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</p:sldMasterIdLst>
  <p:notesMasterIdLst>
    <p:notesMasterId r:id="rId73"/>
  </p:notesMasterIdLst>
  <p:handoutMasterIdLst>
    <p:handoutMasterId r:id="rId74"/>
  </p:handoutMasterIdLst>
  <p:sldIdLst>
    <p:sldId id="779" r:id="rId4"/>
    <p:sldId id="972" r:id="rId5"/>
    <p:sldId id="2134806916" r:id="rId6"/>
    <p:sldId id="780" r:id="rId7"/>
    <p:sldId id="833" r:id="rId8"/>
    <p:sldId id="783" r:id="rId9"/>
    <p:sldId id="746" r:id="rId10"/>
    <p:sldId id="2134806880" r:id="rId11"/>
    <p:sldId id="2134806881" r:id="rId12"/>
    <p:sldId id="2134806914" r:id="rId13"/>
    <p:sldId id="2134806915" r:id="rId14"/>
    <p:sldId id="2134806917" r:id="rId15"/>
    <p:sldId id="2134806865" r:id="rId16"/>
    <p:sldId id="766" r:id="rId17"/>
    <p:sldId id="769" r:id="rId18"/>
    <p:sldId id="975" r:id="rId19"/>
    <p:sldId id="2134806834" r:id="rId20"/>
    <p:sldId id="2134806884" r:id="rId21"/>
    <p:sldId id="774" r:id="rId22"/>
    <p:sldId id="747" r:id="rId23"/>
    <p:sldId id="2134806840" r:id="rId24"/>
    <p:sldId id="697" r:id="rId25"/>
    <p:sldId id="2134806899" r:id="rId26"/>
    <p:sldId id="2134806900" r:id="rId27"/>
    <p:sldId id="2134806901" r:id="rId28"/>
    <p:sldId id="2134806902" r:id="rId29"/>
    <p:sldId id="2134806903" r:id="rId30"/>
    <p:sldId id="2134806904" r:id="rId31"/>
    <p:sldId id="2134806761" r:id="rId32"/>
    <p:sldId id="2134806767" r:id="rId33"/>
    <p:sldId id="871" r:id="rId34"/>
    <p:sldId id="855" r:id="rId35"/>
    <p:sldId id="2134806711" r:id="rId36"/>
    <p:sldId id="1061" r:id="rId37"/>
    <p:sldId id="1031" r:id="rId38"/>
    <p:sldId id="2134806918" r:id="rId39"/>
    <p:sldId id="2134806885" r:id="rId40"/>
    <p:sldId id="2134806919" r:id="rId41"/>
    <p:sldId id="2134806920" r:id="rId42"/>
    <p:sldId id="2134806921" r:id="rId43"/>
    <p:sldId id="2134806922" r:id="rId44"/>
    <p:sldId id="2134806923" r:id="rId45"/>
    <p:sldId id="2134806924" r:id="rId46"/>
    <p:sldId id="2134806907" r:id="rId47"/>
    <p:sldId id="2134806925" r:id="rId48"/>
    <p:sldId id="2134806926" r:id="rId49"/>
    <p:sldId id="2134806927" r:id="rId50"/>
    <p:sldId id="2134806928" r:id="rId51"/>
    <p:sldId id="2134806929" r:id="rId52"/>
    <p:sldId id="2134806930" r:id="rId53"/>
    <p:sldId id="2134806932" r:id="rId54"/>
    <p:sldId id="2134806933" r:id="rId55"/>
    <p:sldId id="2134806934" r:id="rId56"/>
    <p:sldId id="2134806935" r:id="rId57"/>
    <p:sldId id="2134806936" r:id="rId58"/>
    <p:sldId id="2134806937" r:id="rId59"/>
    <p:sldId id="977" r:id="rId60"/>
    <p:sldId id="944" r:id="rId61"/>
    <p:sldId id="980" r:id="rId62"/>
    <p:sldId id="1018" r:id="rId63"/>
    <p:sldId id="920" r:id="rId64"/>
    <p:sldId id="2134806748" r:id="rId65"/>
    <p:sldId id="2134806823" r:id="rId66"/>
    <p:sldId id="2134806839" r:id="rId67"/>
    <p:sldId id="2134806897" r:id="rId68"/>
    <p:sldId id="985" r:id="rId69"/>
    <p:sldId id="869" r:id="rId70"/>
    <p:sldId id="2134806752" r:id="rId71"/>
    <p:sldId id="969" r:id="rId72"/>
  </p:sldIdLst>
  <p:sldSz cx="9144000" cy="6858000" type="screen4x3"/>
  <p:notesSz cx="6735763" cy="9866313"/>
  <p:embeddedFontLst>
    <p:embeddedFont>
      <p:font typeface="Boucherie Block" panose="02000506000000020004" pitchFamily="2" charset="0"/>
      <p:regular r:id="rId75"/>
      <p:bold r:id="rId76"/>
      <p:italic r:id="rId77"/>
    </p:embeddedFont>
    <p:embeddedFont>
      <p:font typeface="Cambria Math" panose="02040503050406030204" pitchFamily="18" charset="0"/>
      <p:regular r:id="rId78"/>
    </p:embeddedFont>
    <p:embeddedFont>
      <p:font typeface="Dosis" pitchFamily="2" charset="0"/>
      <p:regular r:id="rId79"/>
      <p:bold r:id="rId80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000"/>
    <a:srgbClr val="4A7090"/>
    <a:srgbClr val="FEA500"/>
    <a:srgbClr val="A6A6A6"/>
    <a:srgbClr val="F2F2F2"/>
    <a:srgbClr val="FCC302"/>
    <a:srgbClr val="FFEFBB"/>
    <a:srgbClr val="ED2861"/>
    <a:srgbClr val="8E8E8E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2" autoAdjust="0"/>
    <p:restoredTop sz="96290" autoAdjust="0"/>
  </p:normalViewPr>
  <p:slideViewPr>
    <p:cSldViewPr snapToGrid="0">
      <p:cViewPr varScale="1">
        <p:scale>
          <a:sx n="71" d="100"/>
          <a:sy n="71" d="100"/>
        </p:scale>
        <p:origin x="1170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tableStyles" Target="tableStyles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handoutMaster" Target="handoutMasters/handoutMaster1.xml"/><Relationship Id="rId79" Type="http://schemas.openxmlformats.org/officeDocument/2006/relationships/font" Target="fonts/font5.fntdata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font" Target="fonts/font3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font" Target="fonts/font6.fntdata"/><Relationship Id="rId85" Type="http://schemas.microsoft.com/office/2018/10/relationships/authors" Target="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font" Target="fonts/font1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notesMaster" Target="notesMasters/notesMaster1.xml"/><Relationship Id="rId78" Type="http://schemas.openxmlformats.org/officeDocument/2006/relationships/font" Target="fonts/font4.fntdata"/><Relationship Id="rId8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font" Target="fonts/font2.fntdata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61" Type="http://schemas.openxmlformats.org/officeDocument/2006/relationships/slide" Target="slides/slide58.xml"/><Relationship Id="rId8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28/12/2025</a:t>
            </a:fld>
            <a:endParaRPr lang="fr-MA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28/12/2025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2E4D62-9933-10D9-0D66-2A3AB0865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7A59F2C-8FF7-1AD6-E05E-135C936A87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4C751B8-1ED9-9779-0017-354511AA3C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8FD2039-9126-2B4B-36BE-D99E1BA159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22463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4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8" y="-25150"/>
            <a:ext cx="9177533" cy="688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1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05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DD0497D-8F79-0933-B3D5-AF8A7B3620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076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095FA5A-1E0B-2B99-9B72-E97E44AC0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0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43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5" cy="688315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9F1A211-657F-B987-B2BE-49CCF38378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925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50" y="0"/>
            <a:ext cx="9196250" cy="689524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0E99929-5F25-099D-C5D6-76D64D24E2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622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962912E-865E-A118-5AE6-3881416ADD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11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4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BE37129-F6C1-090E-E948-3FB02CD2DA7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96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99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6.png"/><Relationship Id="rId5" Type="http://schemas.openxmlformats.org/officeDocument/2006/relationships/image" Target="../media/image39.emf"/><Relationship Id="rId4" Type="http://schemas.openxmlformats.org/officeDocument/2006/relationships/image" Target="../media/image3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0.png"/><Relationship Id="rId5" Type="http://schemas.openxmlformats.org/officeDocument/2006/relationships/image" Target="../media/image15.emf"/><Relationship Id="rId4" Type="http://schemas.openxmlformats.org/officeDocument/2006/relationships/image" Target="../media/image38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7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png"/><Relationship Id="rId4" Type="http://schemas.openxmlformats.org/officeDocument/2006/relationships/image" Target="../media/image2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6.mp4"/><Relationship Id="rId7" Type="http://schemas.openxmlformats.org/officeDocument/2006/relationships/image" Target="../media/image27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6.mp4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2.mp4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e 34">
            <a:extLst>
              <a:ext uri="{FF2B5EF4-FFF2-40B4-BE49-F238E27FC236}">
                <a16:creationId xmlns:a16="http://schemas.microsoft.com/office/drawing/2014/main" id="{49328FF8-D163-CFE8-2ACC-0DC933D7C351}"/>
              </a:ext>
            </a:extLst>
          </p:cNvPr>
          <p:cNvGrpSpPr/>
          <p:nvPr/>
        </p:nvGrpSpPr>
        <p:grpSpPr>
          <a:xfrm>
            <a:off x="2446610" y="6021421"/>
            <a:ext cx="1124468" cy="288630"/>
            <a:chOff x="5372100" y="5877672"/>
            <a:chExt cx="1124468" cy="288630"/>
          </a:xfrm>
        </p:grpSpPr>
        <p:sp>
          <p:nvSpPr>
            <p:cNvPr id="16" name="Rectangle : coins arrondis 35">
              <a:extLst>
                <a:ext uri="{FF2B5EF4-FFF2-40B4-BE49-F238E27FC236}">
                  <a16:creationId xmlns:a16="http://schemas.microsoft.com/office/drawing/2014/main" id="{7DF8320E-BF1F-4DD3-DBAC-61D22E30571F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  <a:endParaRPr lang="fr-FR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Ellipse 36">
              <a:extLst>
                <a:ext uri="{FF2B5EF4-FFF2-40B4-BE49-F238E27FC236}">
                  <a16:creationId xmlns:a16="http://schemas.microsoft.com/office/drawing/2014/main" id="{10F923DD-00E5-0CE3-3C40-5D2AA4537FD6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8" name="Groupe 37">
            <a:extLst>
              <a:ext uri="{FF2B5EF4-FFF2-40B4-BE49-F238E27FC236}">
                <a16:creationId xmlns:a16="http://schemas.microsoft.com/office/drawing/2014/main" id="{BDD32D5B-EC0C-FBAC-56A6-F458A97D8783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  <a:solidFill>
            <a:srgbClr val="BFBFBF"/>
          </a:solidFill>
        </p:grpSpPr>
        <p:sp>
          <p:nvSpPr>
            <p:cNvPr id="19" name="Rectangle : coins arrondis 38">
              <a:extLst>
                <a:ext uri="{FF2B5EF4-FFF2-40B4-BE49-F238E27FC236}">
                  <a16:creationId xmlns:a16="http://schemas.microsoft.com/office/drawing/2014/main" id="{045E6E3D-F7A3-AE31-A9DF-DFAD60511875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Ellipse 39">
              <a:extLst>
                <a:ext uri="{FF2B5EF4-FFF2-40B4-BE49-F238E27FC236}">
                  <a16:creationId xmlns:a16="http://schemas.microsoft.com/office/drawing/2014/main" id="{B5755DAE-FFA2-95A0-64DD-632B4C52E13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1" name="Groupe 40">
            <a:extLst>
              <a:ext uri="{FF2B5EF4-FFF2-40B4-BE49-F238E27FC236}">
                <a16:creationId xmlns:a16="http://schemas.microsoft.com/office/drawing/2014/main" id="{1A0D9468-63FC-7E14-3B93-B5E35F0A6357}"/>
              </a:ext>
            </a:extLst>
          </p:cNvPr>
          <p:cNvGrpSpPr/>
          <p:nvPr/>
        </p:nvGrpSpPr>
        <p:grpSpPr>
          <a:xfrm>
            <a:off x="7127846" y="5983272"/>
            <a:ext cx="1199963" cy="288630"/>
            <a:chOff x="7262371" y="6021421"/>
            <a:chExt cx="1199963" cy="288630"/>
          </a:xfrm>
          <a:solidFill>
            <a:srgbClr val="BFBFBF"/>
          </a:solidFill>
        </p:grpSpPr>
        <p:sp>
          <p:nvSpPr>
            <p:cNvPr id="22" name="Rectangle : coins arrondis 41">
              <a:extLst>
                <a:ext uri="{FF2B5EF4-FFF2-40B4-BE49-F238E27FC236}">
                  <a16:creationId xmlns:a16="http://schemas.microsoft.com/office/drawing/2014/main" id="{24B12A97-BDBA-110B-38D8-FE0BA3D80693}"/>
                </a:ext>
              </a:extLst>
            </p:cNvPr>
            <p:cNvSpPr/>
            <p:nvPr/>
          </p:nvSpPr>
          <p:spPr>
            <a:xfrm>
              <a:off x="7337866" y="602142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endParaRPr lang="fr-FR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Ellipse 42">
              <a:extLst>
                <a:ext uri="{FF2B5EF4-FFF2-40B4-BE49-F238E27FC236}">
                  <a16:creationId xmlns:a16="http://schemas.microsoft.com/office/drawing/2014/main" id="{6446AACD-59E7-F92D-2E0A-3D120BCF9E1A}"/>
                </a:ext>
              </a:extLst>
            </p:cNvPr>
            <p:cNvSpPr/>
            <p:nvPr/>
          </p:nvSpPr>
          <p:spPr>
            <a:xfrm>
              <a:off x="7262371" y="6037408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4" name="Groupe 43">
            <a:extLst>
              <a:ext uri="{FF2B5EF4-FFF2-40B4-BE49-F238E27FC236}">
                <a16:creationId xmlns:a16="http://schemas.microsoft.com/office/drawing/2014/main" id="{5CD5D390-59DA-07FE-7C23-3B8109D21CBB}"/>
              </a:ext>
            </a:extLst>
          </p:cNvPr>
          <p:cNvGrpSpPr/>
          <p:nvPr/>
        </p:nvGrpSpPr>
        <p:grpSpPr>
          <a:xfrm>
            <a:off x="5580641" y="6021421"/>
            <a:ext cx="1251275" cy="288630"/>
            <a:chOff x="7211059" y="6021421"/>
            <a:chExt cx="1251275" cy="288630"/>
          </a:xfrm>
          <a:solidFill>
            <a:srgbClr val="BFBFBF"/>
          </a:solidFill>
        </p:grpSpPr>
        <p:sp>
          <p:nvSpPr>
            <p:cNvPr id="25" name="Rectangle : coins arrondis 44">
              <a:extLst>
                <a:ext uri="{FF2B5EF4-FFF2-40B4-BE49-F238E27FC236}">
                  <a16:creationId xmlns:a16="http://schemas.microsoft.com/office/drawing/2014/main" id="{0CD7C0D3-97AA-E1C9-2416-854AAB862C0A}"/>
                </a:ext>
              </a:extLst>
            </p:cNvPr>
            <p:cNvSpPr/>
            <p:nvPr/>
          </p:nvSpPr>
          <p:spPr>
            <a:xfrm>
              <a:off x="7337866" y="602142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fr-FR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Ellipse 45">
              <a:extLst>
                <a:ext uri="{FF2B5EF4-FFF2-40B4-BE49-F238E27FC236}">
                  <a16:creationId xmlns:a16="http://schemas.microsoft.com/office/drawing/2014/main" id="{F8E662AE-7350-484A-14E2-8FBB9CC1542B}"/>
                </a:ext>
              </a:extLst>
            </p:cNvPr>
            <p:cNvSpPr/>
            <p:nvPr/>
          </p:nvSpPr>
          <p:spPr>
            <a:xfrm>
              <a:off x="7211059" y="6026506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7" name="Groupe 46">
            <a:extLst>
              <a:ext uri="{FF2B5EF4-FFF2-40B4-BE49-F238E27FC236}">
                <a16:creationId xmlns:a16="http://schemas.microsoft.com/office/drawing/2014/main" id="{1C6CC00C-FBF9-42F2-807A-12AF12ADFA66}"/>
              </a:ext>
            </a:extLst>
          </p:cNvPr>
          <p:cNvGrpSpPr/>
          <p:nvPr/>
        </p:nvGrpSpPr>
        <p:grpSpPr>
          <a:xfrm>
            <a:off x="3942503" y="5999259"/>
            <a:ext cx="1214288" cy="288630"/>
            <a:chOff x="5611963" y="6021421"/>
            <a:chExt cx="1214288" cy="288630"/>
          </a:xfrm>
          <a:solidFill>
            <a:srgbClr val="B2B3AE"/>
          </a:solidFill>
        </p:grpSpPr>
        <p:sp>
          <p:nvSpPr>
            <p:cNvPr id="28" name="Rectangle : coins arrondis 47">
              <a:extLst>
                <a:ext uri="{FF2B5EF4-FFF2-40B4-BE49-F238E27FC236}">
                  <a16:creationId xmlns:a16="http://schemas.microsoft.com/office/drawing/2014/main" id="{42032FBA-237D-2274-58FD-4E47DA331F23}"/>
                </a:ext>
              </a:extLst>
            </p:cNvPr>
            <p:cNvSpPr/>
            <p:nvPr/>
          </p:nvSpPr>
          <p:spPr>
            <a:xfrm>
              <a:off x="5701783" y="602142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</a:t>
              </a:r>
              <a:endParaRPr lang="fr-FR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Ellipse 48">
              <a:extLst>
                <a:ext uri="{FF2B5EF4-FFF2-40B4-BE49-F238E27FC236}">
                  <a16:creationId xmlns:a16="http://schemas.microsoft.com/office/drawing/2014/main" id="{83AA3533-1871-69D9-DF0D-A432316D0187}"/>
                </a:ext>
              </a:extLst>
            </p:cNvPr>
            <p:cNvSpPr/>
            <p:nvPr/>
          </p:nvSpPr>
          <p:spPr>
            <a:xfrm>
              <a:off x="5611963" y="6049013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endParaRPr lang="fr-FR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D27CF392-6086-C44E-E114-B4B90389E6CB}"/>
              </a:ext>
            </a:extLst>
          </p:cNvPr>
          <p:cNvSpPr txBox="1"/>
          <p:nvPr/>
        </p:nvSpPr>
        <p:spPr>
          <a:xfrm>
            <a:off x="757312" y="4123661"/>
            <a:ext cx="304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chemeClr val="bg1"/>
                </a:solidFill>
              </a:rPr>
              <a:t>2</a:t>
            </a:r>
            <a:endParaRPr lang="fr-MA" b="1" dirty="0">
              <a:solidFill>
                <a:schemeClr val="bg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8B8F3D1-30BA-8119-F0AC-9ABC3825959D}"/>
              </a:ext>
            </a:extLst>
          </p:cNvPr>
          <p:cNvSpPr txBox="1"/>
          <p:nvPr/>
        </p:nvSpPr>
        <p:spPr>
          <a:xfrm>
            <a:off x="4030760" y="5180629"/>
            <a:ext cx="304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chemeClr val="bg1"/>
                </a:solidFill>
              </a:rPr>
              <a:t>3</a:t>
            </a:r>
            <a:endParaRPr lang="fr-M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BB0D5D-72B2-54D4-77E2-0B0904120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0BE0EE66-8687-6FAD-1199-A5ED2D62C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3" name="Google Shape;140;p7">
            <a:extLst>
              <a:ext uri="{FF2B5EF4-FFF2-40B4-BE49-F238E27FC236}">
                <a16:creationId xmlns:a16="http://schemas.microsoft.com/office/drawing/2014/main" id="{43BD870B-6021-2817-4350-D5A047A327F8}"/>
              </a:ext>
            </a:extLst>
          </p:cNvPr>
          <p:cNvSpPr txBox="1"/>
          <p:nvPr/>
        </p:nvSpPr>
        <p:spPr>
          <a:xfrm>
            <a:off x="347510" y="938045"/>
            <a:ext cx="719282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صححوا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التمرين </a:t>
            </a:r>
            <a:r>
              <a: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endParaRPr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age 7" descr="Une image contenant texte, capture d’écran, ligne, Police&#10;&#10;Le contenu généré par l’IA peut être incorrect.">
            <a:extLst>
              <a:ext uri="{FF2B5EF4-FFF2-40B4-BE49-F238E27FC236}">
                <a16:creationId xmlns:a16="http://schemas.microsoft.com/office/drawing/2014/main" id="{20BE3863-D0F7-CD00-16C2-3F83B3E20F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46" y="1838102"/>
            <a:ext cx="8393273" cy="4542378"/>
          </a:xfrm>
          <a:prstGeom prst="rect">
            <a:avLst/>
          </a:prstGeom>
        </p:spPr>
      </p:pic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AB96E239-B922-0F89-F9AC-9001B503DF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9798702"/>
              </p:ext>
            </p:extLst>
          </p:nvPr>
        </p:nvGraphicFramePr>
        <p:xfrm>
          <a:off x="1259840" y="4031673"/>
          <a:ext cx="5061325" cy="17768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4085">
                  <a:extLst>
                    <a:ext uri="{9D8B030D-6E8A-4147-A177-3AD203B41FA5}">
                      <a16:colId xmlns:a16="http://schemas.microsoft.com/office/drawing/2014/main" val="765170336"/>
                    </a:ext>
                  </a:extLst>
                </a:gridCol>
                <a:gridCol w="1014310">
                  <a:extLst>
                    <a:ext uri="{9D8B030D-6E8A-4147-A177-3AD203B41FA5}">
                      <a16:colId xmlns:a16="http://schemas.microsoft.com/office/drawing/2014/main" val="4267904360"/>
                    </a:ext>
                  </a:extLst>
                </a:gridCol>
                <a:gridCol w="1014310">
                  <a:extLst>
                    <a:ext uri="{9D8B030D-6E8A-4147-A177-3AD203B41FA5}">
                      <a16:colId xmlns:a16="http://schemas.microsoft.com/office/drawing/2014/main" val="1396678532"/>
                    </a:ext>
                  </a:extLst>
                </a:gridCol>
                <a:gridCol w="1014310">
                  <a:extLst>
                    <a:ext uri="{9D8B030D-6E8A-4147-A177-3AD203B41FA5}">
                      <a16:colId xmlns:a16="http://schemas.microsoft.com/office/drawing/2014/main" val="2864899160"/>
                    </a:ext>
                  </a:extLst>
                </a:gridCol>
                <a:gridCol w="1014310">
                  <a:extLst>
                    <a:ext uri="{9D8B030D-6E8A-4147-A177-3AD203B41FA5}">
                      <a16:colId xmlns:a16="http://schemas.microsoft.com/office/drawing/2014/main" val="1460442249"/>
                    </a:ext>
                  </a:extLst>
                </a:gridCol>
              </a:tblGrid>
              <a:tr h="888423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rgbClr val="FF0000"/>
                          </a:solidFill>
                        </a:rPr>
                        <a:t>5</a:t>
                      </a:r>
                      <a:endParaRPr lang="fr-MA" sz="2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fr-MA" sz="2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fr-MA" sz="2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fr-MA" sz="2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MA" sz="2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347424"/>
                  </a:ext>
                </a:extLst>
              </a:tr>
              <a:tr h="888423"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rgbClr val="FF0000"/>
                          </a:solidFill>
                        </a:rPr>
                        <a:t>35</a:t>
                      </a:r>
                      <a:endParaRPr lang="fr-MA" sz="2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rgbClr val="FF0000"/>
                          </a:solidFill>
                        </a:rPr>
                        <a:t>28</a:t>
                      </a:r>
                      <a:endParaRPr lang="fr-MA" sz="2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rgbClr val="FF0000"/>
                          </a:solidFill>
                        </a:rPr>
                        <a:t>21</a:t>
                      </a:r>
                      <a:endParaRPr lang="fr-MA" sz="2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>
                          <a:solidFill>
                            <a:srgbClr val="FF0000"/>
                          </a:solidFill>
                        </a:rPr>
                        <a:t>14</a:t>
                      </a:r>
                      <a:endParaRPr lang="fr-MA" sz="2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 b="1" dirty="0"/>
                        <a:t>7</a:t>
                      </a:r>
                      <a:endParaRPr lang="fr-MA" sz="2800" b="1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56090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403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423477-887C-F79A-8901-EB870E33BE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2048B44B-43BB-83EC-6501-82B394DAE8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2" r="4223" b="7515"/>
          <a:stretch>
            <a:fillRect/>
          </a:stretch>
        </p:blipFill>
        <p:spPr>
          <a:xfrm>
            <a:off x="623455" y="1880754"/>
            <a:ext cx="7564581" cy="4603173"/>
          </a:xfrm>
          <a:prstGeom prst="rect">
            <a:avLst/>
          </a:prstGeom>
        </p:spPr>
      </p:pic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C4671552-AAEC-3CAA-2186-54F7A1BAC1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3" name="Google Shape;140;p7">
            <a:extLst>
              <a:ext uri="{FF2B5EF4-FFF2-40B4-BE49-F238E27FC236}">
                <a16:creationId xmlns:a16="http://schemas.microsoft.com/office/drawing/2014/main" id="{F9EB37A9-3E93-A751-3E0C-B50DAA498678}"/>
              </a:ext>
            </a:extLst>
          </p:cNvPr>
          <p:cNvSpPr txBox="1"/>
          <p:nvPr/>
        </p:nvSpPr>
        <p:spPr>
          <a:xfrm>
            <a:off x="81712" y="888556"/>
            <a:ext cx="719282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صححوا  التمرين</a:t>
            </a: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6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endParaRPr lang="ar-MA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E03195BA-DC2D-05C0-D75C-CA04E61829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5626911"/>
              </p:ext>
            </p:extLst>
          </p:nvPr>
        </p:nvGraphicFramePr>
        <p:xfrm>
          <a:off x="1035628" y="3335482"/>
          <a:ext cx="4845625" cy="12676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9125">
                  <a:extLst>
                    <a:ext uri="{9D8B030D-6E8A-4147-A177-3AD203B41FA5}">
                      <a16:colId xmlns:a16="http://schemas.microsoft.com/office/drawing/2014/main" val="3494136027"/>
                    </a:ext>
                  </a:extLst>
                </a:gridCol>
                <a:gridCol w="969125">
                  <a:extLst>
                    <a:ext uri="{9D8B030D-6E8A-4147-A177-3AD203B41FA5}">
                      <a16:colId xmlns:a16="http://schemas.microsoft.com/office/drawing/2014/main" val="895500339"/>
                    </a:ext>
                  </a:extLst>
                </a:gridCol>
                <a:gridCol w="969125">
                  <a:extLst>
                    <a:ext uri="{9D8B030D-6E8A-4147-A177-3AD203B41FA5}">
                      <a16:colId xmlns:a16="http://schemas.microsoft.com/office/drawing/2014/main" val="716129343"/>
                    </a:ext>
                  </a:extLst>
                </a:gridCol>
                <a:gridCol w="969125">
                  <a:extLst>
                    <a:ext uri="{9D8B030D-6E8A-4147-A177-3AD203B41FA5}">
                      <a16:colId xmlns:a16="http://schemas.microsoft.com/office/drawing/2014/main" val="789552944"/>
                    </a:ext>
                  </a:extLst>
                </a:gridCol>
                <a:gridCol w="969125">
                  <a:extLst>
                    <a:ext uri="{9D8B030D-6E8A-4147-A177-3AD203B41FA5}">
                      <a16:colId xmlns:a16="http://schemas.microsoft.com/office/drawing/2014/main" val="714393775"/>
                    </a:ext>
                  </a:extLst>
                </a:gridCol>
              </a:tblGrid>
              <a:tr h="633846"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rgbClr val="FF0000"/>
                          </a:solidFill>
                        </a:rPr>
                        <a:t>10</a:t>
                      </a:r>
                      <a:endParaRPr lang="fr-MA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fr-MA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fr-MA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fr-MA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fr-MA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8050856"/>
                  </a:ext>
                </a:extLst>
              </a:tr>
              <a:tr h="633846"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rgbClr val="FF0000"/>
                          </a:solidFill>
                        </a:rPr>
                        <a:t>80</a:t>
                      </a:r>
                      <a:endParaRPr lang="fr-MA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rgbClr val="FF0000"/>
                          </a:solidFill>
                        </a:rPr>
                        <a:t>32</a:t>
                      </a:r>
                      <a:endParaRPr lang="fr-MA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rgbClr val="FF0000"/>
                          </a:solidFill>
                        </a:rPr>
                        <a:t>24</a:t>
                      </a:r>
                      <a:endParaRPr lang="fr-MA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rgbClr val="FF0000"/>
                          </a:solidFill>
                        </a:rPr>
                        <a:t>16</a:t>
                      </a:r>
                      <a:endParaRPr lang="fr-MA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rgbClr val="FF0000"/>
                          </a:solidFill>
                        </a:rPr>
                        <a:t>8</a:t>
                      </a:r>
                      <a:endParaRPr lang="fr-MA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937047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18645BD-EAB7-3BED-A57C-8A9C368C41A2}"/>
              </a:ext>
            </a:extLst>
          </p:cNvPr>
          <p:cNvSpPr txBox="1"/>
          <p:nvPr/>
        </p:nvSpPr>
        <p:spPr>
          <a:xfrm>
            <a:off x="5019040" y="5358884"/>
            <a:ext cx="2332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dirty="0"/>
              <a:t>ب 96 درهما يشتري عماد  :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23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4E17E-2D2D-4121-CCA3-7D6F842DA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078F7340-76CA-D112-18A6-CCAFC60195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2" r="4223" b="7515"/>
          <a:stretch>
            <a:fillRect/>
          </a:stretch>
        </p:blipFill>
        <p:spPr>
          <a:xfrm>
            <a:off x="623455" y="1880754"/>
            <a:ext cx="7564581" cy="4603173"/>
          </a:xfrm>
          <a:prstGeom prst="rect">
            <a:avLst/>
          </a:prstGeom>
        </p:spPr>
      </p:pic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97F88111-A2E3-ED2E-5F60-1BC18D4166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3" name="Google Shape;140;p7">
            <a:extLst>
              <a:ext uri="{FF2B5EF4-FFF2-40B4-BE49-F238E27FC236}">
                <a16:creationId xmlns:a16="http://schemas.microsoft.com/office/drawing/2014/main" id="{282E705E-E70D-193C-11E5-E72EFD575791}"/>
              </a:ext>
            </a:extLst>
          </p:cNvPr>
          <p:cNvSpPr txBox="1"/>
          <p:nvPr/>
        </p:nvSpPr>
        <p:spPr>
          <a:xfrm>
            <a:off x="81712" y="888556"/>
            <a:ext cx="719282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صححوا  التمرين</a:t>
            </a: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6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endParaRPr lang="ar-MA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74E06912-4028-D0A7-A425-B21FA8B51E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6070052"/>
              </p:ext>
            </p:extLst>
          </p:nvPr>
        </p:nvGraphicFramePr>
        <p:xfrm>
          <a:off x="1035628" y="3335482"/>
          <a:ext cx="4845625" cy="12676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9125">
                  <a:extLst>
                    <a:ext uri="{9D8B030D-6E8A-4147-A177-3AD203B41FA5}">
                      <a16:colId xmlns:a16="http://schemas.microsoft.com/office/drawing/2014/main" val="3494136027"/>
                    </a:ext>
                  </a:extLst>
                </a:gridCol>
                <a:gridCol w="969125">
                  <a:extLst>
                    <a:ext uri="{9D8B030D-6E8A-4147-A177-3AD203B41FA5}">
                      <a16:colId xmlns:a16="http://schemas.microsoft.com/office/drawing/2014/main" val="895500339"/>
                    </a:ext>
                  </a:extLst>
                </a:gridCol>
                <a:gridCol w="969125">
                  <a:extLst>
                    <a:ext uri="{9D8B030D-6E8A-4147-A177-3AD203B41FA5}">
                      <a16:colId xmlns:a16="http://schemas.microsoft.com/office/drawing/2014/main" val="716129343"/>
                    </a:ext>
                  </a:extLst>
                </a:gridCol>
                <a:gridCol w="969125">
                  <a:extLst>
                    <a:ext uri="{9D8B030D-6E8A-4147-A177-3AD203B41FA5}">
                      <a16:colId xmlns:a16="http://schemas.microsoft.com/office/drawing/2014/main" val="789552944"/>
                    </a:ext>
                  </a:extLst>
                </a:gridCol>
                <a:gridCol w="969125">
                  <a:extLst>
                    <a:ext uri="{9D8B030D-6E8A-4147-A177-3AD203B41FA5}">
                      <a16:colId xmlns:a16="http://schemas.microsoft.com/office/drawing/2014/main" val="714393775"/>
                    </a:ext>
                  </a:extLst>
                </a:gridCol>
              </a:tblGrid>
              <a:tr h="633846"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rgbClr val="FF0000"/>
                          </a:solidFill>
                        </a:rPr>
                        <a:t>10</a:t>
                      </a:r>
                      <a:endParaRPr lang="fr-MA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fr-MA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fr-MA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fr-MA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fr-MA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8050856"/>
                  </a:ext>
                </a:extLst>
              </a:tr>
              <a:tr h="633846"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rgbClr val="0070C0"/>
                          </a:solidFill>
                        </a:rPr>
                        <a:t>80</a:t>
                      </a:r>
                      <a:endParaRPr lang="fr-MA" sz="24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rgbClr val="FF0000"/>
                          </a:solidFill>
                        </a:rPr>
                        <a:t>32</a:t>
                      </a:r>
                      <a:endParaRPr lang="fr-MA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rgbClr val="FF0000"/>
                          </a:solidFill>
                        </a:rPr>
                        <a:t>24</a:t>
                      </a:r>
                      <a:endParaRPr lang="fr-MA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rgbClr val="0070C0"/>
                          </a:solidFill>
                        </a:rPr>
                        <a:t>16</a:t>
                      </a:r>
                      <a:endParaRPr lang="fr-MA" sz="24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rgbClr val="FF0000"/>
                          </a:solidFill>
                        </a:rPr>
                        <a:t>8</a:t>
                      </a:r>
                      <a:endParaRPr lang="fr-MA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937047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5DF9924B-3ADB-DBDA-12F6-6D37F24908A6}"/>
              </a:ext>
            </a:extLst>
          </p:cNvPr>
          <p:cNvSpPr txBox="1"/>
          <p:nvPr/>
        </p:nvSpPr>
        <p:spPr>
          <a:xfrm>
            <a:off x="2826665" y="5335857"/>
            <a:ext cx="498405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ar-MA" sz="28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 96 دِرْهَمًا يَشْتَري عِمادُ  :    12 ثُلَيْجَةً</a:t>
            </a:r>
            <a:endParaRPr lang="fr-MA" sz="2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94903D5-BC0C-C700-2001-F5C2F3B38F6D}"/>
              </a:ext>
            </a:extLst>
          </p:cNvPr>
          <p:cNvSpPr/>
          <p:nvPr/>
        </p:nvSpPr>
        <p:spPr>
          <a:xfrm>
            <a:off x="1035628" y="3200400"/>
            <a:ext cx="976052" cy="14833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39E8401-3882-C74B-5E45-F88F6CF2B352}"/>
              </a:ext>
            </a:extLst>
          </p:cNvPr>
          <p:cNvSpPr/>
          <p:nvPr/>
        </p:nvSpPr>
        <p:spPr>
          <a:xfrm>
            <a:off x="3917719" y="3227648"/>
            <a:ext cx="976052" cy="14833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8574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B02B22-7A84-8703-AC62-841C760CB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D6A1B69E-9926-8F22-16EC-E9965CD5456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3F9BC303-50E9-001D-9C65-63A9789D68D8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60CE959F-F568-E98A-110C-33D7C46F4008}"/>
              </a:ext>
            </a:extLst>
          </p:cNvPr>
          <p:cNvGrpSpPr/>
          <p:nvPr/>
        </p:nvGrpSpPr>
        <p:grpSpPr>
          <a:xfrm>
            <a:off x="1882116" y="2529840"/>
            <a:ext cx="5585484" cy="3275360"/>
            <a:chOff x="2505452" y="2221113"/>
            <a:chExt cx="4476261" cy="2623582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7FDD5153-D36B-2570-A925-F9C268FA44E2}"/>
                </a:ext>
              </a:extLst>
            </p:cNvPr>
            <p:cNvSpPr/>
            <p:nvPr/>
          </p:nvSpPr>
          <p:spPr>
            <a:xfrm>
              <a:off x="2505452" y="2627213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37560114-19BE-D0B8-3891-BB3086E58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256339" y="3566799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42974E6D-F1EC-09BE-7EB5-868194A37389}"/>
                </a:ext>
              </a:extLst>
            </p:cNvPr>
            <p:cNvSpPr txBox="1"/>
            <p:nvPr/>
          </p:nvSpPr>
          <p:spPr>
            <a:xfrm>
              <a:off x="2542911" y="3116796"/>
              <a:ext cx="3555109" cy="3697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 المنزلي</a:t>
              </a:r>
              <a:endParaRPr lang="ar-SA" sz="24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33C7A2C1-5D40-9903-3109-6B2602D490C4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F4850DA1-9618-92AE-D707-48BC608ECC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CDF69C0F-2761-2294-E7DE-5C0A0DF05938}"/>
                </a:ext>
              </a:extLst>
            </p:cNvPr>
            <p:cNvSpPr txBox="1"/>
            <p:nvPr/>
          </p:nvSpPr>
          <p:spPr>
            <a:xfrm>
              <a:off x="2657564" y="3623878"/>
              <a:ext cx="3447931" cy="5177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36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</p:grpSp>
      <p:sp>
        <p:nvSpPr>
          <p:cNvPr id="2" name="ZoneTexte 16">
            <a:extLst>
              <a:ext uri="{FF2B5EF4-FFF2-40B4-BE49-F238E27FC236}">
                <a16:creationId xmlns:a16="http://schemas.microsoft.com/office/drawing/2014/main" id="{AFB0DA17-DCA3-1121-42C3-41F396003E64}"/>
              </a:ext>
            </a:extLst>
          </p:cNvPr>
          <p:cNvSpPr txBox="1"/>
          <p:nvPr/>
        </p:nvSpPr>
        <p:spPr>
          <a:xfrm>
            <a:off x="2510523" y="5080640"/>
            <a:ext cx="37407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تمهيدية</a:t>
            </a:r>
          </a:p>
        </p:txBody>
      </p:sp>
    </p:spTree>
    <p:extLst>
      <p:ext uri="{BB962C8B-B14F-4D97-AF65-F5344CB8AC3E}">
        <p14:creationId xmlns:p14="http://schemas.microsoft.com/office/powerpoint/2010/main" val="74482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1243049" y="848348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سنبدأ بالحساب الذهني. خذوا كراسات الحساب الذهني.</a:t>
            </a:r>
            <a:endParaRPr lang="fr-FR" sz="2000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E15CD76-FFBA-6F92-3BDE-81A355CA9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4342" y="1801906"/>
            <a:ext cx="3071020" cy="4298133"/>
          </a:xfrm>
          <a:prstGeom prst="rect">
            <a:avLst/>
          </a:prstGeom>
          <a:ln>
            <a:solidFill>
              <a:srgbClr val="ED2861"/>
            </a:solidFill>
          </a:ln>
        </p:spPr>
      </p:pic>
      <p:pic>
        <p:nvPicPr>
          <p:cNvPr id="5" name="Image 4" descr="Une image contenant texte, capture d’écran, calendrier, Police&#10;&#10;Le contenu généré par l’IA peut être incorrect.">
            <a:extLst>
              <a:ext uri="{FF2B5EF4-FFF2-40B4-BE49-F238E27FC236}">
                <a16:creationId xmlns:a16="http://schemas.microsoft.com/office/drawing/2014/main" id="{B523017E-8543-2CA4-6CA6-80284F3CB7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" r="1626" b="1171"/>
          <a:stretch>
            <a:fillRect/>
          </a:stretch>
        </p:blipFill>
        <p:spPr>
          <a:xfrm>
            <a:off x="1497105" y="1801907"/>
            <a:ext cx="3107731" cy="4298576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2548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347510" y="938025"/>
            <a:ext cx="7169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لإنجاز هذه العمليات. دوّنوا النتيجة فقط على كراساتكم.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e 4">
            <a:extLst>
              <a:ext uri="{FF2B5EF4-FFF2-40B4-BE49-F238E27FC236}">
                <a16:creationId xmlns:a16="http://schemas.microsoft.com/office/drawing/2014/main" id="{C7E415D5-A150-8AC8-C39D-5CB6041BD2BC}"/>
              </a:ext>
            </a:extLst>
          </p:cNvPr>
          <p:cNvGrpSpPr/>
          <p:nvPr/>
        </p:nvGrpSpPr>
        <p:grpSpPr>
          <a:xfrm>
            <a:off x="1386806" y="2724885"/>
            <a:ext cx="5330310" cy="613155"/>
            <a:chOff x="1848632" y="2616985"/>
            <a:chExt cx="5330310" cy="613155"/>
          </a:xfrm>
        </p:grpSpPr>
        <p:sp>
          <p:nvSpPr>
            <p:cNvPr id="3" name="Rectangle : coins arrondis 1">
              <a:extLst>
                <a:ext uri="{FF2B5EF4-FFF2-40B4-BE49-F238E27FC236}">
                  <a16:creationId xmlns:a16="http://schemas.microsoft.com/office/drawing/2014/main" id="{5F8D4185-EDC6-0A29-A5E1-790E4D94E8E9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4" name="ZoneTexte 2">
              <a:extLst>
                <a:ext uri="{FF2B5EF4-FFF2-40B4-BE49-F238E27FC236}">
                  <a16:creationId xmlns:a16="http://schemas.microsoft.com/office/drawing/2014/main" id="{8E0DF794-139B-5797-49AB-F97BFD7207C0}"/>
                </a:ext>
              </a:extLst>
            </p:cNvPr>
            <p:cNvSpPr txBox="1"/>
            <p:nvPr/>
          </p:nvSpPr>
          <p:spPr>
            <a:xfrm>
              <a:off x="2160675" y="2689451"/>
              <a:ext cx="12955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SA" sz="24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ضعف  25</a:t>
              </a:r>
              <a:endParaRPr lang="fr-FR" sz="2400" dirty="0">
                <a:latin typeface="Calibri" panose="020F0502020204030204" pitchFamily="34" charset="0"/>
              </a:endParaRPr>
            </a:p>
          </p:txBody>
        </p:sp>
        <p:sp>
          <p:nvSpPr>
            <p:cNvPr id="7" name="ZoneTexte 21">
              <a:extLst>
                <a:ext uri="{FF2B5EF4-FFF2-40B4-BE49-F238E27FC236}">
                  <a16:creationId xmlns:a16="http://schemas.microsoft.com/office/drawing/2014/main" id="{45C11A43-3421-DD33-B276-C45D1B6F27EA}"/>
                </a:ext>
              </a:extLst>
            </p:cNvPr>
            <p:cNvSpPr txBox="1"/>
            <p:nvPr/>
          </p:nvSpPr>
          <p:spPr>
            <a:xfrm>
              <a:off x="4022727" y="2768475"/>
              <a:ext cx="315621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مِ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e 5">
            <a:extLst>
              <a:ext uri="{FF2B5EF4-FFF2-40B4-BE49-F238E27FC236}">
                <a16:creationId xmlns:a16="http://schemas.microsoft.com/office/drawing/2014/main" id="{B665D45D-96A1-C9A0-2CB0-B65E08E6F934}"/>
              </a:ext>
            </a:extLst>
          </p:cNvPr>
          <p:cNvGrpSpPr/>
          <p:nvPr/>
        </p:nvGrpSpPr>
        <p:grpSpPr>
          <a:xfrm>
            <a:off x="2930416" y="3519961"/>
            <a:ext cx="5090686" cy="931210"/>
            <a:chOff x="2208522" y="3613351"/>
            <a:chExt cx="5090686" cy="931210"/>
          </a:xfrm>
        </p:grpSpPr>
        <p:pic>
          <p:nvPicPr>
            <p:cNvPr id="11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0D767D7E-BC78-0149-EE94-A3A1DB4A1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12" name="Rectangle : coins arrondis 24">
              <a:extLst>
                <a:ext uri="{FF2B5EF4-FFF2-40B4-BE49-F238E27FC236}">
                  <a16:creationId xmlns:a16="http://schemas.microsoft.com/office/drawing/2014/main" id="{9FECFA70-68A5-E4C3-5818-5BE387E1755F}"/>
                </a:ext>
              </a:extLst>
            </p:cNvPr>
            <p:cNvSpPr/>
            <p:nvPr/>
          </p:nvSpPr>
          <p:spPr>
            <a:xfrm>
              <a:off x="3426908" y="3799358"/>
              <a:ext cx="1736787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13" name="ZoneTexte 25">
              <a:extLst>
                <a:ext uri="{FF2B5EF4-FFF2-40B4-BE49-F238E27FC236}">
                  <a16:creationId xmlns:a16="http://schemas.microsoft.com/office/drawing/2014/main" id="{E5ED6526-9686-FABA-10E1-DB501AF236F0}"/>
                </a:ext>
              </a:extLst>
            </p:cNvPr>
            <p:cNvSpPr txBox="1"/>
            <p:nvPr/>
          </p:nvSpPr>
          <p:spPr>
            <a:xfrm>
              <a:off x="3918611" y="3893660"/>
              <a:ext cx="1452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3200" b="1" dirty="0">
                  <a:solidFill>
                    <a:srgbClr val="C00000"/>
                  </a:solidFill>
                  <a:latin typeface="Calibri" panose="020F0502020204030204" pitchFamily="34" charset="0"/>
                  <a:cs typeface="JF Flat Bold" panose="02000500000000000000" pitchFamily="2" charset="-78"/>
                </a:rPr>
                <a:t>50</a:t>
              </a:r>
              <a:endParaRPr lang="fr-FR" sz="3200" b="1" dirty="0">
                <a:solidFill>
                  <a:srgbClr val="C00000"/>
                </a:solidFill>
                <a:latin typeface="Calibri" panose="020F0502020204030204" pitchFamily="34" charset="0"/>
                <a:cs typeface="JF Flat Bold" panose="02000500000000000000" pitchFamily="2" charset="-78"/>
              </a:endParaRPr>
            </a:p>
          </p:txBody>
        </p:sp>
        <p:sp>
          <p:nvSpPr>
            <p:cNvPr id="14" name="ZoneTexte 26">
              <a:extLst>
                <a:ext uri="{FF2B5EF4-FFF2-40B4-BE49-F238E27FC236}">
                  <a16:creationId xmlns:a16="http://schemas.microsoft.com/office/drawing/2014/main" id="{87C56F91-06F5-8799-EA4D-1242D512B140}"/>
                </a:ext>
              </a:extLst>
            </p:cNvPr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اُكْتُبوا على كُرّاساتِكُمْ</a:t>
              </a:r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  <p:sp>
          <p:nvSpPr>
            <p:cNvPr id="17" name="ZoneTexte 28">
              <a:extLst>
                <a:ext uri="{FF2B5EF4-FFF2-40B4-BE49-F238E27FC236}">
                  <a16:creationId xmlns:a16="http://schemas.microsoft.com/office/drawing/2014/main" id="{94346FFA-C56A-4516-E627-0C10948283D0}"/>
                </a:ext>
              </a:extLst>
            </p:cNvPr>
            <p:cNvSpPr txBox="1"/>
            <p:nvPr/>
          </p:nvSpPr>
          <p:spPr>
            <a:xfrm>
              <a:off x="3250484" y="3955216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FR" sz="2400" dirty="0"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35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1243047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عرض فيديو الحساب الذهني </a:t>
            </a:r>
          </a:p>
        </p:txBody>
      </p:sp>
      <p:pic>
        <p:nvPicPr>
          <p:cNvPr id="5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7535241-6473-4B3A-95F9-64192E229F5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Groupe 5">
            <a:extLst>
              <a:ext uri="{FF2B5EF4-FFF2-40B4-BE49-F238E27FC236}">
                <a16:creationId xmlns:a16="http://schemas.microsoft.com/office/drawing/2014/main" id="{D0D88F93-D631-A796-CFB4-2B5F12EEBEAD}"/>
              </a:ext>
            </a:extLst>
          </p:cNvPr>
          <p:cNvGrpSpPr/>
          <p:nvPr/>
        </p:nvGrpSpPr>
        <p:grpSpPr>
          <a:xfrm>
            <a:off x="347510" y="1282507"/>
            <a:ext cx="614494" cy="688367"/>
            <a:chOff x="924143" y="3511073"/>
            <a:chExt cx="614494" cy="688367"/>
          </a:xfrm>
        </p:grpSpPr>
        <p:pic>
          <p:nvPicPr>
            <p:cNvPr id="21" name="Image 6">
              <a:extLst>
                <a:ext uri="{FF2B5EF4-FFF2-40B4-BE49-F238E27FC236}">
                  <a16:creationId xmlns:a16="http://schemas.microsoft.com/office/drawing/2014/main" id="{631D04AE-1544-F674-FBE7-8FC72B2E2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22" name="ZoneTexte 12">
              <a:extLst>
                <a:ext uri="{FF2B5EF4-FFF2-40B4-BE49-F238E27FC236}">
                  <a16:creationId xmlns:a16="http://schemas.microsoft.com/office/drawing/2014/main" id="{40086DE9-B55B-35CA-0EF0-EA18CBD69394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7B6114E-146C-CC8D-9843-8D18AAB99C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3" name="muniteur.mp4">
            <a:hlinkClick r:id="" action="ppaction://media"/>
            <a:extLst>
              <a:ext uri="{FF2B5EF4-FFF2-40B4-BE49-F238E27FC236}">
                <a16:creationId xmlns:a16="http://schemas.microsoft.com/office/drawing/2014/main" id="{A0BDEA40-5F72-1327-0BD2-F9E04A4E9E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3426" y="2114996"/>
            <a:ext cx="8113058" cy="3993883"/>
          </a:xfrm>
          <a:prstGeom prst="rect">
            <a:avLst/>
          </a:prstGeom>
        </p:spPr>
      </p:pic>
      <p:pic>
        <p:nvPicPr>
          <p:cNvPr id="7" name="Image 6" descr="Une image contenant texte, Polic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id="{15AA490B-C554-1AFB-DFF2-AC203F205E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54" y="2732122"/>
            <a:ext cx="7928263" cy="139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18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2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698DB-0212-6116-AEDD-AD7D2686D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5">
            <a:extLst>
              <a:ext uri="{FF2B5EF4-FFF2-40B4-BE49-F238E27FC236}">
                <a16:creationId xmlns:a16="http://schemas.microsoft.com/office/drawing/2014/main" id="{7BA26909-E45B-72DD-D334-837C537EC571}"/>
              </a:ext>
            </a:extLst>
          </p:cNvPr>
          <p:cNvGrpSpPr/>
          <p:nvPr/>
        </p:nvGrpSpPr>
        <p:grpSpPr>
          <a:xfrm>
            <a:off x="347510" y="1282507"/>
            <a:ext cx="614494" cy="688367"/>
            <a:chOff x="924143" y="3511073"/>
            <a:chExt cx="614494" cy="688367"/>
          </a:xfrm>
        </p:grpSpPr>
        <p:pic>
          <p:nvPicPr>
            <p:cNvPr id="21" name="Image 6">
              <a:extLst>
                <a:ext uri="{FF2B5EF4-FFF2-40B4-BE49-F238E27FC236}">
                  <a16:creationId xmlns:a16="http://schemas.microsoft.com/office/drawing/2014/main" id="{BC39FDF8-C74C-4DE7-E75D-ECB016DF79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22" name="ZoneTexte 12">
              <a:extLst>
                <a:ext uri="{FF2B5EF4-FFF2-40B4-BE49-F238E27FC236}">
                  <a16:creationId xmlns:a16="http://schemas.microsoft.com/office/drawing/2014/main" id="{29A66369-9C1E-1600-4DF1-72EF30794AF1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1BF34E8-99BD-431B-5ED7-F5678D5982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694DF094-8F79-3BC3-84CD-2F3E1DED06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6488908"/>
              </p:ext>
            </p:extLst>
          </p:nvPr>
        </p:nvGraphicFramePr>
        <p:xfrm>
          <a:off x="1215736" y="2905029"/>
          <a:ext cx="7190510" cy="2670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8102">
                  <a:extLst>
                    <a:ext uri="{9D8B030D-6E8A-4147-A177-3AD203B41FA5}">
                      <a16:colId xmlns:a16="http://schemas.microsoft.com/office/drawing/2014/main" val="919825396"/>
                    </a:ext>
                  </a:extLst>
                </a:gridCol>
                <a:gridCol w="1438102">
                  <a:extLst>
                    <a:ext uri="{9D8B030D-6E8A-4147-A177-3AD203B41FA5}">
                      <a16:colId xmlns:a16="http://schemas.microsoft.com/office/drawing/2014/main" val="1172170064"/>
                    </a:ext>
                  </a:extLst>
                </a:gridCol>
                <a:gridCol w="1438102">
                  <a:extLst>
                    <a:ext uri="{9D8B030D-6E8A-4147-A177-3AD203B41FA5}">
                      <a16:colId xmlns:a16="http://schemas.microsoft.com/office/drawing/2014/main" val="1694032782"/>
                    </a:ext>
                  </a:extLst>
                </a:gridCol>
                <a:gridCol w="1438102">
                  <a:extLst>
                    <a:ext uri="{9D8B030D-6E8A-4147-A177-3AD203B41FA5}">
                      <a16:colId xmlns:a16="http://schemas.microsoft.com/office/drawing/2014/main" val="2972354675"/>
                    </a:ext>
                  </a:extLst>
                </a:gridCol>
                <a:gridCol w="1438102">
                  <a:extLst>
                    <a:ext uri="{9D8B030D-6E8A-4147-A177-3AD203B41FA5}">
                      <a16:colId xmlns:a16="http://schemas.microsoft.com/office/drawing/2014/main" val="2011413873"/>
                    </a:ext>
                  </a:extLst>
                </a:gridCol>
              </a:tblGrid>
              <a:tr h="667616">
                <a:tc>
                  <a:txBody>
                    <a:bodyPr/>
                    <a:lstStyle/>
                    <a:p>
                      <a:pPr algn="ctr"/>
                      <a:r>
                        <a:rPr lang="ar-SA" sz="2800" dirty="0">
                          <a:solidFill>
                            <a:srgbClr val="FF0000"/>
                          </a:solidFill>
                        </a:rPr>
                        <a:t>50</a:t>
                      </a:r>
                      <a:endParaRPr lang="fr-MA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dirty="0">
                          <a:solidFill>
                            <a:srgbClr val="FF0000"/>
                          </a:solidFill>
                        </a:rPr>
                        <a:t>42</a:t>
                      </a:r>
                      <a:endParaRPr lang="fr-MA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dirty="0">
                          <a:solidFill>
                            <a:srgbClr val="FF0000"/>
                          </a:solidFill>
                        </a:rPr>
                        <a:t>30</a:t>
                      </a:r>
                      <a:endParaRPr lang="fr-MA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dirty="0">
                          <a:solidFill>
                            <a:srgbClr val="FF0000"/>
                          </a:solidFill>
                        </a:rPr>
                        <a:t>26</a:t>
                      </a:r>
                      <a:endParaRPr lang="fr-MA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dirty="0">
                          <a:solidFill>
                            <a:srgbClr val="FF0000"/>
                          </a:solidFill>
                        </a:rPr>
                        <a:t>22</a:t>
                      </a:r>
                      <a:endParaRPr lang="fr-MA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7025"/>
                  </a:ext>
                </a:extLst>
              </a:tr>
              <a:tr h="667616">
                <a:tc>
                  <a:txBody>
                    <a:bodyPr/>
                    <a:lstStyle/>
                    <a:p>
                      <a:pPr algn="ctr"/>
                      <a:endParaRPr lang="fr-MA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MA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MA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MA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MA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3735704"/>
                  </a:ext>
                </a:extLst>
              </a:tr>
              <a:tr h="667616">
                <a:tc>
                  <a:txBody>
                    <a:bodyPr/>
                    <a:lstStyle/>
                    <a:p>
                      <a:pPr algn="ctr"/>
                      <a:endParaRPr lang="fr-MA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MA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MA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MA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MA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126499"/>
                  </a:ext>
                </a:extLst>
              </a:tr>
              <a:tr h="667616">
                <a:tc>
                  <a:txBody>
                    <a:bodyPr/>
                    <a:lstStyle/>
                    <a:p>
                      <a:pPr algn="ctr"/>
                      <a:r>
                        <a:rPr lang="ar-SA" sz="2800" b="1" dirty="0">
                          <a:solidFill>
                            <a:srgbClr val="FF0000"/>
                          </a:solidFill>
                        </a:rPr>
                        <a:t>8</a:t>
                      </a:r>
                      <a:endParaRPr lang="fr-MA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b="1" dirty="0">
                          <a:solidFill>
                            <a:srgbClr val="FF0000"/>
                          </a:solidFill>
                        </a:rPr>
                        <a:t>10</a:t>
                      </a:r>
                      <a:endParaRPr lang="fr-MA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b="1" dirty="0">
                          <a:solidFill>
                            <a:srgbClr val="FF0000"/>
                          </a:solidFill>
                        </a:rPr>
                        <a:t>20</a:t>
                      </a:r>
                      <a:endParaRPr lang="fr-MA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b="1" dirty="0">
                          <a:solidFill>
                            <a:srgbClr val="FF0000"/>
                          </a:solidFill>
                        </a:rPr>
                        <a:t>13</a:t>
                      </a:r>
                      <a:endParaRPr lang="fr-MA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800" b="1" dirty="0">
                          <a:solidFill>
                            <a:srgbClr val="FF0000"/>
                          </a:solidFill>
                        </a:rPr>
                        <a:t>10</a:t>
                      </a:r>
                      <a:endParaRPr lang="fr-MA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7998875"/>
                  </a:ext>
                </a:extLst>
              </a:tr>
            </a:tbl>
          </a:graphicData>
        </a:graphic>
      </p:graphicFrame>
      <p:sp>
        <p:nvSpPr>
          <p:cNvPr id="19" name="ZoneTexte 18">
            <a:extLst>
              <a:ext uri="{FF2B5EF4-FFF2-40B4-BE49-F238E27FC236}">
                <a16:creationId xmlns:a16="http://schemas.microsoft.com/office/drawing/2014/main" id="{64B52601-8DC9-11F4-F42E-CB8DA506DBBA}"/>
              </a:ext>
            </a:extLst>
          </p:cNvPr>
          <p:cNvSpPr txBox="1"/>
          <p:nvPr/>
        </p:nvSpPr>
        <p:spPr>
          <a:xfrm>
            <a:off x="2657154" y="854500"/>
            <a:ext cx="45927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في دقيقة.</a:t>
            </a:r>
          </a:p>
        </p:txBody>
      </p:sp>
      <p:pic>
        <p:nvPicPr>
          <p:cNvPr id="3" name="Image 2" descr="Une image contenant texte, Polic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id="{5CEDD800-35B7-A204-832D-3040049647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0" t="14733" r="1380" b="12945"/>
          <a:stretch>
            <a:fillRect/>
          </a:stretch>
        </p:blipFill>
        <p:spPr>
          <a:xfrm>
            <a:off x="519545" y="3553690"/>
            <a:ext cx="7886700" cy="140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61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4705F-B00C-1F1A-0B9C-E5EE1FC89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EB4AA480-6F7E-1FC9-9FBB-D3CCCBE723CD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584FDCC6-AD25-1488-0289-1EA844B44BC0}"/>
              </a:ext>
            </a:extLst>
          </p:cNvPr>
          <p:cNvSpPr>
            <a:spLocks noChangeAspect="1"/>
          </p:cNvSpPr>
          <p:nvPr/>
        </p:nvSpPr>
        <p:spPr>
          <a:xfrm flipH="1">
            <a:off x="950491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7CA8A186-667B-7D49-C3B8-AC2C70F0AF43}"/>
              </a:ext>
            </a:extLst>
          </p:cNvPr>
          <p:cNvGrpSpPr/>
          <p:nvPr/>
        </p:nvGrpSpPr>
        <p:grpSpPr>
          <a:xfrm>
            <a:off x="1864616" y="2529840"/>
            <a:ext cx="4914608" cy="3285260"/>
            <a:chOff x="2489321" y="2221113"/>
            <a:chExt cx="4529850" cy="2631512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C62DF66-542B-E657-A4D7-D11183396F4A}"/>
                </a:ext>
              </a:extLst>
            </p:cNvPr>
            <p:cNvSpPr/>
            <p:nvPr/>
          </p:nvSpPr>
          <p:spPr>
            <a:xfrm>
              <a:off x="2542910" y="2635143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3" name="Image 12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44054A97-83E8-0647-AFEC-1341AACD8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185428" y="4053980"/>
              <a:ext cx="631873" cy="631873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C2D1A70D-7087-2C00-43F2-B9F15FB895DD}"/>
                </a:ext>
              </a:extLst>
            </p:cNvPr>
            <p:cNvSpPr txBox="1"/>
            <p:nvPr/>
          </p:nvSpPr>
          <p:spPr>
            <a:xfrm>
              <a:off x="2489321" y="3070289"/>
              <a:ext cx="3555109" cy="3697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 المنزلي</a:t>
              </a:r>
              <a:endParaRPr lang="ar-SA" sz="24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15" name="Flowchart: Alternate Process 54">
              <a:extLst>
                <a:ext uri="{FF2B5EF4-FFF2-40B4-BE49-F238E27FC236}">
                  <a16:creationId xmlns:a16="http://schemas.microsoft.com/office/drawing/2014/main" id="{30D77D10-D449-6AA4-6CC8-289F8434BAFF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09DB583F-CD56-E9D0-C7F2-5668E6695E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A849306F-F972-CAAD-BFE7-AD0EC7A41306}"/>
                </a:ext>
              </a:extLst>
            </p:cNvPr>
            <p:cNvSpPr txBox="1"/>
            <p:nvPr/>
          </p:nvSpPr>
          <p:spPr>
            <a:xfrm>
              <a:off x="2596499" y="3641009"/>
              <a:ext cx="3447931" cy="3697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7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</p:grpSp>
      <p:sp>
        <p:nvSpPr>
          <p:cNvPr id="2" name="ZoneTexte 16">
            <a:extLst>
              <a:ext uri="{FF2B5EF4-FFF2-40B4-BE49-F238E27FC236}">
                <a16:creationId xmlns:a16="http://schemas.microsoft.com/office/drawing/2014/main" id="{6AC16916-E89D-177A-A792-AEFF492D4267}"/>
              </a:ext>
            </a:extLst>
          </p:cNvPr>
          <p:cNvSpPr txBox="1"/>
          <p:nvPr/>
        </p:nvSpPr>
        <p:spPr>
          <a:xfrm>
            <a:off x="2104801" y="4889306"/>
            <a:ext cx="37407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36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أنشطة تمهيدية</a:t>
            </a:r>
          </a:p>
        </p:txBody>
      </p:sp>
    </p:spTree>
    <p:extLst>
      <p:ext uri="{BB962C8B-B14F-4D97-AF65-F5344CB8AC3E}">
        <p14:creationId xmlns:p14="http://schemas.microsoft.com/office/powerpoint/2010/main" val="268595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4117D-7590-C033-4BC7-A2DDB912F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EC146B93-DEBE-DAB5-6075-5E17232EBAA1}"/>
              </a:ext>
            </a:extLst>
          </p:cNvPr>
          <p:cNvSpPr txBox="1"/>
          <p:nvPr/>
        </p:nvSpPr>
        <p:spPr>
          <a:xfrm>
            <a:off x="1260105" y="853594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ألواحكم.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19C86DB-761F-CA21-7718-1D728DA0EF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4" name="Image 6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46A9D11E-6C38-A045-7483-A8B3F7328B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35737" y="748336"/>
            <a:ext cx="757857" cy="74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40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</a:t>
            </a:r>
            <a:r>
              <a:rPr lang="f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2" y="5322766"/>
            <a:ext cx="1715313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إلى الشريحة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278C5A5A-18E6-AC3F-18EF-EF519BB665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BFD6D57-1434-90FA-F182-0FE9B8C9F506}"/>
              </a:ext>
            </a:extLst>
          </p:cNvPr>
          <p:cNvSpPr txBox="1"/>
          <p:nvPr/>
        </p:nvSpPr>
        <p:spPr>
          <a:xfrm>
            <a:off x="894080" y="831273"/>
            <a:ext cx="655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لنتمم ملء جدول التناسبية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على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الألواح ،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أكتبوا العدد المناسب في الخانة الأولى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id="{B8E75C6A-7AE4-D9DA-A4FF-74D3D7A8D3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" t="5122" r="1359" b="4487"/>
          <a:stretch>
            <a:fillRect/>
          </a:stretch>
        </p:blipFill>
        <p:spPr>
          <a:xfrm>
            <a:off x="744069" y="2043953"/>
            <a:ext cx="7400365" cy="391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29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FE149-40C1-9512-5593-E5B3A277E8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3285F3E8-4B67-99BD-3382-AEFD687163B5}"/>
              </a:ext>
            </a:extLst>
          </p:cNvPr>
          <p:cNvSpPr txBox="1"/>
          <p:nvPr/>
        </p:nvSpPr>
        <p:spPr>
          <a:xfrm>
            <a:off x="1260105" y="86474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ألواحكم.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8CB0C5E-621F-9083-BBCE-86BC6FCE1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8B359EC-2D57-D980-307D-838AD1B6F3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61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EEE8B-3733-68BD-2BAF-3A7A73A4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id="{A9025214-B4C1-0668-3340-B2A0602FB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" t="5122" r="1359" b="4487"/>
          <a:stretch>
            <a:fillRect/>
          </a:stretch>
        </p:blipFill>
        <p:spPr>
          <a:xfrm>
            <a:off x="744069" y="2043953"/>
            <a:ext cx="7400365" cy="3917576"/>
          </a:xfrm>
          <a:prstGeom prst="rect">
            <a:avLst/>
          </a:prstGeom>
        </p:spPr>
      </p:pic>
      <p:sp>
        <p:nvSpPr>
          <p:cNvPr id="10" name="ZoneTexte 2">
            <a:extLst>
              <a:ext uri="{FF2B5EF4-FFF2-40B4-BE49-F238E27FC236}">
                <a16:creationId xmlns:a16="http://schemas.microsoft.com/office/drawing/2014/main" id="{CF450ABC-66D7-C63D-F110-C428B39623A9}"/>
              </a:ext>
            </a:extLst>
          </p:cNvPr>
          <p:cNvSpPr txBox="1"/>
          <p:nvPr/>
        </p:nvSpPr>
        <p:spPr>
          <a:xfrm>
            <a:off x="729106" y="852719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ثمن مقلمة 12 درهما،  وثمن مقلمتين 24 درهما. 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25D906D-3BBE-7172-2A8D-73BA22C8E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7180C22-3E82-B61A-5232-17775DBF8745}"/>
              </a:ext>
            </a:extLst>
          </p:cNvPr>
          <p:cNvSpPr txBox="1"/>
          <p:nvPr/>
        </p:nvSpPr>
        <p:spPr>
          <a:xfrm>
            <a:off x="5377603" y="3910243"/>
            <a:ext cx="581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800" b="1" dirty="0">
                <a:solidFill>
                  <a:srgbClr val="FF0000"/>
                </a:solidFill>
              </a:rPr>
              <a:t>1</a:t>
            </a:r>
            <a:endParaRPr lang="fr-M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00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A1E64-2AFF-8FD9-8718-C79C5170E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12406077-F254-47A8-C9C6-02B6022C07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2C3504D-FD1F-9606-3BD1-EDC7DCFE0ABF}"/>
              </a:ext>
            </a:extLst>
          </p:cNvPr>
          <p:cNvSpPr txBox="1"/>
          <p:nvPr/>
        </p:nvSpPr>
        <p:spPr>
          <a:xfrm>
            <a:off x="1756295" y="929877"/>
            <a:ext cx="5839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اكتبوا ثمن ثلاث مقلمات.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D575468-6FE5-152C-FFF4-4A1EC15E6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383" y="2092013"/>
            <a:ext cx="7401185" cy="392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16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A7D4E4-17CE-6C5E-8183-64F3F9C36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C9F4B60-D26A-2F04-63E9-1F7F4E03EDD1}"/>
              </a:ext>
            </a:extLst>
          </p:cNvPr>
          <p:cNvSpPr txBox="1"/>
          <p:nvPr/>
        </p:nvSpPr>
        <p:spPr>
          <a:xfrm>
            <a:off x="1260105" y="86474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ألواحكم.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CDFC5D3-935D-C7AF-5020-05E2E58CCD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29D4642-DA14-B5DE-CD43-81D2D3B0A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63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665F88-C96F-FFBD-5D16-3AC6ED577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2">
            <a:extLst>
              <a:ext uri="{FF2B5EF4-FFF2-40B4-BE49-F238E27FC236}">
                <a16:creationId xmlns:a16="http://schemas.microsoft.com/office/drawing/2014/main" id="{19D26A72-8433-A7D6-E3A1-935B762909F8}"/>
              </a:ext>
            </a:extLst>
          </p:cNvPr>
          <p:cNvSpPr txBox="1"/>
          <p:nvPr/>
        </p:nvSpPr>
        <p:spPr>
          <a:xfrm>
            <a:off x="729106" y="852719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كيف حصل على الجواب الصحيح. 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BE87089-5269-7D20-F015-8781362E41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2" name="Image 1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id="{DB5B719A-0A9E-5112-B171-5CC032980C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" t="5122" r="1359" b="4487"/>
          <a:stretch>
            <a:fillRect/>
          </a:stretch>
        </p:blipFill>
        <p:spPr>
          <a:xfrm>
            <a:off x="744069" y="2043953"/>
            <a:ext cx="7400365" cy="391757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9C81667-5DE4-27A6-A2CE-7536D4254968}"/>
              </a:ext>
            </a:extLst>
          </p:cNvPr>
          <p:cNvSpPr txBox="1"/>
          <p:nvPr/>
        </p:nvSpPr>
        <p:spPr>
          <a:xfrm>
            <a:off x="3177439" y="4529358"/>
            <a:ext cx="833119" cy="672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2800" b="1" dirty="0">
                <a:solidFill>
                  <a:srgbClr val="FF0000"/>
                </a:solidFill>
              </a:rPr>
              <a:t>36  </a:t>
            </a:r>
            <a:endParaRPr lang="fr-MA" sz="2800" b="1" dirty="0">
              <a:solidFill>
                <a:srgbClr val="FF0000"/>
              </a:solidFill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4777ED7F-EC6C-E897-4FE9-21812EC3CB5F}"/>
              </a:ext>
            </a:extLst>
          </p:cNvPr>
          <p:cNvGrpSpPr/>
          <p:nvPr/>
        </p:nvGrpSpPr>
        <p:grpSpPr>
          <a:xfrm>
            <a:off x="1224089" y="3919208"/>
            <a:ext cx="4771261" cy="523220"/>
            <a:chOff x="1277878" y="4125395"/>
            <a:chExt cx="4771261" cy="523220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74B19BED-2F8E-2029-1D39-ACD2D01C66DB}"/>
                </a:ext>
              </a:extLst>
            </p:cNvPr>
            <p:cNvSpPr txBox="1"/>
            <p:nvPr/>
          </p:nvSpPr>
          <p:spPr>
            <a:xfrm>
              <a:off x="5467248" y="4125395"/>
              <a:ext cx="5818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2800" b="1" dirty="0">
                  <a:solidFill>
                    <a:srgbClr val="FF0000"/>
                  </a:solidFill>
                </a:rPr>
                <a:t>1</a:t>
              </a:r>
              <a:endParaRPr lang="fr-MA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3C840C75-0AE0-9F9B-7F23-29F7EB7C2E1E}"/>
                </a:ext>
              </a:extLst>
            </p:cNvPr>
            <p:cNvSpPr txBox="1"/>
            <p:nvPr/>
          </p:nvSpPr>
          <p:spPr>
            <a:xfrm>
              <a:off x="1277878" y="4125395"/>
              <a:ext cx="28471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800" b="1" dirty="0">
                  <a:solidFill>
                    <a:srgbClr val="FF0000"/>
                  </a:solidFill>
                </a:rPr>
                <a:t>3       4           5</a:t>
              </a:r>
              <a:endParaRPr lang="fr-MA" sz="28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480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73B8E9-9B0A-F1ED-D39C-DD0D690E9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65AB377F-F303-1D7A-1229-999445BD4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EC0FEC7-D7DC-03A6-2750-FDA1B02CF731}"/>
              </a:ext>
            </a:extLst>
          </p:cNvPr>
          <p:cNvSpPr txBox="1"/>
          <p:nvPr/>
        </p:nvSpPr>
        <p:spPr>
          <a:xfrm>
            <a:off x="1309255" y="831273"/>
            <a:ext cx="5839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أكتبوا ثمن 4 و 5  مقلمات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MA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Image 9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id="{BEADD50E-84FA-4715-D980-5851546F6E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" t="5122" r="1359" b="4487"/>
          <a:stretch>
            <a:fillRect/>
          </a:stretch>
        </p:blipFill>
        <p:spPr>
          <a:xfrm>
            <a:off x="744069" y="2043953"/>
            <a:ext cx="7400365" cy="391757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EA74633-97E0-05AB-46B3-0F1E8C427DE8}"/>
              </a:ext>
            </a:extLst>
          </p:cNvPr>
          <p:cNvSpPr txBox="1"/>
          <p:nvPr/>
        </p:nvSpPr>
        <p:spPr>
          <a:xfrm>
            <a:off x="3177439" y="4529358"/>
            <a:ext cx="833119" cy="672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2800" b="1" dirty="0">
                <a:solidFill>
                  <a:srgbClr val="FF0000"/>
                </a:solidFill>
              </a:rPr>
              <a:t>36  </a:t>
            </a:r>
            <a:endParaRPr lang="fr-MA" sz="2800" b="1" dirty="0">
              <a:solidFill>
                <a:srgbClr val="FF0000"/>
              </a:solidFill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B4A09F18-26E8-90FA-6292-DE3BD08C33FF}"/>
              </a:ext>
            </a:extLst>
          </p:cNvPr>
          <p:cNvGrpSpPr/>
          <p:nvPr/>
        </p:nvGrpSpPr>
        <p:grpSpPr>
          <a:xfrm>
            <a:off x="1224089" y="3919208"/>
            <a:ext cx="4771261" cy="523220"/>
            <a:chOff x="1277878" y="4125395"/>
            <a:chExt cx="4771261" cy="523220"/>
          </a:xfrm>
        </p:grpSpPr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F9B477B4-8B8A-9657-CBD4-2675A0818E62}"/>
                </a:ext>
              </a:extLst>
            </p:cNvPr>
            <p:cNvSpPr txBox="1"/>
            <p:nvPr/>
          </p:nvSpPr>
          <p:spPr>
            <a:xfrm>
              <a:off x="5467248" y="4125395"/>
              <a:ext cx="58189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2800" b="1" dirty="0">
                  <a:solidFill>
                    <a:srgbClr val="FF0000"/>
                  </a:solidFill>
                </a:rPr>
                <a:t>1</a:t>
              </a:r>
              <a:endParaRPr lang="fr-MA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9098D051-508A-3D51-B71F-B2B3F4AD84C1}"/>
                </a:ext>
              </a:extLst>
            </p:cNvPr>
            <p:cNvSpPr txBox="1"/>
            <p:nvPr/>
          </p:nvSpPr>
          <p:spPr>
            <a:xfrm>
              <a:off x="1277878" y="4125395"/>
              <a:ext cx="28471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2800" b="1" dirty="0">
                  <a:solidFill>
                    <a:srgbClr val="FF0000"/>
                  </a:solidFill>
                </a:rPr>
                <a:t>3       4           5</a:t>
              </a:r>
              <a:endParaRPr lang="fr-MA" sz="28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441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D08CA-E88B-77F5-FD7F-6C9C053A5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6D4474A9-229B-A34C-C0C8-4ECA68EF7423}"/>
              </a:ext>
            </a:extLst>
          </p:cNvPr>
          <p:cNvSpPr txBox="1"/>
          <p:nvPr/>
        </p:nvSpPr>
        <p:spPr>
          <a:xfrm>
            <a:off x="1260105" y="86474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ألواحكم.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9434C72-1E67-313B-ADEC-282719E367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E4B907B-6756-3663-47CE-7C473B9CC5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56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6808CB-A38E-D46D-4F9D-1CD251D3C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2">
            <a:extLst>
              <a:ext uri="{FF2B5EF4-FFF2-40B4-BE49-F238E27FC236}">
                <a16:creationId xmlns:a16="http://schemas.microsoft.com/office/drawing/2014/main" id="{79375B80-3BEB-E84B-0537-C87678FA9160}"/>
              </a:ext>
            </a:extLst>
          </p:cNvPr>
          <p:cNvSpPr txBox="1"/>
          <p:nvPr/>
        </p:nvSpPr>
        <p:spPr>
          <a:xfrm>
            <a:off x="729106" y="852719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8015073-A543-B8E6-535F-3FA45933E6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35E6163-6470-6ACE-4DE9-C59C52DB5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78" y="2195108"/>
            <a:ext cx="7401185" cy="392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64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32565-6E79-021A-87B2-6A6A06476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C4CDE34E-D219-49CE-BBC7-440B219CD8B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4D7E15F-E7B2-D7B4-2B57-B1B9F0E03455}"/>
              </a:ext>
            </a:extLst>
          </p:cNvPr>
          <p:cNvGrpSpPr/>
          <p:nvPr/>
        </p:nvGrpSpPr>
        <p:grpSpPr>
          <a:xfrm>
            <a:off x="1463040" y="2610516"/>
            <a:ext cx="6465663" cy="2370557"/>
            <a:chOff x="1463040" y="2610517"/>
            <a:chExt cx="6465663" cy="2370557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977B6B9A-D87D-0F28-68F5-70D1DAC7B6B9}"/>
                </a:ext>
              </a:extLst>
            </p:cNvPr>
            <p:cNvSpPr/>
            <p:nvPr/>
          </p:nvSpPr>
          <p:spPr>
            <a:xfrm>
              <a:off x="1463040" y="2610517"/>
              <a:ext cx="6370320" cy="237055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  <p:pic>
          <p:nvPicPr>
            <p:cNvPr id="18" name="Image 17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D52E8669-5A72-09C0-151A-161E9524B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7086961" y="3429001"/>
              <a:ext cx="841742" cy="841742"/>
            </a:xfrm>
            <a:prstGeom prst="rect">
              <a:avLst/>
            </a:prstGeom>
          </p:spPr>
        </p:pic>
      </p:grp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AA37B0A8-1229-EFE1-5003-F1EA712DC31D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B9C1166F-164F-0C78-D971-8CC8337FA4AD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2" name="ZoneTexte 27">
            <a:extLst>
              <a:ext uri="{FF2B5EF4-FFF2-40B4-BE49-F238E27FC236}">
                <a16:creationId xmlns:a16="http://schemas.microsoft.com/office/drawing/2014/main" id="{37282394-5215-C20F-3581-B193893C881D}"/>
              </a:ext>
            </a:extLst>
          </p:cNvPr>
          <p:cNvSpPr txBox="1"/>
          <p:nvPr/>
        </p:nvSpPr>
        <p:spPr>
          <a:xfrm>
            <a:off x="881526" y="3517788"/>
            <a:ext cx="6048821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ar-SA" sz="3200" b="1" dirty="0">
                <a:solidFill>
                  <a:srgbClr val="FEA5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إِتْمَامُ</a:t>
            </a:r>
            <a:r>
              <a:rPr lang="fr-FR" sz="3200" b="1" dirty="0">
                <a:solidFill>
                  <a:srgbClr val="FEA5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3200" b="1" dirty="0">
                <a:solidFill>
                  <a:srgbClr val="FEA5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جَدَاوِل </a:t>
            </a:r>
            <a:r>
              <a:rPr lang="ar-MA" sz="3200" b="1" dirty="0">
                <a:solidFill>
                  <a:srgbClr val="FEA5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أعْدادٍ</a:t>
            </a:r>
            <a:r>
              <a:rPr lang="ar-SA" sz="3200" b="1" dirty="0">
                <a:solidFill>
                  <a:srgbClr val="FEA5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rgbClr val="FEA5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مُتنَاسِبَةٍ </a:t>
            </a:r>
          </a:p>
          <a:p>
            <a:pPr indent="447675" algn="r" rtl="1">
              <a:spcAft>
                <a:spcPts val="600"/>
              </a:spcAft>
            </a:pPr>
            <a:r>
              <a:rPr lang="ar-MA" sz="3200" b="1" dirty="0">
                <a:solidFill>
                  <a:srgbClr val="FEA5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لِحَلِّ مَسْأَلَةٍ</a:t>
            </a:r>
            <a:r>
              <a:rPr lang="ar-SA" sz="3200" b="1" dirty="0">
                <a:solidFill>
                  <a:srgbClr val="FEA5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sz="3200" b="1" dirty="0">
              <a:solidFill>
                <a:srgbClr val="FEA5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40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C75D2322-899E-88CE-4AA6-3DBC7D74F5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189D7714-BC70-001F-EFC7-52198107B479}"/>
              </a:ext>
            </a:extLst>
          </p:cNvPr>
          <p:cNvSpPr txBox="1">
            <a:spLocks/>
          </p:cNvSpPr>
          <p:nvPr/>
        </p:nvSpPr>
        <p:spPr>
          <a:xfrm>
            <a:off x="1281419" y="1498631"/>
            <a:ext cx="6581161" cy="667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</a:t>
            </a:r>
            <a:r>
              <a:rPr lang="ar-S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الثالث 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3BBA3D2-696B-89A7-9B33-7F2774337F73}"/>
              </a:ext>
            </a:extLst>
          </p:cNvPr>
          <p:cNvGrpSpPr/>
          <p:nvPr/>
        </p:nvGrpSpPr>
        <p:grpSpPr>
          <a:xfrm>
            <a:off x="4572000" y="3841614"/>
            <a:ext cx="3656552" cy="1169345"/>
            <a:chOff x="648000" y="1903733"/>
            <a:chExt cx="3780000" cy="1169345"/>
          </a:xfrm>
          <a:solidFill>
            <a:srgbClr val="FFEFBB"/>
          </a:solidFill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434BFED8-3BD9-0C34-A705-7FEF8F9ACD6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32" name="Organigramme : Terminateur 21">
              <a:extLst>
                <a:ext uri="{FF2B5EF4-FFF2-40B4-BE49-F238E27FC236}">
                  <a16:creationId xmlns:a16="http://schemas.microsoft.com/office/drawing/2014/main" id="{81147F07-0531-07DF-A829-C2547C4C8429}"/>
                </a:ext>
              </a:extLst>
            </p:cNvPr>
            <p:cNvSpPr/>
            <p:nvPr/>
          </p:nvSpPr>
          <p:spPr>
            <a:xfrm>
              <a:off x="2976854" y="1903733"/>
              <a:ext cx="1260000" cy="360000"/>
            </a:xfrm>
            <a:prstGeom prst="flowChartTerminator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rgbClr val="F2F2F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11</a:t>
              </a:r>
              <a:endParaRPr lang="fr-FR" sz="1800" b="1" dirty="0">
                <a:solidFill>
                  <a:srgbClr val="F2F2F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Espace réservé du texte 5">
              <a:extLst>
                <a:ext uri="{FF2B5EF4-FFF2-40B4-BE49-F238E27FC236}">
                  <a16:creationId xmlns:a16="http://schemas.microsoft.com/office/drawing/2014/main" id="{8D109606-8446-4539-33CB-CB1AAF9EA9D1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rgbClr val="FFEFBB"/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endParaRPr lang="ar-MA" sz="18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242C2E7D-D31E-F965-BA10-9A226DC0FAEE}"/>
              </a:ext>
            </a:extLst>
          </p:cNvPr>
          <p:cNvGrpSpPr/>
          <p:nvPr/>
        </p:nvGrpSpPr>
        <p:grpSpPr>
          <a:xfrm>
            <a:off x="4525504" y="2454623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EF47BB77-114E-78CA-6221-7AAA16C49451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rgbClr val="A6A6A6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36" name="Organigramme : Terminateur 21">
              <a:extLst>
                <a:ext uri="{FF2B5EF4-FFF2-40B4-BE49-F238E27FC236}">
                  <a16:creationId xmlns:a16="http://schemas.microsoft.com/office/drawing/2014/main" id="{3B2D0AD7-4253-6144-B081-1F7A378F478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9</a:t>
              </a:r>
              <a:endPara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Espace réservé du texte 5">
              <a:extLst>
                <a:ext uri="{FF2B5EF4-FFF2-40B4-BE49-F238E27FC236}">
                  <a16:creationId xmlns:a16="http://schemas.microsoft.com/office/drawing/2014/main" id="{021B310E-45B0-5423-17E9-9161F6F83014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rgbClr val="F2F2F2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1">
                <a:buNone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التناسبية</a:t>
              </a: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Boucherie Block" panose="020F0502020204030204" pitchFamily="2" charset="0"/>
                </a:rPr>
                <a:t> </a:t>
              </a:r>
              <a:r>
                <a:rPr lang="fr-MA" sz="1800" b="1" dirty="0">
                  <a:solidFill>
                    <a:schemeClr val="bg1">
                      <a:lumMod val="50000"/>
                    </a:schemeClr>
                  </a:solidFill>
                  <a:latin typeface="Boucherie Block" panose="020F0502020204030204" pitchFamily="2" charset="0"/>
                </a:rPr>
                <a:t> (1)</a:t>
              </a:r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829E9EF4-2CAB-0A9F-E223-9FD61A8D3AEB}"/>
              </a:ext>
            </a:extLst>
          </p:cNvPr>
          <p:cNvGrpSpPr/>
          <p:nvPr/>
        </p:nvGrpSpPr>
        <p:grpSpPr>
          <a:xfrm>
            <a:off x="492812" y="2458457"/>
            <a:ext cx="3780000" cy="1123837"/>
            <a:chOff x="648000" y="1949241"/>
            <a:chExt cx="3780000" cy="1123837"/>
          </a:xfrm>
          <a:solidFill>
            <a:srgbClr val="FCC302"/>
          </a:solidFill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B431AE93-BF27-8864-56A3-B8D17856101A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rgbClr val="A6A6A6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48" name="Organigramme : Terminateur 21">
              <a:extLst>
                <a:ext uri="{FF2B5EF4-FFF2-40B4-BE49-F238E27FC236}">
                  <a16:creationId xmlns:a16="http://schemas.microsoft.com/office/drawing/2014/main" id="{959CA089-4FD5-7488-B8EB-F6E4C554623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A6A6A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Espace réservé du texte 5">
              <a:extLst>
                <a:ext uri="{FF2B5EF4-FFF2-40B4-BE49-F238E27FC236}">
                  <a16:creationId xmlns:a16="http://schemas.microsoft.com/office/drawing/2014/main" id="{EDE181A3-932A-3778-1FB6-F43D88CA1B84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rgbClr val="F2F2F2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1">
                <a:buNone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التناسبية</a:t>
              </a: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Boucherie Block" panose="020F0502020204030204" pitchFamily="2" charset="0"/>
                </a:rPr>
                <a:t> </a:t>
              </a:r>
              <a:r>
                <a:rPr lang="fr-MA" sz="1800" b="1" dirty="0">
                  <a:solidFill>
                    <a:schemeClr val="bg1">
                      <a:lumMod val="50000"/>
                    </a:schemeClr>
                  </a:solidFill>
                  <a:latin typeface="Boucherie Block" panose="020F0502020204030204" pitchFamily="2" charset="0"/>
                </a:rPr>
                <a:t> (2)</a:t>
              </a:r>
            </a:p>
          </p:txBody>
        </p: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DD570992-C411-6D3B-CFA8-CB3425DE2D59}"/>
              </a:ext>
            </a:extLst>
          </p:cNvPr>
          <p:cNvGrpSpPr/>
          <p:nvPr/>
        </p:nvGrpSpPr>
        <p:grpSpPr>
          <a:xfrm>
            <a:off x="2620323" y="520065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1" name="Rectangle : coins arrondis 50">
              <a:extLst>
                <a:ext uri="{FF2B5EF4-FFF2-40B4-BE49-F238E27FC236}">
                  <a16:creationId xmlns:a16="http://schemas.microsoft.com/office/drawing/2014/main" id="{FB3CADEB-8B28-78D3-2A4F-D2320F037AF5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52" name="Organigramme : Terminateur 21">
              <a:extLst>
                <a:ext uri="{FF2B5EF4-FFF2-40B4-BE49-F238E27FC236}">
                  <a16:creationId xmlns:a16="http://schemas.microsoft.com/office/drawing/2014/main" id="{1D62AF6C-694A-4D8C-C657-4AE4E533EA01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Espace réservé du texte 5">
              <a:extLst>
                <a:ext uri="{FF2B5EF4-FFF2-40B4-BE49-F238E27FC236}">
                  <a16:creationId xmlns:a16="http://schemas.microsoft.com/office/drawing/2014/main" id="{C671D8FC-0057-84DE-FE10-7BC89CCEFB7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800" b="1" dirty="0">
                  <a:solidFill>
                    <a:srgbClr val="7F7F7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مُراجَعَةُ وَتَثْبيتُ دُروسِ الْأُسْبوعِ</a:t>
              </a:r>
              <a:r>
                <a:rPr lang="fr-FR" sz="1800" b="1" dirty="0">
                  <a:solidFill>
                    <a:srgbClr val="7F7F7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3  </a:t>
              </a:r>
              <a:endParaRPr lang="ar-MA" sz="1800" b="1" dirty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262BE9F-BC1F-F9F0-C60C-5E95B7404FFF}"/>
              </a:ext>
            </a:extLst>
          </p:cNvPr>
          <p:cNvSpPr txBox="1"/>
          <p:nvPr/>
        </p:nvSpPr>
        <p:spPr>
          <a:xfrm>
            <a:off x="4998389" y="4426287"/>
            <a:ext cx="2834229" cy="369332"/>
          </a:xfrm>
          <a:prstGeom prst="rect">
            <a:avLst/>
          </a:prstGeom>
          <a:solidFill>
            <a:srgbClr val="FFEFBB"/>
          </a:solidFill>
        </p:spPr>
        <p:txBody>
          <a:bodyPr wrap="square">
            <a:spAutoFit/>
          </a:bodyPr>
          <a:lstStyle/>
          <a:p>
            <a:pPr algn="ctr" rtl="1"/>
            <a:r>
              <a:rPr lang="ar-MA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التناسبية </a:t>
            </a:r>
            <a:r>
              <a:rPr lang="fr-MA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(3)</a:t>
            </a:r>
          </a:p>
        </p:txBody>
      </p:sp>
      <p:grpSp>
        <p:nvGrpSpPr>
          <p:cNvPr id="2" name="Groupe 5">
            <a:extLst>
              <a:ext uri="{FF2B5EF4-FFF2-40B4-BE49-F238E27FC236}">
                <a16:creationId xmlns:a16="http://schemas.microsoft.com/office/drawing/2014/main" id="{C1F1802E-B653-512F-903C-2176E8D6B75E}"/>
              </a:ext>
            </a:extLst>
          </p:cNvPr>
          <p:cNvGrpSpPr/>
          <p:nvPr/>
        </p:nvGrpSpPr>
        <p:grpSpPr>
          <a:xfrm>
            <a:off x="492811" y="3904370"/>
            <a:ext cx="3779999" cy="1169345"/>
            <a:chOff x="648000" y="1903733"/>
            <a:chExt cx="3780000" cy="1169345"/>
          </a:xfrm>
        </p:grpSpPr>
        <p:sp>
          <p:nvSpPr>
            <p:cNvPr id="7" name="Rectangle : coins arrondis 30">
              <a:extLst>
                <a:ext uri="{FF2B5EF4-FFF2-40B4-BE49-F238E27FC236}">
                  <a16:creationId xmlns:a16="http://schemas.microsoft.com/office/drawing/2014/main" id="{54244BF9-97D1-CEB6-7038-D40CB62BDC52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9" name="Organigramme : Terminateur 21">
              <a:extLst>
                <a:ext uri="{FF2B5EF4-FFF2-40B4-BE49-F238E27FC236}">
                  <a16:creationId xmlns:a16="http://schemas.microsoft.com/office/drawing/2014/main" id="{CC22A32B-0440-1075-BAC2-44BEEFB985F3}"/>
                </a:ext>
              </a:extLst>
            </p:cNvPr>
            <p:cNvSpPr/>
            <p:nvPr/>
          </p:nvSpPr>
          <p:spPr>
            <a:xfrm>
              <a:off x="2976854" y="1903733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12</a:t>
              </a:r>
              <a:endPara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Espace réservé du texte 5">
              <a:extLst>
                <a:ext uri="{FF2B5EF4-FFF2-40B4-BE49-F238E27FC236}">
                  <a16:creationId xmlns:a16="http://schemas.microsoft.com/office/drawing/2014/main" id="{37AACF02-7C4C-5EFE-7F00-02B228172F43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endParaRPr lang="ar-MA" sz="1800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7F81D12-0078-098C-7DCD-9C20B45B5CC7}"/>
              </a:ext>
            </a:extLst>
          </p:cNvPr>
          <p:cNvSpPr txBox="1"/>
          <p:nvPr/>
        </p:nvSpPr>
        <p:spPr>
          <a:xfrm>
            <a:off x="872177" y="4510648"/>
            <a:ext cx="2834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b="1" dirty="0">
                <a:solidFill>
                  <a:srgbClr val="75757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حل المسائل- وضعيات المقارنة</a:t>
            </a:r>
            <a:endParaRPr lang="fr-MA" b="1" dirty="0">
              <a:solidFill>
                <a:srgbClr val="75757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37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03D7C-69DE-05ED-1889-C71742412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0;p7">
            <a:extLst>
              <a:ext uri="{FF2B5EF4-FFF2-40B4-BE49-F238E27FC236}">
                <a16:creationId xmlns:a16="http://schemas.microsoft.com/office/drawing/2014/main" id="{0CCD51D4-18A8-D175-FCFA-F1517D30EE03}"/>
              </a:ext>
            </a:extLst>
          </p:cNvPr>
          <p:cNvSpPr txBox="1"/>
          <p:nvPr/>
        </p:nvSpPr>
        <p:spPr>
          <a:xfrm>
            <a:off x="358020" y="875930"/>
            <a:ext cx="719282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defTabSz="609630" rtl="1">
              <a:defRPr/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اليوم ، </a:t>
            </a: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سن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تتعلم كيف نملأ جدول أعداد متناسبة لحل مسألة.</a:t>
            </a:r>
            <a:endParaRPr lang="ar-MA" sz="2000" b="1" kern="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endParaRPr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4D3D0BC-7F03-7417-FC7C-F810AE4CCF4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10CEACB-E142-3053-2B83-6F716D387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1626691"/>
            <a:ext cx="4914900" cy="49149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A5060E3-2CB7-BEF0-F99E-EEE9C02053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348" y="1697879"/>
            <a:ext cx="3273991" cy="484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5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7772703-AEA7-32C5-14B4-CB62BA216F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20" y="6407095"/>
            <a:ext cx="524227" cy="37882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888555" y="886305"/>
            <a:ext cx="46592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النمذجة</a:t>
            </a:r>
          </a:p>
        </p:txBody>
      </p:sp>
      <p:pic>
        <p:nvPicPr>
          <p:cNvPr id="5" name="N4P2S3L3 V8">
            <a:hlinkClick r:id="" action="ppaction://media"/>
            <a:extLst>
              <a:ext uri="{FF2B5EF4-FFF2-40B4-BE49-F238E27FC236}">
                <a16:creationId xmlns:a16="http://schemas.microsoft.com/office/drawing/2014/main" id="{DF91B7B8-AA3B-096E-1708-0951233C77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8918" y="1943099"/>
            <a:ext cx="7906872" cy="444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8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7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5BD02-5A7A-A4EC-41CC-C6939D710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ACCAB68-6303-8660-B0B3-AA9D387081BB}"/>
              </a:ext>
            </a:extLst>
          </p:cNvPr>
          <p:cNvSpPr txBox="1"/>
          <p:nvPr/>
        </p:nvSpPr>
        <p:spPr>
          <a:xfrm>
            <a:off x="266644" y="866168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 بما تعلمناه مع مجد وندى؛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FAB0DAC-D003-8FCB-1390-3DF76588A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918F15-BFFA-AA3C-AC74-C0AF0F078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943" y="2003035"/>
            <a:ext cx="6784589" cy="403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241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FB1E62-2164-7682-BB9A-AABC56BE1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0E1577A-AB14-5E77-BD7B-9F8A31C8248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4">
            <a:extLst>
              <a:ext uri="{FF2B5EF4-FFF2-40B4-BE49-F238E27FC236}">
                <a16:creationId xmlns:a16="http://schemas.microsoft.com/office/drawing/2014/main" id="{AB1A6F4C-387C-86BC-180B-506A8035BB33}"/>
              </a:ext>
            </a:extLst>
          </p:cNvPr>
          <p:cNvSpPr/>
          <p:nvPr/>
        </p:nvSpPr>
        <p:spPr>
          <a:xfrm>
            <a:off x="1928003" y="2610516"/>
            <a:ext cx="5577840" cy="237055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3" name="Flowchart: Alternate Process 54">
            <a:extLst>
              <a:ext uri="{FF2B5EF4-FFF2-40B4-BE49-F238E27FC236}">
                <a16:creationId xmlns:a16="http://schemas.microsoft.com/office/drawing/2014/main" id="{6523D970-D16C-FB5A-001D-438F08FA6839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2AE15EC1-7247-A64E-7200-DBB298C186FB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3</a:t>
            </a:r>
            <a:endParaRPr lang="fr-MA" sz="3200" b="1" dirty="0"/>
          </a:p>
        </p:txBody>
      </p:sp>
      <p:sp>
        <p:nvSpPr>
          <p:cNvPr id="10" name="ZoneTexte 20">
            <a:extLst>
              <a:ext uri="{FF2B5EF4-FFF2-40B4-BE49-F238E27FC236}">
                <a16:creationId xmlns:a16="http://schemas.microsoft.com/office/drawing/2014/main" id="{F6FD5402-7284-4010-3678-3907095EE2CF}"/>
              </a:ext>
            </a:extLst>
          </p:cNvPr>
          <p:cNvSpPr txBox="1"/>
          <p:nvPr/>
        </p:nvSpPr>
        <p:spPr>
          <a:xfrm>
            <a:off x="4043680" y="3199943"/>
            <a:ext cx="17702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36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النشاط1</a:t>
            </a:r>
          </a:p>
        </p:txBody>
      </p:sp>
      <p:pic>
        <p:nvPicPr>
          <p:cNvPr id="11" name="Image 17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E9C1BC2E-DDCA-9E23-12B9-8D0FD9260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374255" y="3107018"/>
            <a:ext cx="841742" cy="791445"/>
          </a:xfrm>
          <a:prstGeom prst="rect">
            <a:avLst/>
          </a:prstGeom>
        </p:spPr>
      </p:pic>
      <p:sp>
        <p:nvSpPr>
          <p:cNvPr id="12" name="ZoneTexte 20">
            <a:extLst>
              <a:ext uri="{FF2B5EF4-FFF2-40B4-BE49-F238E27FC236}">
                <a16:creationId xmlns:a16="http://schemas.microsoft.com/office/drawing/2014/main" id="{C3D6A9FE-A10E-5F94-0034-44612A25CF23}"/>
              </a:ext>
            </a:extLst>
          </p:cNvPr>
          <p:cNvSpPr txBox="1"/>
          <p:nvPr/>
        </p:nvSpPr>
        <p:spPr>
          <a:xfrm>
            <a:off x="4341003" y="3817799"/>
            <a:ext cx="14450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النشاط2</a:t>
            </a:r>
          </a:p>
        </p:txBody>
      </p:sp>
      <p:sp>
        <p:nvSpPr>
          <p:cNvPr id="13" name="ZoneTexte 20">
            <a:extLst>
              <a:ext uri="{FF2B5EF4-FFF2-40B4-BE49-F238E27FC236}">
                <a16:creationId xmlns:a16="http://schemas.microsoft.com/office/drawing/2014/main" id="{2B010557-96F3-5D68-0471-F3F6F5881776}"/>
              </a:ext>
            </a:extLst>
          </p:cNvPr>
          <p:cNvSpPr txBox="1"/>
          <p:nvPr/>
        </p:nvSpPr>
        <p:spPr>
          <a:xfrm>
            <a:off x="4341003" y="4341019"/>
            <a:ext cx="14450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النشاط3</a:t>
            </a:r>
            <a:endParaRPr lang="ar-MA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9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F396F-7487-C7BF-6B31-81B68355B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4A3DF9D8-276E-591C-1BFD-E2BFA3CF28DC}"/>
              </a:ext>
            </a:extLst>
          </p:cNvPr>
          <p:cNvSpPr txBox="1"/>
          <p:nvPr/>
        </p:nvSpPr>
        <p:spPr>
          <a:xfrm>
            <a:off x="1161544" y="94542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خذوا ألواحكم.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1294306-2744-527C-6E02-FED75644B1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CBA76095-7979-E1BB-C43B-F735F7EF90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28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61EF0-D87A-1A96-7E4C-93C173E43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DA2AFCD-7E14-20E2-4EF6-2A669096D2A5}"/>
              </a:ext>
            </a:extLst>
          </p:cNvPr>
          <p:cNvSpPr txBox="1"/>
          <p:nvPr/>
        </p:nvSpPr>
        <p:spPr>
          <a:xfrm>
            <a:off x="266029" y="917845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انتبهوا، لنتبع نفس الخطوات لملء جدول الأعداد المتناسبة وحل المسألة.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ED49ED9-25FB-C867-DD79-89D7BB4D5C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22" name="Image 21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5549A4F6-6A2E-D5AA-6EBC-01661F3F96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62" y="2246412"/>
            <a:ext cx="8059275" cy="321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16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0989C-4F6A-5EFB-898A-AEF97B939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66C86CB1-1B2B-C4E6-20B1-26A6E9E4C95F}"/>
              </a:ext>
            </a:extLst>
          </p:cNvPr>
          <p:cNvSpPr txBox="1"/>
          <p:nvPr/>
        </p:nvSpPr>
        <p:spPr>
          <a:xfrm>
            <a:off x="266029" y="917845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الأولى؟  </a:t>
            </a:r>
            <a:endParaRPr lang="fr-FR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398C97B-54CC-68FD-A783-939FD90A89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22" name="Image 21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4DBD0B55-E1FC-171B-1383-12549AE8F4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62" y="2937293"/>
            <a:ext cx="6941357" cy="2773260"/>
          </a:xfrm>
          <a:prstGeom prst="rect">
            <a:avLst/>
          </a:prstGeom>
        </p:spPr>
      </p:pic>
      <p:grpSp>
        <p:nvGrpSpPr>
          <p:cNvPr id="21" name="Groupe 28">
            <a:extLst>
              <a:ext uri="{FF2B5EF4-FFF2-40B4-BE49-F238E27FC236}">
                <a16:creationId xmlns:a16="http://schemas.microsoft.com/office/drawing/2014/main" id="{ADB17462-92A1-0FC0-7AC7-A6A92C87EBDC}"/>
              </a:ext>
            </a:extLst>
          </p:cNvPr>
          <p:cNvGrpSpPr/>
          <p:nvPr/>
        </p:nvGrpSpPr>
        <p:grpSpPr>
          <a:xfrm>
            <a:off x="945316" y="1829566"/>
            <a:ext cx="7143921" cy="528463"/>
            <a:chOff x="1232040" y="1677166"/>
            <a:chExt cx="7143921" cy="528463"/>
          </a:xfrm>
        </p:grpSpPr>
        <p:grpSp>
          <p:nvGrpSpPr>
            <p:cNvPr id="24" name="Groupe 1">
              <a:extLst>
                <a:ext uri="{FF2B5EF4-FFF2-40B4-BE49-F238E27FC236}">
                  <a16:creationId xmlns:a16="http://schemas.microsoft.com/office/drawing/2014/main" id="{058EC2AA-5959-926C-F22F-2E25D8DCF835}"/>
                </a:ext>
              </a:extLst>
            </p:cNvPr>
            <p:cNvGrpSpPr/>
            <p:nvPr/>
          </p:nvGrpSpPr>
          <p:grpSpPr>
            <a:xfrm>
              <a:off x="6935494" y="1731351"/>
              <a:ext cx="1440467" cy="445902"/>
              <a:chOff x="7194965" y="1719200"/>
              <a:chExt cx="1327764" cy="445902"/>
            </a:xfrm>
          </p:grpSpPr>
          <p:sp>
            <p:nvSpPr>
              <p:cNvPr id="33" name="Rectangle : coins arrondis 3">
                <a:extLst>
                  <a:ext uri="{FF2B5EF4-FFF2-40B4-BE49-F238E27FC236}">
                    <a16:creationId xmlns:a16="http://schemas.microsoft.com/office/drawing/2014/main" id="{8124A713-DF1E-1C0E-AEB7-B3F922081273}"/>
                  </a:ext>
                </a:extLst>
              </p:cNvPr>
              <p:cNvSpPr/>
              <p:nvPr/>
            </p:nvSpPr>
            <p:spPr>
              <a:xfrm>
                <a:off x="7194965" y="1719200"/>
                <a:ext cx="920997" cy="445902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algn="ctr" rtl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ar-MA" sz="1600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أَفْهَمُ</a:t>
                </a:r>
              </a:p>
            </p:txBody>
          </p:sp>
          <p:sp>
            <p:nvSpPr>
              <p:cNvPr id="34" name="Oval 80">
                <a:extLst>
                  <a:ext uri="{FF2B5EF4-FFF2-40B4-BE49-F238E27FC236}">
                    <a16:creationId xmlns:a16="http://schemas.microsoft.com/office/drawing/2014/main" id="{AA0A1DD8-8774-F4D9-0EE3-146A6A8F0FF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15962" y="1725167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400" b="1" dirty="0"/>
                  <a:t>1</a:t>
                </a:r>
                <a:endParaRPr lang="fr-MA" sz="2400" b="1" dirty="0"/>
              </a:p>
            </p:txBody>
          </p:sp>
        </p:grpSp>
        <p:grpSp>
          <p:nvGrpSpPr>
            <p:cNvPr id="25" name="Groupe 14">
              <a:extLst>
                <a:ext uri="{FF2B5EF4-FFF2-40B4-BE49-F238E27FC236}">
                  <a16:creationId xmlns:a16="http://schemas.microsoft.com/office/drawing/2014/main" id="{493BA0E7-1B72-EC82-271F-5618A79D4D83}"/>
                </a:ext>
              </a:extLst>
            </p:cNvPr>
            <p:cNvGrpSpPr/>
            <p:nvPr/>
          </p:nvGrpSpPr>
          <p:grpSpPr>
            <a:xfrm>
              <a:off x="5057680" y="1705015"/>
              <a:ext cx="1713383" cy="472764"/>
              <a:chOff x="7158314" y="1692864"/>
              <a:chExt cx="2160434" cy="472764"/>
            </a:xfrm>
            <a:solidFill>
              <a:schemeClr val="bg1">
                <a:lumMod val="75000"/>
              </a:schemeClr>
            </a:solidFill>
          </p:grpSpPr>
          <p:sp>
            <p:nvSpPr>
              <p:cNvPr id="31" name="Rectangle : coins arrondis 3">
                <a:extLst>
                  <a:ext uri="{FF2B5EF4-FFF2-40B4-BE49-F238E27FC236}">
                    <a16:creationId xmlns:a16="http://schemas.microsoft.com/office/drawing/2014/main" id="{3943D4BB-E9EC-A624-BA12-7E0CAB27EFEE}"/>
                  </a:ext>
                </a:extLst>
              </p:cNvPr>
              <p:cNvSpPr/>
              <p:nvPr/>
            </p:nvSpPr>
            <p:spPr>
              <a:xfrm>
                <a:off x="7158314" y="1692864"/>
                <a:ext cx="1662738" cy="472764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algn="ctr" rtl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ar-MA" dirty="0">
                    <a:solidFill>
                      <a:schemeClr val="bg1">
                        <a:lumMod val="50000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أَمْلَأُ الْجَدْوَلَ</a:t>
                </a:r>
              </a:p>
            </p:txBody>
          </p:sp>
          <p:sp>
            <p:nvSpPr>
              <p:cNvPr id="32" name="Oval 80">
                <a:extLst>
                  <a:ext uri="{FF2B5EF4-FFF2-40B4-BE49-F238E27FC236}">
                    <a16:creationId xmlns:a16="http://schemas.microsoft.com/office/drawing/2014/main" id="{65ECE626-8FC3-51B9-EC99-2239852BDD6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62314" y="1719200"/>
                <a:ext cx="556434" cy="4081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800" b="1" dirty="0">
                    <a:solidFill>
                      <a:schemeClr val="bg1">
                        <a:lumMod val="65000"/>
                      </a:schemeClr>
                    </a:solidFill>
                  </a:rPr>
                  <a:t>2</a:t>
                </a:r>
                <a:endParaRPr lang="fr-MA" sz="2800" b="1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p:grpSp>
        <p:grpSp>
          <p:nvGrpSpPr>
            <p:cNvPr id="26" name="Groupe 19">
              <a:extLst>
                <a:ext uri="{FF2B5EF4-FFF2-40B4-BE49-F238E27FC236}">
                  <a16:creationId xmlns:a16="http://schemas.microsoft.com/office/drawing/2014/main" id="{A36F7A7C-7181-5C24-0F5D-6561DCEB07A8}"/>
                </a:ext>
              </a:extLst>
            </p:cNvPr>
            <p:cNvGrpSpPr/>
            <p:nvPr/>
          </p:nvGrpSpPr>
          <p:grpSpPr>
            <a:xfrm>
              <a:off x="3210641" y="1677166"/>
              <a:ext cx="1672974" cy="528463"/>
              <a:chOff x="8600979" y="1665015"/>
              <a:chExt cx="1672974" cy="528463"/>
            </a:xfrm>
            <a:solidFill>
              <a:schemeClr val="bg1">
                <a:lumMod val="75000"/>
              </a:schemeClr>
            </a:solidFill>
          </p:grpSpPr>
          <p:sp>
            <p:nvSpPr>
              <p:cNvPr id="29" name="Rectangle : coins arrondis 3">
                <a:extLst>
                  <a:ext uri="{FF2B5EF4-FFF2-40B4-BE49-F238E27FC236}">
                    <a16:creationId xmlns:a16="http://schemas.microsoft.com/office/drawing/2014/main" id="{8D920B1F-860F-06B1-90EF-0CEBC4138A4E}"/>
                  </a:ext>
                </a:extLst>
              </p:cNvPr>
              <p:cNvSpPr/>
              <p:nvPr/>
            </p:nvSpPr>
            <p:spPr>
              <a:xfrm>
                <a:off x="8600979" y="1665015"/>
                <a:ext cx="1287896" cy="528463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>
                  <a:lnSpc>
                    <a:spcPts val="2420"/>
                  </a:lnSpc>
                </a:pPr>
                <a:r>
                  <a:rPr lang="ar-MA" dirty="0">
                    <a:solidFill>
                      <a:schemeClr val="bg1">
                        <a:lumMod val="50000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أَجِدُ الْمَطلوبَ</a:t>
                </a:r>
                <a:endParaRPr lang="fr-FR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Oval 80">
                <a:extLst>
                  <a:ext uri="{FF2B5EF4-FFF2-40B4-BE49-F238E27FC236}">
                    <a16:creationId xmlns:a16="http://schemas.microsoft.com/office/drawing/2014/main" id="{CA246BC1-6C89-C8CC-B242-8B32233C792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867186" y="1700027"/>
                <a:ext cx="406767" cy="4081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bg1">
                        <a:lumMod val="65000"/>
                      </a:schemeClr>
                    </a:solidFill>
                  </a:rPr>
                  <a:t>3</a:t>
                </a:r>
                <a:endParaRPr lang="fr-MA" sz="2400" b="1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p:grpSp>
        <p:sp>
          <p:nvSpPr>
            <p:cNvPr id="27" name="Rectangle : coins arrondis 3">
              <a:extLst>
                <a:ext uri="{FF2B5EF4-FFF2-40B4-BE49-F238E27FC236}">
                  <a16:creationId xmlns:a16="http://schemas.microsoft.com/office/drawing/2014/main" id="{2EB9B712-DD5F-58AB-66BC-2A525B7ACDDF}"/>
                </a:ext>
              </a:extLst>
            </p:cNvPr>
            <p:cNvSpPr/>
            <p:nvPr/>
          </p:nvSpPr>
          <p:spPr>
            <a:xfrm>
              <a:off x="1232040" y="1677166"/>
              <a:ext cx="1287895" cy="50068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>
                <a:lnSpc>
                  <a:spcPts val="2420"/>
                </a:lnSpc>
              </a:pPr>
              <a:r>
                <a:rPr lang="ar-MA" dirty="0">
                  <a:solidFill>
                    <a:schemeClr val="bg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أَكْتُبُ الْحَلَّ.</a:t>
              </a:r>
              <a:endPara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Oval 80">
              <a:extLst>
                <a:ext uri="{FF2B5EF4-FFF2-40B4-BE49-F238E27FC236}">
                  <a16:creationId xmlns:a16="http://schemas.microsoft.com/office/drawing/2014/main" id="{B9246744-276F-B449-9442-2F4B640F63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45004" y="1712178"/>
              <a:ext cx="406767" cy="40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>
                  <a:solidFill>
                    <a:schemeClr val="bg1">
                      <a:lumMod val="65000"/>
                    </a:schemeClr>
                  </a:solidFill>
                </a:rPr>
                <a:t>3</a:t>
              </a:r>
              <a:endParaRPr lang="fr-MA" sz="24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pic>
        <p:nvPicPr>
          <p:cNvPr id="35" name="Image 18">
            <a:extLst>
              <a:ext uri="{FF2B5EF4-FFF2-40B4-BE49-F238E27FC236}">
                <a16:creationId xmlns:a16="http://schemas.microsoft.com/office/drawing/2014/main" id="{DAFCE941-6B7C-B49A-5E9C-3D691B2378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4593" y="3705623"/>
            <a:ext cx="1227045" cy="2062255"/>
          </a:xfrm>
          <a:prstGeom prst="ellipse">
            <a:avLst/>
          </a:prstGeom>
          <a:solidFill>
            <a:srgbClr val="4A7090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584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52BD96-E112-3107-1F84-337142FC3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518CDA22-2531-F0B7-3688-71C70F0F7350}"/>
              </a:ext>
            </a:extLst>
          </p:cNvPr>
          <p:cNvSpPr txBox="1"/>
          <p:nvPr/>
        </p:nvSpPr>
        <p:spPr>
          <a:xfrm>
            <a:off x="367005" y="882129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اقرؤوا  المسألة وافهموها، ثم اكتبوا الكمية المعنية بالسطر الأول؟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E88D96A-D882-8ACA-791C-8E5021529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C0522061-9332-2B00-1F39-5F56AF830558}"/>
              </a:ext>
            </a:extLst>
          </p:cNvPr>
          <p:cNvGrpSpPr/>
          <p:nvPr/>
        </p:nvGrpSpPr>
        <p:grpSpPr>
          <a:xfrm>
            <a:off x="945316" y="1829566"/>
            <a:ext cx="7143921" cy="528463"/>
            <a:chOff x="1232040" y="1677166"/>
            <a:chExt cx="7143921" cy="528463"/>
          </a:xfrm>
        </p:grpSpPr>
        <p:grpSp>
          <p:nvGrpSpPr>
            <p:cNvPr id="31" name="Groupe 1">
              <a:extLst>
                <a:ext uri="{FF2B5EF4-FFF2-40B4-BE49-F238E27FC236}">
                  <a16:creationId xmlns:a16="http://schemas.microsoft.com/office/drawing/2014/main" id="{A15483C6-5DF9-24AF-EA16-5C6AC5A8B58B}"/>
                </a:ext>
              </a:extLst>
            </p:cNvPr>
            <p:cNvGrpSpPr/>
            <p:nvPr/>
          </p:nvGrpSpPr>
          <p:grpSpPr>
            <a:xfrm>
              <a:off x="6935494" y="1731351"/>
              <a:ext cx="1440467" cy="445902"/>
              <a:chOff x="7194965" y="1719200"/>
              <a:chExt cx="1327764" cy="445902"/>
            </a:xfrm>
          </p:grpSpPr>
          <p:sp>
            <p:nvSpPr>
              <p:cNvPr id="40" name="Rectangle : coins arrondis 3">
                <a:extLst>
                  <a:ext uri="{FF2B5EF4-FFF2-40B4-BE49-F238E27FC236}">
                    <a16:creationId xmlns:a16="http://schemas.microsoft.com/office/drawing/2014/main" id="{AC4A6A50-3764-BC4D-8474-C21730EA111C}"/>
                  </a:ext>
                </a:extLst>
              </p:cNvPr>
              <p:cNvSpPr/>
              <p:nvPr/>
            </p:nvSpPr>
            <p:spPr>
              <a:xfrm>
                <a:off x="7194965" y="1719200"/>
                <a:ext cx="920997" cy="445902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algn="ctr" rtl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ar-MA" sz="1600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أَفْهَمُ</a:t>
                </a:r>
              </a:p>
            </p:txBody>
          </p:sp>
          <p:sp>
            <p:nvSpPr>
              <p:cNvPr id="41" name="Oval 80">
                <a:extLst>
                  <a:ext uri="{FF2B5EF4-FFF2-40B4-BE49-F238E27FC236}">
                    <a16:creationId xmlns:a16="http://schemas.microsoft.com/office/drawing/2014/main" id="{79F64052-1CAD-C0C1-ADB9-A4044F2C049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15962" y="1725167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400" b="1" dirty="0"/>
                  <a:t>1</a:t>
                </a:r>
                <a:endParaRPr lang="fr-MA" sz="2400" b="1" dirty="0"/>
              </a:p>
            </p:txBody>
          </p:sp>
        </p:grpSp>
        <p:grpSp>
          <p:nvGrpSpPr>
            <p:cNvPr id="32" name="Groupe 14">
              <a:extLst>
                <a:ext uri="{FF2B5EF4-FFF2-40B4-BE49-F238E27FC236}">
                  <a16:creationId xmlns:a16="http://schemas.microsoft.com/office/drawing/2014/main" id="{AB3720C7-12CC-DAD4-DCC7-943122C30E5E}"/>
                </a:ext>
              </a:extLst>
            </p:cNvPr>
            <p:cNvGrpSpPr/>
            <p:nvPr/>
          </p:nvGrpSpPr>
          <p:grpSpPr>
            <a:xfrm>
              <a:off x="5057680" y="1705015"/>
              <a:ext cx="1713383" cy="472764"/>
              <a:chOff x="7158314" y="1692864"/>
              <a:chExt cx="2160434" cy="472764"/>
            </a:xfrm>
            <a:solidFill>
              <a:schemeClr val="bg1">
                <a:lumMod val="75000"/>
              </a:schemeClr>
            </a:solidFill>
          </p:grpSpPr>
          <p:sp>
            <p:nvSpPr>
              <p:cNvPr id="38" name="Rectangle : coins arrondis 3">
                <a:extLst>
                  <a:ext uri="{FF2B5EF4-FFF2-40B4-BE49-F238E27FC236}">
                    <a16:creationId xmlns:a16="http://schemas.microsoft.com/office/drawing/2014/main" id="{D2D3638C-60BD-501D-9ADF-1F13E49EEB15}"/>
                  </a:ext>
                </a:extLst>
              </p:cNvPr>
              <p:cNvSpPr/>
              <p:nvPr/>
            </p:nvSpPr>
            <p:spPr>
              <a:xfrm>
                <a:off x="7158314" y="1692864"/>
                <a:ext cx="1662738" cy="472764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algn="ctr" rtl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ar-MA" dirty="0">
                    <a:solidFill>
                      <a:schemeClr val="bg1">
                        <a:lumMod val="50000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أَمْلَأُ الْجَدْوَلَ</a:t>
                </a:r>
              </a:p>
            </p:txBody>
          </p:sp>
          <p:sp>
            <p:nvSpPr>
              <p:cNvPr id="39" name="Oval 80">
                <a:extLst>
                  <a:ext uri="{FF2B5EF4-FFF2-40B4-BE49-F238E27FC236}">
                    <a16:creationId xmlns:a16="http://schemas.microsoft.com/office/drawing/2014/main" id="{58D43878-FD8D-A48A-3735-7BA93B1DB8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62314" y="1719200"/>
                <a:ext cx="556434" cy="4081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800" b="1" dirty="0">
                    <a:solidFill>
                      <a:schemeClr val="bg1">
                        <a:lumMod val="65000"/>
                      </a:schemeClr>
                    </a:solidFill>
                  </a:rPr>
                  <a:t>2</a:t>
                </a:r>
                <a:endParaRPr lang="fr-MA" sz="2800" b="1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p:grpSp>
        <p:grpSp>
          <p:nvGrpSpPr>
            <p:cNvPr id="33" name="Groupe 19">
              <a:extLst>
                <a:ext uri="{FF2B5EF4-FFF2-40B4-BE49-F238E27FC236}">
                  <a16:creationId xmlns:a16="http://schemas.microsoft.com/office/drawing/2014/main" id="{B433872F-D09D-75F7-6745-FE76B1EDBA77}"/>
                </a:ext>
              </a:extLst>
            </p:cNvPr>
            <p:cNvGrpSpPr/>
            <p:nvPr/>
          </p:nvGrpSpPr>
          <p:grpSpPr>
            <a:xfrm>
              <a:off x="3210641" y="1677166"/>
              <a:ext cx="1672974" cy="528463"/>
              <a:chOff x="8600979" y="1665015"/>
              <a:chExt cx="1672974" cy="528463"/>
            </a:xfrm>
            <a:solidFill>
              <a:schemeClr val="bg1">
                <a:lumMod val="75000"/>
              </a:schemeClr>
            </a:solidFill>
          </p:grpSpPr>
          <p:sp>
            <p:nvSpPr>
              <p:cNvPr id="36" name="Rectangle : coins arrondis 3">
                <a:extLst>
                  <a:ext uri="{FF2B5EF4-FFF2-40B4-BE49-F238E27FC236}">
                    <a16:creationId xmlns:a16="http://schemas.microsoft.com/office/drawing/2014/main" id="{DEBFB8C4-E274-2116-4493-74B10AFE5AD4}"/>
                  </a:ext>
                </a:extLst>
              </p:cNvPr>
              <p:cNvSpPr/>
              <p:nvPr/>
            </p:nvSpPr>
            <p:spPr>
              <a:xfrm>
                <a:off x="8600979" y="1665015"/>
                <a:ext cx="1287896" cy="528463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>
                  <a:lnSpc>
                    <a:spcPts val="2420"/>
                  </a:lnSpc>
                </a:pPr>
                <a:r>
                  <a:rPr lang="ar-MA" dirty="0">
                    <a:solidFill>
                      <a:schemeClr val="bg1">
                        <a:lumMod val="50000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أَجِدُ الْمَطلوبَ</a:t>
                </a:r>
                <a:endParaRPr lang="fr-FR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7" name="Oval 80">
                <a:extLst>
                  <a:ext uri="{FF2B5EF4-FFF2-40B4-BE49-F238E27FC236}">
                    <a16:creationId xmlns:a16="http://schemas.microsoft.com/office/drawing/2014/main" id="{24A7E5A8-E01A-E251-DE7A-D3C01CEDDB2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867186" y="1700027"/>
                <a:ext cx="406767" cy="4081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bg1">
                        <a:lumMod val="65000"/>
                      </a:schemeClr>
                    </a:solidFill>
                  </a:rPr>
                  <a:t>3</a:t>
                </a:r>
                <a:endParaRPr lang="fr-MA" sz="2400" b="1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p:grpSp>
        <p:sp>
          <p:nvSpPr>
            <p:cNvPr id="34" name="Rectangle : coins arrondis 3">
              <a:extLst>
                <a:ext uri="{FF2B5EF4-FFF2-40B4-BE49-F238E27FC236}">
                  <a16:creationId xmlns:a16="http://schemas.microsoft.com/office/drawing/2014/main" id="{D58EF368-089A-ED47-24E2-13A35F377D6E}"/>
                </a:ext>
              </a:extLst>
            </p:cNvPr>
            <p:cNvSpPr/>
            <p:nvPr/>
          </p:nvSpPr>
          <p:spPr>
            <a:xfrm>
              <a:off x="1232040" y="1677166"/>
              <a:ext cx="1287895" cy="50068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>
                <a:lnSpc>
                  <a:spcPts val="2420"/>
                </a:lnSpc>
              </a:pPr>
              <a:r>
                <a:rPr lang="ar-MA" dirty="0">
                  <a:solidFill>
                    <a:schemeClr val="bg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أَكْتُبُ الْحَلَّ.</a:t>
              </a:r>
              <a:endPara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Oval 80">
              <a:extLst>
                <a:ext uri="{FF2B5EF4-FFF2-40B4-BE49-F238E27FC236}">
                  <a16:creationId xmlns:a16="http://schemas.microsoft.com/office/drawing/2014/main" id="{5681CFE7-E7EB-9FBE-3F7D-C8CD96ECFF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45004" y="1712178"/>
              <a:ext cx="406767" cy="40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>
                  <a:solidFill>
                    <a:schemeClr val="bg1">
                      <a:lumMod val="65000"/>
                    </a:schemeClr>
                  </a:solidFill>
                </a:rPr>
                <a:t>3</a:t>
              </a:r>
              <a:endParaRPr lang="fr-MA" sz="24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pic>
        <p:nvPicPr>
          <p:cNvPr id="30" name="Image 29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3D32240B-B867-A0F4-25C3-D26DB6050D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38" y="3089692"/>
            <a:ext cx="8059275" cy="321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7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9EE78-1F49-DD64-9C9F-F002DF410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395C46B-E00C-2A48-D93F-4EB03FC938C5}"/>
              </a:ext>
            </a:extLst>
          </p:cNvPr>
          <p:cNvSpPr txBox="1"/>
          <p:nvPr/>
        </p:nvSpPr>
        <p:spPr>
          <a:xfrm>
            <a:off x="1234705" y="9553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ألواحكم.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29E7AFC-0BD2-7BF8-62DF-5B60CE1603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634186B-268B-7D51-E81A-66BE4925A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4453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E96DE-87E0-F722-F61D-EF06D3FA04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129DD16F-CF41-4A26-4314-32D34CBAA0AB}"/>
              </a:ext>
            </a:extLst>
          </p:cNvPr>
          <p:cNvSpPr txBox="1"/>
          <p:nvPr/>
        </p:nvSpPr>
        <p:spPr>
          <a:xfrm>
            <a:off x="367005" y="882129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صححوا.عدد القصص في السطر الأول . اكتبوا الكمية المعنية بالسطر الثاني.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6FE45A6-F02E-4CF9-3AD3-385B972FF6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05B16A6A-14E4-F60D-9E6C-6108559E716F}"/>
              </a:ext>
            </a:extLst>
          </p:cNvPr>
          <p:cNvGrpSpPr/>
          <p:nvPr/>
        </p:nvGrpSpPr>
        <p:grpSpPr>
          <a:xfrm>
            <a:off x="945316" y="1829566"/>
            <a:ext cx="7143921" cy="528463"/>
            <a:chOff x="1232040" y="1677166"/>
            <a:chExt cx="7143921" cy="528463"/>
          </a:xfrm>
        </p:grpSpPr>
        <p:grpSp>
          <p:nvGrpSpPr>
            <p:cNvPr id="31" name="Groupe 1">
              <a:extLst>
                <a:ext uri="{FF2B5EF4-FFF2-40B4-BE49-F238E27FC236}">
                  <a16:creationId xmlns:a16="http://schemas.microsoft.com/office/drawing/2014/main" id="{ED917B9C-CCB8-CE25-4D3A-ABF493A8DA8C}"/>
                </a:ext>
              </a:extLst>
            </p:cNvPr>
            <p:cNvGrpSpPr/>
            <p:nvPr/>
          </p:nvGrpSpPr>
          <p:grpSpPr>
            <a:xfrm>
              <a:off x="6935494" y="1731351"/>
              <a:ext cx="1440467" cy="445902"/>
              <a:chOff x="7194965" y="1719200"/>
              <a:chExt cx="1327764" cy="445902"/>
            </a:xfrm>
          </p:grpSpPr>
          <p:sp>
            <p:nvSpPr>
              <p:cNvPr id="40" name="Rectangle : coins arrondis 3">
                <a:extLst>
                  <a:ext uri="{FF2B5EF4-FFF2-40B4-BE49-F238E27FC236}">
                    <a16:creationId xmlns:a16="http://schemas.microsoft.com/office/drawing/2014/main" id="{68E6C587-2245-D4EB-5523-E942392ACD26}"/>
                  </a:ext>
                </a:extLst>
              </p:cNvPr>
              <p:cNvSpPr/>
              <p:nvPr/>
            </p:nvSpPr>
            <p:spPr>
              <a:xfrm>
                <a:off x="7194965" y="1719200"/>
                <a:ext cx="920997" cy="445902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algn="ctr" rtl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ar-MA" sz="1600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أَفْهَمُ</a:t>
                </a:r>
              </a:p>
            </p:txBody>
          </p:sp>
          <p:sp>
            <p:nvSpPr>
              <p:cNvPr id="41" name="Oval 80">
                <a:extLst>
                  <a:ext uri="{FF2B5EF4-FFF2-40B4-BE49-F238E27FC236}">
                    <a16:creationId xmlns:a16="http://schemas.microsoft.com/office/drawing/2014/main" id="{A8C238D8-72BC-39AC-9B07-B241C04C164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15962" y="1725167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400" b="1" dirty="0"/>
                  <a:t>1</a:t>
                </a:r>
                <a:endParaRPr lang="fr-MA" sz="2400" b="1" dirty="0"/>
              </a:p>
            </p:txBody>
          </p:sp>
        </p:grpSp>
        <p:grpSp>
          <p:nvGrpSpPr>
            <p:cNvPr id="32" name="Groupe 14">
              <a:extLst>
                <a:ext uri="{FF2B5EF4-FFF2-40B4-BE49-F238E27FC236}">
                  <a16:creationId xmlns:a16="http://schemas.microsoft.com/office/drawing/2014/main" id="{2A330CEB-8B34-18C9-B316-AEC7C904874A}"/>
                </a:ext>
              </a:extLst>
            </p:cNvPr>
            <p:cNvGrpSpPr/>
            <p:nvPr/>
          </p:nvGrpSpPr>
          <p:grpSpPr>
            <a:xfrm>
              <a:off x="5057680" y="1705015"/>
              <a:ext cx="1713383" cy="472764"/>
              <a:chOff x="7158314" y="1692864"/>
              <a:chExt cx="2160434" cy="472764"/>
            </a:xfrm>
            <a:solidFill>
              <a:schemeClr val="bg1">
                <a:lumMod val="75000"/>
              </a:schemeClr>
            </a:solidFill>
          </p:grpSpPr>
          <p:sp>
            <p:nvSpPr>
              <p:cNvPr id="38" name="Rectangle : coins arrondis 3">
                <a:extLst>
                  <a:ext uri="{FF2B5EF4-FFF2-40B4-BE49-F238E27FC236}">
                    <a16:creationId xmlns:a16="http://schemas.microsoft.com/office/drawing/2014/main" id="{874E338F-E4F4-A267-0D41-FAEA5E7C61E5}"/>
                  </a:ext>
                </a:extLst>
              </p:cNvPr>
              <p:cNvSpPr/>
              <p:nvPr/>
            </p:nvSpPr>
            <p:spPr>
              <a:xfrm>
                <a:off x="7158314" y="1692864"/>
                <a:ext cx="1662738" cy="472764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algn="ctr" rtl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ar-MA" dirty="0">
                    <a:solidFill>
                      <a:schemeClr val="bg1">
                        <a:lumMod val="50000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أَمْلَأُ الْجَدْوَلَ</a:t>
                </a:r>
              </a:p>
            </p:txBody>
          </p:sp>
          <p:sp>
            <p:nvSpPr>
              <p:cNvPr id="39" name="Oval 80">
                <a:extLst>
                  <a:ext uri="{FF2B5EF4-FFF2-40B4-BE49-F238E27FC236}">
                    <a16:creationId xmlns:a16="http://schemas.microsoft.com/office/drawing/2014/main" id="{3D80526F-EA26-7494-431E-391FEA5F60E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62314" y="1719200"/>
                <a:ext cx="556434" cy="4081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800" b="1" dirty="0">
                    <a:solidFill>
                      <a:schemeClr val="bg1">
                        <a:lumMod val="65000"/>
                      </a:schemeClr>
                    </a:solidFill>
                  </a:rPr>
                  <a:t>2</a:t>
                </a:r>
                <a:endParaRPr lang="fr-MA" sz="2800" b="1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p:grpSp>
        <p:grpSp>
          <p:nvGrpSpPr>
            <p:cNvPr id="33" name="Groupe 19">
              <a:extLst>
                <a:ext uri="{FF2B5EF4-FFF2-40B4-BE49-F238E27FC236}">
                  <a16:creationId xmlns:a16="http://schemas.microsoft.com/office/drawing/2014/main" id="{1B081FFE-2A7F-6B1A-7258-B14175AA920A}"/>
                </a:ext>
              </a:extLst>
            </p:cNvPr>
            <p:cNvGrpSpPr/>
            <p:nvPr/>
          </p:nvGrpSpPr>
          <p:grpSpPr>
            <a:xfrm>
              <a:off x="3210641" y="1677166"/>
              <a:ext cx="1672974" cy="528463"/>
              <a:chOff x="8600979" y="1665015"/>
              <a:chExt cx="1672974" cy="528463"/>
            </a:xfrm>
            <a:solidFill>
              <a:schemeClr val="bg1">
                <a:lumMod val="75000"/>
              </a:schemeClr>
            </a:solidFill>
          </p:grpSpPr>
          <p:sp>
            <p:nvSpPr>
              <p:cNvPr id="36" name="Rectangle : coins arrondis 3">
                <a:extLst>
                  <a:ext uri="{FF2B5EF4-FFF2-40B4-BE49-F238E27FC236}">
                    <a16:creationId xmlns:a16="http://schemas.microsoft.com/office/drawing/2014/main" id="{7B69BA94-4E56-B5BA-0668-1E6750492314}"/>
                  </a:ext>
                </a:extLst>
              </p:cNvPr>
              <p:cNvSpPr/>
              <p:nvPr/>
            </p:nvSpPr>
            <p:spPr>
              <a:xfrm>
                <a:off x="8600979" y="1665015"/>
                <a:ext cx="1287896" cy="528463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>
                  <a:lnSpc>
                    <a:spcPts val="2420"/>
                  </a:lnSpc>
                </a:pPr>
                <a:r>
                  <a:rPr lang="ar-MA" dirty="0">
                    <a:solidFill>
                      <a:schemeClr val="bg1">
                        <a:lumMod val="50000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أَجِدُ الْمَطلوبَ</a:t>
                </a:r>
                <a:endParaRPr lang="fr-FR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7" name="Oval 80">
                <a:extLst>
                  <a:ext uri="{FF2B5EF4-FFF2-40B4-BE49-F238E27FC236}">
                    <a16:creationId xmlns:a16="http://schemas.microsoft.com/office/drawing/2014/main" id="{0559F27D-B0D3-7DF6-6974-841F0715CA2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867186" y="1700027"/>
                <a:ext cx="406767" cy="4081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bg1">
                        <a:lumMod val="65000"/>
                      </a:schemeClr>
                    </a:solidFill>
                  </a:rPr>
                  <a:t>3</a:t>
                </a:r>
                <a:endParaRPr lang="fr-MA" sz="2400" b="1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p:grpSp>
        <p:sp>
          <p:nvSpPr>
            <p:cNvPr id="34" name="Rectangle : coins arrondis 3">
              <a:extLst>
                <a:ext uri="{FF2B5EF4-FFF2-40B4-BE49-F238E27FC236}">
                  <a16:creationId xmlns:a16="http://schemas.microsoft.com/office/drawing/2014/main" id="{BDA10A76-BC0A-5612-1C31-6D270C3DAFD4}"/>
                </a:ext>
              </a:extLst>
            </p:cNvPr>
            <p:cNvSpPr/>
            <p:nvPr/>
          </p:nvSpPr>
          <p:spPr>
            <a:xfrm>
              <a:off x="1232040" y="1677166"/>
              <a:ext cx="1287895" cy="50068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>
                <a:lnSpc>
                  <a:spcPts val="2420"/>
                </a:lnSpc>
              </a:pPr>
              <a:r>
                <a:rPr lang="ar-MA" dirty="0">
                  <a:solidFill>
                    <a:schemeClr val="bg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أَكْتُبُ الْحَلَّ.</a:t>
              </a:r>
              <a:endPara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Oval 80">
              <a:extLst>
                <a:ext uri="{FF2B5EF4-FFF2-40B4-BE49-F238E27FC236}">
                  <a16:creationId xmlns:a16="http://schemas.microsoft.com/office/drawing/2014/main" id="{4757242A-3AAD-411B-511A-CCA53BF2A6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45004" y="1712178"/>
              <a:ext cx="406767" cy="40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>
                  <a:solidFill>
                    <a:schemeClr val="bg1">
                      <a:lumMod val="65000"/>
                    </a:schemeClr>
                  </a:solidFill>
                </a:rPr>
                <a:t>3</a:t>
              </a:r>
              <a:endParaRPr lang="fr-MA" sz="24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pic>
        <p:nvPicPr>
          <p:cNvPr id="30" name="Image 29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9DAE2469-C82B-9AD6-CE3D-12981F1EC5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38" y="3089692"/>
            <a:ext cx="8059275" cy="32198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EEB536-4F9E-7A07-991F-9E8D80C1EBAC}"/>
              </a:ext>
            </a:extLst>
          </p:cNvPr>
          <p:cNvSpPr txBox="1"/>
          <p:nvPr/>
        </p:nvSpPr>
        <p:spPr>
          <a:xfrm>
            <a:off x="6263692" y="4514975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عَدَدُ  الْقِصَصِ</a:t>
            </a:r>
            <a:endParaRPr lang="fr-MA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DEA5404-BEB6-5D7E-26BB-DCC4C2B9F811}"/>
              </a:ext>
            </a:extLst>
          </p:cNvPr>
          <p:cNvSpPr/>
          <p:nvPr/>
        </p:nvSpPr>
        <p:spPr>
          <a:xfrm>
            <a:off x="751840" y="4358640"/>
            <a:ext cx="7025981" cy="69088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4608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85335" y="797723"/>
            <a:ext cx="4597120" cy="729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294495" y="1063104"/>
            <a:ext cx="8178799" cy="990015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rtl="1"/>
            <a:r>
              <a:rPr lang="fr-MA" sz="3600" b="1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التّناسُبيَّة</a:t>
            </a:r>
            <a:r>
              <a:rPr lang="fr-MA" sz="3600" b="1" dirty="0">
                <a:solidFill>
                  <a:schemeClr val="accent2">
                    <a:lumMod val="50000"/>
                  </a:schemeClr>
                </a:solidFill>
              </a:rPr>
              <a:t> (3) 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284BA1ED-FCA6-87DD-CB52-4D8D92194550}"/>
              </a:ext>
            </a:extLst>
          </p:cNvPr>
          <p:cNvGrpSpPr/>
          <p:nvPr/>
        </p:nvGrpSpPr>
        <p:grpSpPr>
          <a:xfrm>
            <a:off x="498763" y="2053119"/>
            <a:ext cx="7974531" cy="4215601"/>
            <a:chOff x="498763" y="1991563"/>
            <a:chExt cx="8146474" cy="4450801"/>
          </a:xfrm>
        </p:grpSpPr>
        <p:pic>
          <p:nvPicPr>
            <p:cNvPr id="3" name="Image 2" descr="Une image contenant texte, capture d’écran, logiciel, diagramme&#10;&#10;Le contenu généré par l’IA peut être incorrect.">
              <a:extLst>
                <a:ext uri="{FF2B5EF4-FFF2-40B4-BE49-F238E27FC236}">
                  <a16:creationId xmlns:a16="http://schemas.microsoft.com/office/drawing/2014/main" id="{27F4BF61-F3EA-4E74-637B-A783A72CE9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1" y="1991563"/>
              <a:ext cx="4073236" cy="4450801"/>
            </a:xfrm>
            <a:prstGeom prst="rect">
              <a:avLst/>
            </a:prstGeom>
          </p:spPr>
        </p:pic>
        <p:pic>
          <p:nvPicPr>
            <p:cNvPr id="8" name="Image 7" descr="Une image contenant texte, capture d’écran, nombre, Police&#10;&#10;Le contenu généré par l’IA peut être incorrect.">
              <a:extLst>
                <a:ext uri="{FF2B5EF4-FFF2-40B4-BE49-F238E27FC236}">
                  <a16:creationId xmlns:a16="http://schemas.microsoft.com/office/drawing/2014/main" id="{A104FD94-EE0E-C5E5-3F6A-F7B065656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763" y="1991563"/>
              <a:ext cx="3901295" cy="44508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B9AEBF-680A-9BB8-F80C-33005C179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70C0EC6B-D2CF-A530-F0E1-6A2DB693BE78}"/>
              </a:ext>
            </a:extLst>
          </p:cNvPr>
          <p:cNvSpPr txBox="1"/>
          <p:nvPr/>
        </p:nvSpPr>
        <p:spPr>
          <a:xfrm>
            <a:off x="1234705" y="9553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ألواحكم.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A767293-72B2-7539-1A6B-D156D7091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2AFA6B9-9005-537A-48F6-5116A5EB60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1549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33C12-2287-0ED0-85C2-C782254483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5C7BACFE-B8DB-E420-8755-94D9E369BDCA}"/>
              </a:ext>
            </a:extLst>
          </p:cNvPr>
          <p:cNvSpPr txBox="1"/>
          <p:nvPr/>
        </p:nvSpPr>
        <p:spPr>
          <a:xfrm>
            <a:off x="367005" y="882129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 في السطر الثاني : الثمن بالدرهم.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0374B59-D463-1B29-FB45-D57127B011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52E59284-6B9A-F149-4DD4-B0D3D88ECF90}"/>
              </a:ext>
            </a:extLst>
          </p:cNvPr>
          <p:cNvGrpSpPr/>
          <p:nvPr/>
        </p:nvGrpSpPr>
        <p:grpSpPr>
          <a:xfrm>
            <a:off x="945316" y="1829566"/>
            <a:ext cx="7143921" cy="528463"/>
            <a:chOff x="1232040" y="1677166"/>
            <a:chExt cx="7143921" cy="528463"/>
          </a:xfrm>
        </p:grpSpPr>
        <p:grpSp>
          <p:nvGrpSpPr>
            <p:cNvPr id="31" name="Groupe 1">
              <a:extLst>
                <a:ext uri="{FF2B5EF4-FFF2-40B4-BE49-F238E27FC236}">
                  <a16:creationId xmlns:a16="http://schemas.microsoft.com/office/drawing/2014/main" id="{ED1FD032-F065-7A52-78AA-9FBC91CA68B0}"/>
                </a:ext>
              </a:extLst>
            </p:cNvPr>
            <p:cNvGrpSpPr/>
            <p:nvPr/>
          </p:nvGrpSpPr>
          <p:grpSpPr>
            <a:xfrm>
              <a:off x="6935494" y="1731351"/>
              <a:ext cx="1440467" cy="445902"/>
              <a:chOff x="7194965" y="1719200"/>
              <a:chExt cx="1327764" cy="445902"/>
            </a:xfrm>
          </p:grpSpPr>
          <p:sp>
            <p:nvSpPr>
              <p:cNvPr id="40" name="Rectangle : coins arrondis 3">
                <a:extLst>
                  <a:ext uri="{FF2B5EF4-FFF2-40B4-BE49-F238E27FC236}">
                    <a16:creationId xmlns:a16="http://schemas.microsoft.com/office/drawing/2014/main" id="{108A08AE-1F1D-87D0-9F15-AB296D3906D2}"/>
                  </a:ext>
                </a:extLst>
              </p:cNvPr>
              <p:cNvSpPr/>
              <p:nvPr/>
            </p:nvSpPr>
            <p:spPr>
              <a:xfrm>
                <a:off x="7194965" y="1719200"/>
                <a:ext cx="920997" cy="445902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algn="ctr" rtl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ar-MA" sz="1600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أَفْهَمُ</a:t>
                </a:r>
              </a:p>
            </p:txBody>
          </p:sp>
          <p:sp>
            <p:nvSpPr>
              <p:cNvPr id="41" name="Oval 80">
                <a:extLst>
                  <a:ext uri="{FF2B5EF4-FFF2-40B4-BE49-F238E27FC236}">
                    <a16:creationId xmlns:a16="http://schemas.microsoft.com/office/drawing/2014/main" id="{48CA8D80-09B6-BC97-D84F-51FEBECA7F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15962" y="1725167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400" b="1" dirty="0"/>
                  <a:t>1</a:t>
                </a:r>
                <a:endParaRPr lang="fr-MA" sz="2400" b="1" dirty="0"/>
              </a:p>
            </p:txBody>
          </p:sp>
        </p:grpSp>
        <p:grpSp>
          <p:nvGrpSpPr>
            <p:cNvPr id="32" name="Groupe 14">
              <a:extLst>
                <a:ext uri="{FF2B5EF4-FFF2-40B4-BE49-F238E27FC236}">
                  <a16:creationId xmlns:a16="http://schemas.microsoft.com/office/drawing/2014/main" id="{521C498A-8D66-13A7-6994-E0D555005E89}"/>
                </a:ext>
              </a:extLst>
            </p:cNvPr>
            <p:cNvGrpSpPr/>
            <p:nvPr/>
          </p:nvGrpSpPr>
          <p:grpSpPr>
            <a:xfrm>
              <a:off x="5057680" y="1705015"/>
              <a:ext cx="1713383" cy="472764"/>
              <a:chOff x="7158314" y="1692864"/>
              <a:chExt cx="2160434" cy="472764"/>
            </a:xfrm>
            <a:solidFill>
              <a:schemeClr val="bg1">
                <a:lumMod val="75000"/>
              </a:schemeClr>
            </a:solidFill>
          </p:grpSpPr>
          <p:sp>
            <p:nvSpPr>
              <p:cNvPr id="38" name="Rectangle : coins arrondis 3">
                <a:extLst>
                  <a:ext uri="{FF2B5EF4-FFF2-40B4-BE49-F238E27FC236}">
                    <a16:creationId xmlns:a16="http://schemas.microsoft.com/office/drawing/2014/main" id="{035C19D1-2666-F72F-31CD-74F2BA1DBE67}"/>
                  </a:ext>
                </a:extLst>
              </p:cNvPr>
              <p:cNvSpPr/>
              <p:nvPr/>
            </p:nvSpPr>
            <p:spPr>
              <a:xfrm>
                <a:off x="7158314" y="1692864"/>
                <a:ext cx="1662738" cy="472764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algn="ctr" rtl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ar-MA" dirty="0">
                    <a:solidFill>
                      <a:schemeClr val="bg1">
                        <a:lumMod val="50000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أَمْلَأُ الْجَدْوَلَ</a:t>
                </a:r>
              </a:p>
            </p:txBody>
          </p:sp>
          <p:sp>
            <p:nvSpPr>
              <p:cNvPr id="39" name="Oval 80">
                <a:extLst>
                  <a:ext uri="{FF2B5EF4-FFF2-40B4-BE49-F238E27FC236}">
                    <a16:creationId xmlns:a16="http://schemas.microsoft.com/office/drawing/2014/main" id="{2EC57876-7904-F124-41F6-3063BD6559F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62314" y="1719200"/>
                <a:ext cx="556434" cy="4081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800" b="1" dirty="0">
                    <a:solidFill>
                      <a:schemeClr val="bg1">
                        <a:lumMod val="65000"/>
                      </a:schemeClr>
                    </a:solidFill>
                  </a:rPr>
                  <a:t>2</a:t>
                </a:r>
                <a:endParaRPr lang="fr-MA" sz="2800" b="1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p:grpSp>
        <p:grpSp>
          <p:nvGrpSpPr>
            <p:cNvPr id="33" name="Groupe 19">
              <a:extLst>
                <a:ext uri="{FF2B5EF4-FFF2-40B4-BE49-F238E27FC236}">
                  <a16:creationId xmlns:a16="http://schemas.microsoft.com/office/drawing/2014/main" id="{8F6EDAA7-A795-2F48-7639-29599C959594}"/>
                </a:ext>
              </a:extLst>
            </p:cNvPr>
            <p:cNvGrpSpPr/>
            <p:nvPr/>
          </p:nvGrpSpPr>
          <p:grpSpPr>
            <a:xfrm>
              <a:off x="3210641" y="1677166"/>
              <a:ext cx="1672974" cy="528463"/>
              <a:chOff x="8600979" y="1665015"/>
              <a:chExt cx="1672974" cy="528463"/>
            </a:xfrm>
            <a:solidFill>
              <a:schemeClr val="bg1">
                <a:lumMod val="75000"/>
              </a:schemeClr>
            </a:solidFill>
          </p:grpSpPr>
          <p:sp>
            <p:nvSpPr>
              <p:cNvPr id="36" name="Rectangle : coins arrondis 3">
                <a:extLst>
                  <a:ext uri="{FF2B5EF4-FFF2-40B4-BE49-F238E27FC236}">
                    <a16:creationId xmlns:a16="http://schemas.microsoft.com/office/drawing/2014/main" id="{0EA2A050-5E82-BF4C-1A6F-B9D5074BCCCB}"/>
                  </a:ext>
                </a:extLst>
              </p:cNvPr>
              <p:cNvSpPr/>
              <p:nvPr/>
            </p:nvSpPr>
            <p:spPr>
              <a:xfrm>
                <a:off x="8600979" y="1665015"/>
                <a:ext cx="1287896" cy="528463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>
                  <a:lnSpc>
                    <a:spcPts val="2420"/>
                  </a:lnSpc>
                </a:pPr>
                <a:r>
                  <a:rPr lang="ar-MA" dirty="0">
                    <a:solidFill>
                      <a:schemeClr val="bg1">
                        <a:lumMod val="50000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أَجِدُ الْمَطلوبَ</a:t>
                </a:r>
                <a:endParaRPr lang="fr-FR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7" name="Oval 80">
                <a:extLst>
                  <a:ext uri="{FF2B5EF4-FFF2-40B4-BE49-F238E27FC236}">
                    <a16:creationId xmlns:a16="http://schemas.microsoft.com/office/drawing/2014/main" id="{094233C4-1469-9BBD-2DAC-9AB2B79D231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867186" y="1700027"/>
                <a:ext cx="406767" cy="4081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bg1">
                        <a:lumMod val="65000"/>
                      </a:schemeClr>
                    </a:solidFill>
                  </a:rPr>
                  <a:t>3</a:t>
                </a:r>
                <a:endParaRPr lang="fr-MA" sz="2400" b="1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p:grpSp>
        <p:sp>
          <p:nvSpPr>
            <p:cNvPr id="34" name="Rectangle : coins arrondis 3">
              <a:extLst>
                <a:ext uri="{FF2B5EF4-FFF2-40B4-BE49-F238E27FC236}">
                  <a16:creationId xmlns:a16="http://schemas.microsoft.com/office/drawing/2014/main" id="{47D5719D-BDC3-A92E-D238-469ADEB3BF9F}"/>
                </a:ext>
              </a:extLst>
            </p:cNvPr>
            <p:cNvSpPr/>
            <p:nvPr/>
          </p:nvSpPr>
          <p:spPr>
            <a:xfrm>
              <a:off x="1232040" y="1677166"/>
              <a:ext cx="1287895" cy="50068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>
                <a:lnSpc>
                  <a:spcPts val="2420"/>
                </a:lnSpc>
              </a:pPr>
              <a:r>
                <a:rPr lang="ar-MA" dirty="0">
                  <a:solidFill>
                    <a:schemeClr val="bg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أَكْتُبُ الْحَلَّ.</a:t>
              </a:r>
              <a:endPara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Oval 80">
              <a:extLst>
                <a:ext uri="{FF2B5EF4-FFF2-40B4-BE49-F238E27FC236}">
                  <a16:creationId xmlns:a16="http://schemas.microsoft.com/office/drawing/2014/main" id="{FC18D40F-9FDA-6D8B-92FD-6E7B715B42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45004" y="1712178"/>
              <a:ext cx="406767" cy="40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>
                  <a:solidFill>
                    <a:schemeClr val="bg1">
                      <a:lumMod val="65000"/>
                    </a:schemeClr>
                  </a:solidFill>
                </a:rPr>
                <a:t>3</a:t>
              </a:r>
              <a:endParaRPr lang="fr-MA" sz="24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pic>
        <p:nvPicPr>
          <p:cNvPr id="30" name="Image 29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2695A0CA-A3A8-32F0-3080-FD79431DC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38" y="3089692"/>
            <a:ext cx="8059275" cy="32198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1C442E-0C94-B33A-266E-FCB1540100E2}"/>
              </a:ext>
            </a:extLst>
          </p:cNvPr>
          <p:cNvSpPr txBox="1"/>
          <p:nvPr/>
        </p:nvSpPr>
        <p:spPr>
          <a:xfrm>
            <a:off x="6263692" y="4514975"/>
            <a:ext cx="121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عَدَدُ  الْقِصَصِ</a:t>
            </a:r>
            <a:endParaRPr lang="fr-MA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B2E62B5-736E-80F3-1BDE-09A26CD883D3}"/>
              </a:ext>
            </a:extLst>
          </p:cNvPr>
          <p:cNvSpPr/>
          <p:nvPr/>
        </p:nvSpPr>
        <p:spPr>
          <a:xfrm>
            <a:off x="829087" y="4952872"/>
            <a:ext cx="7025981" cy="69088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68B62D-BDCC-D282-BF77-8C5FF72A5280}"/>
              </a:ext>
            </a:extLst>
          </p:cNvPr>
          <p:cNvSpPr txBox="1"/>
          <p:nvPr/>
        </p:nvSpPr>
        <p:spPr>
          <a:xfrm>
            <a:off x="6361665" y="5113646"/>
            <a:ext cx="1207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اَلثّمَنُ بالدِّرْهَمِ</a:t>
            </a:r>
            <a:endParaRPr lang="fr-MA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09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9E3B71-19C0-7FEB-2B79-539067F65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58C1973A-7F0C-2F5E-BF63-6EF83D31AB33}"/>
              </a:ext>
            </a:extLst>
          </p:cNvPr>
          <p:cNvSpPr txBox="1"/>
          <p:nvPr/>
        </p:nvSpPr>
        <p:spPr>
          <a:xfrm>
            <a:off x="367005" y="882129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العمل في الخطوة الثانية؟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E5C3B19-8192-4869-1B0E-C5285B18C0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C3A0DA1C-040B-1C73-7B6D-B707E3874550}"/>
              </a:ext>
            </a:extLst>
          </p:cNvPr>
          <p:cNvGrpSpPr/>
          <p:nvPr/>
        </p:nvGrpSpPr>
        <p:grpSpPr>
          <a:xfrm>
            <a:off x="945316" y="1829566"/>
            <a:ext cx="7143921" cy="528463"/>
            <a:chOff x="1232040" y="1677166"/>
            <a:chExt cx="7143921" cy="528463"/>
          </a:xfrm>
        </p:grpSpPr>
        <p:grpSp>
          <p:nvGrpSpPr>
            <p:cNvPr id="31" name="Groupe 1">
              <a:extLst>
                <a:ext uri="{FF2B5EF4-FFF2-40B4-BE49-F238E27FC236}">
                  <a16:creationId xmlns:a16="http://schemas.microsoft.com/office/drawing/2014/main" id="{11ED2352-473B-62B3-9364-22AFF7B41DDF}"/>
                </a:ext>
              </a:extLst>
            </p:cNvPr>
            <p:cNvGrpSpPr/>
            <p:nvPr/>
          </p:nvGrpSpPr>
          <p:grpSpPr>
            <a:xfrm>
              <a:off x="6935494" y="1731351"/>
              <a:ext cx="1440467" cy="445902"/>
              <a:chOff x="7194965" y="1719200"/>
              <a:chExt cx="1327764" cy="445902"/>
            </a:xfrm>
          </p:grpSpPr>
          <p:sp>
            <p:nvSpPr>
              <p:cNvPr id="40" name="Rectangle : coins arrondis 3">
                <a:extLst>
                  <a:ext uri="{FF2B5EF4-FFF2-40B4-BE49-F238E27FC236}">
                    <a16:creationId xmlns:a16="http://schemas.microsoft.com/office/drawing/2014/main" id="{2A329B9E-CB3D-226A-3DBA-A723E6DD69FE}"/>
                  </a:ext>
                </a:extLst>
              </p:cNvPr>
              <p:cNvSpPr/>
              <p:nvPr/>
            </p:nvSpPr>
            <p:spPr>
              <a:xfrm>
                <a:off x="7194965" y="1719200"/>
                <a:ext cx="920997" cy="445902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algn="ctr" rtl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ar-MA" sz="1600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أَفْهَمُ</a:t>
                </a:r>
              </a:p>
            </p:txBody>
          </p:sp>
          <p:sp>
            <p:nvSpPr>
              <p:cNvPr id="41" name="Oval 80">
                <a:extLst>
                  <a:ext uri="{FF2B5EF4-FFF2-40B4-BE49-F238E27FC236}">
                    <a16:creationId xmlns:a16="http://schemas.microsoft.com/office/drawing/2014/main" id="{4AFF732B-6F82-E624-162C-60BC2C05522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15962" y="1725167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400" b="1" dirty="0"/>
                  <a:t>1</a:t>
                </a:r>
                <a:endParaRPr lang="fr-MA" sz="2400" b="1" dirty="0"/>
              </a:p>
            </p:txBody>
          </p:sp>
        </p:grpSp>
        <p:grpSp>
          <p:nvGrpSpPr>
            <p:cNvPr id="32" name="Groupe 14">
              <a:extLst>
                <a:ext uri="{FF2B5EF4-FFF2-40B4-BE49-F238E27FC236}">
                  <a16:creationId xmlns:a16="http://schemas.microsoft.com/office/drawing/2014/main" id="{6DD3FEC5-A9BA-42F4-E3DA-CF9A80F1093D}"/>
                </a:ext>
              </a:extLst>
            </p:cNvPr>
            <p:cNvGrpSpPr/>
            <p:nvPr/>
          </p:nvGrpSpPr>
          <p:grpSpPr>
            <a:xfrm>
              <a:off x="5057680" y="1705015"/>
              <a:ext cx="1713383" cy="472764"/>
              <a:chOff x="7158314" y="1692864"/>
              <a:chExt cx="2160434" cy="472764"/>
            </a:xfrm>
            <a:solidFill>
              <a:schemeClr val="bg1">
                <a:lumMod val="75000"/>
              </a:schemeClr>
            </a:solidFill>
          </p:grpSpPr>
          <p:sp>
            <p:nvSpPr>
              <p:cNvPr id="38" name="Rectangle : coins arrondis 3">
                <a:extLst>
                  <a:ext uri="{FF2B5EF4-FFF2-40B4-BE49-F238E27FC236}">
                    <a16:creationId xmlns:a16="http://schemas.microsoft.com/office/drawing/2014/main" id="{ABF1D14F-D688-8C30-854E-844261113782}"/>
                  </a:ext>
                </a:extLst>
              </p:cNvPr>
              <p:cNvSpPr/>
              <p:nvPr/>
            </p:nvSpPr>
            <p:spPr>
              <a:xfrm>
                <a:off x="7158314" y="1692864"/>
                <a:ext cx="1662738" cy="472764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algn="ctr" rtl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ar-MA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أَمْلَأُ الْجَدْوَلَ</a:t>
                </a:r>
              </a:p>
            </p:txBody>
          </p:sp>
          <p:sp>
            <p:nvSpPr>
              <p:cNvPr id="39" name="Oval 80">
                <a:extLst>
                  <a:ext uri="{FF2B5EF4-FFF2-40B4-BE49-F238E27FC236}">
                    <a16:creationId xmlns:a16="http://schemas.microsoft.com/office/drawing/2014/main" id="{BD1F668E-7D70-829D-BB5C-5E4C94168E6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62314" y="1719200"/>
                <a:ext cx="556434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800" b="1" dirty="0">
                    <a:solidFill>
                      <a:schemeClr val="bg1"/>
                    </a:solidFill>
                  </a:rPr>
                  <a:t>2</a:t>
                </a:r>
                <a:endParaRPr lang="fr-MA" sz="28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3" name="Groupe 19">
              <a:extLst>
                <a:ext uri="{FF2B5EF4-FFF2-40B4-BE49-F238E27FC236}">
                  <a16:creationId xmlns:a16="http://schemas.microsoft.com/office/drawing/2014/main" id="{6D10E0A3-8AB5-001A-58B5-602821F4D89C}"/>
                </a:ext>
              </a:extLst>
            </p:cNvPr>
            <p:cNvGrpSpPr/>
            <p:nvPr/>
          </p:nvGrpSpPr>
          <p:grpSpPr>
            <a:xfrm>
              <a:off x="3210641" y="1677166"/>
              <a:ext cx="1672974" cy="528463"/>
              <a:chOff x="8600979" y="1665015"/>
              <a:chExt cx="1672974" cy="528463"/>
            </a:xfrm>
            <a:solidFill>
              <a:schemeClr val="bg1">
                <a:lumMod val="75000"/>
              </a:schemeClr>
            </a:solidFill>
          </p:grpSpPr>
          <p:sp>
            <p:nvSpPr>
              <p:cNvPr id="36" name="Rectangle : coins arrondis 3">
                <a:extLst>
                  <a:ext uri="{FF2B5EF4-FFF2-40B4-BE49-F238E27FC236}">
                    <a16:creationId xmlns:a16="http://schemas.microsoft.com/office/drawing/2014/main" id="{6935E015-2D62-D007-B123-4B9E33BB8348}"/>
                  </a:ext>
                </a:extLst>
              </p:cNvPr>
              <p:cNvSpPr/>
              <p:nvPr/>
            </p:nvSpPr>
            <p:spPr>
              <a:xfrm>
                <a:off x="8600979" y="1665015"/>
                <a:ext cx="1287896" cy="528463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>
                  <a:lnSpc>
                    <a:spcPts val="2420"/>
                  </a:lnSpc>
                </a:pPr>
                <a:r>
                  <a:rPr lang="ar-MA" dirty="0">
                    <a:solidFill>
                      <a:schemeClr val="bg1">
                        <a:lumMod val="50000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أَجِدُ الْمَطلوبَ</a:t>
                </a:r>
                <a:endParaRPr lang="fr-FR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7" name="Oval 80">
                <a:extLst>
                  <a:ext uri="{FF2B5EF4-FFF2-40B4-BE49-F238E27FC236}">
                    <a16:creationId xmlns:a16="http://schemas.microsoft.com/office/drawing/2014/main" id="{B891DDC7-0D1C-A955-DE77-FCB152C9004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867186" y="1700027"/>
                <a:ext cx="406767" cy="4081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bg1">
                        <a:lumMod val="65000"/>
                      </a:schemeClr>
                    </a:solidFill>
                  </a:rPr>
                  <a:t>3</a:t>
                </a:r>
                <a:endParaRPr lang="fr-MA" sz="2400" b="1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p:grpSp>
        <p:sp>
          <p:nvSpPr>
            <p:cNvPr id="34" name="Rectangle : coins arrondis 3">
              <a:extLst>
                <a:ext uri="{FF2B5EF4-FFF2-40B4-BE49-F238E27FC236}">
                  <a16:creationId xmlns:a16="http://schemas.microsoft.com/office/drawing/2014/main" id="{06938697-70DE-42D7-5796-DA353EB02001}"/>
                </a:ext>
              </a:extLst>
            </p:cNvPr>
            <p:cNvSpPr/>
            <p:nvPr/>
          </p:nvSpPr>
          <p:spPr>
            <a:xfrm>
              <a:off x="1232040" y="1677166"/>
              <a:ext cx="1287895" cy="50068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>
                <a:lnSpc>
                  <a:spcPts val="2420"/>
                </a:lnSpc>
              </a:pPr>
              <a:r>
                <a:rPr lang="ar-MA" dirty="0">
                  <a:solidFill>
                    <a:schemeClr val="bg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أَكْتُبُ الْحَلَّ.</a:t>
              </a:r>
              <a:endPara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Oval 80">
              <a:extLst>
                <a:ext uri="{FF2B5EF4-FFF2-40B4-BE49-F238E27FC236}">
                  <a16:creationId xmlns:a16="http://schemas.microsoft.com/office/drawing/2014/main" id="{26A5F864-67F5-B1BA-9769-CF99B3BD91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45004" y="1712178"/>
              <a:ext cx="406767" cy="40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>
                  <a:solidFill>
                    <a:schemeClr val="bg1">
                      <a:lumMod val="65000"/>
                    </a:schemeClr>
                  </a:solidFill>
                </a:rPr>
                <a:t>3</a:t>
              </a:r>
              <a:endParaRPr lang="fr-MA" sz="24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528A758-ECDC-44DE-C83B-61F5B8B1099E}"/>
              </a:ext>
            </a:extLst>
          </p:cNvPr>
          <p:cNvGrpSpPr/>
          <p:nvPr/>
        </p:nvGrpSpPr>
        <p:grpSpPr>
          <a:xfrm>
            <a:off x="255639" y="3089693"/>
            <a:ext cx="7217690" cy="3077428"/>
            <a:chOff x="255638" y="3089692"/>
            <a:chExt cx="8059275" cy="3219899"/>
          </a:xfrm>
        </p:grpSpPr>
        <p:pic>
          <p:nvPicPr>
            <p:cNvPr id="30" name="Image 29" descr="Une image contenant texte, capture d’écran, Police, nombre&#10;&#10;Le contenu généré par l’IA peut être incorrect.">
              <a:extLst>
                <a:ext uri="{FF2B5EF4-FFF2-40B4-BE49-F238E27FC236}">
                  <a16:creationId xmlns:a16="http://schemas.microsoft.com/office/drawing/2014/main" id="{FA6125CF-ADD8-3DB9-55B6-69025E4CC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638" y="3089692"/>
              <a:ext cx="8059275" cy="3219899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D1E85E3-959B-0DD9-9BD0-8F9B1589104B}"/>
                </a:ext>
              </a:extLst>
            </p:cNvPr>
            <p:cNvSpPr txBox="1"/>
            <p:nvPr/>
          </p:nvSpPr>
          <p:spPr>
            <a:xfrm>
              <a:off x="6263692" y="4514975"/>
              <a:ext cx="12170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عَدَدُ  الْقِصَصِ</a:t>
              </a:r>
              <a:endParaRPr lang="fr-MA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18B654B-29E3-B50F-45A3-7FE275D7D3ED}"/>
              </a:ext>
            </a:extLst>
          </p:cNvPr>
          <p:cNvSpPr txBox="1"/>
          <p:nvPr/>
        </p:nvSpPr>
        <p:spPr>
          <a:xfrm>
            <a:off x="5636306" y="5022206"/>
            <a:ext cx="1207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اَلثّمَنُ بالدِّرْهَمِ</a:t>
            </a:r>
            <a:endParaRPr lang="fr-MA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 18">
            <a:extLst>
              <a:ext uri="{FF2B5EF4-FFF2-40B4-BE49-F238E27FC236}">
                <a16:creationId xmlns:a16="http://schemas.microsoft.com/office/drawing/2014/main" id="{C16B9E8C-93BB-7498-5998-2B85BF11D6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4593" y="3705623"/>
            <a:ext cx="1227045" cy="2062255"/>
          </a:xfrm>
          <a:prstGeom prst="ellipse">
            <a:avLst/>
          </a:prstGeom>
          <a:solidFill>
            <a:srgbClr val="4A7090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115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A5387E-B3F7-E257-C952-C353ADC7F1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695094C5-795A-8AF5-B7D6-F54552140DD2}"/>
              </a:ext>
            </a:extLst>
          </p:cNvPr>
          <p:cNvSpPr txBox="1"/>
          <p:nvPr/>
        </p:nvSpPr>
        <p:spPr>
          <a:xfrm>
            <a:off x="367005" y="882129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أولا ثمن القصة الواحدة؟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CD19898-E74A-A09B-B0DA-9E93B7934A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75086B9A-5C63-6E07-1A5C-E7A934352845}"/>
              </a:ext>
            </a:extLst>
          </p:cNvPr>
          <p:cNvGrpSpPr/>
          <p:nvPr/>
        </p:nvGrpSpPr>
        <p:grpSpPr>
          <a:xfrm>
            <a:off x="945316" y="1829566"/>
            <a:ext cx="7143921" cy="528463"/>
            <a:chOff x="1232040" y="1677166"/>
            <a:chExt cx="7143921" cy="528463"/>
          </a:xfrm>
        </p:grpSpPr>
        <p:grpSp>
          <p:nvGrpSpPr>
            <p:cNvPr id="31" name="Groupe 1">
              <a:extLst>
                <a:ext uri="{FF2B5EF4-FFF2-40B4-BE49-F238E27FC236}">
                  <a16:creationId xmlns:a16="http://schemas.microsoft.com/office/drawing/2014/main" id="{C4D82C9D-3E25-1274-DA6C-B93A27572CF4}"/>
                </a:ext>
              </a:extLst>
            </p:cNvPr>
            <p:cNvGrpSpPr/>
            <p:nvPr/>
          </p:nvGrpSpPr>
          <p:grpSpPr>
            <a:xfrm>
              <a:off x="6935494" y="1731351"/>
              <a:ext cx="1440467" cy="445902"/>
              <a:chOff x="7194965" y="1719200"/>
              <a:chExt cx="1327764" cy="445902"/>
            </a:xfrm>
          </p:grpSpPr>
          <p:sp>
            <p:nvSpPr>
              <p:cNvPr id="40" name="Rectangle : coins arrondis 3">
                <a:extLst>
                  <a:ext uri="{FF2B5EF4-FFF2-40B4-BE49-F238E27FC236}">
                    <a16:creationId xmlns:a16="http://schemas.microsoft.com/office/drawing/2014/main" id="{5B3A090F-FD83-AC38-5AAA-BEC3FB8C3EDF}"/>
                  </a:ext>
                </a:extLst>
              </p:cNvPr>
              <p:cNvSpPr/>
              <p:nvPr/>
            </p:nvSpPr>
            <p:spPr>
              <a:xfrm>
                <a:off x="7194965" y="1719200"/>
                <a:ext cx="920997" cy="445902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algn="ctr" rtl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ar-MA" sz="1600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أَفْهَمُ</a:t>
                </a:r>
              </a:p>
            </p:txBody>
          </p:sp>
          <p:sp>
            <p:nvSpPr>
              <p:cNvPr id="41" name="Oval 80">
                <a:extLst>
                  <a:ext uri="{FF2B5EF4-FFF2-40B4-BE49-F238E27FC236}">
                    <a16:creationId xmlns:a16="http://schemas.microsoft.com/office/drawing/2014/main" id="{0B2B2051-59C3-99FE-E4F0-67FDDF43FB0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15962" y="1725167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400" b="1" dirty="0"/>
                  <a:t>1</a:t>
                </a:r>
                <a:endParaRPr lang="fr-MA" sz="2400" b="1" dirty="0"/>
              </a:p>
            </p:txBody>
          </p:sp>
        </p:grpSp>
        <p:grpSp>
          <p:nvGrpSpPr>
            <p:cNvPr id="32" name="Groupe 14">
              <a:extLst>
                <a:ext uri="{FF2B5EF4-FFF2-40B4-BE49-F238E27FC236}">
                  <a16:creationId xmlns:a16="http://schemas.microsoft.com/office/drawing/2014/main" id="{F077968C-E701-8D42-110C-025109C92263}"/>
                </a:ext>
              </a:extLst>
            </p:cNvPr>
            <p:cNvGrpSpPr/>
            <p:nvPr/>
          </p:nvGrpSpPr>
          <p:grpSpPr>
            <a:xfrm>
              <a:off x="5057680" y="1705015"/>
              <a:ext cx="1713383" cy="472764"/>
              <a:chOff x="7158314" y="1692864"/>
              <a:chExt cx="2160434" cy="472764"/>
            </a:xfrm>
            <a:solidFill>
              <a:schemeClr val="bg1">
                <a:lumMod val="75000"/>
              </a:schemeClr>
            </a:solidFill>
          </p:grpSpPr>
          <p:sp>
            <p:nvSpPr>
              <p:cNvPr id="38" name="Rectangle : coins arrondis 3">
                <a:extLst>
                  <a:ext uri="{FF2B5EF4-FFF2-40B4-BE49-F238E27FC236}">
                    <a16:creationId xmlns:a16="http://schemas.microsoft.com/office/drawing/2014/main" id="{5CB9E04F-8A02-2454-589D-189E66777299}"/>
                  </a:ext>
                </a:extLst>
              </p:cNvPr>
              <p:cNvSpPr/>
              <p:nvPr/>
            </p:nvSpPr>
            <p:spPr>
              <a:xfrm>
                <a:off x="7158314" y="1692864"/>
                <a:ext cx="1662738" cy="472764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algn="ctr" rtl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ar-MA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أَمْلَأُ الْجَدْوَلَ</a:t>
                </a:r>
              </a:p>
            </p:txBody>
          </p:sp>
          <p:sp>
            <p:nvSpPr>
              <p:cNvPr id="39" name="Oval 80">
                <a:extLst>
                  <a:ext uri="{FF2B5EF4-FFF2-40B4-BE49-F238E27FC236}">
                    <a16:creationId xmlns:a16="http://schemas.microsoft.com/office/drawing/2014/main" id="{25D13BDC-270E-B931-F1C1-5FF4E31A659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62314" y="1719200"/>
                <a:ext cx="556434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800" b="1" dirty="0">
                    <a:solidFill>
                      <a:schemeClr val="bg1"/>
                    </a:solidFill>
                  </a:rPr>
                  <a:t>2</a:t>
                </a:r>
                <a:endParaRPr lang="fr-MA" sz="28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3" name="Groupe 19">
              <a:extLst>
                <a:ext uri="{FF2B5EF4-FFF2-40B4-BE49-F238E27FC236}">
                  <a16:creationId xmlns:a16="http://schemas.microsoft.com/office/drawing/2014/main" id="{EE06E4C4-2C7D-C7C0-A5A5-B7127B3F0ED8}"/>
                </a:ext>
              </a:extLst>
            </p:cNvPr>
            <p:cNvGrpSpPr/>
            <p:nvPr/>
          </p:nvGrpSpPr>
          <p:grpSpPr>
            <a:xfrm>
              <a:off x="3210641" y="1677166"/>
              <a:ext cx="1672974" cy="528463"/>
              <a:chOff x="8600979" y="1665015"/>
              <a:chExt cx="1672974" cy="528463"/>
            </a:xfrm>
            <a:solidFill>
              <a:schemeClr val="bg1">
                <a:lumMod val="75000"/>
              </a:schemeClr>
            </a:solidFill>
          </p:grpSpPr>
          <p:sp>
            <p:nvSpPr>
              <p:cNvPr id="36" name="Rectangle : coins arrondis 3">
                <a:extLst>
                  <a:ext uri="{FF2B5EF4-FFF2-40B4-BE49-F238E27FC236}">
                    <a16:creationId xmlns:a16="http://schemas.microsoft.com/office/drawing/2014/main" id="{4272D44F-88ED-E863-C837-81718013EB55}"/>
                  </a:ext>
                </a:extLst>
              </p:cNvPr>
              <p:cNvSpPr/>
              <p:nvPr/>
            </p:nvSpPr>
            <p:spPr>
              <a:xfrm>
                <a:off x="8600979" y="1665015"/>
                <a:ext cx="1287896" cy="528463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>
                  <a:lnSpc>
                    <a:spcPts val="2420"/>
                  </a:lnSpc>
                </a:pPr>
                <a:r>
                  <a:rPr lang="ar-MA" dirty="0">
                    <a:solidFill>
                      <a:schemeClr val="bg1">
                        <a:lumMod val="50000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أَجِدُ الْمَطلوبَ</a:t>
                </a:r>
                <a:endParaRPr lang="fr-FR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7" name="Oval 80">
                <a:extLst>
                  <a:ext uri="{FF2B5EF4-FFF2-40B4-BE49-F238E27FC236}">
                    <a16:creationId xmlns:a16="http://schemas.microsoft.com/office/drawing/2014/main" id="{29CF0FFF-9A9A-ADCA-EE7B-2F8DA60F28B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867186" y="1700027"/>
                <a:ext cx="406767" cy="4081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bg1">
                        <a:lumMod val="65000"/>
                      </a:schemeClr>
                    </a:solidFill>
                  </a:rPr>
                  <a:t>3</a:t>
                </a:r>
                <a:endParaRPr lang="fr-MA" sz="2400" b="1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p:grpSp>
        <p:sp>
          <p:nvSpPr>
            <p:cNvPr id="34" name="Rectangle : coins arrondis 3">
              <a:extLst>
                <a:ext uri="{FF2B5EF4-FFF2-40B4-BE49-F238E27FC236}">
                  <a16:creationId xmlns:a16="http://schemas.microsoft.com/office/drawing/2014/main" id="{B9D2ABFC-AD9F-4F92-6465-24755347A6DC}"/>
                </a:ext>
              </a:extLst>
            </p:cNvPr>
            <p:cNvSpPr/>
            <p:nvPr/>
          </p:nvSpPr>
          <p:spPr>
            <a:xfrm>
              <a:off x="1232040" y="1677166"/>
              <a:ext cx="1287895" cy="50068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>
                <a:lnSpc>
                  <a:spcPts val="2420"/>
                </a:lnSpc>
              </a:pPr>
              <a:r>
                <a:rPr lang="ar-MA" dirty="0">
                  <a:solidFill>
                    <a:schemeClr val="bg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أَكْتُبُ الْحَلَّ.</a:t>
              </a:r>
              <a:endPara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Oval 80">
              <a:extLst>
                <a:ext uri="{FF2B5EF4-FFF2-40B4-BE49-F238E27FC236}">
                  <a16:creationId xmlns:a16="http://schemas.microsoft.com/office/drawing/2014/main" id="{07152938-1155-8BD1-BF06-EE7EABE675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45004" y="1712178"/>
              <a:ext cx="406767" cy="40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>
                  <a:solidFill>
                    <a:schemeClr val="bg1">
                      <a:lumMod val="65000"/>
                    </a:schemeClr>
                  </a:solidFill>
                </a:rPr>
                <a:t>3</a:t>
              </a:r>
              <a:endParaRPr lang="fr-MA" sz="24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E4007DE-48BF-F60A-8033-D359E4E3D9F7}"/>
              </a:ext>
            </a:extLst>
          </p:cNvPr>
          <p:cNvGrpSpPr/>
          <p:nvPr/>
        </p:nvGrpSpPr>
        <p:grpSpPr>
          <a:xfrm>
            <a:off x="255638" y="3089693"/>
            <a:ext cx="8065401" cy="3077428"/>
            <a:chOff x="255638" y="3089693"/>
            <a:chExt cx="8065401" cy="307742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2500C14-9E99-878B-C68A-DB9AC3600353}"/>
                </a:ext>
              </a:extLst>
            </p:cNvPr>
            <p:cNvGrpSpPr/>
            <p:nvPr/>
          </p:nvGrpSpPr>
          <p:grpSpPr>
            <a:xfrm>
              <a:off x="255638" y="3089693"/>
              <a:ext cx="8065401" cy="3077428"/>
              <a:chOff x="255638" y="3089692"/>
              <a:chExt cx="8059275" cy="3219899"/>
            </a:xfrm>
          </p:grpSpPr>
          <p:pic>
            <p:nvPicPr>
              <p:cNvPr id="30" name="Image 29" descr="Une image contenant texte, capture d’écran, Police, nombre&#10;&#10;Le contenu généré par l’IA peut être incorrect.">
                <a:extLst>
                  <a:ext uri="{FF2B5EF4-FFF2-40B4-BE49-F238E27FC236}">
                    <a16:creationId xmlns:a16="http://schemas.microsoft.com/office/drawing/2014/main" id="{A3982230-FE04-0B35-FFCF-5CDD7C37F0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5638" y="3089692"/>
                <a:ext cx="8059275" cy="3219899"/>
              </a:xfrm>
              <a:prstGeom prst="rect">
                <a:avLst/>
              </a:prstGeom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D575420-4731-57A2-FA58-44ED427C627D}"/>
                  </a:ext>
                </a:extLst>
              </p:cNvPr>
              <p:cNvSpPr txBox="1"/>
              <p:nvPr/>
            </p:nvSpPr>
            <p:spPr>
              <a:xfrm>
                <a:off x="6263692" y="4514975"/>
                <a:ext cx="12170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MA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عَدَدُ  الْقِصَصِ</a:t>
                </a:r>
                <a:endParaRPr lang="fr-MA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9A507F9-960E-A8AE-5769-83BAC8836C11}"/>
                </a:ext>
              </a:extLst>
            </p:cNvPr>
            <p:cNvSpPr txBox="1"/>
            <p:nvPr/>
          </p:nvSpPr>
          <p:spPr>
            <a:xfrm>
              <a:off x="6318612" y="5012046"/>
              <a:ext cx="1207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اَلثّمَنُ بالدِّرْهَمِ</a:t>
              </a:r>
              <a:endParaRPr lang="fr-MA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813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09C8D6-5EBD-CE1B-E415-A8D76A4B0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79F71047-0792-43A1-AA89-A044C22B55E6}"/>
              </a:ext>
            </a:extLst>
          </p:cNvPr>
          <p:cNvSpPr txBox="1"/>
          <p:nvPr/>
        </p:nvSpPr>
        <p:spPr>
          <a:xfrm>
            <a:off x="1234705" y="9553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ألواحكم.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3B44FB5-F7DD-D3C6-6878-EBD824B9D3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8E264FF-1722-CA96-E69E-913BC53B30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8939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C29187-C316-6B9E-DAF5-2390B0A53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CB915E16-FC26-34AA-F0AB-13F645931098}"/>
              </a:ext>
            </a:extLst>
          </p:cNvPr>
          <p:cNvSpPr txBox="1"/>
          <p:nvPr/>
        </p:nvSpPr>
        <p:spPr>
          <a:xfrm>
            <a:off x="367005" y="882129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ثمن القصة الواحدة 6 دراهم.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7ED6E88-0527-0609-46A9-AD9343D52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8E35A239-CEFC-1254-3E5F-1813C0384466}"/>
              </a:ext>
            </a:extLst>
          </p:cNvPr>
          <p:cNvGrpSpPr/>
          <p:nvPr/>
        </p:nvGrpSpPr>
        <p:grpSpPr>
          <a:xfrm>
            <a:off x="945316" y="1829566"/>
            <a:ext cx="7143921" cy="528463"/>
            <a:chOff x="1232040" y="1677166"/>
            <a:chExt cx="7143921" cy="528463"/>
          </a:xfrm>
        </p:grpSpPr>
        <p:grpSp>
          <p:nvGrpSpPr>
            <p:cNvPr id="31" name="Groupe 1">
              <a:extLst>
                <a:ext uri="{FF2B5EF4-FFF2-40B4-BE49-F238E27FC236}">
                  <a16:creationId xmlns:a16="http://schemas.microsoft.com/office/drawing/2014/main" id="{DFBFAF08-7CFE-3BB9-4736-AD8684255467}"/>
                </a:ext>
              </a:extLst>
            </p:cNvPr>
            <p:cNvGrpSpPr/>
            <p:nvPr/>
          </p:nvGrpSpPr>
          <p:grpSpPr>
            <a:xfrm>
              <a:off x="6935494" y="1731351"/>
              <a:ext cx="1440467" cy="445902"/>
              <a:chOff x="7194965" y="1719200"/>
              <a:chExt cx="1327764" cy="445902"/>
            </a:xfrm>
          </p:grpSpPr>
          <p:sp>
            <p:nvSpPr>
              <p:cNvPr id="40" name="Rectangle : coins arrondis 3">
                <a:extLst>
                  <a:ext uri="{FF2B5EF4-FFF2-40B4-BE49-F238E27FC236}">
                    <a16:creationId xmlns:a16="http://schemas.microsoft.com/office/drawing/2014/main" id="{A1521E3D-0D0C-CD9B-33D5-E17B03099307}"/>
                  </a:ext>
                </a:extLst>
              </p:cNvPr>
              <p:cNvSpPr/>
              <p:nvPr/>
            </p:nvSpPr>
            <p:spPr>
              <a:xfrm>
                <a:off x="7194965" y="1719200"/>
                <a:ext cx="920997" cy="445902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algn="ctr" rtl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ar-MA" sz="1600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أَفْهَمُ</a:t>
                </a:r>
              </a:p>
            </p:txBody>
          </p:sp>
          <p:sp>
            <p:nvSpPr>
              <p:cNvPr id="41" name="Oval 80">
                <a:extLst>
                  <a:ext uri="{FF2B5EF4-FFF2-40B4-BE49-F238E27FC236}">
                    <a16:creationId xmlns:a16="http://schemas.microsoft.com/office/drawing/2014/main" id="{25B33671-2689-C93B-B821-672DF2E75E8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15962" y="1725167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400" b="1" dirty="0"/>
                  <a:t>1</a:t>
                </a:r>
                <a:endParaRPr lang="fr-MA" sz="2400" b="1" dirty="0"/>
              </a:p>
            </p:txBody>
          </p:sp>
        </p:grpSp>
        <p:grpSp>
          <p:nvGrpSpPr>
            <p:cNvPr id="32" name="Groupe 14">
              <a:extLst>
                <a:ext uri="{FF2B5EF4-FFF2-40B4-BE49-F238E27FC236}">
                  <a16:creationId xmlns:a16="http://schemas.microsoft.com/office/drawing/2014/main" id="{B76BD294-DFF0-638A-8163-B8E819C28289}"/>
                </a:ext>
              </a:extLst>
            </p:cNvPr>
            <p:cNvGrpSpPr/>
            <p:nvPr/>
          </p:nvGrpSpPr>
          <p:grpSpPr>
            <a:xfrm>
              <a:off x="5057680" y="1705015"/>
              <a:ext cx="1713383" cy="472764"/>
              <a:chOff x="7158314" y="1692864"/>
              <a:chExt cx="2160434" cy="472764"/>
            </a:xfrm>
            <a:solidFill>
              <a:schemeClr val="bg1">
                <a:lumMod val="75000"/>
              </a:schemeClr>
            </a:solidFill>
          </p:grpSpPr>
          <p:sp>
            <p:nvSpPr>
              <p:cNvPr id="38" name="Rectangle : coins arrondis 3">
                <a:extLst>
                  <a:ext uri="{FF2B5EF4-FFF2-40B4-BE49-F238E27FC236}">
                    <a16:creationId xmlns:a16="http://schemas.microsoft.com/office/drawing/2014/main" id="{03AD4CE3-0601-6634-26A9-865ABB40AFD5}"/>
                  </a:ext>
                </a:extLst>
              </p:cNvPr>
              <p:cNvSpPr/>
              <p:nvPr/>
            </p:nvSpPr>
            <p:spPr>
              <a:xfrm>
                <a:off x="7158314" y="1692864"/>
                <a:ext cx="1662738" cy="472764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algn="ctr" rtl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ar-MA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أَمْلَأُ الْجَدْوَلَ</a:t>
                </a:r>
              </a:p>
            </p:txBody>
          </p:sp>
          <p:sp>
            <p:nvSpPr>
              <p:cNvPr id="39" name="Oval 80">
                <a:extLst>
                  <a:ext uri="{FF2B5EF4-FFF2-40B4-BE49-F238E27FC236}">
                    <a16:creationId xmlns:a16="http://schemas.microsoft.com/office/drawing/2014/main" id="{F7D7B25C-8B80-A4F4-A55F-3EC23FA85FE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62314" y="1719200"/>
                <a:ext cx="556434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800" b="1" dirty="0">
                    <a:solidFill>
                      <a:schemeClr val="bg1"/>
                    </a:solidFill>
                  </a:rPr>
                  <a:t>2</a:t>
                </a:r>
                <a:endParaRPr lang="fr-MA" sz="28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3" name="Groupe 19">
              <a:extLst>
                <a:ext uri="{FF2B5EF4-FFF2-40B4-BE49-F238E27FC236}">
                  <a16:creationId xmlns:a16="http://schemas.microsoft.com/office/drawing/2014/main" id="{70EF7EDC-DF6F-65AE-C922-53226A3A38BF}"/>
                </a:ext>
              </a:extLst>
            </p:cNvPr>
            <p:cNvGrpSpPr/>
            <p:nvPr/>
          </p:nvGrpSpPr>
          <p:grpSpPr>
            <a:xfrm>
              <a:off x="3210641" y="1677166"/>
              <a:ext cx="1672974" cy="528463"/>
              <a:chOff x="8600979" y="1665015"/>
              <a:chExt cx="1672974" cy="528463"/>
            </a:xfrm>
            <a:solidFill>
              <a:schemeClr val="bg1">
                <a:lumMod val="75000"/>
              </a:schemeClr>
            </a:solidFill>
          </p:grpSpPr>
          <p:sp>
            <p:nvSpPr>
              <p:cNvPr id="36" name="Rectangle : coins arrondis 3">
                <a:extLst>
                  <a:ext uri="{FF2B5EF4-FFF2-40B4-BE49-F238E27FC236}">
                    <a16:creationId xmlns:a16="http://schemas.microsoft.com/office/drawing/2014/main" id="{13DF973F-55F6-7D3D-9A3F-CEF98EDDE167}"/>
                  </a:ext>
                </a:extLst>
              </p:cNvPr>
              <p:cNvSpPr/>
              <p:nvPr/>
            </p:nvSpPr>
            <p:spPr>
              <a:xfrm>
                <a:off x="8600979" y="1665015"/>
                <a:ext cx="1287896" cy="528463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>
                  <a:lnSpc>
                    <a:spcPts val="2420"/>
                  </a:lnSpc>
                </a:pPr>
                <a:r>
                  <a:rPr lang="ar-MA" dirty="0">
                    <a:solidFill>
                      <a:schemeClr val="bg1">
                        <a:lumMod val="50000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أَجِدُ الْمَطلوبَ</a:t>
                </a:r>
                <a:endParaRPr lang="fr-FR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7" name="Oval 80">
                <a:extLst>
                  <a:ext uri="{FF2B5EF4-FFF2-40B4-BE49-F238E27FC236}">
                    <a16:creationId xmlns:a16="http://schemas.microsoft.com/office/drawing/2014/main" id="{3DB242CD-FD56-E44F-8F30-F5A9C9ACF15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867186" y="1700027"/>
                <a:ext cx="406767" cy="4081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bg1">
                        <a:lumMod val="65000"/>
                      </a:schemeClr>
                    </a:solidFill>
                  </a:rPr>
                  <a:t>3</a:t>
                </a:r>
                <a:endParaRPr lang="fr-MA" sz="2400" b="1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p:grpSp>
        <p:sp>
          <p:nvSpPr>
            <p:cNvPr id="34" name="Rectangle : coins arrondis 3">
              <a:extLst>
                <a:ext uri="{FF2B5EF4-FFF2-40B4-BE49-F238E27FC236}">
                  <a16:creationId xmlns:a16="http://schemas.microsoft.com/office/drawing/2014/main" id="{2998CB98-B171-8629-9402-82F91ECDA162}"/>
                </a:ext>
              </a:extLst>
            </p:cNvPr>
            <p:cNvSpPr/>
            <p:nvPr/>
          </p:nvSpPr>
          <p:spPr>
            <a:xfrm>
              <a:off x="1232040" y="1677166"/>
              <a:ext cx="1287895" cy="50068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>
                <a:lnSpc>
                  <a:spcPts val="2420"/>
                </a:lnSpc>
              </a:pPr>
              <a:r>
                <a:rPr lang="ar-MA" dirty="0">
                  <a:solidFill>
                    <a:schemeClr val="bg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أَكْتُبُ الْحَلَّ.</a:t>
              </a:r>
              <a:endPara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Oval 80">
              <a:extLst>
                <a:ext uri="{FF2B5EF4-FFF2-40B4-BE49-F238E27FC236}">
                  <a16:creationId xmlns:a16="http://schemas.microsoft.com/office/drawing/2014/main" id="{09860630-E4EB-8000-C5A7-F83ED5F9EB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45004" y="1712178"/>
              <a:ext cx="406767" cy="40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>
                  <a:solidFill>
                    <a:schemeClr val="bg1">
                      <a:lumMod val="65000"/>
                    </a:schemeClr>
                  </a:solidFill>
                </a:rPr>
                <a:t>3</a:t>
              </a:r>
              <a:endParaRPr lang="fr-MA" sz="24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A842F22-CF5E-C3E9-38EA-2BE52B6FF6A9}"/>
              </a:ext>
            </a:extLst>
          </p:cNvPr>
          <p:cNvGrpSpPr/>
          <p:nvPr/>
        </p:nvGrpSpPr>
        <p:grpSpPr>
          <a:xfrm>
            <a:off x="255638" y="3089693"/>
            <a:ext cx="8065401" cy="3077428"/>
            <a:chOff x="255638" y="3089693"/>
            <a:chExt cx="8065401" cy="307742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F2E7FC5-6566-880A-71A0-731CD7CBEB35}"/>
                </a:ext>
              </a:extLst>
            </p:cNvPr>
            <p:cNvGrpSpPr/>
            <p:nvPr/>
          </p:nvGrpSpPr>
          <p:grpSpPr>
            <a:xfrm>
              <a:off x="255638" y="3089693"/>
              <a:ext cx="8065401" cy="3077428"/>
              <a:chOff x="255638" y="3089692"/>
              <a:chExt cx="8059275" cy="3219899"/>
            </a:xfrm>
          </p:grpSpPr>
          <p:pic>
            <p:nvPicPr>
              <p:cNvPr id="30" name="Image 29" descr="Une image contenant texte, capture d’écran, Police, nombre&#10;&#10;Le contenu généré par l’IA peut être incorrect.">
                <a:extLst>
                  <a:ext uri="{FF2B5EF4-FFF2-40B4-BE49-F238E27FC236}">
                    <a16:creationId xmlns:a16="http://schemas.microsoft.com/office/drawing/2014/main" id="{FA644EEB-5F58-B606-62B5-2C72D34BD3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5638" y="3089692"/>
                <a:ext cx="8059275" cy="3219899"/>
              </a:xfrm>
              <a:prstGeom prst="rect">
                <a:avLst/>
              </a:prstGeom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AC20C45-D829-44E8-50B4-16BB269E0629}"/>
                  </a:ext>
                </a:extLst>
              </p:cNvPr>
              <p:cNvSpPr txBox="1"/>
              <p:nvPr/>
            </p:nvSpPr>
            <p:spPr>
              <a:xfrm>
                <a:off x="6263692" y="4514975"/>
                <a:ext cx="12170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MA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عَدَدُ  الْقِصَصِ</a:t>
                </a:r>
                <a:endParaRPr lang="fr-MA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0C7E518-C13F-03B8-DE5D-C1E9D0A413B8}"/>
                </a:ext>
              </a:extLst>
            </p:cNvPr>
            <p:cNvSpPr txBox="1"/>
            <p:nvPr/>
          </p:nvSpPr>
          <p:spPr>
            <a:xfrm>
              <a:off x="6318612" y="5012046"/>
              <a:ext cx="1207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اَلثّمَنُ بالدِّرْهَمِ</a:t>
              </a:r>
              <a:endParaRPr lang="fr-MA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455ADE7-D112-19FC-E274-407C02234A56}"/>
              </a:ext>
            </a:extLst>
          </p:cNvPr>
          <p:cNvSpPr txBox="1"/>
          <p:nvPr/>
        </p:nvSpPr>
        <p:spPr>
          <a:xfrm>
            <a:off x="5381751" y="436047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9EA14F-6BD7-CAFA-22D2-390410EED9DD}"/>
              </a:ext>
            </a:extLst>
          </p:cNvPr>
          <p:cNvSpPr txBox="1"/>
          <p:nvPr/>
        </p:nvSpPr>
        <p:spPr>
          <a:xfrm>
            <a:off x="5366312" y="498126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fr-MA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32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2E55B1-39B2-F65E-75F8-9DFDD6FE2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0DCF2979-762E-6793-F39A-3F385F684E01}"/>
              </a:ext>
            </a:extLst>
          </p:cNvPr>
          <p:cNvSpPr txBox="1"/>
          <p:nvPr/>
        </p:nvSpPr>
        <p:spPr>
          <a:xfrm>
            <a:off x="367005" y="882129"/>
            <a:ext cx="7217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ضاعفوا الأعداد بثبات  وأكتبوا ثمن شراء  قصتين  وأربع قصص ست قصص وثمان قصص وعشر قصص.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05170AE-D1D6-1E23-4D71-E7C17E154E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C471C5F5-7C3A-8443-D132-093BB58CDD7C}"/>
              </a:ext>
            </a:extLst>
          </p:cNvPr>
          <p:cNvGrpSpPr/>
          <p:nvPr/>
        </p:nvGrpSpPr>
        <p:grpSpPr>
          <a:xfrm>
            <a:off x="945316" y="1829566"/>
            <a:ext cx="7143921" cy="528463"/>
            <a:chOff x="1232040" y="1677166"/>
            <a:chExt cx="7143921" cy="528463"/>
          </a:xfrm>
        </p:grpSpPr>
        <p:grpSp>
          <p:nvGrpSpPr>
            <p:cNvPr id="31" name="Groupe 1">
              <a:extLst>
                <a:ext uri="{FF2B5EF4-FFF2-40B4-BE49-F238E27FC236}">
                  <a16:creationId xmlns:a16="http://schemas.microsoft.com/office/drawing/2014/main" id="{2C9843DA-2C0C-D4C9-8163-C2BDEB0158A9}"/>
                </a:ext>
              </a:extLst>
            </p:cNvPr>
            <p:cNvGrpSpPr/>
            <p:nvPr/>
          </p:nvGrpSpPr>
          <p:grpSpPr>
            <a:xfrm>
              <a:off x="6935494" y="1731351"/>
              <a:ext cx="1440467" cy="445902"/>
              <a:chOff x="7194965" y="1719200"/>
              <a:chExt cx="1327764" cy="445902"/>
            </a:xfrm>
          </p:grpSpPr>
          <p:sp>
            <p:nvSpPr>
              <p:cNvPr id="40" name="Rectangle : coins arrondis 3">
                <a:extLst>
                  <a:ext uri="{FF2B5EF4-FFF2-40B4-BE49-F238E27FC236}">
                    <a16:creationId xmlns:a16="http://schemas.microsoft.com/office/drawing/2014/main" id="{35F32373-F220-5E49-E880-07FA455B70B7}"/>
                  </a:ext>
                </a:extLst>
              </p:cNvPr>
              <p:cNvSpPr/>
              <p:nvPr/>
            </p:nvSpPr>
            <p:spPr>
              <a:xfrm>
                <a:off x="7194965" y="1719200"/>
                <a:ext cx="920997" cy="445902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algn="ctr" rtl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ar-MA" sz="1600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أَفْهَمُ</a:t>
                </a:r>
              </a:p>
            </p:txBody>
          </p:sp>
          <p:sp>
            <p:nvSpPr>
              <p:cNvPr id="41" name="Oval 80">
                <a:extLst>
                  <a:ext uri="{FF2B5EF4-FFF2-40B4-BE49-F238E27FC236}">
                    <a16:creationId xmlns:a16="http://schemas.microsoft.com/office/drawing/2014/main" id="{0B877CB6-09D4-8D06-45B3-D75005BB7B3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15962" y="1725167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400" b="1" dirty="0"/>
                  <a:t>1</a:t>
                </a:r>
                <a:endParaRPr lang="fr-MA" sz="2400" b="1" dirty="0"/>
              </a:p>
            </p:txBody>
          </p:sp>
        </p:grpSp>
        <p:grpSp>
          <p:nvGrpSpPr>
            <p:cNvPr id="32" name="Groupe 14">
              <a:extLst>
                <a:ext uri="{FF2B5EF4-FFF2-40B4-BE49-F238E27FC236}">
                  <a16:creationId xmlns:a16="http://schemas.microsoft.com/office/drawing/2014/main" id="{57E83D6A-D327-5B87-BB09-5AA3091902A6}"/>
                </a:ext>
              </a:extLst>
            </p:cNvPr>
            <p:cNvGrpSpPr/>
            <p:nvPr/>
          </p:nvGrpSpPr>
          <p:grpSpPr>
            <a:xfrm>
              <a:off x="5057680" y="1705015"/>
              <a:ext cx="1713383" cy="472764"/>
              <a:chOff x="7158314" y="1692864"/>
              <a:chExt cx="2160434" cy="472764"/>
            </a:xfrm>
            <a:solidFill>
              <a:schemeClr val="bg1">
                <a:lumMod val="75000"/>
              </a:schemeClr>
            </a:solidFill>
          </p:grpSpPr>
          <p:sp>
            <p:nvSpPr>
              <p:cNvPr id="38" name="Rectangle : coins arrondis 3">
                <a:extLst>
                  <a:ext uri="{FF2B5EF4-FFF2-40B4-BE49-F238E27FC236}">
                    <a16:creationId xmlns:a16="http://schemas.microsoft.com/office/drawing/2014/main" id="{7609E79F-1996-E78A-252C-B6990657912E}"/>
                  </a:ext>
                </a:extLst>
              </p:cNvPr>
              <p:cNvSpPr/>
              <p:nvPr/>
            </p:nvSpPr>
            <p:spPr>
              <a:xfrm>
                <a:off x="7158314" y="1692864"/>
                <a:ext cx="1662738" cy="472764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algn="ctr" rtl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ar-MA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أَمْلَأُ الْجَدْوَلَ</a:t>
                </a:r>
              </a:p>
            </p:txBody>
          </p:sp>
          <p:sp>
            <p:nvSpPr>
              <p:cNvPr id="39" name="Oval 80">
                <a:extLst>
                  <a:ext uri="{FF2B5EF4-FFF2-40B4-BE49-F238E27FC236}">
                    <a16:creationId xmlns:a16="http://schemas.microsoft.com/office/drawing/2014/main" id="{08185F7B-3208-8BF1-DD51-4D61AA3C550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62314" y="1719200"/>
                <a:ext cx="556434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800" b="1" dirty="0">
                    <a:solidFill>
                      <a:schemeClr val="bg1"/>
                    </a:solidFill>
                  </a:rPr>
                  <a:t>2</a:t>
                </a:r>
                <a:endParaRPr lang="fr-MA" sz="28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3" name="Groupe 19">
              <a:extLst>
                <a:ext uri="{FF2B5EF4-FFF2-40B4-BE49-F238E27FC236}">
                  <a16:creationId xmlns:a16="http://schemas.microsoft.com/office/drawing/2014/main" id="{0D763E4A-2F8C-9335-B7C8-467A62BD5406}"/>
                </a:ext>
              </a:extLst>
            </p:cNvPr>
            <p:cNvGrpSpPr/>
            <p:nvPr/>
          </p:nvGrpSpPr>
          <p:grpSpPr>
            <a:xfrm>
              <a:off x="3210641" y="1677166"/>
              <a:ext cx="1672974" cy="528463"/>
              <a:chOff x="8600979" y="1665015"/>
              <a:chExt cx="1672974" cy="528463"/>
            </a:xfrm>
            <a:solidFill>
              <a:schemeClr val="bg1">
                <a:lumMod val="75000"/>
              </a:schemeClr>
            </a:solidFill>
          </p:grpSpPr>
          <p:sp>
            <p:nvSpPr>
              <p:cNvPr id="36" name="Rectangle : coins arrondis 3">
                <a:extLst>
                  <a:ext uri="{FF2B5EF4-FFF2-40B4-BE49-F238E27FC236}">
                    <a16:creationId xmlns:a16="http://schemas.microsoft.com/office/drawing/2014/main" id="{5AE05B93-2358-E8CB-E7B5-DA348CDCA6D3}"/>
                  </a:ext>
                </a:extLst>
              </p:cNvPr>
              <p:cNvSpPr/>
              <p:nvPr/>
            </p:nvSpPr>
            <p:spPr>
              <a:xfrm>
                <a:off x="8600979" y="1665015"/>
                <a:ext cx="1287896" cy="528463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>
                  <a:lnSpc>
                    <a:spcPts val="2420"/>
                  </a:lnSpc>
                </a:pPr>
                <a:r>
                  <a:rPr lang="ar-MA" dirty="0">
                    <a:solidFill>
                      <a:schemeClr val="bg1">
                        <a:lumMod val="50000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أَجِدُ الْمَطلوبَ</a:t>
                </a:r>
                <a:endParaRPr lang="fr-FR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7" name="Oval 80">
                <a:extLst>
                  <a:ext uri="{FF2B5EF4-FFF2-40B4-BE49-F238E27FC236}">
                    <a16:creationId xmlns:a16="http://schemas.microsoft.com/office/drawing/2014/main" id="{A566832B-1361-6D66-A4F9-09F1637BB7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867186" y="1700027"/>
                <a:ext cx="406767" cy="4081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bg1">
                        <a:lumMod val="65000"/>
                      </a:schemeClr>
                    </a:solidFill>
                  </a:rPr>
                  <a:t>3</a:t>
                </a:r>
                <a:endParaRPr lang="fr-MA" sz="2400" b="1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p:grpSp>
        <p:sp>
          <p:nvSpPr>
            <p:cNvPr id="34" name="Rectangle : coins arrondis 3">
              <a:extLst>
                <a:ext uri="{FF2B5EF4-FFF2-40B4-BE49-F238E27FC236}">
                  <a16:creationId xmlns:a16="http://schemas.microsoft.com/office/drawing/2014/main" id="{6EB23FEF-21CF-E48B-72E0-0D4AA0B2E57E}"/>
                </a:ext>
              </a:extLst>
            </p:cNvPr>
            <p:cNvSpPr/>
            <p:nvPr/>
          </p:nvSpPr>
          <p:spPr>
            <a:xfrm>
              <a:off x="1232040" y="1677166"/>
              <a:ext cx="1287895" cy="50068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>
                <a:lnSpc>
                  <a:spcPts val="2420"/>
                </a:lnSpc>
              </a:pPr>
              <a:r>
                <a:rPr lang="ar-MA" dirty="0">
                  <a:solidFill>
                    <a:schemeClr val="bg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أَكْتُبُ الْحَلَّ.</a:t>
              </a:r>
              <a:endPara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Oval 80">
              <a:extLst>
                <a:ext uri="{FF2B5EF4-FFF2-40B4-BE49-F238E27FC236}">
                  <a16:creationId xmlns:a16="http://schemas.microsoft.com/office/drawing/2014/main" id="{27527CFA-740D-8847-A9B7-D97D0B6BE1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45004" y="1712178"/>
              <a:ext cx="406767" cy="40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>
                  <a:solidFill>
                    <a:schemeClr val="bg1">
                      <a:lumMod val="65000"/>
                    </a:schemeClr>
                  </a:solidFill>
                </a:rPr>
                <a:t>3</a:t>
              </a:r>
              <a:endParaRPr lang="fr-MA" sz="24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0D41F1B-03D9-569D-B471-CB3C292E0549}"/>
              </a:ext>
            </a:extLst>
          </p:cNvPr>
          <p:cNvGrpSpPr/>
          <p:nvPr/>
        </p:nvGrpSpPr>
        <p:grpSpPr>
          <a:xfrm>
            <a:off x="255638" y="3089693"/>
            <a:ext cx="8065401" cy="3077428"/>
            <a:chOff x="255638" y="3089693"/>
            <a:chExt cx="8065401" cy="307742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F49507A-5739-CB83-CDFA-F7AFF979F2EF}"/>
                </a:ext>
              </a:extLst>
            </p:cNvPr>
            <p:cNvGrpSpPr/>
            <p:nvPr/>
          </p:nvGrpSpPr>
          <p:grpSpPr>
            <a:xfrm>
              <a:off x="255638" y="3089693"/>
              <a:ext cx="8065401" cy="3077428"/>
              <a:chOff x="255638" y="3089692"/>
              <a:chExt cx="8059275" cy="3219899"/>
            </a:xfrm>
          </p:grpSpPr>
          <p:pic>
            <p:nvPicPr>
              <p:cNvPr id="30" name="Image 29" descr="Une image contenant texte, capture d’écran, Police, nombre&#10;&#10;Le contenu généré par l’IA peut être incorrect.">
                <a:extLst>
                  <a:ext uri="{FF2B5EF4-FFF2-40B4-BE49-F238E27FC236}">
                    <a16:creationId xmlns:a16="http://schemas.microsoft.com/office/drawing/2014/main" id="{8F3CA1EE-1BE1-0E86-15E6-3862D9118A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5638" y="3089692"/>
                <a:ext cx="8059275" cy="3219899"/>
              </a:xfrm>
              <a:prstGeom prst="rect">
                <a:avLst/>
              </a:prstGeom>
            </p:spPr>
          </p:pic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D4F0365-748B-E918-8466-BB8906D1BAFC}"/>
                  </a:ext>
                </a:extLst>
              </p:cNvPr>
              <p:cNvSpPr txBox="1"/>
              <p:nvPr/>
            </p:nvSpPr>
            <p:spPr>
              <a:xfrm>
                <a:off x="6263692" y="4514975"/>
                <a:ext cx="12170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MA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عَدَدُ  الْقِصَصِ</a:t>
                </a:r>
                <a:endParaRPr lang="fr-MA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D3BAE4A-E707-27E1-036F-D21CE3AA1197}"/>
                </a:ext>
              </a:extLst>
            </p:cNvPr>
            <p:cNvSpPr txBox="1"/>
            <p:nvPr/>
          </p:nvSpPr>
          <p:spPr>
            <a:xfrm>
              <a:off x="6318612" y="5012046"/>
              <a:ext cx="1207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اَلثّمَنُ بالدِّرْهَمِ</a:t>
              </a:r>
              <a:endParaRPr lang="fr-MA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EF94E69-D306-4A2F-FA08-72E86FC24ED4}"/>
              </a:ext>
            </a:extLst>
          </p:cNvPr>
          <p:cNvSpPr txBox="1"/>
          <p:nvPr/>
        </p:nvSpPr>
        <p:spPr>
          <a:xfrm>
            <a:off x="5381751" y="436047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9A6592-D952-307E-7E43-BEA026669F71}"/>
              </a:ext>
            </a:extLst>
          </p:cNvPr>
          <p:cNvSpPr txBox="1"/>
          <p:nvPr/>
        </p:nvSpPr>
        <p:spPr>
          <a:xfrm>
            <a:off x="5366312" y="498126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fr-MA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72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4FFDC-69FA-311E-BE81-2948A17F25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0582B25-EA59-6E14-202F-7D40CEB90234}"/>
              </a:ext>
            </a:extLst>
          </p:cNvPr>
          <p:cNvSpPr txBox="1"/>
          <p:nvPr/>
        </p:nvSpPr>
        <p:spPr>
          <a:xfrm>
            <a:off x="1234705" y="9553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ألواحكم.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DC8749A-D3DC-D3BD-E81F-878C8F8BA4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F4586ED-BF5B-F1B1-B79E-F8358103F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9612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DF21A6-70B2-C413-E06E-04B5C30F1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9F8D66E1-35B4-98AC-E102-FEED7CC83215}"/>
              </a:ext>
            </a:extLst>
          </p:cNvPr>
          <p:cNvSpPr txBox="1"/>
          <p:nvPr/>
        </p:nvSpPr>
        <p:spPr>
          <a:xfrm>
            <a:off x="367005" y="882129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كيف نحافظ على العلاقة بين عدد القصص وثمنها؟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19AC1CC-46FF-3AC0-36AD-CAD85868CF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9339B721-C379-A310-9EDA-7C105371048E}"/>
              </a:ext>
            </a:extLst>
          </p:cNvPr>
          <p:cNvGrpSpPr/>
          <p:nvPr/>
        </p:nvGrpSpPr>
        <p:grpSpPr>
          <a:xfrm>
            <a:off x="945316" y="1829566"/>
            <a:ext cx="7143921" cy="528463"/>
            <a:chOff x="1232040" y="1677166"/>
            <a:chExt cx="7143921" cy="528463"/>
          </a:xfrm>
        </p:grpSpPr>
        <p:grpSp>
          <p:nvGrpSpPr>
            <p:cNvPr id="31" name="Groupe 1">
              <a:extLst>
                <a:ext uri="{FF2B5EF4-FFF2-40B4-BE49-F238E27FC236}">
                  <a16:creationId xmlns:a16="http://schemas.microsoft.com/office/drawing/2014/main" id="{0F9CA01C-4371-025A-1713-DBEDB6D2983D}"/>
                </a:ext>
              </a:extLst>
            </p:cNvPr>
            <p:cNvGrpSpPr/>
            <p:nvPr/>
          </p:nvGrpSpPr>
          <p:grpSpPr>
            <a:xfrm>
              <a:off x="6935494" y="1731351"/>
              <a:ext cx="1440467" cy="445902"/>
              <a:chOff x="7194965" y="1719200"/>
              <a:chExt cx="1327764" cy="445902"/>
            </a:xfrm>
          </p:grpSpPr>
          <p:sp>
            <p:nvSpPr>
              <p:cNvPr id="40" name="Rectangle : coins arrondis 3">
                <a:extLst>
                  <a:ext uri="{FF2B5EF4-FFF2-40B4-BE49-F238E27FC236}">
                    <a16:creationId xmlns:a16="http://schemas.microsoft.com/office/drawing/2014/main" id="{1C416046-14C6-AD36-0035-E202B62F0232}"/>
                  </a:ext>
                </a:extLst>
              </p:cNvPr>
              <p:cNvSpPr/>
              <p:nvPr/>
            </p:nvSpPr>
            <p:spPr>
              <a:xfrm>
                <a:off x="7194965" y="1719200"/>
                <a:ext cx="920997" cy="445902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algn="ctr" rtl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ar-MA" sz="1600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أَفْهَمُ</a:t>
                </a:r>
              </a:p>
            </p:txBody>
          </p:sp>
          <p:sp>
            <p:nvSpPr>
              <p:cNvPr id="41" name="Oval 80">
                <a:extLst>
                  <a:ext uri="{FF2B5EF4-FFF2-40B4-BE49-F238E27FC236}">
                    <a16:creationId xmlns:a16="http://schemas.microsoft.com/office/drawing/2014/main" id="{12887CBF-E8AA-C7B0-B701-CD1D15F2B70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15962" y="1725167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400" b="1" dirty="0"/>
                  <a:t>1</a:t>
                </a:r>
                <a:endParaRPr lang="fr-MA" sz="2400" b="1" dirty="0"/>
              </a:p>
            </p:txBody>
          </p:sp>
        </p:grpSp>
        <p:grpSp>
          <p:nvGrpSpPr>
            <p:cNvPr id="32" name="Groupe 14">
              <a:extLst>
                <a:ext uri="{FF2B5EF4-FFF2-40B4-BE49-F238E27FC236}">
                  <a16:creationId xmlns:a16="http://schemas.microsoft.com/office/drawing/2014/main" id="{62332FAC-2891-A758-190A-983567EDA1DD}"/>
                </a:ext>
              </a:extLst>
            </p:cNvPr>
            <p:cNvGrpSpPr/>
            <p:nvPr/>
          </p:nvGrpSpPr>
          <p:grpSpPr>
            <a:xfrm>
              <a:off x="5057680" y="1705015"/>
              <a:ext cx="1713383" cy="472764"/>
              <a:chOff x="7158314" y="1692864"/>
              <a:chExt cx="2160434" cy="472764"/>
            </a:xfrm>
            <a:solidFill>
              <a:schemeClr val="bg1">
                <a:lumMod val="75000"/>
              </a:schemeClr>
            </a:solidFill>
          </p:grpSpPr>
          <p:sp>
            <p:nvSpPr>
              <p:cNvPr id="38" name="Rectangle : coins arrondis 3">
                <a:extLst>
                  <a:ext uri="{FF2B5EF4-FFF2-40B4-BE49-F238E27FC236}">
                    <a16:creationId xmlns:a16="http://schemas.microsoft.com/office/drawing/2014/main" id="{4A920B72-34FC-D43F-23EC-3BE53A63D181}"/>
                  </a:ext>
                </a:extLst>
              </p:cNvPr>
              <p:cNvSpPr/>
              <p:nvPr/>
            </p:nvSpPr>
            <p:spPr>
              <a:xfrm>
                <a:off x="7158314" y="1692864"/>
                <a:ext cx="1662738" cy="472764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algn="ctr" rtl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ar-MA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أَمْلَأُ الْجَدْوَلَ</a:t>
                </a:r>
              </a:p>
            </p:txBody>
          </p:sp>
          <p:sp>
            <p:nvSpPr>
              <p:cNvPr id="39" name="Oval 80">
                <a:extLst>
                  <a:ext uri="{FF2B5EF4-FFF2-40B4-BE49-F238E27FC236}">
                    <a16:creationId xmlns:a16="http://schemas.microsoft.com/office/drawing/2014/main" id="{BA7861F1-8BB5-287F-9CCC-C9672D1A0A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62314" y="1719200"/>
                <a:ext cx="556434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800" b="1" dirty="0">
                    <a:solidFill>
                      <a:schemeClr val="bg1"/>
                    </a:solidFill>
                  </a:rPr>
                  <a:t>2</a:t>
                </a:r>
                <a:endParaRPr lang="fr-MA" sz="28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3" name="Groupe 19">
              <a:extLst>
                <a:ext uri="{FF2B5EF4-FFF2-40B4-BE49-F238E27FC236}">
                  <a16:creationId xmlns:a16="http://schemas.microsoft.com/office/drawing/2014/main" id="{210725CF-ACD7-A369-3454-A76B5C8966D9}"/>
                </a:ext>
              </a:extLst>
            </p:cNvPr>
            <p:cNvGrpSpPr/>
            <p:nvPr/>
          </p:nvGrpSpPr>
          <p:grpSpPr>
            <a:xfrm>
              <a:off x="3210641" y="1677166"/>
              <a:ext cx="1672974" cy="528463"/>
              <a:chOff x="8600979" y="1665015"/>
              <a:chExt cx="1672974" cy="528463"/>
            </a:xfrm>
            <a:solidFill>
              <a:schemeClr val="bg1">
                <a:lumMod val="75000"/>
              </a:schemeClr>
            </a:solidFill>
          </p:grpSpPr>
          <p:sp>
            <p:nvSpPr>
              <p:cNvPr id="36" name="Rectangle : coins arrondis 3">
                <a:extLst>
                  <a:ext uri="{FF2B5EF4-FFF2-40B4-BE49-F238E27FC236}">
                    <a16:creationId xmlns:a16="http://schemas.microsoft.com/office/drawing/2014/main" id="{9EE3872D-029D-DC20-ED09-914081633AFD}"/>
                  </a:ext>
                </a:extLst>
              </p:cNvPr>
              <p:cNvSpPr/>
              <p:nvPr/>
            </p:nvSpPr>
            <p:spPr>
              <a:xfrm>
                <a:off x="8600979" y="1665015"/>
                <a:ext cx="1287896" cy="528463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>
                  <a:lnSpc>
                    <a:spcPts val="2420"/>
                  </a:lnSpc>
                </a:pPr>
                <a:r>
                  <a:rPr lang="ar-MA" dirty="0">
                    <a:solidFill>
                      <a:schemeClr val="bg1">
                        <a:lumMod val="50000"/>
                      </a:schemeClr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أَجِدُ الْمَطلوبَ</a:t>
                </a:r>
                <a:endParaRPr lang="fr-FR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7" name="Oval 80">
                <a:extLst>
                  <a:ext uri="{FF2B5EF4-FFF2-40B4-BE49-F238E27FC236}">
                    <a16:creationId xmlns:a16="http://schemas.microsoft.com/office/drawing/2014/main" id="{1B957FAE-53FC-5E7C-984D-CED7B140980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867186" y="1700027"/>
                <a:ext cx="406767" cy="4081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bg1">
                        <a:lumMod val="65000"/>
                      </a:schemeClr>
                    </a:solidFill>
                  </a:rPr>
                  <a:t>3</a:t>
                </a:r>
                <a:endParaRPr lang="fr-MA" sz="2400" b="1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p:grpSp>
        <p:sp>
          <p:nvSpPr>
            <p:cNvPr id="34" name="Rectangle : coins arrondis 3">
              <a:extLst>
                <a:ext uri="{FF2B5EF4-FFF2-40B4-BE49-F238E27FC236}">
                  <a16:creationId xmlns:a16="http://schemas.microsoft.com/office/drawing/2014/main" id="{D2C24A78-2A55-0B64-B015-FE4819A116D7}"/>
                </a:ext>
              </a:extLst>
            </p:cNvPr>
            <p:cNvSpPr/>
            <p:nvPr/>
          </p:nvSpPr>
          <p:spPr>
            <a:xfrm>
              <a:off x="1232040" y="1677166"/>
              <a:ext cx="1287895" cy="50068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>
                <a:lnSpc>
                  <a:spcPts val="2420"/>
                </a:lnSpc>
              </a:pPr>
              <a:r>
                <a:rPr lang="ar-MA" dirty="0">
                  <a:solidFill>
                    <a:schemeClr val="bg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أَكْتُبُ الْحَلَّ.</a:t>
              </a:r>
              <a:endPara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Oval 80">
              <a:extLst>
                <a:ext uri="{FF2B5EF4-FFF2-40B4-BE49-F238E27FC236}">
                  <a16:creationId xmlns:a16="http://schemas.microsoft.com/office/drawing/2014/main" id="{5A845CA6-70E5-FBC5-B3D9-9F1D2338C9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45004" y="1712178"/>
              <a:ext cx="406767" cy="40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>
                  <a:solidFill>
                    <a:schemeClr val="bg1">
                      <a:lumMod val="65000"/>
                    </a:schemeClr>
                  </a:solidFill>
                </a:rPr>
                <a:t>3</a:t>
              </a:r>
              <a:endParaRPr lang="fr-MA" sz="24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9C4DE6E-2C82-B8E8-BE0D-12EC40C97766}"/>
              </a:ext>
            </a:extLst>
          </p:cNvPr>
          <p:cNvGrpSpPr/>
          <p:nvPr/>
        </p:nvGrpSpPr>
        <p:grpSpPr>
          <a:xfrm>
            <a:off x="331936" y="3046551"/>
            <a:ext cx="8065401" cy="3077428"/>
            <a:chOff x="331936" y="3046551"/>
            <a:chExt cx="8065401" cy="307742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DBBA010-18AC-9B3F-2EE5-4E1C4D2A12FC}"/>
                </a:ext>
              </a:extLst>
            </p:cNvPr>
            <p:cNvGrpSpPr/>
            <p:nvPr/>
          </p:nvGrpSpPr>
          <p:grpSpPr>
            <a:xfrm>
              <a:off x="331936" y="3046551"/>
              <a:ext cx="8065401" cy="3077428"/>
              <a:chOff x="430151" y="3057867"/>
              <a:chExt cx="8065401" cy="3077428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4F125DF9-9A92-9442-A0DF-60C147359707}"/>
                  </a:ext>
                </a:extLst>
              </p:cNvPr>
              <p:cNvGrpSpPr/>
              <p:nvPr/>
            </p:nvGrpSpPr>
            <p:grpSpPr>
              <a:xfrm>
                <a:off x="430151" y="3057867"/>
                <a:ext cx="8065401" cy="3077428"/>
                <a:chOff x="430018" y="3056393"/>
                <a:chExt cx="8059275" cy="3219899"/>
              </a:xfrm>
            </p:grpSpPr>
            <p:pic>
              <p:nvPicPr>
                <p:cNvPr id="30" name="Image 29" descr="Une image contenant texte, capture d’écran, Police, nombre&#10;&#10;Le contenu généré par l’IA peut être incorrect.">
                  <a:extLst>
                    <a:ext uri="{FF2B5EF4-FFF2-40B4-BE49-F238E27FC236}">
                      <a16:creationId xmlns:a16="http://schemas.microsoft.com/office/drawing/2014/main" id="{15D4050F-A96C-3FBA-A839-E1AC5856DF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0018" y="3056393"/>
                  <a:ext cx="8059275" cy="3219899"/>
                </a:xfrm>
                <a:prstGeom prst="rect">
                  <a:avLst/>
                </a:prstGeom>
              </p:spPr>
            </p:pic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92488169-4888-29E7-0840-75575250DDEF}"/>
                    </a:ext>
                  </a:extLst>
                </p:cNvPr>
                <p:cNvSpPr txBox="1"/>
                <p:nvPr/>
              </p:nvSpPr>
              <p:spPr>
                <a:xfrm>
                  <a:off x="6263692" y="4514975"/>
                  <a:ext cx="121700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ar-MA" dirty="0">
                      <a:solidFill>
                        <a:srgbClr val="C000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عَدَدُ  الْقِصَصِ</a:t>
                  </a:r>
                  <a:endParaRPr lang="fr-MA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5900705-5375-BEFA-10B5-2669635C1FCE}"/>
                  </a:ext>
                </a:extLst>
              </p:cNvPr>
              <p:cNvSpPr txBox="1"/>
              <p:nvPr/>
            </p:nvSpPr>
            <p:spPr>
              <a:xfrm>
                <a:off x="6318612" y="5012046"/>
                <a:ext cx="12073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MA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اَلثّمَنُ بالدِّرْهَمِ</a:t>
                </a:r>
                <a:endParaRPr lang="fr-MA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E58A163-7B0E-804C-7605-4EDBED80FC6D}"/>
                </a:ext>
              </a:extLst>
            </p:cNvPr>
            <p:cNvSpPr txBox="1"/>
            <p:nvPr/>
          </p:nvSpPr>
          <p:spPr>
            <a:xfrm>
              <a:off x="5381751" y="4360471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F8E3113-33BE-21B7-E788-6067789C113E}"/>
                </a:ext>
              </a:extLst>
            </p:cNvPr>
            <p:cNvSpPr txBox="1"/>
            <p:nvPr/>
          </p:nvSpPr>
          <p:spPr>
            <a:xfrm>
              <a:off x="5366312" y="4981268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5A8F5FE-C7D2-E302-BFA5-BE6159B6261B}"/>
                </a:ext>
              </a:extLst>
            </p:cNvPr>
            <p:cNvSpPr txBox="1"/>
            <p:nvPr/>
          </p:nvSpPr>
          <p:spPr>
            <a:xfrm>
              <a:off x="3793970" y="4360471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19DAF2E-295D-463B-F027-0350CB64082D}"/>
                </a:ext>
              </a:extLst>
            </p:cNvPr>
            <p:cNvSpPr txBox="1"/>
            <p:nvPr/>
          </p:nvSpPr>
          <p:spPr>
            <a:xfrm>
              <a:off x="3664128" y="4969952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24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91E1885-D2F2-907D-39D9-942827B418BB}"/>
                </a:ext>
              </a:extLst>
            </p:cNvPr>
            <p:cNvSpPr txBox="1"/>
            <p:nvPr/>
          </p:nvSpPr>
          <p:spPr>
            <a:xfrm>
              <a:off x="2843264" y="4360471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F0C4510-099D-7410-AB32-776395DE00FC}"/>
                </a:ext>
              </a:extLst>
            </p:cNvPr>
            <p:cNvSpPr txBox="1"/>
            <p:nvPr/>
          </p:nvSpPr>
          <p:spPr>
            <a:xfrm>
              <a:off x="2803084" y="4981268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36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8261F93-C66B-D9D4-4EC0-83F66CACE0F9}"/>
                </a:ext>
              </a:extLst>
            </p:cNvPr>
            <p:cNvSpPr txBox="1"/>
            <p:nvPr/>
          </p:nvSpPr>
          <p:spPr>
            <a:xfrm>
              <a:off x="2046915" y="4360471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8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D160BAB-AB2A-F2E6-B42C-F8135CE0B78A}"/>
                </a:ext>
              </a:extLst>
            </p:cNvPr>
            <p:cNvSpPr txBox="1"/>
            <p:nvPr/>
          </p:nvSpPr>
          <p:spPr>
            <a:xfrm>
              <a:off x="1981994" y="4969952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48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3CCBC02-76B0-8121-21BF-6E9AC0829C52}"/>
                </a:ext>
              </a:extLst>
            </p:cNvPr>
            <p:cNvSpPr txBox="1"/>
            <p:nvPr/>
          </p:nvSpPr>
          <p:spPr>
            <a:xfrm>
              <a:off x="1112667" y="4397248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811DE9D-C6BD-663D-8716-9CDAEFA198F5}"/>
                </a:ext>
              </a:extLst>
            </p:cNvPr>
            <p:cNvSpPr txBox="1"/>
            <p:nvPr/>
          </p:nvSpPr>
          <p:spPr>
            <a:xfrm>
              <a:off x="1144911" y="4969952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60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C3307B9-F155-9C29-D251-404F3BE80CD1}"/>
                </a:ext>
              </a:extLst>
            </p:cNvPr>
            <p:cNvSpPr txBox="1"/>
            <p:nvPr/>
          </p:nvSpPr>
          <p:spPr>
            <a:xfrm>
              <a:off x="4505268" y="4956370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12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C319335-E949-BB13-70C2-8B1E3971CF19}"/>
                </a:ext>
              </a:extLst>
            </p:cNvPr>
            <p:cNvSpPr txBox="1"/>
            <p:nvPr/>
          </p:nvSpPr>
          <p:spPr>
            <a:xfrm>
              <a:off x="4589959" y="4358382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395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427EF-4D34-2CA8-87B6-DEF8FA185E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E7921EA-37EE-546B-B6A4-7090C1119C2D}"/>
              </a:ext>
            </a:extLst>
          </p:cNvPr>
          <p:cNvSpPr txBox="1"/>
          <p:nvPr/>
        </p:nvSpPr>
        <p:spPr>
          <a:xfrm>
            <a:off x="367005" y="882129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الثالثة؟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20A79F2-5149-D409-959F-7C8E414FA4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2C66FBDA-F2E5-C006-09B5-78BCC8873691}"/>
              </a:ext>
            </a:extLst>
          </p:cNvPr>
          <p:cNvGrpSpPr/>
          <p:nvPr/>
        </p:nvGrpSpPr>
        <p:grpSpPr>
          <a:xfrm>
            <a:off x="945316" y="1829566"/>
            <a:ext cx="7143921" cy="528463"/>
            <a:chOff x="1232040" y="1677166"/>
            <a:chExt cx="7143921" cy="528463"/>
          </a:xfrm>
        </p:grpSpPr>
        <p:grpSp>
          <p:nvGrpSpPr>
            <p:cNvPr id="31" name="Groupe 1">
              <a:extLst>
                <a:ext uri="{FF2B5EF4-FFF2-40B4-BE49-F238E27FC236}">
                  <a16:creationId xmlns:a16="http://schemas.microsoft.com/office/drawing/2014/main" id="{4593C5E0-DA74-2513-A02D-FEAFD6961DAB}"/>
                </a:ext>
              </a:extLst>
            </p:cNvPr>
            <p:cNvGrpSpPr/>
            <p:nvPr/>
          </p:nvGrpSpPr>
          <p:grpSpPr>
            <a:xfrm>
              <a:off x="6935494" y="1731351"/>
              <a:ext cx="1440467" cy="445902"/>
              <a:chOff x="7194965" y="1719200"/>
              <a:chExt cx="1327764" cy="445902"/>
            </a:xfrm>
          </p:grpSpPr>
          <p:sp>
            <p:nvSpPr>
              <p:cNvPr id="40" name="Rectangle : coins arrondis 3">
                <a:extLst>
                  <a:ext uri="{FF2B5EF4-FFF2-40B4-BE49-F238E27FC236}">
                    <a16:creationId xmlns:a16="http://schemas.microsoft.com/office/drawing/2014/main" id="{3C846F25-3AF3-E3A1-7931-8626B74F1FD0}"/>
                  </a:ext>
                </a:extLst>
              </p:cNvPr>
              <p:cNvSpPr/>
              <p:nvPr/>
            </p:nvSpPr>
            <p:spPr>
              <a:xfrm>
                <a:off x="7194965" y="1719200"/>
                <a:ext cx="920997" cy="445902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algn="ctr" rtl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ar-MA" sz="1600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أَفْهَمُ</a:t>
                </a:r>
              </a:p>
            </p:txBody>
          </p:sp>
          <p:sp>
            <p:nvSpPr>
              <p:cNvPr id="41" name="Oval 80">
                <a:extLst>
                  <a:ext uri="{FF2B5EF4-FFF2-40B4-BE49-F238E27FC236}">
                    <a16:creationId xmlns:a16="http://schemas.microsoft.com/office/drawing/2014/main" id="{670B3F0C-B6E7-9AD0-E324-70B38662FBB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15962" y="1725167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400" b="1" dirty="0"/>
                  <a:t>1</a:t>
                </a:r>
                <a:endParaRPr lang="fr-MA" sz="2400" b="1" dirty="0"/>
              </a:p>
            </p:txBody>
          </p:sp>
        </p:grpSp>
        <p:grpSp>
          <p:nvGrpSpPr>
            <p:cNvPr id="32" name="Groupe 14">
              <a:extLst>
                <a:ext uri="{FF2B5EF4-FFF2-40B4-BE49-F238E27FC236}">
                  <a16:creationId xmlns:a16="http://schemas.microsoft.com/office/drawing/2014/main" id="{9C579FA4-D29A-AEA7-6E50-CC33DA617D8F}"/>
                </a:ext>
              </a:extLst>
            </p:cNvPr>
            <p:cNvGrpSpPr/>
            <p:nvPr/>
          </p:nvGrpSpPr>
          <p:grpSpPr>
            <a:xfrm>
              <a:off x="5057680" y="1705015"/>
              <a:ext cx="1713383" cy="472764"/>
              <a:chOff x="7158314" y="1692864"/>
              <a:chExt cx="2160434" cy="472764"/>
            </a:xfrm>
            <a:solidFill>
              <a:schemeClr val="bg1">
                <a:lumMod val="75000"/>
              </a:schemeClr>
            </a:solidFill>
          </p:grpSpPr>
          <p:sp>
            <p:nvSpPr>
              <p:cNvPr id="38" name="Rectangle : coins arrondis 3">
                <a:extLst>
                  <a:ext uri="{FF2B5EF4-FFF2-40B4-BE49-F238E27FC236}">
                    <a16:creationId xmlns:a16="http://schemas.microsoft.com/office/drawing/2014/main" id="{E887CBF6-B6CC-94E9-F6ED-139DE7C5D3DC}"/>
                  </a:ext>
                </a:extLst>
              </p:cNvPr>
              <p:cNvSpPr/>
              <p:nvPr/>
            </p:nvSpPr>
            <p:spPr>
              <a:xfrm>
                <a:off x="7158314" y="1692864"/>
                <a:ext cx="1662738" cy="472764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algn="ctr" rtl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ar-MA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أَمْلَأُ الْجَدْوَلَ</a:t>
                </a:r>
              </a:p>
            </p:txBody>
          </p:sp>
          <p:sp>
            <p:nvSpPr>
              <p:cNvPr id="39" name="Oval 80">
                <a:extLst>
                  <a:ext uri="{FF2B5EF4-FFF2-40B4-BE49-F238E27FC236}">
                    <a16:creationId xmlns:a16="http://schemas.microsoft.com/office/drawing/2014/main" id="{AB6ECBD1-39DE-A8EE-E5FB-6B7010C681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62314" y="1719200"/>
                <a:ext cx="556434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800" b="1" dirty="0">
                    <a:solidFill>
                      <a:schemeClr val="bg1"/>
                    </a:solidFill>
                  </a:rPr>
                  <a:t>2</a:t>
                </a:r>
                <a:endParaRPr lang="fr-MA" sz="28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3" name="Groupe 19">
              <a:extLst>
                <a:ext uri="{FF2B5EF4-FFF2-40B4-BE49-F238E27FC236}">
                  <a16:creationId xmlns:a16="http://schemas.microsoft.com/office/drawing/2014/main" id="{71776CBC-AA2E-1191-097B-4306853A9088}"/>
                </a:ext>
              </a:extLst>
            </p:cNvPr>
            <p:cNvGrpSpPr/>
            <p:nvPr/>
          </p:nvGrpSpPr>
          <p:grpSpPr>
            <a:xfrm>
              <a:off x="3210641" y="1677166"/>
              <a:ext cx="1672974" cy="528463"/>
              <a:chOff x="8600979" y="1665015"/>
              <a:chExt cx="1672974" cy="528463"/>
            </a:xfrm>
            <a:solidFill>
              <a:schemeClr val="bg1">
                <a:lumMod val="75000"/>
              </a:schemeClr>
            </a:solidFill>
          </p:grpSpPr>
          <p:sp>
            <p:nvSpPr>
              <p:cNvPr id="36" name="Rectangle : coins arrondis 3">
                <a:extLst>
                  <a:ext uri="{FF2B5EF4-FFF2-40B4-BE49-F238E27FC236}">
                    <a16:creationId xmlns:a16="http://schemas.microsoft.com/office/drawing/2014/main" id="{F04127BB-47FA-B9B5-1C7E-7664E7FB30E5}"/>
                  </a:ext>
                </a:extLst>
              </p:cNvPr>
              <p:cNvSpPr/>
              <p:nvPr/>
            </p:nvSpPr>
            <p:spPr>
              <a:xfrm>
                <a:off x="8600979" y="1665015"/>
                <a:ext cx="1287896" cy="528463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>
                  <a:lnSpc>
                    <a:spcPts val="2420"/>
                  </a:lnSpc>
                </a:pPr>
                <a:r>
                  <a:rPr lang="ar-MA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أَجِدُ الْمَطلوبَ</a:t>
                </a:r>
                <a:endPara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7" name="Oval 80">
                <a:extLst>
                  <a:ext uri="{FF2B5EF4-FFF2-40B4-BE49-F238E27FC236}">
                    <a16:creationId xmlns:a16="http://schemas.microsoft.com/office/drawing/2014/main" id="{E50BF4D1-D0BF-B256-F2E3-DCD743EDEEE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867186" y="1700027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bg1"/>
                    </a:solidFill>
                  </a:rPr>
                  <a:t>3</a:t>
                </a:r>
                <a:endParaRPr lang="fr-MA" sz="2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4" name="Rectangle : coins arrondis 3">
              <a:extLst>
                <a:ext uri="{FF2B5EF4-FFF2-40B4-BE49-F238E27FC236}">
                  <a16:creationId xmlns:a16="http://schemas.microsoft.com/office/drawing/2014/main" id="{08EC760B-D4CC-F2B8-A372-865718D7DD66}"/>
                </a:ext>
              </a:extLst>
            </p:cNvPr>
            <p:cNvSpPr/>
            <p:nvPr/>
          </p:nvSpPr>
          <p:spPr>
            <a:xfrm>
              <a:off x="1232040" y="1677166"/>
              <a:ext cx="1287895" cy="50068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>
                <a:lnSpc>
                  <a:spcPts val="2420"/>
                </a:lnSpc>
              </a:pPr>
              <a:r>
                <a:rPr lang="ar-MA" dirty="0">
                  <a:solidFill>
                    <a:schemeClr val="bg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أَكْتُبُ الْحَلَّ.</a:t>
              </a:r>
              <a:endPara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Oval 80">
              <a:extLst>
                <a:ext uri="{FF2B5EF4-FFF2-40B4-BE49-F238E27FC236}">
                  <a16:creationId xmlns:a16="http://schemas.microsoft.com/office/drawing/2014/main" id="{69875629-3AAA-B6DF-DFD8-99811D8D32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45004" y="1712178"/>
              <a:ext cx="406767" cy="40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>
                  <a:solidFill>
                    <a:schemeClr val="bg1">
                      <a:lumMod val="65000"/>
                    </a:schemeClr>
                  </a:solidFill>
                </a:rPr>
                <a:t>3</a:t>
              </a:r>
              <a:endParaRPr lang="fr-MA" sz="24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58BCD49-CA22-82A6-DA7B-05278FE941DB}"/>
              </a:ext>
            </a:extLst>
          </p:cNvPr>
          <p:cNvGrpSpPr/>
          <p:nvPr/>
        </p:nvGrpSpPr>
        <p:grpSpPr>
          <a:xfrm>
            <a:off x="331936" y="3046551"/>
            <a:ext cx="7252759" cy="2929320"/>
            <a:chOff x="331936" y="3046551"/>
            <a:chExt cx="8065401" cy="307742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8C970D2-B543-B0FE-0445-5CB4D84C43E8}"/>
                </a:ext>
              </a:extLst>
            </p:cNvPr>
            <p:cNvGrpSpPr/>
            <p:nvPr/>
          </p:nvGrpSpPr>
          <p:grpSpPr>
            <a:xfrm>
              <a:off x="331936" y="3046551"/>
              <a:ext cx="8065401" cy="3077428"/>
              <a:chOff x="430151" y="3057867"/>
              <a:chExt cx="8065401" cy="3077428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1523DACD-CF39-F4DC-379A-4A17D67A7FC1}"/>
                  </a:ext>
                </a:extLst>
              </p:cNvPr>
              <p:cNvGrpSpPr/>
              <p:nvPr/>
            </p:nvGrpSpPr>
            <p:grpSpPr>
              <a:xfrm>
                <a:off x="430151" y="3057867"/>
                <a:ext cx="8065401" cy="3077428"/>
                <a:chOff x="430018" y="3056393"/>
                <a:chExt cx="8059275" cy="3219899"/>
              </a:xfrm>
            </p:grpSpPr>
            <p:pic>
              <p:nvPicPr>
                <p:cNvPr id="30" name="Image 29" descr="Une image contenant texte, capture d’écran, Police, nombre&#10;&#10;Le contenu généré par l’IA peut être incorrect.">
                  <a:extLst>
                    <a:ext uri="{FF2B5EF4-FFF2-40B4-BE49-F238E27FC236}">
                      <a16:creationId xmlns:a16="http://schemas.microsoft.com/office/drawing/2014/main" id="{9DF8F9A3-E26F-518D-56CB-C32B348AF1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0018" y="3056393"/>
                  <a:ext cx="8059275" cy="3219899"/>
                </a:xfrm>
                <a:prstGeom prst="rect">
                  <a:avLst/>
                </a:prstGeom>
              </p:spPr>
            </p:pic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4357235B-4FB9-3CC8-263D-78EF69BCFCE7}"/>
                    </a:ext>
                  </a:extLst>
                </p:cNvPr>
                <p:cNvSpPr txBox="1"/>
                <p:nvPr/>
              </p:nvSpPr>
              <p:spPr>
                <a:xfrm>
                  <a:off x="6263692" y="4514975"/>
                  <a:ext cx="121700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ar-MA" dirty="0">
                      <a:solidFill>
                        <a:srgbClr val="C000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عَدَدُ  الْقِصَصِ</a:t>
                  </a:r>
                  <a:endParaRPr lang="fr-MA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76BE9A7-37F3-2146-CD3E-42D14F30AD32}"/>
                  </a:ext>
                </a:extLst>
              </p:cNvPr>
              <p:cNvSpPr txBox="1"/>
              <p:nvPr/>
            </p:nvSpPr>
            <p:spPr>
              <a:xfrm>
                <a:off x="6318612" y="5012046"/>
                <a:ext cx="12073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MA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اَلثّمَنُ بالدِّرْهَمِ</a:t>
                </a:r>
                <a:endParaRPr lang="fr-MA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92A91D-7D88-1B38-FE50-803EAA8EF90A}"/>
                </a:ext>
              </a:extLst>
            </p:cNvPr>
            <p:cNvSpPr txBox="1"/>
            <p:nvPr/>
          </p:nvSpPr>
          <p:spPr>
            <a:xfrm>
              <a:off x="5381751" y="4360471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D38135A-F370-8BD4-CA05-D52949F276CD}"/>
                </a:ext>
              </a:extLst>
            </p:cNvPr>
            <p:cNvSpPr txBox="1"/>
            <p:nvPr/>
          </p:nvSpPr>
          <p:spPr>
            <a:xfrm>
              <a:off x="5366312" y="4981268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A9E9625-CC97-25D1-2034-BFCA8A411606}"/>
                </a:ext>
              </a:extLst>
            </p:cNvPr>
            <p:cNvSpPr txBox="1"/>
            <p:nvPr/>
          </p:nvSpPr>
          <p:spPr>
            <a:xfrm>
              <a:off x="3793970" y="4360471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8005C62-6B2B-3636-FC3E-EA13708BC372}"/>
                </a:ext>
              </a:extLst>
            </p:cNvPr>
            <p:cNvSpPr txBox="1"/>
            <p:nvPr/>
          </p:nvSpPr>
          <p:spPr>
            <a:xfrm>
              <a:off x="3664128" y="4969952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24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9287C0F-F0BF-4FC7-C8E7-ED898ABCCA27}"/>
                </a:ext>
              </a:extLst>
            </p:cNvPr>
            <p:cNvSpPr txBox="1"/>
            <p:nvPr/>
          </p:nvSpPr>
          <p:spPr>
            <a:xfrm>
              <a:off x="2843264" y="4360471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2B47338-C2E1-5783-2433-1046FA2C9E8A}"/>
                </a:ext>
              </a:extLst>
            </p:cNvPr>
            <p:cNvSpPr txBox="1"/>
            <p:nvPr/>
          </p:nvSpPr>
          <p:spPr>
            <a:xfrm>
              <a:off x="2803084" y="4981268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36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8593CA3-A09A-A00C-EBE8-46993FCE42C5}"/>
                </a:ext>
              </a:extLst>
            </p:cNvPr>
            <p:cNvSpPr txBox="1"/>
            <p:nvPr/>
          </p:nvSpPr>
          <p:spPr>
            <a:xfrm>
              <a:off x="2046915" y="4360471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8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26399AA-9067-9012-8146-DFA624E72481}"/>
                </a:ext>
              </a:extLst>
            </p:cNvPr>
            <p:cNvSpPr txBox="1"/>
            <p:nvPr/>
          </p:nvSpPr>
          <p:spPr>
            <a:xfrm>
              <a:off x="1981994" y="4969952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48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492FAAA-C180-644A-414E-FBDC3FF6C178}"/>
                </a:ext>
              </a:extLst>
            </p:cNvPr>
            <p:cNvSpPr txBox="1"/>
            <p:nvPr/>
          </p:nvSpPr>
          <p:spPr>
            <a:xfrm>
              <a:off x="1112667" y="4397248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17CD903-89FC-F385-7763-F91166144B19}"/>
                </a:ext>
              </a:extLst>
            </p:cNvPr>
            <p:cNvSpPr txBox="1"/>
            <p:nvPr/>
          </p:nvSpPr>
          <p:spPr>
            <a:xfrm>
              <a:off x="1144911" y="4969952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60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46434DF-8D4B-7612-05D8-997FBC183D9C}"/>
                </a:ext>
              </a:extLst>
            </p:cNvPr>
            <p:cNvSpPr txBox="1"/>
            <p:nvPr/>
          </p:nvSpPr>
          <p:spPr>
            <a:xfrm>
              <a:off x="4505268" y="4956370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12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A69C0A5-3A42-AF1D-892A-DEC701EA4229}"/>
                </a:ext>
              </a:extLst>
            </p:cNvPr>
            <p:cNvSpPr txBox="1"/>
            <p:nvPr/>
          </p:nvSpPr>
          <p:spPr>
            <a:xfrm>
              <a:off x="4589959" y="4358382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8" name="Image 18">
            <a:extLst>
              <a:ext uri="{FF2B5EF4-FFF2-40B4-BE49-F238E27FC236}">
                <a16:creationId xmlns:a16="http://schemas.microsoft.com/office/drawing/2014/main" id="{7935B684-2780-85D3-AACD-7D6C0FCAD3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7479" y="3510377"/>
            <a:ext cx="1227045" cy="2062255"/>
          </a:xfrm>
          <a:prstGeom prst="ellipse">
            <a:avLst/>
          </a:prstGeom>
          <a:solidFill>
            <a:srgbClr val="4A7090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99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ar-MA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9E24B373-8DD9-20EB-22BB-948E6DDB4653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E43F612-8D3D-DC8B-6425-EA568ADA7D98}"/>
              </a:ext>
            </a:extLst>
          </p:cNvPr>
          <p:cNvGrpSpPr/>
          <p:nvPr/>
        </p:nvGrpSpPr>
        <p:grpSpPr>
          <a:xfrm>
            <a:off x="1653038" y="4011911"/>
            <a:ext cx="612561" cy="625740"/>
            <a:chOff x="976754" y="4005561"/>
            <a:chExt cx="612561" cy="62574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85402C0-19B2-B76A-C2EB-71435DCA4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E117002A-2F84-72A8-2AEE-D163DEA6B3EB}"/>
                </a:ext>
              </a:extLst>
            </p:cNvPr>
            <p:cNvSpPr txBox="1"/>
            <p:nvPr/>
          </p:nvSpPr>
          <p:spPr>
            <a:xfrm>
              <a:off x="1030728" y="4161932"/>
              <a:ext cx="55858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1900" b="1" dirty="0">
                  <a:solidFill>
                    <a:srgbClr val="33878B"/>
                  </a:solidFill>
                </a:rPr>
                <a:t>20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2AE582A-0BFF-BE7C-3233-AEE2F0CB0E9B}"/>
              </a:ext>
            </a:extLst>
          </p:cNvPr>
          <p:cNvGrpSpPr/>
          <p:nvPr/>
        </p:nvGrpSpPr>
        <p:grpSpPr>
          <a:xfrm>
            <a:off x="1653038" y="4709374"/>
            <a:ext cx="651868" cy="628926"/>
            <a:chOff x="976754" y="4706199"/>
            <a:chExt cx="651868" cy="628926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8CE2558-7854-7AA5-74E3-48F173072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706199"/>
              <a:ext cx="558587" cy="628926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74C56BA-8286-FE67-F102-AAC1F4C3E4B5}"/>
                </a:ext>
              </a:extLst>
            </p:cNvPr>
            <p:cNvSpPr txBox="1"/>
            <p:nvPr/>
          </p:nvSpPr>
          <p:spPr>
            <a:xfrm>
              <a:off x="1030317" y="4861092"/>
              <a:ext cx="598305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1900" b="1" dirty="0">
                  <a:solidFill>
                    <a:srgbClr val="33878B"/>
                  </a:solidFill>
                </a:rPr>
                <a:t>20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29D5044-364E-2DC2-8226-1DCFAFBA06E8}"/>
              </a:ext>
            </a:extLst>
          </p:cNvPr>
          <p:cNvGrpSpPr/>
          <p:nvPr/>
        </p:nvGrpSpPr>
        <p:grpSpPr>
          <a:xfrm>
            <a:off x="1648164" y="5471175"/>
            <a:ext cx="558588" cy="625740"/>
            <a:chOff x="965530" y="5471175"/>
            <a:chExt cx="558588" cy="62574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9216D6B5-24C2-77AF-09D1-224D02F07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1CB9E538-B871-76EF-9C84-0FF898C89AAE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3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0C1DCF72-1019-A983-A35F-5199B8C7D3C0}"/>
              </a:ext>
            </a:extLst>
          </p:cNvPr>
          <p:cNvGrpSpPr/>
          <p:nvPr/>
        </p:nvGrpSpPr>
        <p:grpSpPr>
          <a:xfrm>
            <a:off x="1664398" y="3247380"/>
            <a:ext cx="547364" cy="621681"/>
            <a:chOff x="976754" y="3247381"/>
            <a:chExt cx="547364" cy="620956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69B3E487-26AE-3CB2-A625-411445D7C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3247381"/>
              <a:ext cx="547364" cy="620956"/>
            </a:xfrm>
            <a:prstGeom prst="rect">
              <a:avLst/>
            </a:prstGeom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0726D24D-7FC3-B424-598A-1F5A4A44CDBC}"/>
                </a:ext>
              </a:extLst>
            </p:cNvPr>
            <p:cNvSpPr txBox="1"/>
            <p:nvPr/>
          </p:nvSpPr>
          <p:spPr>
            <a:xfrm>
              <a:off x="1020364" y="3393264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7</a:t>
              </a:r>
              <a:r>
                <a:rPr lang="fr-FR" sz="1900" b="1" dirty="0">
                  <a:solidFill>
                    <a:srgbClr val="33878B"/>
                  </a:solidFill>
                </a:rPr>
                <a:t>    </a:t>
              </a: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6B43F3AA-05E3-BAB5-2A52-9B860C1800CF}"/>
              </a:ext>
            </a:extLst>
          </p:cNvPr>
          <p:cNvGrpSpPr/>
          <p:nvPr/>
        </p:nvGrpSpPr>
        <p:grpSpPr>
          <a:xfrm>
            <a:off x="1653038" y="2477857"/>
            <a:ext cx="558587" cy="625740"/>
            <a:chOff x="976754" y="2489217"/>
            <a:chExt cx="558587" cy="625740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A653CC7C-E5CE-2EB7-185D-E299BB045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2489217"/>
              <a:ext cx="558587" cy="625740"/>
            </a:xfrm>
            <a:prstGeom prst="rect">
              <a:avLst/>
            </a:prstGeom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2272A1BC-5C02-2106-856B-0C0645764217}"/>
                </a:ext>
              </a:extLst>
            </p:cNvPr>
            <p:cNvSpPr txBox="1"/>
            <p:nvPr/>
          </p:nvSpPr>
          <p:spPr>
            <a:xfrm>
              <a:off x="1033904" y="2641600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1900" b="1" dirty="0">
                  <a:solidFill>
                    <a:srgbClr val="33878B"/>
                  </a:solidFill>
                </a:rPr>
                <a:t>5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60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4100E-C5AD-4934-1CEE-E213B0708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20EB35F-7EE6-CE4D-EDCA-CECA93F445D4}"/>
              </a:ext>
            </a:extLst>
          </p:cNvPr>
          <p:cNvSpPr txBox="1"/>
          <p:nvPr/>
        </p:nvSpPr>
        <p:spPr>
          <a:xfrm>
            <a:off x="367005" y="882129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حددوا المطلوب وجدوه انطلاقا من جدول التناسب.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2A03AC-8B8B-C5A3-0B17-90C7B5702A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4B9ABD58-C726-2686-3E59-09A2E9272646}"/>
              </a:ext>
            </a:extLst>
          </p:cNvPr>
          <p:cNvGrpSpPr/>
          <p:nvPr/>
        </p:nvGrpSpPr>
        <p:grpSpPr>
          <a:xfrm>
            <a:off x="945316" y="1829566"/>
            <a:ext cx="7143921" cy="528463"/>
            <a:chOff x="1232040" y="1677166"/>
            <a:chExt cx="7143921" cy="528463"/>
          </a:xfrm>
        </p:grpSpPr>
        <p:grpSp>
          <p:nvGrpSpPr>
            <p:cNvPr id="31" name="Groupe 1">
              <a:extLst>
                <a:ext uri="{FF2B5EF4-FFF2-40B4-BE49-F238E27FC236}">
                  <a16:creationId xmlns:a16="http://schemas.microsoft.com/office/drawing/2014/main" id="{89D73170-9D42-6A95-06D7-57A4172A6590}"/>
                </a:ext>
              </a:extLst>
            </p:cNvPr>
            <p:cNvGrpSpPr/>
            <p:nvPr/>
          </p:nvGrpSpPr>
          <p:grpSpPr>
            <a:xfrm>
              <a:off x="6935494" y="1731351"/>
              <a:ext cx="1440467" cy="445902"/>
              <a:chOff x="7194965" y="1719200"/>
              <a:chExt cx="1327764" cy="445902"/>
            </a:xfrm>
          </p:grpSpPr>
          <p:sp>
            <p:nvSpPr>
              <p:cNvPr id="40" name="Rectangle : coins arrondis 3">
                <a:extLst>
                  <a:ext uri="{FF2B5EF4-FFF2-40B4-BE49-F238E27FC236}">
                    <a16:creationId xmlns:a16="http://schemas.microsoft.com/office/drawing/2014/main" id="{4053572C-95CD-2F7C-1A55-7F9FE5712B46}"/>
                  </a:ext>
                </a:extLst>
              </p:cNvPr>
              <p:cNvSpPr/>
              <p:nvPr/>
            </p:nvSpPr>
            <p:spPr>
              <a:xfrm>
                <a:off x="7194965" y="1719200"/>
                <a:ext cx="920997" cy="445902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algn="ctr" rtl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ar-MA" sz="1600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أَفْهَمُ</a:t>
                </a:r>
              </a:p>
            </p:txBody>
          </p:sp>
          <p:sp>
            <p:nvSpPr>
              <p:cNvPr id="41" name="Oval 80">
                <a:extLst>
                  <a:ext uri="{FF2B5EF4-FFF2-40B4-BE49-F238E27FC236}">
                    <a16:creationId xmlns:a16="http://schemas.microsoft.com/office/drawing/2014/main" id="{70D31F53-58D0-1F2E-EDEF-ECA2D5286A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15962" y="1725167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400" b="1" dirty="0"/>
                  <a:t>1</a:t>
                </a:r>
                <a:endParaRPr lang="fr-MA" sz="2400" b="1" dirty="0"/>
              </a:p>
            </p:txBody>
          </p:sp>
        </p:grpSp>
        <p:grpSp>
          <p:nvGrpSpPr>
            <p:cNvPr id="32" name="Groupe 14">
              <a:extLst>
                <a:ext uri="{FF2B5EF4-FFF2-40B4-BE49-F238E27FC236}">
                  <a16:creationId xmlns:a16="http://schemas.microsoft.com/office/drawing/2014/main" id="{9E985A35-DFA5-684E-503A-51D37F44B16B}"/>
                </a:ext>
              </a:extLst>
            </p:cNvPr>
            <p:cNvGrpSpPr/>
            <p:nvPr/>
          </p:nvGrpSpPr>
          <p:grpSpPr>
            <a:xfrm>
              <a:off x="5057680" y="1705015"/>
              <a:ext cx="1713383" cy="472764"/>
              <a:chOff x="7158314" y="1692864"/>
              <a:chExt cx="2160434" cy="472764"/>
            </a:xfrm>
            <a:solidFill>
              <a:schemeClr val="bg1">
                <a:lumMod val="75000"/>
              </a:schemeClr>
            </a:solidFill>
          </p:grpSpPr>
          <p:sp>
            <p:nvSpPr>
              <p:cNvPr id="38" name="Rectangle : coins arrondis 3">
                <a:extLst>
                  <a:ext uri="{FF2B5EF4-FFF2-40B4-BE49-F238E27FC236}">
                    <a16:creationId xmlns:a16="http://schemas.microsoft.com/office/drawing/2014/main" id="{384953CA-9A73-C81A-9406-729FD1B2D3AF}"/>
                  </a:ext>
                </a:extLst>
              </p:cNvPr>
              <p:cNvSpPr/>
              <p:nvPr/>
            </p:nvSpPr>
            <p:spPr>
              <a:xfrm>
                <a:off x="7158314" y="1692864"/>
                <a:ext cx="1662738" cy="472764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algn="ctr" rtl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ar-MA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أَمْلَأُ الْجَدْوَلَ</a:t>
                </a:r>
              </a:p>
            </p:txBody>
          </p:sp>
          <p:sp>
            <p:nvSpPr>
              <p:cNvPr id="39" name="Oval 80">
                <a:extLst>
                  <a:ext uri="{FF2B5EF4-FFF2-40B4-BE49-F238E27FC236}">
                    <a16:creationId xmlns:a16="http://schemas.microsoft.com/office/drawing/2014/main" id="{0D8E367D-8D9D-EB8A-BDEB-67CA5C651B0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62314" y="1719200"/>
                <a:ext cx="556434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800" b="1" dirty="0">
                    <a:solidFill>
                      <a:schemeClr val="bg1"/>
                    </a:solidFill>
                  </a:rPr>
                  <a:t>2</a:t>
                </a:r>
                <a:endParaRPr lang="fr-MA" sz="28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3" name="Groupe 19">
              <a:extLst>
                <a:ext uri="{FF2B5EF4-FFF2-40B4-BE49-F238E27FC236}">
                  <a16:creationId xmlns:a16="http://schemas.microsoft.com/office/drawing/2014/main" id="{B76E754F-0623-F813-3631-CCA149615838}"/>
                </a:ext>
              </a:extLst>
            </p:cNvPr>
            <p:cNvGrpSpPr/>
            <p:nvPr/>
          </p:nvGrpSpPr>
          <p:grpSpPr>
            <a:xfrm>
              <a:off x="3210641" y="1677166"/>
              <a:ext cx="1672974" cy="528463"/>
              <a:chOff x="8600979" y="1665015"/>
              <a:chExt cx="1672974" cy="528463"/>
            </a:xfrm>
            <a:solidFill>
              <a:schemeClr val="bg1">
                <a:lumMod val="75000"/>
              </a:schemeClr>
            </a:solidFill>
          </p:grpSpPr>
          <p:sp>
            <p:nvSpPr>
              <p:cNvPr id="36" name="Rectangle : coins arrondis 3">
                <a:extLst>
                  <a:ext uri="{FF2B5EF4-FFF2-40B4-BE49-F238E27FC236}">
                    <a16:creationId xmlns:a16="http://schemas.microsoft.com/office/drawing/2014/main" id="{2273180B-7B5D-D04B-BD20-143493D5F008}"/>
                  </a:ext>
                </a:extLst>
              </p:cNvPr>
              <p:cNvSpPr/>
              <p:nvPr/>
            </p:nvSpPr>
            <p:spPr>
              <a:xfrm>
                <a:off x="8600979" y="1665015"/>
                <a:ext cx="1287896" cy="528463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>
                  <a:lnSpc>
                    <a:spcPts val="2420"/>
                  </a:lnSpc>
                </a:pPr>
                <a:r>
                  <a:rPr lang="ar-MA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أَجِدُ الْمَطلوبَ</a:t>
                </a:r>
                <a:endPara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7" name="Oval 80">
                <a:extLst>
                  <a:ext uri="{FF2B5EF4-FFF2-40B4-BE49-F238E27FC236}">
                    <a16:creationId xmlns:a16="http://schemas.microsoft.com/office/drawing/2014/main" id="{80EE28A7-59F8-5134-E2C7-7F3800EDF81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867186" y="1700027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bg1"/>
                    </a:solidFill>
                  </a:rPr>
                  <a:t>3</a:t>
                </a:r>
                <a:endParaRPr lang="fr-MA" sz="2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4" name="Rectangle : coins arrondis 3">
              <a:extLst>
                <a:ext uri="{FF2B5EF4-FFF2-40B4-BE49-F238E27FC236}">
                  <a16:creationId xmlns:a16="http://schemas.microsoft.com/office/drawing/2014/main" id="{4160FA0A-3CAC-019C-7751-5BAFAB6C1CFE}"/>
                </a:ext>
              </a:extLst>
            </p:cNvPr>
            <p:cNvSpPr/>
            <p:nvPr/>
          </p:nvSpPr>
          <p:spPr>
            <a:xfrm>
              <a:off x="1232040" y="1677166"/>
              <a:ext cx="1287895" cy="50068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>
                <a:lnSpc>
                  <a:spcPts val="2420"/>
                </a:lnSpc>
              </a:pPr>
              <a:r>
                <a:rPr lang="ar-MA" dirty="0">
                  <a:solidFill>
                    <a:schemeClr val="bg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أَكْتُبُ الْحَلَّ.</a:t>
              </a:r>
              <a:endPara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Oval 80">
              <a:extLst>
                <a:ext uri="{FF2B5EF4-FFF2-40B4-BE49-F238E27FC236}">
                  <a16:creationId xmlns:a16="http://schemas.microsoft.com/office/drawing/2014/main" id="{03A05CD2-CDCE-2157-F748-BC0895E39C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45004" y="1712178"/>
              <a:ext cx="406767" cy="40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>
                  <a:solidFill>
                    <a:schemeClr val="bg1">
                      <a:lumMod val="65000"/>
                    </a:schemeClr>
                  </a:solidFill>
                </a:rPr>
                <a:t>3</a:t>
              </a:r>
              <a:endParaRPr lang="fr-MA" sz="24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1871817-7B17-6351-DFCA-6CD4627DB1EC}"/>
              </a:ext>
            </a:extLst>
          </p:cNvPr>
          <p:cNvGrpSpPr/>
          <p:nvPr/>
        </p:nvGrpSpPr>
        <p:grpSpPr>
          <a:xfrm>
            <a:off x="331936" y="3046551"/>
            <a:ext cx="8222784" cy="2929320"/>
            <a:chOff x="331936" y="3046551"/>
            <a:chExt cx="8065401" cy="307742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FD80ED0-223F-0B4A-E16A-A667C93D5D22}"/>
                </a:ext>
              </a:extLst>
            </p:cNvPr>
            <p:cNvGrpSpPr/>
            <p:nvPr/>
          </p:nvGrpSpPr>
          <p:grpSpPr>
            <a:xfrm>
              <a:off x="331936" y="3046551"/>
              <a:ext cx="8065401" cy="3077428"/>
              <a:chOff x="430151" y="3057867"/>
              <a:chExt cx="8065401" cy="3077428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FB3AAAEF-43AB-D082-506D-500D6AE713A2}"/>
                  </a:ext>
                </a:extLst>
              </p:cNvPr>
              <p:cNvGrpSpPr/>
              <p:nvPr/>
            </p:nvGrpSpPr>
            <p:grpSpPr>
              <a:xfrm>
                <a:off x="430151" y="3057867"/>
                <a:ext cx="8065401" cy="3077428"/>
                <a:chOff x="430018" y="3056393"/>
                <a:chExt cx="8059275" cy="3219899"/>
              </a:xfrm>
            </p:grpSpPr>
            <p:pic>
              <p:nvPicPr>
                <p:cNvPr id="30" name="Image 29" descr="Une image contenant texte, capture d’écran, Police, nombre&#10;&#10;Le contenu généré par l’IA peut être incorrect.">
                  <a:extLst>
                    <a:ext uri="{FF2B5EF4-FFF2-40B4-BE49-F238E27FC236}">
                      <a16:creationId xmlns:a16="http://schemas.microsoft.com/office/drawing/2014/main" id="{0AC6E435-FA32-65FC-5DF2-9E0517927A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0018" y="3056393"/>
                  <a:ext cx="8059275" cy="3219899"/>
                </a:xfrm>
                <a:prstGeom prst="rect">
                  <a:avLst/>
                </a:prstGeom>
              </p:spPr>
            </p:pic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372ECBE8-0F6E-CA5D-D265-D2B5A2ACFB6F}"/>
                    </a:ext>
                  </a:extLst>
                </p:cNvPr>
                <p:cNvSpPr txBox="1"/>
                <p:nvPr/>
              </p:nvSpPr>
              <p:spPr>
                <a:xfrm>
                  <a:off x="6263692" y="4514975"/>
                  <a:ext cx="121700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ar-MA" dirty="0">
                      <a:solidFill>
                        <a:srgbClr val="C000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عَدَدُ  الْقِصَصِ</a:t>
                  </a:r>
                  <a:endParaRPr lang="fr-MA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37448C3-B283-3086-7E80-5785C6831667}"/>
                  </a:ext>
                </a:extLst>
              </p:cNvPr>
              <p:cNvSpPr txBox="1"/>
              <p:nvPr/>
            </p:nvSpPr>
            <p:spPr>
              <a:xfrm>
                <a:off x="6318612" y="5012046"/>
                <a:ext cx="12073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MA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اَلثّمَنُ بالدِّرْهَمِ</a:t>
                </a:r>
                <a:endParaRPr lang="fr-MA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6271864-544F-F5F4-BE90-D16A5D4AFA4C}"/>
                </a:ext>
              </a:extLst>
            </p:cNvPr>
            <p:cNvSpPr txBox="1"/>
            <p:nvPr/>
          </p:nvSpPr>
          <p:spPr>
            <a:xfrm>
              <a:off x="5381751" y="4360471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308C8B6-8C59-F202-97D1-6A61A74D40AE}"/>
                </a:ext>
              </a:extLst>
            </p:cNvPr>
            <p:cNvSpPr txBox="1"/>
            <p:nvPr/>
          </p:nvSpPr>
          <p:spPr>
            <a:xfrm>
              <a:off x="5366312" y="4981268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F094DA-331D-4DA1-4233-7F491ABB475E}"/>
                </a:ext>
              </a:extLst>
            </p:cNvPr>
            <p:cNvSpPr txBox="1"/>
            <p:nvPr/>
          </p:nvSpPr>
          <p:spPr>
            <a:xfrm>
              <a:off x="3793970" y="4360471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3EED039-2C4E-E03F-76A0-F1FBCF6BF174}"/>
                </a:ext>
              </a:extLst>
            </p:cNvPr>
            <p:cNvSpPr txBox="1"/>
            <p:nvPr/>
          </p:nvSpPr>
          <p:spPr>
            <a:xfrm>
              <a:off x="3664128" y="4969952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24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74419C4-0141-764F-CE7D-056CA84BCE28}"/>
                </a:ext>
              </a:extLst>
            </p:cNvPr>
            <p:cNvSpPr txBox="1"/>
            <p:nvPr/>
          </p:nvSpPr>
          <p:spPr>
            <a:xfrm>
              <a:off x="2843264" y="4360471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AB4CC34-ABEF-61A7-97C2-AF7E08E8F978}"/>
                </a:ext>
              </a:extLst>
            </p:cNvPr>
            <p:cNvSpPr txBox="1"/>
            <p:nvPr/>
          </p:nvSpPr>
          <p:spPr>
            <a:xfrm>
              <a:off x="2803084" y="4981268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36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654B6FF-6BE3-6FFA-655A-2B82C33C08D3}"/>
                </a:ext>
              </a:extLst>
            </p:cNvPr>
            <p:cNvSpPr txBox="1"/>
            <p:nvPr/>
          </p:nvSpPr>
          <p:spPr>
            <a:xfrm>
              <a:off x="2046915" y="4360471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8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E1B3C55-5186-23CC-F392-BCD567DC7779}"/>
                </a:ext>
              </a:extLst>
            </p:cNvPr>
            <p:cNvSpPr txBox="1"/>
            <p:nvPr/>
          </p:nvSpPr>
          <p:spPr>
            <a:xfrm>
              <a:off x="1981994" y="4969952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48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855EA34-3608-4B15-C6A2-2C14FF2C804F}"/>
                </a:ext>
              </a:extLst>
            </p:cNvPr>
            <p:cNvSpPr txBox="1"/>
            <p:nvPr/>
          </p:nvSpPr>
          <p:spPr>
            <a:xfrm>
              <a:off x="1112667" y="4397248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31F38FC-1B01-6967-021D-A430F2D6BFBE}"/>
                </a:ext>
              </a:extLst>
            </p:cNvPr>
            <p:cNvSpPr txBox="1"/>
            <p:nvPr/>
          </p:nvSpPr>
          <p:spPr>
            <a:xfrm>
              <a:off x="1144911" y="4969952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60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7C45004-8829-DDA1-7401-1CD84E52EF7A}"/>
                </a:ext>
              </a:extLst>
            </p:cNvPr>
            <p:cNvSpPr txBox="1"/>
            <p:nvPr/>
          </p:nvSpPr>
          <p:spPr>
            <a:xfrm>
              <a:off x="4505268" y="4956370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12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B0BB445-D88F-773D-D2DC-3B7288634FC7}"/>
                </a:ext>
              </a:extLst>
            </p:cNvPr>
            <p:cNvSpPr txBox="1"/>
            <p:nvPr/>
          </p:nvSpPr>
          <p:spPr>
            <a:xfrm>
              <a:off x="4589959" y="4358382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679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AAFE16-5308-C62D-5CCF-86CD41D0EF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4DFD2084-85D7-2A5C-840D-3372AFC32F55}"/>
              </a:ext>
            </a:extLst>
          </p:cNvPr>
          <p:cNvSpPr txBox="1"/>
          <p:nvPr/>
        </p:nvSpPr>
        <p:spPr>
          <a:xfrm>
            <a:off x="367005" y="882129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يحدد المطلوب؟</a:t>
            </a: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2B2BE07-7B1F-0182-CB37-57A5754AE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1153A41A-89C5-D676-A148-C1F8F1CC3EAF}"/>
              </a:ext>
            </a:extLst>
          </p:cNvPr>
          <p:cNvGrpSpPr/>
          <p:nvPr/>
        </p:nvGrpSpPr>
        <p:grpSpPr>
          <a:xfrm>
            <a:off x="945316" y="1829566"/>
            <a:ext cx="7143921" cy="528463"/>
            <a:chOff x="1232040" y="1677166"/>
            <a:chExt cx="7143921" cy="528463"/>
          </a:xfrm>
        </p:grpSpPr>
        <p:grpSp>
          <p:nvGrpSpPr>
            <p:cNvPr id="31" name="Groupe 1">
              <a:extLst>
                <a:ext uri="{FF2B5EF4-FFF2-40B4-BE49-F238E27FC236}">
                  <a16:creationId xmlns:a16="http://schemas.microsoft.com/office/drawing/2014/main" id="{B7F94F86-BBF0-2B5D-0E7B-9FC9997A545F}"/>
                </a:ext>
              </a:extLst>
            </p:cNvPr>
            <p:cNvGrpSpPr/>
            <p:nvPr/>
          </p:nvGrpSpPr>
          <p:grpSpPr>
            <a:xfrm>
              <a:off x="6935494" y="1731351"/>
              <a:ext cx="1440467" cy="445902"/>
              <a:chOff x="7194965" y="1719200"/>
              <a:chExt cx="1327764" cy="445902"/>
            </a:xfrm>
          </p:grpSpPr>
          <p:sp>
            <p:nvSpPr>
              <p:cNvPr id="40" name="Rectangle : coins arrondis 3">
                <a:extLst>
                  <a:ext uri="{FF2B5EF4-FFF2-40B4-BE49-F238E27FC236}">
                    <a16:creationId xmlns:a16="http://schemas.microsoft.com/office/drawing/2014/main" id="{B289165B-C1F4-C1FC-80BE-65B936A0330B}"/>
                  </a:ext>
                </a:extLst>
              </p:cNvPr>
              <p:cNvSpPr/>
              <p:nvPr/>
            </p:nvSpPr>
            <p:spPr>
              <a:xfrm>
                <a:off x="7194965" y="1719200"/>
                <a:ext cx="920997" cy="445902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algn="ctr" rtl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ar-MA" sz="1600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أَفْهَمُ</a:t>
                </a:r>
              </a:p>
            </p:txBody>
          </p:sp>
          <p:sp>
            <p:nvSpPr>
              <p:cNvPr id="41" name="Oval 80">
                <a:extLst>
                  <a:ext uri="{FF2B5EF4-FFF2-40B4-BE49-F238E27FC236}">
                    <a16:creationId xmlns:a16="http://schemas.microsoft.com/office/drawing/2014/main" id="{94E1BA5C-ED23-A226-0C06-298D5B1440C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15962" y="1725167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400" b="1" dirty="0"/>
                  <a:t>1</a:t>
                </a:r>
                <a:endParaRPr lang="fr-MA" sz="2400" b="1" dirty="0"/>
              </a:p>
            </p:txBody>
          </p:sp>
        </p:grpSp>
        <p:grpSp>
          <p:nvGrpSpPr>
            <p:cNvPr id="32" name="Groupe 14">
              <a:extLst>
                <a:ext uri="{FF2B5EF4-FFF2-40B4-BE49-F238E27FC236}">
                  <a16:creationId xmlns:a16="http://schemas.microsoft.com/office/drawing/2014/main" id="{44FDBCBC-81E0-4065-9A0D-B4D1CBF7D925}"/>
                </a:ext>
              </a:extLst>
            </p:cNvPr>
            <p:cNvGrpSpPr/>
            <p:nvPr/>
          </p:nvGrpSpPr>
          <p:grpSpPr>
            <a:xfrm>
              <a:off x="5057680" y="1705015"/>
              <a:ext cx="1713383" cy="472764"/>
              <a:chOff x="7158314" y="1692864"/>
              <a:chExt cx="2160434" cy="472764"/>
            </a:xfrm>
            <a:solidFill>
              <a:schemeClr val="bg1">
                <a:lumMod val="75000"/>
              </a:schemeClr>
            </a:solidFill>
          </p:grpSpPr>
          <p:sp>
            <p:nvSpPr>
              <p:cNvPr id="38" name="Rectangle : coins arrondis 3">
                <a:extLst>
                  <a:ext uri="{FF2B5EF4-FFF2-40B4-BE49-F238E27FC236}">
                    <a16:creationId xmlns:a16="http://schemas.microsoft.com/office/drawing/2014/main" id="{5BE5C701-9D11-0260-8AD2-D072F0B22076}"/>
                  </a:ext>
                </a:extLst>
              </p:cNvPr>
              <p:cNvSpPr/>
              <p:nvPr/>
            </p:nvSpPr>
            <p:spPr>
              <a:xfrm>
                <a:off x="7158314" y="1692864"/>
                <a:ext cx="1662738" cy="472764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algn="ctr" rtl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ar-MA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أَمْلَأُ الْجَدْوَلَ</a:t>
                </a:r>
              </a:p>
            </p:txBody>
          </p:sp>
          <p:sp>
            <p:nvSpPr>
              <p:cNvPr id="39" name="Oval 80">
                <a:extLst>
                  <a:ext uri="{FF2B5EF4-FFF2-40B4-BE49-F238E27FC236}">
                    <a16:creationId xmlns:a16="http://schemas.microsoft.com/office/drawing/2014/main" id="{AB058631-F0DF-870F-E193-7A50A2860F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62314" y="1719200"/>
                <a:ext cx="556434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800" b="1" dirty="0">
                    <a:solidFill>
                      <a:schemeClr val="bg1"/>
                    </a:solidFill>
                  </a:rPr>
                  <a:t>2</a:t>
                </a:r>
                <a:endParaRPr lang="fr-MA" sz="28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3" name="Groupe 19">
              <a:extLst>
                <a:ext uri="{FF2B5EF4-FFF2-40B4-BE49-F238E27FC236}">
                  <a16:creationId xmlns:a16="http://schemas.microsoft.com/office/drawing/2014/main" id="{756CE45A-3009-0916-411A-CC09AD24CBAF}"/>
                </a:ext>
              </a:extLst>
            </p:cNvPr>
            <p:cNvGrpSpPr/>
            <p:nvPr/>
          </p:nvGrpSpPr>
          <p:grpSpPr>
            <a:xfrm>
              <a:off x="3210641" y="1677166"/>
              <a:ext cx="1672974" cy="528463"/>
              <a:chOff x="8600979" y="1665015"/>
              <a:chExt cx="1672974" cy="528463"/>
            </a:xfrm>
            <a:solidFill>
              <a:schemeClr val="bg1">
                <a:lumMod val="75000"/>
              </a:schemeClr>
            </a:solidFill>
          </p:grpSpPr>
          <p:sp>
            <p:nvSpPr>
              <p:cNvPr id="36" name="Rectangle : coins arrondis 3">
                <a:extLst>
                  <a:ext uri="{FF2B5EF4-FFF2-40B4-BE49-F238E27FC236}">
                    <a16:creationId xmlns:a16="http://schemas.microsoft.com/office/drawing/2014/main" id="{9EC4E911-4226-0073-C32B-6218E08A27CF}"/>
                  </a:ext>
                </a:extLst>
              </p:cNvPr>
              <p:cNvSpPr/>
              <p:nvPr/>
            </p:nvSpPr>
            <p:spPr>
              <a:xfrm>
                <a:off x="8600979" y="1665015"/>
                <a:ext cx="1287896" cy="528463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>
                  <a:lnSpc>
                    <a:spcPts val="2420"/>
                  </a:lnSpc>
                </a:pPr>
                <a:r>
                  <a:rPr lang="ar-MA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أَجِدُ الْمَطلوبَ</a:t>
                </a:r>
                <a:endPara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7" name="Oval 80">
                <a:extLst>
                  <a:ext uri="{FF2B5EF4-FFF2-40B4-BE49-F238E27FC236}">
                    <a16:creationId xmlns:a16="http://schemas.microsoft.com/office/drawing/2014/main" id="{6DA76DBE-DBE9-5B50-BC21-884F2C3CEC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867186" y="1700027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bg1"/>
                    </a:solidFill>
                  </a:rPr>
                  <a:t>3</a:t>
                </a:r>
                <a:endParaRPr lang="fr-MA" sz="2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4" name="Rectangle : coins arrondis 3">
              <a:extLst>
                <a:ext uri="{FF2B5EF4-FFF2-40B4-BE49-F238E27FC236}">
                  <a16:creationId xmlns:a16="http://schemas.microsoft.com/office/drawing/2014/main" id="{30259A98-2D74-EC37-5FBF-ACE46141A5A9}"/>
                </a:ext>
              </a:extLst>
            </p:cNvPr>
            <p:cNvSpPr/>
            <p:nvPr/>
          </p:nvSpPr>
          <p:spPr>
            <a:xfrm>
              <a:off x="1232040" y="1677166"/>
              <a:ext cx="1287895" cy="50068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>
                <a:lnSpc>
                  <a:spcPts val="2420"/>
                </a:lnSpc>
              </a:pPr>
              <a:r>
                <a:rPr lang="ar-MA" dirty="0">
                  <a:solidFill>
                    <a:schemeClr val="bg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أَكْتُبُ الْحَلَّ.</a:t>
              </a:r>
              <a:endPara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Oval 80">
              <a:extLst>
                <a:ext uri="{FF2B5EF4-FFF2-40B4-BE49-F238E27FC236}">
                  <a16:creationId xmlns:a16="http://schemas.microsoft.com/office/drawing/2014/main" id="{75F75201-BA54-5E89-5720-15DE146B66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45004" y="1712178"/>
              <a:ext cx="406767" cy="40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>
                  <a:solidFill>
                    <a:schemeClr val="bg1">
                      <a:lumMod val="65000"/>
                    </a:schemeClr>
                  </a:solidFill>
                </a:rPr>
                <a:t>3</a:t>
              </a:r>
              <a:endParaRPr lang="fr-MA" sz="24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95B0F50-988B-C0E1-4462-22DD57B42DF3}"/>
              </a:ext>
            </a:extLst>
          </p:cNvPr>
          <p:cNvGrpSpPr/>
          <p:nvPr/>
        </p:nvGrpSpPr>
        <p:grpSpPr>
          <a:xfrm>
            <a:off x="282115" y="2961943"/>
            <a:ext cx="8222784" cy="2929320"/>
            <a:chOff x="331936" y="3046551"/>
            <a:chExt cx="8065401" cy="307742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B5E1CF3-AD60-25B9-BDE3-5A5332AA50E1}"/>
                </a:ext>
              </a:extLst>
            </p:cNvPr>
            <p:cNvGrpSpPr/>
            <p:nvPr/>
          </p:nvGrpSpPr>
          <p:grpSpPr>
            <a:xfrm>
              <a:off x="331936" y="3046551"/>
              <a:ext cx="8065401" cy="3077428"/>
              <a:chOff x="430151" y="3057867"/>
              <a:chExt cx="8065401" cy="3077428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625E8CC9-60AC-106A-E899-07578264A034}"/>
                  </a:ext>
                </a:extLst>
              </p:cNvPr>
              <p:cNvGrpSpPr/>
              <p:nvPr/>
            </p:nvGrpSpPr>
            <p:grpSpPr>
              <a:xfrm>
                <a:off x="430151" y="3057867"/>
                <a:ext cx="8065401" cy="3077428"/>
                <a:chOff x="430018" y="3056393"/>
                <a:chExt cx="8059275" cy="3219899"/>
              </a:xfrm>
            </p:grpSpPr>
            <p:pic>
              <p:nvPicPr>
                <p:cNvPr id="30" name="Image 29" descr="Une image contenant texte, capture d’écran, Police, nombre&#10;&#10;Le contenu généré par l’IA peut être incorrect.">
                  <a:extLst>
                    <a:ext uri="{FF2B5EF4-FFF2-40B4-BE49-F238E27FC236}">
                      <a16:creationId xmlns:a16="http://schemas.microsoft.com/office/drawing/2014/main" id="{3AAD4E9E-AF8A-BB6F-BE0A-18572AC575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0018" y="3056393"/>
                  <a:ext cx="8059275" cy="3219899"/>
                </a:xfrm>
                <a:prstGeom prst="rect">
                  <a:avLst/>
                </a:prstGeom>
              </p:spPr>
            </p:pic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791EEA00-C28F-E4AE-571E-F4E62073431B}"/>
                    </a:ext>
                  </a:extLst>
                </p:cNvPr>
                <p:cNvSpPr txBox="1"/>
                <p:nvPr/>
              </p:nvSpPr>
              <p:spPr>
                <a:xfrm>
                  <a:off x="6263692" y="4514975"/>
                  <a:ext cx="121700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ar-MA" dirty="0">
                      <a:solidFill>
                        <a:srgbClr val="C000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عَدَدُ  الْقِصَصِ</a:t>
                  </a:r>
                  <a:endParaRPr lang="fr-MA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268A32E-2FAF-E9D6-EFB5-0E7483C06651}"/>
                  </a:ext>
                </a:extLst>
              </p:cNvPr>
              <p:cNvSpPr txBox="1"/>
              <p:nvPr/>
            </p:nvSpPr>
            <p:spPr>
              <a:xfrm>
                <a:off x="6318612" y="5012046"/>
                <a:ext cx="12073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MA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اَلثّمَنُ بالدِّرْهَمِ</a:t>
                </a:r>
                <a:endParaRPr lang="fr-MA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0333BD9-4C1E-8AAA-CB60-AF5B5E7D1EF0}"/>
                </a:ext>
              </a:extLst>
            </p:cNvPr>
            <p:cNvSpPr txBox="1"/>
            <p:nvPr/>
          </p:nvSpPr>
          <p:spPr>
            <a:xfrm>
              <a:off x="5381751" y="4360471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0867B83-A218-2415-918E-24492CFD9423}"/>
                </a:ext>
              </a:extLst>
            </p:cNvPr>
            <p:cNvSpPr txBox="1"/>
            <p:nvPr/>
          </p:nvSpPr>
          <p:spPr>
            <a:xfrm>
              <a:off x="5366312" y="4981268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3AD0AF5-6F05-50CC-8F72-C3286E303760}"/>
                </a:ext>
              </a:extLst>
            </p:cNvPr>
            <p:cNvSpPr txBox="1"/>
            <p:nvPr/>
          </p:nvSpPr>
          <p:spPr>
            <a:xfrm>
              <a:off x="3793970" y="4360471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257592A-FA4B-93F6-3430-FA79A9F7B1B8}"/>
                </a:ext>
              </a:extLst>
            </p:cNvPr>
            <p:cNvSpPr txBox="1"/>
            <p:nvPr/>
          </p:nvSpPr>
          <p:spPr>
            <a:xfrm>
              <a:off x="3664128" y="4969952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24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0E8EA09-D4B0-C355-5DA8-0F83191D8A75}"/>
                </a:ext>
              </a:extLst>
            </p:cNvPr>
            <p:cNvSpPr txBox="1"/>
            <p:nvPr/>
          </p:nvSpPr>
          <p:spPr>
            <a:xfrm>
              <a:off x="2843264" y="4360471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F3741CB-50F5-863D-44F8-30EEC3A494B2}"/>
                </a:ext>
              </a:extLst>
            </p:cNvPr>
            <p:cNvSpPr txBox="1"/>
            <p:nvPr/>
          </p:nvSpPr>
          <p:spPr>
            <a:xfrm>
              <a:off x="2803084" y="4981268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36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4D98F05-5BCE-D6CC-3809-1029AD68DC84}"/>
                </a:ext>
              </a:extLst>
            </p:cNvPr>
            <p:cNvSpPr txBox="1"/>
            <p:nvPr/>
          </p:nvSpPr>
          <p:spPr>
            <a:xfrm>
              <a:off x="2046915" y="4360471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8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14B9BA3-1DC1-4B40-E557-DD21D9AD98D9}"/>
                </a:ext>
              </a:extLst>
            </p:cNvPr>
            <p:cNvSpPr txBox="1"/>
            <p:nvPr/>
          </p:nvSpPr>
          <p:spPr>
            <a:xfrm>
              <a:off x="1981994" y="4969952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48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1752EC0-E568-DFBE-468F-65C55DE018B5}"/>
                </a:ext>
              </a:extLst>
            </p:cNvPr>
            <p:cNvSpPr txBox="1"/>
            <p:nvPr/>
          </p:nvSpPr>
          <p:spPr>
            <a:xfrm>
              <a:off x="1112667" y="4397248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DD165C1-F17B-97DA-5F8D-17B2A55EEACD}"/>
                </a:ext>
              </a:extLst>
            </p:cNvPr>
            <p:cNvSpPr txBox="1"/>
            <p:nvPr/>
          </p:nvSpPr>
          <p:spPr>
            <a:xfrm>
              <a:off x="1144911" y="4969952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60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D9DDE64-EF01-F8EC-2996-CAE043A17D99}"/>
                </a:ext>
              </a:extLst>
            </p:cNvPr>
            <p:cNvSpPr txBox="1"/>
            <p:nvPr/>
          </p:nvSpPr>
          <p:spPr>
            <a:xfrm>
              <a:off x="4505268" y="4956370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12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51D8C99-0849-C732-1FD0-7331D2B62912}"/>
                </a:ext>
              </a:extLst>
            </p:cNvPr>
            <p:cNvSpPr txBox="1"/>
            <p:nvPr/>
          </p:nvSpPr>
          <p:spPr>
            <a:xfrm>
              <a:off x="4589959" y="4358382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57A6BCC-4F4D-2FA8-8022-0DECFA67EDFB}"/>
              </a:ext>
            </a:extLst>
          </p:cNvPr>
          <p:cNvSpPr/>
          <p:nvPr/>
        </p:nvSpPr>
        <p:spPr>
          <a:xfrm>
            <a:off x="6005166" y="3659911"/>
            <a:ext cx="2214274" cy="3693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9A4E7BE-AE26-9F9E-B36E-A1C3B158E30B}"/>
              </a:ext>
            </a:extLst>
          </p:cNvPr>
          <p:cNvSpPr/>
          <p:nvPr/>
        </p:nvSpPr>
        <p:spPr>
          <a:xfrm>
            <a:off x="4287520" y="5370805"/>
            <a:ext cx="3801717" cy="3693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5954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32ACE8-0471-1F61-3F7C-8E43B0637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4EB7425-31CE-A58E-BDA2-3DAD2931EA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96FB735E-54DE-9133-05E4-6A4DA2EDD8A9}"/>
              </a:ext>
            </a:extLst>
          </p:cNvPr>
          <p:cNvGrpSpPr/>
          <p:nvPr/>
        </p:nvGrpSpPr>
        <p:grpSpPr>
          <a:xfrm>
            <a:off x="945316" y="1829566"/>
            <a:ext cx="7143921" cy="528463"/>
            <a:chOff x="1232040" y="1677166"/>
            <a:chExt cx="7143921" cy="528463"/>
          </a:xfrm>
        </p:grpSpPr>
        <p:grpSp>
          <p:nvGrpSpPr>
            <p:cNvPr id="31" name="Groupe 1">
              <a:extLst>
                <a:ext uri="{FF2B5EF4-FFF2-40B4-BE49-F238E27FC236}">
                  <a16:creationId xmlns:a16="http://schemas.microsoft.com/office/drawing/2014/main" id="{A07C2603-D7A8-15D9-E1ED-C75B45B30FE9}"/>
                </a:ext>
              </a:extLst>
            </p:cNvPr>
            <p:cNvGrpSpPr/>
            <p:nvPr/>
          </p:nvGrpSpPr>
          <p:grpSpPr>
            <a:xfrm>
              <a:off x="6935494" y="1731351"/>
              <a:ext cx="1440467" cy="445902"/>
              <a:chOff x="7194965" y="1719200"/>
              <a:chExt cx="1327764" cy="445902"/>
            </a:xfrm>
          </p:grpSpPr>
          <p:sp>
            <p:nvSpPr>
              <p:cNvPr id="40" name="Rectangle : coins arrondis 3">
                <a:extLst>
                  <a:ext uri="{FF2B5EF4-FFF2-40B4-BE49-F238E27FC236}">
                    <a16:creationId xmlns:a16="http://schemas.microsoft.com/office/drawing/2014/main" id="{E4DDE9D6-8CD6-415D-4801-B1E9F866BF93}"/>
                  </a:ext>
                </a:extLst>
              </p:cNvPr>
              <p:cNvSpPr/>
              <p:nvPr/>
            </p:nvSpPr>
            <p:spPr>
              <a:xfrm>
                <a:off x="7194965" y="1719200"/>
                <a:ext cx="920997" cy="445902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algn="ctr" rtl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ar-MA" sz="1600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أَفْهَمُ</a:t>
                </a:r>
              </a:p>
            </p:txBody>
          </p:sp>
          <p:sp>
            <p:nvSpPr>
              <p:cNvPr id="41" name="Oval 80">
                <a:extLst>
                  <a:ext uri="{FF2B5EF4-FFF2-40B4-BE49-F238E27FC236}">
                    <a16:creationId xmlns:a16="http://schemas.microsoft.com/office/drawing/2014/main" id="{232EB11C-EEB3-5375-1D23-D1EBFF39E6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15962" y="1725167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400" b="1" dirty="0"/>
                  <a:t>1</a:t>
                </a:r>
                <a:endParaRPr lang="fr-MA" sz="2400" b="1" dirty="0"/>
              </a:p>
            </p:txBody>
          </p:sp>
        </p:grpSp>
        <p:grpSp>
          <p:nvGrpSpPr>
            <p:cNvPr id="32" name="Groupe 14">
              <a:extLst>
                <a:ext uri="{FF2B5EF4-FFF2-40B4-BE49-F238E27FC236}">
                  <a16:creationId xmlns:a16="http://schemas.microsoft.com/office/drawing/2014/main" id="{FC9E1DCF-B91C-35AF-C465-7391D6FCF00D}"/>
                </a:ext>
              </a:extLst>
            </p:cNvPr>
            <p:cNvGrpSpPr/>
            <p:nvPr/>
          </p:nvGrpSpPr>
          <p:grpSpPr>
            <a:xfrm>
              <a:off x="5057680" y="1705015"/>
              <a:ext cx="1713383" cy="472764"/>
              <a:chOff x="7158314" y="1692864"/>
              <a:chExt cx="2160434" cy="472764"/>
            </a:xfrm>
            <a:solidFill>
              <a:schemeClr val="bg1">
                <a:lumMod val="75000"/>
              </a:schemeClr>
            </a:solidFill>
          </p:grpSpPr>
          <p:sp>
            <p:nvSpPr>
              <p:cNvPr id="38" name="Rectangle : coins arrondis 3">
                <a:extLst>
                  <a:ext uri="{FF2B5EF4-FFF2-40B4-BE49-F238E27FC236}">
                    <a16:creationId xmlns:a16="http://schemas.microsoft.com/office/drawing/2014/main" id="{D02E50DB-795F-0047-D7A6-17685D5B61DF}"/>
                  </a:ext>
                </a:extLst>
              </p:cNvPr>
              <p:cNvSpPr/>
              <p:nvPr/>
            </p:nvSpPr>
            <p:spPr>
              <a:xfrm>
                <a:off x="7158314" y="1692864"/>
                <a:ext cx="1662738" cy="472764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algn="ctr" rtl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ar-MA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أَمْلَأُ الْجَدْوَلَ</a:t>
                </a:r>
              </a:p>
            </p:txBody>
          </p:sp>
          <p:sp>
            <p:nvSpPr>
              <p:cNvPr id="39" name="Oval 80">
                <a:extLst>
                  <a:ext uri="{FF2B5EF4-FFF2-40B4-BE49-F238E27FC236}">
                    <a16:creationId xmlns:a16="http://schemas.microsoft.com/office/drawing/2014/main" id="{48B03A19-EF67-0C43-9D4E-18E2EC41E1D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62314" y="1719200"/>
                <a:ext cx="556434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800" b="1" dirty="0">
                    <a:solidFill>
                      <a:schemeClr val="bg1"/>
                    </a:solidFill>
                  </a:rPr>
                  <a:t>2</a:t>
                </a:r>
                <a:endParaRPr lang="fr-MA" sz="28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3" name="Groupe 19">
              <a:extLst>
                <a:ext uri="{FF2B5EF4-FFF2-40B4-BE49-F238E27FC236}">
                  <a16:creationId xmlns:a16="http://schemas.microsoft.com/office/drawing/2014/main" id="{347610FA-E977-FE77-1D2D-0AF503F8675A}"/>
                </a:ext>
              </a:extLst>
            </p:cNvPr>
            <p:cNvGrpSpPr/>
            <p:nvPr/>
          </p:nvGrpSpPr>
          <p:grpSpPr>
            <a:xfrm>
              <a:off x="3210641" y="1677166"/>
              <a:ext cx="1672974" cy="528463"/>
              <a:chOff x="8600979" y="1665015"/>
              <a:chExt cx="1672974" cy="528463"/>
            </a:xfrm>
            <a:solidFill>
              <a:schemeClr val="bg1">
                <a:lumMod val="75000"/>
              </a:schemeClr>
            </a:solidFill>
          </p:grpSpPr>
          <p:sp>
            <p:nvSpPr>
              <p:cNvPr id="36" name="Rectangle : coins arrondis 3">
                <a:extLst>
                  <a:ext uri="{FF2B5EF4-FFF2-40B4-BE49-F238E27FC236}">
                    <a16:creationId xmlns:a16="http://schemas.microsoft.com/office/drawing/2014/main" id="{08F974B2-B40A-31E9-0E70-F66253D0430E}"/>
                  </a:ext>
                </a:extLst>
              </p:cNvPr>
              <p:cNvSpPr/>
              <p:nvPr/>
            </p:nvSpPr>
            <p:spPr>
              <a:xfrm>
                <a:off x="8600979" y="1665015"/>
                <a:ext cx="1287896" cy="528463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>
                  <a:lnSpc>
                    <a:spcPts val="2420"/>
                  </a:lnSpc>
                </a:pPr>
                <a:r>
                  <a:rPr lang="ar-MA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أَجِدُ الْمَطلوبَ</a:t>
                </a:r>
                <a:endPara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7" name="Oval 80">
                <a:extLst>
                  <a:ext uri="{FF2B5EF4-FFF2-40B4-BE49-F238E27FC236}">
                    <a16:creationId xmlns:a16="http://schemas.microsoft.com/office/drawing/2014/main" id="{6B4897F7-45DB-9BD7-EE5A-F8D227AF56C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867186" y="1700027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bg1"/>
                    </a:solidFill>
                  </a:rPr>
                  <a:t>3</a:t>
                </a:r>
                <a:endParaRPr lang="fr-MA" sz="2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4" name="Rectangle : coins arrondis 3">
              <a:extLst>
                <a:ext uri="{FF2B5EF4-FFF2-40B4-BE49-F238E27FC236}">
                  <a16:creationId xmlns:a16="http://schemas.microsoft.com/office/drawing/2014/main" id="{65D60D03-1E4E-4DDE-D058-3D2BD78FA5EF}"/>
                </a:ext>
              </a:extLst>
            </p:cNvPr>
            <p:cNvSpPr/>
            <p:nvPr/>
          </p:nvSpPr>
          <p:spPr>
            <a:xfrm>
              <a:off x="1232040" y="1677166"/>
              <a:ext cx="1287895" cy="50068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>
                <a:lnSpc>
                  <a:spcPts val="2420"/>
                </a:lnSpc>
              </a:pPr>
              <a:r>
                <a:rPr lang="ar-MA" dirty="0">
                  <a:solidFill>
                    <a:schemeClr val="bg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أَكْتُبُ الْحَلَّ.</a:t>
              </a:r>
              <a:endPara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Oval 80">
              <a:extLst>
                <a:ext uri="{FF2B5EF4-FFF2-40B4-BE49-F238E27FC236}">
                  <a16:creationId xmlns:a16="http://schemas.microsoft.com/office/drawing/2014/main" id="{3A2AFE37-9298-3A79-04B6-36F317E64F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45004" y="1712178"/>
              <a:ext cx="406767" cy="40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>
                  <a:solidFill>
                    <a:schemeClr val="bg1">
                      <a:lumMod val="65000"/>
                    </a:schemeClr>
                  </a:solidFill>
                </a:rPr>
                <a:t>3</a:t>
              </a:r>
              <a:endParaRPr lang="fr-MA" sz="24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C0DE234-45DC-95AF-8724-80FA819D6B65}"/>
              </a:ext>
            </a:extLst>
          </p:cNvPr>
          <p:cNvGrpSpPr/>
          <p:nvPr/>
        </p:nvGrpSpPr>
        <p:grpSpPr>
          <a:xfrm>
            <a:off x="282115" y="2961943"/>
            <a:ext cx="8222784" cy="2929320"/>
            <a:chOff x="331936" y="3046551"/>
            <a:chExt cx="8065401" cy="307742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089D316-69F6-E167-D4B9-9B3D78729169}"/>
                </a:ext>
              </a:extLst>
            </p:cNvPr>
            <p:cNvGrpSpPr/>
            <p:nvPr/>
          </p:nvGrpSpPr>
          <p:grpSpPr>
            <a:xfrm>
              <a:off x="331936" y="3046551"/>
              <a:ext cx="8065401" cy="3077428"/>
              <a:chOff x="430151" y="3057867"/>
              <a:chExt cx="8065401" cy="3077428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3686400C-F3CD-7CCD-2D3A-CECAF79F5C7C}"/>
                  </a:ext>
                </a:extLst>
              </p:cNvPr>
              <p:cNvGrpSpPr/>
              <p:nvPr/>
            </p:nvGrpSpPr>
            <p:grpSpPr>
              <a:xfrm>
                <a:off x="430151" y="3057867"/>
                <a:ext cx="8065401" cy="3077428"/>
                <a:chOff x="430018" y="3056393"/>
                <a:chExt cx="8059275" cy="3219899"/>
              </a:xfrm>
            </p:grpSpPr>
            <p:pic>
              <p:nvPicPr>
                <p:cNvPr id="30" name="Image 29" descr="Une image contenant texte, capture d’écran, Police, nombre&#10;&#10;Le contenu généré par l’IA peut être incorrect.">
                  <a:extLst>
                    <a:ext uri="{FF2B5EF4-FFF2-40B4-BE49-F238E27FC236}">
                      <a16:creationId xmlns:a16="http://schemas.microsoft.com/office/drawing/2014/main" id="{5C2A751E-7B46-8973-1E27-2F4376137C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0018" y="3056393"/>
                  <a:ext cx="8059275" cy="3219899"/>
                </a:xfrm>
                <a:prstGeom prst="rect">
                  <a:avLst/>
                </a:prstGeom>
              </p:spPr>
            </p:pic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E91B0776-9BF4-513A-0F32-A554A99886FE}"/>
                    </a:ext>
                  </a:extLst>
                </p:cNvPr>
                <p:cNvSpPr txBox="1"/>
                <p:nvPr/>
              </p:nvSpPr>
              <p:spPr>
                <a:xfrm>
                  <a:off x="6263692" y="4514975"/>
                  <a:ext cx="121700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ar-MA" dirty="0">
                      <a:solidFill>
                        <a:srgbClr val="C000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عَدَدُ  الْقِصَصِ</a:t>
                  </a:r>
                  <a:endParaRPr lang="fr-MA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A260801-0F9F-7B81-FDA4-95B604FD0EF1}"/>
                  </a:ext>
                </a:extLst>
              </p:cNvPr>
              <p:cNvSpPr txBox="1"/>
              <p:nvPr/>
            </p:nvSpPr>
            <p:spPr>
              <a:xfrm>
                <a:off x="6318612" y="5012046"/>
                <a:ext cx="12073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MA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اَلثّمَنُ بالدِّرْهَمِ</a:t>
                </a:r>
                <a:endParaRPr lang="fr-MA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802560A-B2C6-E875-5332-7311D1F87A75}"/>
                </a:ext>
              </a:extLst>
            </p:cNvPr>
            <p:cNvSpPr txBox="1"/>
            <p:nvPr/>
          </p:nvSpPr>
          <p:spPr>
            <a:xfrm>
              <a:off x="5381751" y="4360471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C26790B-D3ED-E4F4-8AFF-D500B1158973}"/>
                </a:ext>
              </a:extLst>
            </p:cNvPr>
            <p:cNvSpPr txBox="1"/>
            <p:nvPr/>
          </p:nvSpPr>
          <p:spPr>
            <a:xfrm>
              <a:off x="5366312" y="4981268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CA11B33-3E4F-5A5F-44D9-875FEF9361AF}"/>
                </a:ext>
              </a:extLst>
            </p:cNvPr>
            <p:cNvSpPr txBox="1"/>
            <p:nvPr/>
          </p:nvSpPr>
          <p:spPr>
            <a:xfrm>
              <a:off x="3793970" y="4360471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3FED104-3B57-574D-2112-B053E29DAAD7}"/>
                </a:ext>
              </a:extLst>
            </p:cNvPr>
            <p:cNvSpPr txBox="1"/>
            <p:nvPr/>
          </p:nvSpPr>
          <p:spPr>
            <a:xfrm>
              <a:off x="3664128" y="4969952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24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A9D661D-47EA-3A79-7DB5-54934982899F}"/>
                </a:ext>
              </a:extLst>
            </p:cNvPr>
            <p:cNvSpPr txBox="1"/>
            <p:nvPr/>
          </p:nvSpPr>
          <p:spPr>
            <a:xfrm>
              <a:off x="2843264" y="4360471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2AEAF7-A15B-5CCD-918B-C8C5AEFB70EF}"/>
                </a:ext>
              </a:extLst>
            </p:cNvPr>
            <p:cNvSpPr txBox="1"/>
            <p:nvPr/>
          </p:nvSpPr>
          <p:spPr>
            <a:xfrm>
              <a:off x="2803084" y="4981268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36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D19BE30-605F-EA79-3A78-7E9527AEFF45}"/>
                </a:ext>
              </a:extLst>
            </p:cNvPr>
            <p:cNvSpPr txBox="1"/>
            <p:nvPr/>
          </p:nvSpPr>
          <p:spPr>
            <a:xfrm>
              <a:off x="2046915" y="4360471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8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C43CF8B-51FC-A6B8-0093-25C7607B17D5}"/>
                </a:ext>
              </a:extLst>
            </p:cNvPr>
            <p:cNvSpPr txBox="1"/>
            <p:nvPr/>
          </p:nvSpPr>
          <p:spPr>
            <a:xfrm>
              <a:off x="1981994" y="4969952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48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4A646AB-4634-BB6D-D296-611C7195E0A7}"/>
                </a:ext>
              </a:extLst>
            </p:cNvPr>
            <p:cNvSpPr txBox="1"/>
            <p:nvPr/>
          </p:nvSpPr>
          <p:spPr>
            <a:xfrm>
              <a:off x="1112667" y="4397248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A0F7DE9-CB3F-16A2-403F-913CA3383D05}"/>
                </a:ext>
              </a:extLst>
            </p:cNvPr>
            <p:cNvSpPr txBox="1"/>
            <p:nvPr/>
          </p:nvSpPr>
          <p:spPr>
            <a:xfrm>
              <a:off x="1144911" y="4969952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60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587120B-5279-769B-66E3-8BF254C68DB8}"/>
                </a:ext>
              </a:extLst>
            </p:cNvPr>
            <p:cNvSpPr txBox="1"/>
            <p:nvPr/>
          </p:nvSpPr>
          <p:spPr>
            <a:xfrm>
              <a:off x="4505268" y="4956370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12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9A27F30-2AD4-AC63-64E3-663682CC36BE}"/>
                </a:ext>
              </a:extLst>
            </p:cNvPr>
            <p:cNvSpPr txBox="1"/>
            <p:nvPr/>
          </p:nvSpPr>
          <p:spPr>
            <a:xfrm>
              <a:off x="4589959" y="4358382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3" name="ZoneTexte 2">
            <a:extLst>
              <a:ext uri="{FF2B5EF4-FFF2-40B4-BE49-F238E27FC236}">
                <a16:creationId xmlns:a16="http://schemas.microsoft.com/office/drawing/2014/main" id="{4D98820F-9929-E3BF-0455-C62A7D1991A2}"/>
              </a:ext>
            </a:extLst>
          </p:cNvPr>
          <p:cNvSpPr txBox="1"/>
          <p:nvPr/>
        </p:nvSpPr>
        <p:spPr>
          <a:xfrm>
            <a:off x="367005" y="882129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يجد الجواب في جدول التناسب؟ كم قصة يمكن  لعماد شراؤها ب 50 درهما؟</a:t>
            </a:r>
          </a:p>
        </p:txBody>
      </p:sp>
    </p:spTree>
    <p:extLst>
      <p:ext uri="{BB962C8B-B14F-4D97-AF65-F5344CB8AC3E}">
        <p14:creationId xmlns:p14="http://schemas.microsoft.com/office/powerpoint/2010/main" val="10639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76244-C79A-F5DE-E96B-98D96B43C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4E623EA-1171-D4F7-D66D-BAFFB4B2B7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BD412304-232D-C9BD-3D78-1EA071D16C15}"/>
              </a:ext>
            </a:extLst>
          </p:cNvPr>
          <p:cNvGrpSpPr/>
          <p:nvPr/>
        </p:nvGrpSpPr>
        <p:grpSpPr>
          <a:xfrm>
            <a:off x="945316" y="1829566"/>
            <a:ext cx="7143921" cy="528463"/>
            <a:chOff x="1232040" y="1677166"/>
            <a:chExt cx="7143921" cy="528463"/>
          </a:xfrm>
        </p:grpSpPr>
        <p:grpSp>
          <p:nvGrpSpPr>
            <p:cNvPr id="31" name="Groupe 1">
              <a:extLst>
                <a:ext uri="{FF2B5EF4-FFF2-40B4-BE49-F238E27FC236}">
                  <a16:creationId xmlns:a16="http://schemas.microsoft.com/office/drawing/2014/main" id="{B46471FF-2487-F990-0FA0-89DC11AED3E3}"/>
                </a:ext>
              </a:extLst>
            </p:cNvPr>
            <p:cNvGrpSpPr/>
            <p:nvPr/>
          </p:nvGrpSpPr>
          <p:grpSpPr>
            <a:xfrm>
              <a:off x="6935494" y="1731351"/>
              <a:ext cx="1440467" cy="445902"/>
              <a:chOff x="7194965" y="1719200"/>
              <a:chExt cx="1327764" cy="445902"/>
            </a:xfrm>
          </p:grpSpPr>
          <p:sp>
            <p:nvSpPr>
              <p:cNvPr id="40" name="Rectangle : coins arrondis 3">
                <a:extLst>
                  <a:ext uri="{FF2B5EF4-FFF2-40B4-BE49-F238E27FC236}">
                    <a16:creationId xmlns:a16="http://schemas.microsoft.com/office/drawing/2014/main" id="{298FA579-5CF8-26F0-5CCA-AFC8219A255A}"/>
                  </a:ext>
                </a:extLst>
              </p:cNvPr>
              <p:cNvSpPr/>
              <p:nvPr/>
            </p:nvSpPr>
            <p:spPr>
              <a:xfrm>
                <a:off x="7194965" y="1719200"/>
                <a:ext cx="920997" cy="445902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algn="ctr" rtl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ar-MA" sz="1600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أَفْهَمُ</a:t>
                </a:r>
              </a:p>
            </p:txBody>
          </p:sp>
          <p:sp>
            <p:nvSpPr>
              <p:cNvPr id="41" name="Oval 80">
                <a:extLst>
                  <a:ext uri="{FF2B5EF4-FFF2-40B4-BE49-F238E27FC236}">
                    <a16:creationId xmlns:a16="http://schemas.microsoft.com/office/drawing/2014/main" id="{63986B1B-5B00-7D29-361E-799648A6239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15962" y="1725167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400" b="1" dirty="0"/>
                  <a:t>1</a:t>
                </a:r>
                <a:endParaRPr lang="fr-MA" sz="2400" b="1" dirty="0"/>
              </a:p>
            </p:txBody>
          </p:sp>
        </p:grpSp>
        <p:grpSp>
          <p:nvGrpSpPr>
            <p:cNvPr id="32" name="Groupe 14">
              <a:extLst>
                <a:ext uri="{FF2B5EF4-FFF2-40B4-BE49-F238E27FC236}">
                  <a16:creationId xmlns:a16="http://schemas.microsoft.com/office/drawing/2014/main" id="{88C87A56-7965-8549-88CB-924AF84FA6CB}"/>
                </a:ext>
              </a:extLst>
            </p:cNvPr>
            <p:cNvGrpSpPr/>
            <p:nvPr/>
          </p:nvGrpSpPr>
          <p:grpSpPr>
            <a:xfrm>
              <a:off x="5057680" y="1705015"/>
              <a:ext cx="1713383" cy="472764"/>
              <a:chOff x="7158314" y="1692864"/>
              <a:chExt cx="2160434" cy="472764"/>
            </a:xfrm>
            <a:solidFill>
              <a:schemeClr val="bg1">
                <a:lumMod val="75000"/>
              </a:schemeClr>
            </a:solidFill>
          </p:grpSpPr>
          <p:sp>
            <p:nvSpPr>
              <p:cNvPr id="38" name="Rectangle : coins arrondis 3">
                <a:extLst>
                  <a:ext uri="{FF2B5EF4-FFF2-40B4-BE49-F238E27FC236}">
                    <a16:creationId xmlns:a16="http://schemas.microsoft.com/office/drawing/2014/main" id="{19E51851-E094-5EE7-9F3D-930AA44218A4}"/>
                  </a:ext>
                </a:extLst>
              </p:cNvPr>
              <p:cNvSpPr/>
              <p:nvPr/>
            </p:nvSpPr>
            <p:spPr>
              <a:xfrm>
                <a:off x="7158314" y="1692864"/>
                <a:ext cx="1662738" cy="472764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algn="ctr" rtl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ar-MA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أَمْلَأُ الْجَدْوَلَ</a:t>
                </a:r>
              </a:p>
            </p:txBody>
          </p:sp>
          <p:sp>
            <p:nvSpPr>
              <p:cNvPr id="39" name="Oval 80">
                <a:extLst>
                  <a:ext uri="{FF2B5EF4-FFF2-40B4-BE49-F238E27FC236}">
                    <a16:creationId xmlns:a16="http://schemas.microsoft.com/office/drawing/2014/main" id="{A2F75B34-941D-666D-BDCC-330F1F834F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62314" y="1719200"/>
                <a:ext cx="556434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800" b="1" dirty="0">
                    <a:solidFill>
                      <a:schemeClr val="bg1"/>
                    </a:solidFill>
                  </a:rPr>
                  <a:t>2</a:t>
                </a:r>
                <a:endParaRPr lang="fr-MA" sz="28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3" name="Groupe 19">
              <a:extLst>
                <a:ext uri="{FF2B5EF4-FFF2-40B4-BE49-F238E27FC236}">
                  <a16:creationId xmlns:a16="http://schemas.microsoft.com/office/drawing/2014/main" id="{D5C9C7FC-0CFB-C37C-9241-B691B47BFD51}"/>
                </a:ext>
              </a:extLst>
            </p:cNvPr>
            <p:cNvGrpSpPr/>
            <p:nvPr/>
          </p:nvGrpSpPr>
          <p:grpSpPr>
            <a:xfrm>
              <a:off x="3210641" y="1677166"/>
              <a:ext cx="1672974" cy="528463"/>
              <a:chOff x="8600979" y="1665015"/>
              <a:chExt cx="1672974" cy="528463"/>
            </a:xfrm>
            <a:solidFill>
              <a:schemeClr val="bg1">
                <a:lumMod val="75000"/>
              </a:schemeClr>
            </a:solidFill>
          </p:grpSpPr>
          <p:sp>
            <p:nvSpPr>
              <p:cNvPr id="36" name="Rectangle : coins arrondis 3">
                <a:extLst>
                  <a:ext uri="{FF2B5EF4-FFF2-40B4-BE49-F238E27FC236}">
                    <a16:creationId xmlns:a16="http://schemas.microsoft.com/office/drawing/2014/main" id="{0FB72EF1-2CF3-9FF8-A70B-F44054935A7A}"/>
                  </a:ext>
                </a:extLst>
              </p:cNvPr>
              <p:cNvSpPr/>
              <p:nvPr/>
            </p:nvSpPr>
            <p:spPr>
              <a:xfrm>
                <a:off x="8600979" y="1665015"/>
                <a:ext cx="1287896" cy="528463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>
                  <a:lnSpc>
                    <a:spcPts val="2420"/>
                  </a:lnSpc>
                </a:pPr>
                <a:r>
                  <a:rPr lang="ar-MA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أَجِدُ الْمَطلوبَ</a:t>
                </a:r>
                <a:endPara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7" name="Oval 80">
                <a:extLst>
                  <a:ext uri="{FF2B5EF4-FFF2-40B4-BE49-F238E27FC236}">
                    <a16:creationId xmlns:a16="http://schemas.microsoft.com/office/drawing/2014/main" id="{3862E3F5-2EAF-1E1B-F16F-4223F18BEEA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867186" y="1700027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bg1"/>
                    </a:solidFill>
                  </a:rPr>
                  <a:t>3</a:t>
                </a:r>
                <a:endParaRPr lang="fr-MA" sz="2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4" name="Rectangle : coins arrondis 3">
              <a:extLst>
                <a:ext uri="{FF2B5EF4-FFF2-40B4-BE49-F238E27FC236}">
                  <a16:creationId xmlns:a16="http://schemas.microsoft.com/office/drawing/2014/main" id="{361DFCC0-4D66-8C7A-4985-B28E0B6DD53D}"/>
                </a:ext>
              </a:extLst>
            </p:cNvPr>
            <p:cNvSpPr/>
            <p:nvPr/>
          </p:nvSpPr>
          <p:spPr>
            <a:xfrm>
              <a:off x="1232040" y="1677166"/>
              <a:ext cx="1287895" cy="50068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>
                <a:lnSpc>
                  <a:spcPts val="2420"/>
                </a:lnSpc>
              </a:pPr>
              <a:r>
                <a:rPr lang="ar-MA" dirty="0">
                  <a:solidFill>
                    <a:schemeClr val="bg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أَكْتُبُ الْحَلَّ.</a:t>
              </a:r>
              <a:endPara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Oval 80">
              <a:extLst>
                <a:ext uri="{FF2B5EF4-FFF2-40B4-BE49-F238E27FC236}">
                  <a16:creationId xmlns:a16="http://schemas.microsoft.com/office/drawing/2014/main" id="{DAAFFBFD-4C37-07E0-1C61-A81C020180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45004" y="1712178"/>
              <a:ext cx="406767" cy="40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>
                  <a:solidFill>
                    <a:schemeClr val="bg1">
                      <a:lumMod val="65000"/>
                    </a:schemeClr>
                  </a:solidFill>
                </a:rPr>
                <a:t>3</a:t>
              </a:r>
              <a:endParaRPr lang="fr-MA" sz="24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99ACBBB-7C4D-6078-5538-08DA4F79C3F8}"/>
              </a:ext>
            </a:extLst>
          </p:cNvPr>
          <p:cNvGrpSpPr/>
          <p:nvPr/>
        </p:nvGrpSpPr>
        <p:grpSpPr>
          <a:xfrm>
            <a:off x="358996" y="2885853"/>
            <a:ext cx="7302580" cy="2929320"/>
            <a:chOff x="331936" y="3046551"/>
            <a:chExt cx="8065401" cy="307742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A4106E9-C130-4779-291A-C37272A7D851}"/>
                </a:ext>
              </a:extLst>
            </p:cNvPr>
            <p:cNvGrpSpPr/>
            <p:nvPr/>
          </p:nvGrpSpPr>
          <p:grpSpPr>
            <a:xfrm>
              <a:off x="331936" y="3046551"/>
              <a:ext cx="8065401" cy="3077428"/>
              <a:chOff x="430151" y="3057867"/>
              <a:chExt cx="8065401" cy="3077428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5F3C56A7-0C72-58FE-D31C-3D163E427461}"/>
                  </a:ext>
                </a:extLst>
              </p:cNvPr>
              <p:cNvGrpSpPr/>
              <p:nvPr/>
            </p:nvGrpSpPr>
            <p:grpSpPr>
              <a:xfrm>
                <a:off x="430151" y="3057867"/>
                <a:ext cx="8065401" cy="3077428"/>
                <a:chOff x="430018" y="3056393"/>
                <a:chExt cx="8059275" cy="3219899"/>
              </a:xfrm>
            </p:grpSpPr>
            <p:pic>
              <p:nvPicPr>
                <p:cNvPr id="30" name="Image 29" descr="Une image contenant texte, capture d’écran, Police, nombre&#10;&#10;Le contenu généré par l’IA peut être incorrect.">
                  <a:extLst>
                    <a:ext uri="{FF2B5EF4-FFF2-40B4-BE49-F238E27FC236}">
                      <a16:creationId xmlns:a16="http://schemas.microsoft.com/office/drawing/2014/main" id="{0D9BD421-583B-7517-AF77-29D39A52F4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0018" y="3056393"/>
                  <a:ext cx="8059275" cy="3219899"/>
                </a:xfrm>
                <a:prstGeom prst="rect">
                  <a:avLst/>
                </a:prstGeom>
              </p:spPr>
            </p:pic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470D2EB5-2081-55DE-1FF2-14EFE8A5DA33}"/>
                    </a:ext>
                  </a:extLst>
                </p:cNvPr>
                <p:cNvSpPr txBox="1"/>
                <p:nvPr/>
              </p:nvSpPr>
              <p:spPr>
                <a:xfrm>
                  <a:off x="6263692" y="4514975"/>
                  <a:ext cx="121700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ar-MA" dirty="0">
                      <a:solidFill>
                        <a:srgbClr val="C000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عَدَدُ  الْقِصَصِ</a:t>
                  </a:r>
                  <a:endParaRPr lang="fr-MA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87A8E8A-1AFE-F722-6612-C717F4286E19}"/>
                  </a:ext>
                </a:extLst>
              </p:cNvPr>
              <p:cNvSpPr txBox="1"/>
              <p:nvPr/>
            </p:nvSpPr>
            <p:spPr>
              <a:xfrm>
                <a:off x="6318612" y="5012046"/>
                <a:ext cx="12073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MA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اَلثّمَنُ بالدِّرْهَمِ</a:t>
                </a:r>
                <a:endParaRPr lang="fr-MA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21C84A8-FB6E-7449-A7E0-9AAA70DA2864}"/>
                </a:ext>
              </a:extLst>
            </p:cNvPr>
            <p:cNvSpPr txBox="1"/>
            <p:nvPr/>
          </p:nvSpPr>
          <p:spPr>
            <a:xfrm>
              <a:off x="5381751" y="4360471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FF4A733-3046-2B0A-693D-B51B9FB8F045}"/>
                </a:ext>
              </a:extLst>
            </p:cNvPr>
            <p:cNvSpPr txBox="1"/>
            <p:nvPr/>
          </p:nvSpPr>
          <p:spPr>
            <a:xfrm>
              <a:off x="5366312" y="4981268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125C9D6-FC91-9EF7-9544-9298C183F976}"/>
                </a:ext>
              </a:extLst>
            </p:cNvPr>
            <p:cNvSpPr txBox="1"/>
            <p:nvPr/>
          </p:nvSpPr>
          <p:spPr>
            <a:xfrm>
              <a:off x="3793970" y="4360471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0FE390B-DB06-8D11-7155-1AFD1AAAEAA4}"/>
                </a:ext>
              </a:extLst>
            </p:cNvPr>
            <p:cNvSpPr txBox="1"/>
            <p:nvPr/>
          </p:nvSpPr>
          <p:spPr>
            <a:xfrm>
              <a:off x="3664128" y="4969952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24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CADC695-A9C8-D3C7-A9ED-D552BF933342}"/>
                </a:ext>
              </a:extLst>
            </p:cNvPr>
            <p:cNvSpPr txBox="1"/>
            <p:nvPr/>
          </p:nvSpPr>
          <p:spPr>
            <a:xfrm>
              <a:off x="2843264" y="4360471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68E7609-6B43-2203-4109-E3B370E2B93E}"/>
                </a:ext>
              </a:extLst>
            </p:cNvPr>
            <p:cNvSpPr txBox="1"/>
            <p:nvPr/>
          </p:nvSpPr>
          <p:spPr>
            <a:xfrm>
              <a:off x="2803084" y="4981268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36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29E0813-FBEA-51D2-354A-86B3ADD343D4}"/>
                </a:ext>
              </a:extLst>
            </p:cNvPr>
            <p:cNvSpPr txBox="1"/>
            <p:nvPr/>
          </p:nvSpPr>
          <p:spPr>
            <a:xfrm>
              <a:off x="2046915" y="4360471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8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4BB0F0-546E-AB1D-312C-8ECEA699D27F}"/>
                </a:ext>
              </a:extLst>
            </p:cNvPr>
            <p:cNvSpPr txBox="1"/>
            <p:nvPr/>
          </p:nvSpPr>
          <p:spPr>
            <a:xfrm>
              <a:off x="1981994" y="4969952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48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12017ED-886E-BFEC-EEAF-81F78BF20831}"/>
                </a:ext>
              </a:extLst>
            </p:cNvPr>
            <p:cNvSpPr txBox="1"/>
            <p:nvPr/>
          </p:nvSpPr>
          <p:spPr>
            <a:xfrm>
              <a:off x="1112667" y="4397248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B6050F8-D18F-5A95-D301-DDBF79393B19}"/>
                </a:ext>
              </a:extLst>
            </p:cNvPr>
            <p:cNvSpPr txBox="1"/>
            <p:nvPr/>
          </p:nvSpPr>
          <p:spPr>
            <a:xfrm>
              <a:off x="1144911" y="4969952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60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B76232D-6524-45B3-57EC-3C415363996A}"/>
                </a:ext>
              </a:extLst>
            </p:cNvPr>
            <p:cNvSpPr txBox="1"/>
            <p:nvPr/>
          </p:nvSpPr>
          <p:spPr>
            <a:xfrm>
              <a:off x="4505268" y="4956370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12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0C8E4A8-8293-8BEC-5348-53104E27602D}"/>
                </a:ext>
              </a:extLst>
            </p:cNvPr>
            <p:cNvSpPr txBox="1"/>
            <p:nvPr/>
          </p:nvSpPr>
          <p:spPr>
            <a:xfrm>
              <a:off x="4589959" y="4358382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3" name="ZoneTexte 2">
            <a:extLst>
              <a:ext uri="{FF2B5EF4-FFF2-40B4-BE49-F238E27FC236}">
                <a16:creationId xmlns:a16="http://schemas.microsoft.com/office/drawing/2014/main" id="{83153F8E-D4BB-9181-190D-0B4C35D19C41}"/>
              </a:ext>
            </a:extLst>
          </p:cNvPr>
          <p:cNvSpPr txBox="1"/>
          <p:nvPr/>
        </p:nvSpPr>
        <p:spPr>
          <a:xfrm>
            <a:off x="367005" y="882129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يمكن شراء ثمن قصص ب 48 درهما. ما العمل في الخطوة الرابعة؟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E641208-3E37-415E-190A-F794D32AB47B}"/>
              </a:ext>
            </a:extLst>
          </p:cNvPr>
          <p:cNvSpPr/>
          <p:nvPr/>
        </p:nvSpPr>
        <p:spPr>
          <a:xfrm>
            <a:off x="1605950" y="4100869"/>
            <a:ext cx="851686" cy="115824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18" name="Image 18">
            <a:extLst>
              <a:ext uri="{FF2B5EF4-FFF2-40B4-BE49-F238E27FC236}">
                <a16:creationId xmlns:a16="http://schemas.microsoft.com/office/drawing/2014/main" id="{536A8E67-35C9-1256-975D-87DFE18500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7479" y="3510377"/>
            <a:ext cx="1227045" cy="2062255"/>
          </a:xfrm>
          <a:prstGeom prst="ellipse">
            <a:avLst/>
          </a:prstGeom>
          <a:solidFill>
            <a:srgbClr val="4A7090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572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E07361-E7CF-BA34-16D9-F474A3DC75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D197152-17F1-179E-29DE-AD5C87E95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51650904-1B1F-7D99-835D-E39AD299AC6D}"/>
              </a:ext>
            </a:extLst>
          </p:cNvPr>
          <p:cNvGrpSpPr/>
          <p:nvPr/>
        </p:nvGrpSpPr>
        <p:grpSpPr>
          <a:xfrm>
            <a:off x="945316" y="1829566"/>
            <a:ext cx="7143921" cy="528463"/>
            <a:chOff x="1232040" y="1677166"/>
            <a:chExt cx="7143921" cy="528463"/>
          </a:xfrm>
        </p:grpSpPr>
        <p:grpSp>
          <p:nvGrpSpPr>
            <p:cNvPr id="31" name="Groupe 1">
              <a:extLst>
                <a:ext uri="{FF2B5EF4-FFF2-40B4-BE49-F238E27FC236}">
                  <a16:creationId xmlns:a16="http://schemas.microsoft.com/office/drawing/2014/main" id="{4A7E2DBD-A3F5-E8B6-7B71-F4D524E27125}"/>
                </a:ext>
              </a:extLst>
            </p:cNvPr>
            <p:cNvGrpSpPr/>
            <p:nvPr/>
          </p:nvGrpSpPr>
          <p:grpSpPr>
            <a:xfrm>
              <a:off x="6935494" y="1731351"/>
              <a:ext cx="1440467" cy="445902"/>
              <a:chOff x="7194965" y="1719200"/>
              <a:chExt cx="1327764" cy="445902"/>
            </a:xfrm>
          </p:grpSpPr>
          <p:sp>
            <p:nvSpPr>
              <p:cNvPr id="40" name="Rectangle : coins arrondis 3">
                <a:extLst>
                  <a:ext uri="{FF2B5EF4-FFF2-40B4-BE49-F238E27FC236}">
                    <a16:creationId xmlns:a16="http://schemas.microsoft.com/office/drawing/2014/main" id="{D2C7D4E1-3168-18CC-188D-D9C0DC6002FD}"/>
                  </a:ext>
                </a:extLst>
              </p:cNvPr>
              <p:cNvSpPr/>
              <p:nvPr/>
            </p:nvSpPr>
            <p:spPr>
              <a:xfrm>
                <a:off x="7194965" y="1719200"/>
                <a:ext cx="920997" cy="445902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algn="ctr" rtl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ar-MA" sz="1600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أَفْهَمُ</a:t>
                </a:r>
              </a:p>
            </p:txBody>
          </p:sp>
          <p:sp>
            <p:nvSpPr>
              <p:cNvPr id="41" name="Oval 80">
                <a:extLst>
                  <a:ext uri="{FF2B5EF4-FFF2-40B4-BE49-F238E27FC236}">
                    <a16:creationId xmlns:a16="http://schemas.microsoft.com/office/drawing/2014/main" id="{F0983FB5-DB3B-6A0B-3DD1-0AB96974313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15962" y="1725167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400" b="1" dirty="0"/>
                  <a:t>1</a:t>
                </a:r>
                <a:endParaRPr lang="fr-MA" sz="2400" b="1" dirty="0"/>
              </a:p>
            </p:txBody>
          </p:sp>
        </p:grpSp>
        <p:grpSp>
          <p:nvGrpSpPr>
            <p:cNvPr id="32" name="Groupe 14">
              <a:extLst>
                <a:ext uri="{FF2B5EF4-FFF2-40B4-BE49-F238E27FC236}">
                  <a16:creationId xmlns:a16="http://schemas.microsoft.com/office/drawing/2014/main" id="{3DA7AB0C-3FD0-9556-CFB7-35E59ABDDEA2}"/>
                </a:ext>
              </a:extLst>
            </p:cNvPr>
            <p:cNvGrpSpPr/>
            <p:nvPr/>
          </p:nvGrpSpPr>
          <p:grpSpPr>
            <a:xfrm>
              <a:off x="5057680" y="1705015"/>
              <a:ext cx="1713383" cy="472764"/>
              <a:chOff x="7158314" y="1692864"/>
              <a:chExt cx="2160434" cy="472764"/>
            </a:xfrm>
            <a:solidFill>
              <a:schemeClr val="bg1">
                <a:lumMod val="75000"/>
              </a:schemeClr>
            </a:solidFill>
          </p:grpSpPr>
          <p:sp>
            <p:nvSpPr>
              <p:cNvPr id="38" name="Rectangle : coins arrondis 3">
                <a:extLst>
                  <a:ext uri="{FF2B5EF4-FFF2-40B4-BE49-F238E27FC236}">
                    <a16:creationId xmlns:a16="http://schemas.microsoft.com/office/drawing/2014/main" id="{C1A76210-3F68-F0E5-D9F0-B62404B32FF1}"/>
                  </a:ext>
                </a:extLst>
              </p:cNvPr>
              <p:cNvSpPr/>
              <p:nvPr/>
            </p:nvSpPr>
            <p:spPr>
              <a:xfrm>
                <a:off x="7158314" y="1692864"/>
                <a:ext cx="1662738" cy="472764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algn="ctr" rtl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ar-MA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أَمْلَأُ الْجَدْوَلَ</a:t>
                </a:r>
              </a:p>
            </p:txBody>
          </p:sp>
          <p:sp>
            <p:nvSpPr>
              <p:cNvPr id="39" name="Oval 80">
                <a:extLst>
                  <a:ext uri="{FF2B5EF4-FFF2-40B4-BE49-F238E27FC236}">
                    <a16:creationId xmlns:a16="http://schemas.microsoft.com/office/drawing/2014/main" id="{774318EF-4926-E582-7CDB-A6C6EAD3666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62314" y="1719200"/>
                <a:ext cx="556434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800" b="1" dirty="0">
                    <a:solidFill>
                      <a:schemeClr val="bg1"/>
                    </a:solidFill>
                  </a:rPr>
                  <a:t>2</a:t>
                </a:r>
                <a:endParaRPr lang="fr-MA" sz="28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3" name="Groupe 19">
              <a:extLst>
                <a:ext uri="{FF2B5EF4-FFF2-40B4-BE49-F238E27FC236}">
                  <a16:creationId xmlns:a16="http://schemas.microsoft.com/office/drawing/2014/main" id="{448D4886-6311-77D6-0585-527FBEF4BE39}"/>
                </a:ext>
              </a:extLst>
            </p:cNvPr>
            <p:cNvGrpSpPr/>
            <p:nvPr/>
          </p:nvGrpSpPr>
          <p:grpSpPr>
            <a:xfrm>
              <a:off x="3210641" y="1677166"/>
              <a:ext cx="1672974" cy="528463"/>
              <a:chOff x="8600979" y="1665015"/>
              <a:chExt cx="1672974" cy="528463"/>
            </a:xfrm>
            <a:solidFill>
              <a:schemeClr val="bg1">
                <a:lumMod val="75000"/>
              </a:schemeClr>
            </a:solidFill>
          </p:grpSpPr>
          <p:sp>
            <p:nvSpPr>
              <p:cNvPr id="36" name="Rectangle : coins arrondis 3">
                <a:extLst>
                  <a:ext uri="{FF2B5EF4-FFF2-40B4-BE49-F238E27FC236}">
                    <a16:creationId xmlns:a16="http://schemas.microsoft.com/office/drawing/2014/main" id="{75F49A9A-F1F4-384D-4B35-6667F0AA0DEF}"/>
                  </a:ext>
                </a:extLst>
              </p:cNvPr>
              <p:cNvSpPr/>
              <p:nvPr/>
            </p:nvSpPr>
            <p:spPr>
              <a:xfrm>
                <a:off x="8600979" y="1665015"/>
                <a:ext cx="1287896" cy="528463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>
                  <a:lnSpc>
                    <a:spcPts val="2420"/>
                  </a:lnSpc>
                </a:pPr>
                <a:r>
                  <a:rPr lang="ar-MA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أَجِدُ الْمَطلوبَ</a:t>
                </a:r>
                <a:endPara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7" name="Oval 80">
                <a:extLst>
                  <a:ext uri="{FF2B5EF4-FFF2-40B4-BE49-F238E27FC236}">
                    <a16:creationId xmlns:a16="http://schemas.microsoft.com/office/drawing/2014/main" id="{EC2F6791-95FE-46AE-7003-F905B5C268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867186" y="1700027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bg1"/>
                    </a:solidFill>
                  </a:rPr>
                  <a:t>3</a:t>
                </a:r>
                <a:endParaRPr lang="fr-MA" sz="2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4" name="Rectangle : coins arrondis 3">
              <a:extLst>
                <a:ext uri="{FF2B5EF4-FFF2-40B4-BE49-F238E27FC236}">
                  <a16:creationId xmlns:a16="http://schemas.microsoft.com/office/drawing/2014/main" id="{E11F4668-9AB1-8D29-A3FD-7D05CBA734D9}"/>
                </a:ext>
              </a:extLst>
            </p:cNvPr>
            <p:cNvSpPr/>
            <p:nvPr/>
          </p:nvSpPr>
          <p:spPr>
            <a:xfrm>
              <a:off x="1232040" y="1677166"/>
              <a:ext cx="1287895" cy="50068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>
                <a:lnSpc>
                  <a:spcPts val="2420"/>
                </a:lnSpc>
              </a:pPr>
              <a:r>
                <a:rPr lang="ar-MA" dirty="0">
                  <a:solidFill>
                    <a:schemeClr val="bg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أَكْتُبُ الْحَلَّ.</a:t>
              </a:r>
              <a:endPara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Oval 80">
              <a:extLst>
                <a:ext uri="{FF2B5EF4-FFF2-40B4-BE49-F238E27FC236}">
                  <a16:creationId xmlns:a16="http://schemas.microsoft.com/office/drawing/2014/main" id="{6C501797-8184-4AB6-99C9-5FE46CAFF0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45004" y="1712178"/>
              <a:ext cx="406767" cy="40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>
                  <a:solidFill>
                    <a:schemeClr val="bg1">
                      <a:lumMod val="65000"/>
                    </a:schemeClr>
                  </a:solidFill>
                </a:rPr>
                <a:t>3</a:t>
              </a:r>
              <a:endParaRPr lang="fr-MA" sz="24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CBDB899-1B83-857F-110F-5D1C50F67BC9}"/>
              </a:ext>
            </a:extLst>
          </p:cNvPr>
          <p:cNvGrpSpPr/>
          <p:nvPr/>
        </p:nvGrpSpPr>
        <p:grpSpPr>
          <a:xfrm>
            <a:off x="358996" y="2885853"/>
            <a:ext cx="8073804" cy="2929320"/>
            <a:chOff x="331936" y="3046551"/>
            <a:chExt cx="8065401" cy="307742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D6679A9-480B-206A-B4FA-10B96E6CBC73}"/>
                </a:ext>
              </a:extLst>
            </p:cNvPr>
            <p:cNvGrpSpPr/>
            <p:nvPr/>
          </p:nvGrpSpPr>
          <p:grpSpPr>
            <a:xfrm>
              <a:off x="331936" y="3046551"/>
              <a:ext cx="8065401" cy="3077428"/>
              <a:chOff x="430151" y="3057867"/>
              <a:chExt cx="8065401" cy="3077428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69E46295-D0FC-68DA-6198-BA4AACFBF3B6}"/>
                  </a:ext>
                </a:extLst>
              </p:cNvPr>
              <p:cNvGrpSpPr/>
              <p:nvPr/>
            </p:nvGrpSpPr>
            <p:grpSpPr>
              <a:xfrm>
                <a:off x="430151" y="3057867"/>
                <a:ext cx="8065401" cy="3077428"/>
                <a:chOff x="430018" y="3056393"/>
                <a:chExt cx="8059275" cy="3219899"/>
              </a:xfrm>
            </p:grpSpPr>
            <p:pic>
              <p:nvPicPr>
                <p:cNvPr id="30" name="Image 29" descr="Une image contenant texte, capture d’écran, Police, nombre&#10;&#10;Le contenu généré par l’IA peut être incorrect.">
                  <a:extLst>
                    <a:ext uri="{FF2B5EF4-FFF2-40B4-BE49-F238E27FC236}">
                      <a16:creationId xmlns:a16="http://schemas.microsoft.com/office/drawing/2014/main" id="{C59FDFD6-09A7-58E0-67F3-465C1C7B46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0018" y="3056393"/>
                  <a:ext cx="8059275" cy="3219899"/>
                </a:xfrm>
                <a:prstGeom prst="rect">
                  <a:avLst/>
                </a:prstGeom>
              </p:spPr>
            </p:pic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8C112D2B-470C-D429-0E69-C054416B4ED5}"/>
                    </a:ext>
                  </a:extLst>
                </p:cNvPr>
                <p:cNvSpPr txBox="1"/>
                <p:nvPr/>
              </p:nvSpPr>
              <p:spPr>
                <a:xfrm>
                  <a:off x="6263692" y="4514975"/>
                  <a:ext cx="121700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ar-MA" dirty="0">
                      <a:solidFill>
                        <a:srgbClr val="C000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عَدَدُ  الْقِصَصِ</a:t>
                  </a:r>
                  <a:endParaRPr lang="fr-MA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8D2FAF9-C8A3-3009-7E34-56CA3FCBD863}"/>
                  </a:ext>
                </a:extLst>
              </p:cNvPr>
              <p:cNvSpPr txBox="1"/>
              <p:nvPr/>
            </p:nvSpPr>
            <p:spPr>
              <a:xfrm>
                <a:off x="6318612" y="5012046"/>
                <a:ext cx="12073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MA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اَلثّمَنُ بالدِّرْهَمِ</a:t>
                </a:r>
                <a:endParaRPr lang="fr-MA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7B74BBE-A30E-8E3A-9777-84AF7C8364ED}"/>
                </a:ext>
              </a:extLst>
            </p:cNvPr>
            <p:cNvSpPr txBox="1"/>
            <p:nvPr/>
          </p:nvSpPr>
          <p:spPr>
            <a:xfrm>
              <a:off x="5381751" y="4360471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1B6CB2C-FBE8-6867-F71D-17807DCCE588}"/>
                </a:ext>
              </a:extLst>
            </p:cNvPr>
            <p:cNvSpPr txBox="1"/>
            <p:nvPr/>
          </p:nvSpPr>
          <p:spPr>
            <a:xfrm>
              <a:off x="5366312" y="4981268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7CDCDAC-18F7-13A3-AB88-F8204A29372E}"/>
                </a:ext>
              </a:extLst>
            </p:cNvPr>
            <p:cNvSpPr txBox="1"/>
            <p:nvPr/>
          </p:nvSpPr>
          <p:spPr>
            <a:xfrm>
              <a:off x="3793970" y="4360471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15F8ABF-1B4C-CDE9-57C6-D962BA85D3E1}"/>
                </a:ext>
              </a:extLst>
            </p:cNvPr>
            <p:cNvSpPr txBox="1"/>
            <p:nvPr/>
          </p:nvSpPr>
          <p:spPr>
            <a:xfrm>
              <a:off x="3664128" y="4969952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24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8ABB283-EB41-D392-E820-C835C2AAA5B9}"/>
                </a:ext>
              </a:extLst>
            </p:cNvPr>
            <p:cNvSpPr txBox="1"/>
            <p:nvPr/>
          </p:nvSpPr>
          <p:spPr>
            <a:xfrm>
              <a:off x="2843264" y="4360471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1AA51C1-9EFA-F2CF-B6B9-584BE89ED929}"/>
                </a:ext>
              </a:extLst>
            </p:cNvPr>
            <p:cNvSpPr txBox="1"/>
            <p:nvPr/>
          </p:nvSpPr>
          <p:spPr>
            <a:xfrm>
              <a:off x="2803084" y="4981268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36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8BEF31-3EC2-1926-17A2-F56960F52DA8}"/>
                </a:ext>
              </a:extLst>
            </p:cNvPr>
            <p:cNvSpPr txBox="1"/>
            <p:nvPr/>
          </p:nvSpPr>
          <p:spPr>
            <a:xfrm>
              <a:off x="2046915" y="4360471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8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5691AF0-AC22-E9E8-88CF-21CC29FC2641}"/>
                </a:ext>
              </a:extLst>
            </p:cNvPr>
            <p:cNvSpPr txBox="1"/>
            <p:nvPr/>
          </p:nvSpPr>
          <p:spPr>
            <a:xfrm>
              <a:off x="1981994" y="4969952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48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7E2F3DE-C3C8-E8A7-6A95-5DBAB4604EAC}"/>
                </a:ext>
              </a:extLst>
            </p:cNvPr>
            <p:cNvSpPr txBox="1"/>
            <p:nvPr/>
          </p:nvSpPr>
          <p:spPr>
            <a:xfrm>
              <a:off x="1112667" y="4397248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E26FA0C-606E-67A6-3F6A-A76E92EE757A}"/>
                </a:ext>
              </a:extLst>
            </p:cNvPr>
            <p:cNvSpPr txBox="1"/>
            <p:nvPr/>
          </p:nvSpPr>
          <p:spPr>
            <a:xfrm>
              <a:off x="1144911" y="4969952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60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17F9270-82F2-58B4-7AA6-EEBA68386E9C}"/>
                </a:ext>
              </a:extLst>
            </p:cNvPr>
            <p:cNvSpPr txBox="1"/>
            <p:nvPr/>
          </p:nvSpPr>
          <p:spPr>
            <a:xfrm>
              <a:off x="4505268" y="4956370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12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E4E6605-7079-BAE2-D73D-51C60E3CDD27}"/>
                </a:ext>
              </a:extLst>
            </p:cNvPr>
            <p:cNvSpPr txBox="1"/>
            <p:nvPr/>
          </p:nvSpPr>
          <p:spPr>
            <a:xfrm>
              <a:off x="4589959" y="4358382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3" name="ZoneTexte 2">
            <a:extLst>
              <a:ext uri="{FF2B5EF4-FFF2-40B4-BE49-F238E27FC236}">
                <a16:creationId xmlns:a16="http://schemas.microsoft.com/office/drawing/2014/main" id="{79D19E4F-01C8-4C77-E0E7-E12701A3314D}"/>
              </a:ext>
            </a:extLst>
          </p:cNvPr>
          <p:cNvSpPr txBox="1"/>
          <p:nvPr/>
        </p:nvSpPr>
        <p:spPr>
          <a:xfrm>
            <a:off x="367005" y="882129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حل المسألة؟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041A9BB-21C8-46DE-2B01-0246D8B10053}"/>
              </a:ext>
            </a:extLst>
          </p:cNvPr>
          <p:cNvSpPr/>
          <p:nvPr/>
        </p:nvSpPr>
        <p:spPr>
          <a:xfrm>
            <a:off x="1809799" y="4124638"/>
            <a:ext cx="851686" cy="115824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282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BBADF-1C20-8655-7B06-2042C2C4F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AB7D6130-8F30-006A-6AE3-70D1169E3B7C}"/>
              </a:ext>
            </a:extLst>
          </p:cNvPr>
          <p:cNvSpPr txBox="1"/>
          <p:nvPr/>
        </p:nvSpPr>
        <p:spPr>
          <a:xfrm>
            <a:off x="1234705" y="9553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ألواحكم.</a:t>
            </a:r>
            <a:endParaRPr lang="fr-F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135A4E7-663D-CD24-D8E7-6BB75DC41B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5787" y="1872482"/>
            <a:ext cx="3832426" cy="3832426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1544EA2-F608-80E4-6DE6-01AD567591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1457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535C9-904A-2B38-6C9C-D1B638CAC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21">
            <a:extLst>
              <a:ext uri="{FF2B5EF4-FFF2-40B4-BE49-F238E27FC236}">
                <a16:creationId xmlns:a16="http://schemas.microsoft.com/office/drawing/2014/main" id="{72251557-C67E-7DA5-42E7-B2AB1BBF6765}"/>
              </a:ext>
            </a:extLst>
          </p:cNvPr>
          <p:cNvGrpSpPr/>
          <p:nvPr/>
        </p:nvGrpSpPr>
        <p:grpSpPr>
          <a:xfrm>
            <a:off x="358996" y="2885853"/>
            <a:ext cx="8073804" cy="2929320"/>
            <a:chOff x="331936" y="3046551"/>
            <a:chExt cx="8065401" cy="3077428"/>
          </a:xfrm>
        </p:grpSpPr>
        <p:grpSp>
          <p:nvGrpSpPr>
            <p:cNvPr id="45" name="Group 4">
              <a:extLst>
                <a:ext uri="{FF2B5EF4-FFF2-40B4-BE49-F238E27FC236}">
                  <a16:creationId xmlns:a16="http://schemas.microsoft.com/office/drawing/2014/main" id="{0EE2151C-733D-D55F-F80F-DB7C62E575C5}"/>
                </a:ext>
              </a:extLst>
            </p:cNvPr>
            <p:cNvGrpSpPr/>
            <p:nvPr/>
          </p:nvGrpSpPr>
          <p:grpSpPr>
            <a:xfrm>
              <a:off x="331936" y="3046551"/>
              <a:ext cx="8065401" cy="3077428"/>
              <a:chOff x="430151" y="3057867"/>
              <a:chExt cx="8065401" cy="3077428"/>
            </a:xfrm>
          </p:grpSpPr>
          <p:grpSp>
            <p:nvGrpSpPr>
              <p:cNvPr id="58" name="Group 5">
                <a:extLst>
                  <a:ext uri="{FF2B5EF4-FFF2-40B4-BE49-F238E27FC236}">
                    <a16:creationId xmlns:a16="http://schemas.microsoft.com/office/drawing/2014/main" id="{428AAF5A-5FB1-7728-E10B-AA157EEE7A35}"/>
                  </a:ext>
                </a:extLst>
              </p:cNvPr>
              <p:cNvGrpSpPr/>
              <p:nvPr/>
            </p:nvGrpSpPr>
            <p:grpSpPr>
              <a:xfrm>
                <a:off x="430151" y="3057867"/>
                <a:ext cx="8065401" cy="3077428"/>
                <a:chOff x="430018" y="3056393"/>
                <a:chExt cx="8059275" cy="3219899"/>
              </a:xfrm>
            </p:grpSpPr>
            <p:pic>
              <p:nvPicPr>
                <p:cNvPr id="60" name="Image 59" descr="Une image contenant texte, capture d’écran, Police, nombre&#10;&#10;Le contenu généré par l’IA peut être incorrect.">
                  <a:extLst>
                    <a:ext uri="{FF2B5EF4-FFF2-40B4-BE49-F238E27FC236}">
                      <a16:creationId xmlns:a16="http://schemas.microsoft.com/office/drawing/2014/main" id="{855F4D2A-DA0B-DA53-8B96-604262EBBEA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0018" y="3056393"/>
                  <a:ext cx="8059275" cy="3219899"/>
                </a:xfrm>
                <a:prstGeom prst="rect">
                  <a:avLst/>
                </a:prstGeom>
              </p:spPr>
            </p:pic>
            <p:sp>
              <p:nvSpPr>
                <p:cNvPr id="61" name="TextBox 2">
                  <a:extLst>
                    <a:ext uri="{FF2B5EF4-FFF2-40B4-BE49-F238E27FC236}">
                      <a16:creationId xmlns:a16="http://schemas.microsoft.com/office/drawing/2014/main" id="{E460713E-C1B1-26A4-E506-EAFB22C3C058}"/>
                    </a:ext>
                  </a:extLst>
                </p:cNvPr>
                <p:cNvSpPr txBox="1"/>
                <p:nvPr/>
              </p:nvSpPr>
              <p:spPr>
                <a:xfrm>
                  <a:off x="6263692" y="4514975"/>
                  <a:ext cx="121700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ar-MA" dirty="0">
                      <a:solidFill>
                        <a:srgbClr val="C00000"/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عَدَدُ  الْقِصَصِ</a:t>
                  </a:r>
                  <a:endParaRPr lang="fr-MA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59" name="TextBox 3">
                <a:extLst>
                  <a:ext uri="{FF2B5EF4-FFF2-40B4-BE49-F238E27FC236}">
                    <a16:creationId xmlns:a16="http://schemas.microsoft.com/office/drawing/2014/main" id="{A4359051-8965-8814-9938-1DEC84257636}"/>
                  </a:ext>
                </a:extLst>
              </p:cNvPr>
              <p:cNvSpPr txBox="1"/>
              <p:nvPr/>
            </p:nvSpPr>
            <p:spPr>
              <a:xfrm>
                <a:off x="6318612" y="5012046"/>
                <a:ext cx="12073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MA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اَلثّمَنُ بالدِّرْهَمِ</a:t>
                </a:r>
                <a:endParaRPr lang="fr-MA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6" name="TextBox 6">
              <a:extLst>
                <a:ext uri="{FF2B5EF4-FFF2-40B4-BE49-F238E27FC236}">
                  <a16:creationId xmlns:a16="http://schemas.microsoft.com/office/drawing/2014/main" id="{C005ACB0-5D27-F3BD-0581-21B7463E917A}"/>
                </a:ext>
              </a:extLst>
            </p:cNvPr>
            <p:cNvSpPr txBox="1"/>
            <p:nvPr/>
          </p:nvSpPr>
          <p:spPr>
            <a:xfrm>
              <a:off x="5381751" y="4360471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TextBox 7">
              <a:extLst>
                <a:ext uri="{FF2B5EF4-FFF2-40B4-BE49-F238E27FC236}">
                  <a16:creationId xmlns:a16="http://schemas.microsoft.com/office/drawing/2014/main" id="{7B0ABB2E-05D2-3A4F-61DE-571D32BB96B0}"/>
                </a:ext>
              </a:extLst>
            </p:cNvPr>
            <p:cNvSpPr txBox="1"/>
            <p:nvPr/>
          </p:nvSpPr>
          <p:spPr>
            <a:xfrm>
              <a:off x="5366312" y="4981268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8" name="TextBox 8">
              <a:extLst>
                <a:ext uri="{FF2B5EF4-FFF2-40B4-BE49-F238E27FC236}">
                  <a16:creationId xmlns:a16="http://schemas.microsoft.com/office/drawing/2014/main" id="{95407E5B-42F1-E8EC-C749-E6256DD9EF7E}"/>
                </a:ext>
              </a:extLst>
            </p:cNvPr>
            <p:cNvSpPr txBox="1"/>
            <p:nvPr/>
          </p:nvSpPr>
          <p:spPr>
            <a:xfrm>
              <a:off x="3793970" y="4360471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TextBox 9">
              <a:extLst>
                <a:ext uri="{FF2B5EF4-FFF2-40B4-BE49-F238E27FC236}">
                  <a16:creationId xmlns:a16="http://schemas.microsoft.com/office/drawing/2014/main" id="{D8AD235F-DB7C-5D09-E28B-0D1D16D52530}"/>
                </a:ext>
              </a:extLst>
            </p:cNvPr>
            <p:cNvSpPr txBox="1"/>
            <p:nvPr/>
          </p:nvSpPr>
          <p:spPr>
            <a:xfrm>
              <a:off x="3664128" y="4969952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24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0" name="TextBox 10">
              <a:extLst>
                <a:ext uri="{FF2B5EF4-FFF2-40B4-BE49-F238E27FC236}">
                  <a16:creationId xmlns:a16="http://schemas.microsoft.com/office/drawing/2014/main" id="{4E4EFEE7-996D-A6A8-56F8-4BEF9794AF33}"/>
                </a:ext>
              </a:extLst>
            </p:cNvPr>
            <p:cNvSpPr txBox="1"/>
            <p:nvPr/>
          </p:nvSpPr>
          <p:spPr>
            <a:xfrm>
              <a:off x="2843264" y="4360471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" name="TextBox 11">
              <a:extLst>
                <a:ext uri="{FF2B5EF4-FFF2-40B4-BE49-F238E27FC236}">
                  <a16:creationId xmlns:a16="http://schemas.microsoft.com/office/drawing/2014/main" id="{33BE5447-5A2D-61B4-CB80-0660B14C8BD7}"/>
                </a:ext>
              </a:extLst>
            </p:cNvPr>
            <p:cNvSpPr txBox="1"/>
            <p:nvPr/>
          </p:nvSpPr>
          <p:spPr>
            <a:xfrm>
              <a:off x="2803084" y="4981268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36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TextBox 13">
              <a:extLst>
                <a:ext uri="{FF2B5EF4-FFF2-40B4-BE49-F238E27FC236}">
                  <a16:creationId xmlns:a16="http://schemas.microsoft.com/office/drawing/2014/main" id="{80AEED48-5A43-1AAF-66DC-C647190A1990}"/>
                </a:ext>
              </a:extLst>
            </p:cNvPr>
            <p:cNvSpPr txBox="1"/>
            <p:nvPr/>
          </p:nvSpPr>
          <p:spPr>
            <a:xfrm>
              <a:off x="2046915" y="4360471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8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TextBox 14">
              <a:extLst>
                <a:ext uri="{FF2B5EF4-FFF2-40B4-BE49-F238E27FC236}">
                  <a16:creationId xmlns:a16="http://schemas.microsoft.com/office/drawing/2014/main" id="{DD6B6342-7859-9C62-003F-7312BC71F87D}"/>
                </a:ext>
              </a:extLst>
            </p:cNvPr>
            <p:cNvSpPr txBox="1"/>
            <p:nvPr/>
          </p:nvSpPr>
          <p:spPr>
            <a:xfrm>
              <a:off x="1981994" y="4969952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48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" name="TextBox 15">
              <a:extLst>
                <a:ext uri="{FF2B5EF4-FFF2-40B4-BE49-F238E27FC236}">
                  <a16:creationId xmlns:a16="http://schemas.microsoft.com/office/drawing/2014/main" id="{CE5ADF2D-F618-CE30-D353-4CD097FD88A2}"/>
                </a:ext>
              </a:extLst>
            </p:cNvPr>
            <p:cNvSpPr txBox="1"/>
            <p:nvPr/>
          </p:nvSpPr>
          <p:spPr>
            <a:xfrm>
              <a:off x="1112667" y="4397248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10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TextBox 16">
              <a:extLst>
                <a:ext uri="{FF2B5EF4-FFF2-40B4-BE49-F238E27FC236}">
                  <a16:creationId xmlns:a16="http://schemas.microsoft.com/office/drawing/2014/main" id="{9F2BDBCD-F5D9-E84A-9928-09C688231DD0}"/>
                </a:ext>
              </a:extLst>
            </p:cNvPr>
            <p:cNvSpPr txBox="1"/>
            <p:nvPr/>
          </p:nvSpPr>
          <p:spPr>
            <a:xfrm>
              <a:off x="1144911" y="4969952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60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" name="TextBox 19">
              <a:extLst>
                <a:ext uri="{FF2B5EF4-FFF2-40B4-BE49-F238E27FC236}">
                  <a16:creationId xmlns:a16="http://schemas.microsoft.com/office/drawing/2014/main" id="{8A3DF23A-E2DE-CB3C-A4D6-A0B97D37020C}"/>
                </a:ext>
              </a:extLst>
            </p:cNvPr>
            <p:cNvSpPr txBox="1"/>
            <p:nvPr/>
          </p:nvSpPr>
          <p:spPr>
            <a:xfrm>
              <a:off x="4505268" y="4956370"/>
              <a:ext cx="4443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12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" name="TextBox 20">
              <a:extLst>
                <a:ext uri="{FF2B5EF4-FFF2-40B4-BE49-F238E27FC236}">
                  <a16:creationId xmlns:a16="http://schemas.microsoft.com/office/drawing/2014/main" id="{934A936C-9F04-E57F-F2EB-DE4946F65368}"/>
                </a:ext>
              </a:extLst>
            </p:cNvPr>
            <p:cNvSpPr txBox="1"/>
            <p:nvPr/>
          </p:nvSpPr>
          <p:spPr>
            <a:xfrm>
              <a:off x="4589959" y="4358382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20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320B873-B098-01C8-CCF3-25A32E66E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BE6DF89C-3EA7-AE86-B055-D5E40E8CD7C9}"/>
              </a:ext>
            </a:extLst>
          </p:cNvPr>
          <p:cNvGrpSpPr/>
          <p:nvPr/>
        </p:nvGrpSpPr>
        <p:grpSpPr>
          <a:xfrm>
            <a:off x="945316" y="1829566"/>
            <a:ext cx="7143921" cy="528463"/>
            <a:chOff x="1232040" y="1677166"/>
            <a:chExt cx="7143921" cy="528463"/>
          </a:xfrm>
        </p:grpSpPr>
        <p:grpSp>
          <p:nvGrpSpPr>
            <p:cNvPr id="31" name="Groupe 1">
              <a:extLst>
                <a:ext uri="{FF2B5EF4-FFF2-40B4-BE49-F238E27FC236}">
                  <a16:creationId xmlns:a16="http://schemas.microsoft.com/office/drawing/2014/main" id="{A5D307ED-94DC-7BF3-793D-37B9DFDC8036}"/>
                </a:ext>
              </a:extLst>
            </p:cNvPr>
            <p:cNvGrpSpPr/>
            <p:nvPr/>
          </p:nvGrpSpPr>
          <p:grpSpPr>
            <a:xfrm>
              <a:off x="6935494" y="1731351"/>
              <a:ext cx="1440467" cy="445902"/>
              <a:chOff x="7194965" y="1719200"/>
              <a:chExt cx="1327764" cy="445902"/>
            </a:xfrm>
          </p:grpSpPr>
          <p:sp>
            <p:nvSpPr>
              <p:cNvPr id="40" name="Rectangle : coins arrondis 3">
                <a:extLst>
                  <a:ext uri="{FF2B5EF4-FFF2-40B4-BE49-F238E27FC236}">
                    <a16:creationId xmlns:a16="http://schemas.microsoft.com/office/drawing/2014/main" id="{D81222F8-691A-C717-E42D-DDD594AB674E}"/>
                  </a:ext>
                </a:extLst>
              </p:cNvPr>
              <p:cNvSpPr/>
              <p:nvPr/>
            </p:nvSpPr>
            <p:spPr>
              <a:xfrm>
                <a:off x="7194965" y="1719200"/>
                <a:ext cx="920997" cy="445902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algn="ctr" rtl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ar-MA" sz="1600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أَفْهَمُ</a:t>
                </a:r>
              </a:p>
            </p:txBody>
          </p:sp>
          <p:sp>
            <p:nvSpPr>
              <p:cNvPr id="41" name="Oval 80">
                <a:extLst>
                  <a:ext uri="{FF2B5EF4-FFF2-40B4-BE49-F238E27FC236}">
                    <a16:creationId xmlns:a16="http://schemas.microsoft.com/office/drawing/2014/main" id="{F046744F-160D-D428-3639-26B95CB8A74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15962" y="1725167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ar-MA" sz="2400" b="1" dirty="0"/>
                  <a:t>1</a:t>
                </a:r>
                <a:endParaRPr lang="fr-MA" sz="2400" b="1" dirty="0"/>
              </a:p>
            </p:txBody>
          </p:sp>
        </p:grpSp>
        <p:grpSp>
          <p:nvGrpSpPr>
            <p:cNvPr id="32" name="Groupe 14">
              <a:extLst>
                <a:ext uri="{FF2B5EF4-FFF2-40B4-BE49-F238E27FC236}">
                  <a16:creationId xmlns:a16="http://schemas.microsoft.com/office/drawing/2014/main" id="{1BE71223-2B98-E98D-3D61-155107941853}"/>
                </a:ext>
              </a:extLst>
            </p:cNvPr>
            <p:cNvGrpSpPr/>
            <p:nvPr/>
          </p:nvGrpSpPr>
          <p:grpSpPr>
            <a:xfrm>
              <a:off x="5057680" y="1705015"/>
              <a:ext cx="1713383" cy="472764"/>
              <a:chOff x="7158314" y="1692864"/>
              <a:chExt cx="2160434" cy="472764"/>
            </a:xfrm>
            <a:solidFill>
              <a:schemeClr val="bg1">
                <a:lumMod val="75000"/>
              </a:schemeClr>
            </a:solidFill>
          </p:grpSpPr>
          <p:sp>
            <p:nvSpPr>
              <p:cNvPr id="38" name="Rectangle : coins arrondis 3">
                <a:extLst>
                  <a:ext uri="{FF2B5EF4-FFF2-40B4-BE49-F238E27FC236}">
                    <a16:creationId xmlns:a16="http://schemas.microsoft.com/office/drawing/2014/main" id="{BD93591F-7539-DAC4-C45D-E5ECF368875D}"/>
                  </a:ext>
                </a:extLst>
              </p:cNvPr>
              <p:cNvSpPr/>
              <p:nvPr/>
            </p:nvSpPr>
            <p:spPr>
              <a:xfrm>
                <a:off x="7158314" y="1692864"/>
                <a:ext cx="1662738" cy="472764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0" lvl="0" algn="ctr" rtl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ar-MA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أَمْلَأُ الْجَدْوَلَ</a:t>
                </a:r>
              </a:p>
            </p:txBody>
          </p:sp>
          <p:sp>
            <p:nvSpPr>
              <p:cNvPr id="39" name="Oval 80">
                <a:extLst>
                  <a:ext uri="{FF2B5EF4-FFF2-40B4-BE49-F238E27FC236}">
                    <a16:creationId xmlns:a16="http://schemas.microsoft.com/office/drawing/2014/main" id="{8E7AB2CC-B61B-3CF9-CAED-B8BD7A10683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762314" y="1719200"/>
                <a:ext cx="556434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800" b="1" dirty="0">
                    <a:solidFill>
                      <a:schemeClr val="bg1"/>
                    </a:solidFill>
                  </a:rPr>
                  <a:t>2</a:t>
                </a:r>
                <a:endParaRPr lang="fr-MA" sz="28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3" name="Groupe 19">
              <a:extLst>
                <a:ext uri="{FF2B5EF4-FFF2-40B4-BE49-F238E27FC236}">
                  <a16:creationId xmlns:a16="http://schemas.microsoft.com/office/drawing/2014/main" id="{320376CE-C07E-51DA-9FE2-35447167BE29}"/>
                </a:ext>
              </a:extLst>
            </p:cNvPr>
            <p:cNvGrpSpPr/>
            <p:nvPr/>
          </p:nvGrpSpPr>
          <p:grpSpPr>
            <a:xfrm>
              <a:off x="3210641" y="1677166"/>
              <a:ext cx="1672974" cy="528463"/>
              <a:chOff x="8600979" y="1665015"/>
              <a:chExt cx="1672974" cy="528463"/>
            </a:xfrm>
            <a:solidFill>
              <a:schemeClr val="bg1">
                <a:lumMod val="75000"/>
              </a:schemeClr>
            </a:solidFill>
          </p:grpSpPr>
          <p:sp>
            <p:nvSpPr>
              <p:cNvPr id="36" name="Rectangle : coins arrondis 3">
                <a:extLst>
                  <a:ext uri="{FF2B5EF4-FFF2-40B4-BE49-F238E27FC236}">
                    <a16:creationId xmlns:a16="http://schemas.microsoft.com/office/drawing/2014/main" id="{385B052E-DE2F-20CB-7046-0A1AF424FD17}"/>
                  </a:ext>
                </a:extLst>
              </p:cNvPr>
              <p:cNvSpPr/>
              <p:nvPr/>
            </p:nvSpPr>
            <p:spPr>
              <a:xfrm>
                <a:off x="8600979" y="1665015"/>
                <a:ext cx="1287896" cy="528463"/>
              </a:xfrm>
              <a:prstGeom prst="roundRect">
                <a:avLst/>
              </a:prstGeom>
              <a:solidFill>
                <a:srgbClr val="4A709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>
                  <a:lnSpc>
                    <a:spcPts val="2420"/>
                  </a:lnSpc>
                </a:pPr>
                <a:r>
                  <a:rPr lang="ar-MA" dirty="0">
                    <a:solidFill>
                      <a:schemeClr val="bg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أَجِدُ الْمَطلوبَ</a:t>
                </a:r>
                <a:endParaRPr lang="fr-FR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7" name="Oval 80">
                <a:extLst>
                  <a:ext uri="{FF2B5EF4-FFF2-40B4-BE49-F238E27FC236}">
                    <a16:creationId xmlns:a16="http://schemas.microsoft.com/office/drawing/2014/main" id="{804D2D51-41AD-3BAB-B166-24512727A28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867186" y="1700027"/>
                <a:ext cx="406767" cy="40815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fr-FR" sz="2400" b="1" dirty="0">
                    <a:solidFill>
                      <a:schemeClr val="bg1"/>
                    </a:solidFill>
                  </a:rPr>
                  <a:t>3</a:t>
                </a:r>
                <a:endParaRPr lang="fr-MA" sz="2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4" name="Rectangle : coins arrondis 3">
              <a:extLst>
                <a:ext uri="{FF2B5EF4-FFF2-40B4-BE49-F238E27FC236}">
                  <a16:creationId xmlns:a16="http://schemas.microsoft.com/office/drawing/2014/main" id="{F3522561-FCC0-C948-2C0C-6AD5D11CA65C}"/>
                </a:ext>
              </a:extLst>
            </p:cNvPr>
            <p:cNvSpPr/>
            <p:nvPr/>
          </p:nvSpPr>
          <p:spPr>
            <a:xfrm>
              <a:off x="1232040" y="1677166"/>
              <a:ext cx="1287895" cy="500681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>
                <a:lnSpc>
                  <a:spcPts val="2420"/>
                </a:lnSpc>
              </a:pPr>
              <a:r>
                <a:rPr lang="ar-MA" dirty="0">
                  <a:solidFill>
                    <a:schemeClr val="bg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أَكْتُبُ الْحَلَّ.</a:t>
              </a:r>
              <a:endPara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Oval 80">
              <a:extLst>
                <a:ext uri="{FF2B5EF4-FFF2-40B4-BE49-F238E27FC236}">
                  <a16:creationId xmlns:a16="http://schemas.microsoft.com/office/drawing/2014/main" id="{3F0E0103-E9D8-A10D-EDDD-217F37D0DF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45004" y="1712178"/>
              <a:ext cx="406767" cy="40815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FR" sz="2400" b="1" dirty="0">
                  <a:solidFill>
                    <a:schemeClr val="bg1">
                      <a:lumMod val="65000"/>
                    </a:schemeClr>
                  </a:solidFill>
                </a:rPr>
                <a:t>3</a:t>
              </a:r>
              <a:endParaRPr lang="fr-MA" sz="2400" b="1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sp>
        <p:nvSpPr>
          <p:cNvPr id="23" name="ZoneTexte 2">
            <a:extLst>
              <a:ext uri="{FF2B5EF4-FFF2-40B4-BE49-F238E27FC236}">
                <a16:creationId xmlns:a16="http://schemas.microsoft.com/office/drawing/2014/main" id="{06C6EB55-73D7-C89E-2DEF-3D2834E2092D}"/>
              </a:ext>
            </a:extLst>
          </p:cNvPr>
          <p:cNvSpPr txBox="1"/>
          <p:nvPr/>
        </p:nvSpPr>
        <p:spPr>
          <a:xfrm>
            <a:off x="367005" y="882129"/>
            <a:ext cx="7217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62660EB-1CA9-B253-36E0-3CE0713B45D3}"/>
              </a:ext>
            </a:extLst>
          </p:cNvPr>
          <p:cNvSpPr/>
          <p:nvPr/>
        </p:nvSpPr>
        <p:spPr>
          <a:xfrm>
            <a:off x="792480" y="5261827"/>
            <a:ext cx="3556000" cy="50178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A8D364-05F3-3158-1EA6-A4DBA08566F9}"/>
              </a:ext>
            </a:extLst>
          </p:cNvPr>
          <p:cNvSpPr txBox="1"/>
          <p:nvPr/>
        </p:nvSpPr>
        <p:spPr>
          <a:xfrm>
            <a:off x="246460" y="5329540"/>
            <a:ext cx="4534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</a:t>
            </a:r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</a:t>
            </a:r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</a:t>
            </a:r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</a:t>
            </a:r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د</a:t>
            </a:r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د</a:t>
            </a:r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ٍ</a:t>
            </a:r>
            <a:r>
              <a:rPr lang="ar-S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</a:t>
            </a:r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</a:t>
            </a:r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</a:t>
            </a:r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</a:t>
            </a:r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</a:t>
            </a:r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</a:t>
            </a:r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ي</a:t>
            </a:r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</a:t>
            </a:r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</a:t>
            </a:r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</a:t>
            </a:r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ش</a:t>
            </a:r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راؤ</a:t>
            </a:r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ه</a:t>
            </a:r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ُ : 8</a:t>
            </a:r>
            <a:r>
              <a:rPr lang="ar-MA" b="1" dirty="0">
                <a:solidFill>
                  <a:srgbClr val="C00000"/>
                </a:solidFill>
              </a:rPr>
              <a:t> </a:t>
            </a:r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قِصَصٍ</a:t>
            </a:r>
            <a:endParaRPr lang="fr-MA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5F21081-34E2-5CF5-DB86-2AF39CF75B86}"/>
              </a:ext>
            </a:extLst>
          </p:cNvPr>
          <p:cNvSpPr/>
          <p:nvPr/>
        </p:nvSpPr>
        <p:spPr>
          <a:xfrm>
            <a:off x="1790077" y="4012080"/>
            <a:ext cx="851686" cy="115824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549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BE35C-66F1-1A2F-4AC6-B9BA56321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E10D8A9-DB16-CBF7-05F4-2C8410949C5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273B50C-9335-DA93-9687-1204C9058202}"/>
              </a:ext>
            </a:extLst>
          </p:cNvPr>
          <p:cNvGrpSpPr/>
          <p:nvPr/>
        </p:nvGrpSpPr>
        <p:grpSpPr>
          <a:xfrm>
            <a:off x="2050028" y="2260159"/>
            <a:ext cx="4829762" cy="2758881"/>
            <a:chOff x="2009388" y="2436266"/>
            <a:chExt cx="482976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4F38CAFE-44ED-A6B7-2E6B-1230BDF8778A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A6504EB3-F4E9-8E2C-FB0C-CF50F2A9B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68311" y="3777659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6805480-5775-880A-CC38-F81A23ED1A22}"/>
                </a:ext>
              </a:extLst>
            </p:cNvPr>
            <p:cNvSpPr txBox="1"/>
            <p:nvPr/>
          </p:nvSpPr>
          <p:spPr>
            <a:xfrm>
              <a:off x="2092525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DB2D968D-5867-8185-5E16-7ED2484C2A53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4690F108-5906-32E9-540C-57BA966F10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24A02E33-0F32-46DB-459E-02314E10C41E}"/>
                </a:ext>
              </a:extLst>
            </p:cNvPr>
            <p:cNvSpPr txBox="1"/>
            <p:nvPr/>
          </p:nvSpPr>
          <p:spPr>
            <a:xfrm>
              <a:off x="2146114" y="3864092"/>
              <a:ext cx="34479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5F37873C-FBD5-743F-894D-400F5CBB004F}"/>
                </a:ext>
              </a:extLst>
            </p:cNvPr>
            <p:cNvSpPr txBox="1"/>
            <p:nvPr/>
          </p:nvSpPr>
          <p:spPr>
            <a:xfrm>
              <a:off x="2009388" y="4472927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016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A18A5E-BC3E-7F14-90C5-F71BB46D3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98E1ABB-B65F-0C86-821B-7836EFC899E2}"/>
              </a:ext>
            </a:extLst>
          </p:cNvPr>
          <p:cNvSpPr txBox="1"/>
          <p:nvPr/>
        </p:nvSpPr>
        <p:spPr>
          <a:xfrm>
            <a:off x="411008" y="858002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الآن، خذوا كراساتكم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</a:t>
            </a:r>
            <a:r>
              <a:rPr lang="en-GB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89 تمرين 4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38338" y="670534"/>
            <a:ext cx="757857" cy="744268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F3C1962C-D7E8-1F2E-F77D-41E6ECCEE4F5}"/>
              </a:ext>
            </a:extLst>
          </p:cNvPr>
          <p:cNvGrpSpPr/>
          <p:nvPr/>
        </p:nvGrpSpPr>
        <p:grpSpPr>
          <a:xfrm>
            <a:off x="498763" y="1900354"/>
            <a:ext cx="8146474" cy="4450801"/>
            <a:chOff x="498763" y="1991563"/>
            <a:chExt cx="8146474" cy="4450801"/>
          </a:xfrm>
        </p:grpSpPr>
        <p:pic>
          <p:nvPicPr>
            <p:cNvPr id="5" name="Image 4" descr="Une image contenant texte, capture d’écran, logiciel, diagramme&#10;&#10;Le contenu généré par l’IA peut être incorrect.">
              <a:extLst>
                <a:ext uri="{FF2B5EF4-FFF2-40B4-BE49-F238E27FC236}">
                  <a16:creationId xmlns:a16="http://schemas.microsoft.com/office/drawing/2014/main" id="{06C5D808-BC15-C26B-C8DA-00439BD8F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1" y="1991563"/>
              <a:ext cx="4073236" cy="4450801"/>
            </a:xfrm>
            <a:prstGeom prst="rect">
              <a:avLst/>
            </a:prstGeom>
          </p:spPr>
        </p:pic>
        <p:pic>
          <p:nvPicPr>
            <p:cNvPr id="10" name="Image 9" descr="Une image contenant texte, capture d’écran, nombre, Police&#10;&#10;Le contenu généré par l’IA peut être incorrect.">
              <a:extLst>
                <a:ext uri="{FF2B5EF4-FFF2-40B4-BE49-F238E27FC236}">
                  <a16:creationId xmlns:a16="http://schemas.microsoft.com/office/drawing/2014/main" id="{C16880B6-5AE5-3AE6-6396-D516E820D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763" y="1991563"/>
              <a:ext cx="3901295" cy="4450801"/>
            </a:xfrm>
            <a:prstGeom prst="rect">
              <a:avLst/>
            </a:prstGeom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9753CFD-6B78-F63A-681A-C06E3AFE6EBE}"/>
              </a:ext>
            </a:extLst>
          </p:cNvPr>
          <p:cNvSpPr/>
          <p:nvPr/>
        </p:nvSpPr>
        <p:spPr>
          <a:xfrm>
            <a:off x="701040" y="3332480"/>
            <a:ext cx="3434080" cy="11176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3912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AF4D82-7828-D325-36E2-90B7DD6E4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2">
            <a:extLst>
              <a:ext uri="{FF2B5EF4-FFF2-40B4-BE49-F238E27FC236}">
                <a16:creationId xmlns:a16="http://schemas.microsoft.com/office/drawing/2014/main" id="{BA489A3C-26B7-CE20-8D25-FE9DCF9778E7}"/>
              </a:ext>
            </a:extLst>
          </p:cNvPr>
          <p:cNvSpPr txBox="1"/>
          <p:nvPr/>
        </p:nvSpPr>
        <p:spPr>
          <a:xfrm>
            <a:off x="361733" y="955377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5 دقائق  لإنجاز هذا النشاط، سأمر بين الصفوف لمساعدتكم.</a:t>
            </a:r>
          </a:p>
        </p:txBody>
      </p:sp>
      <p:grpSp>
        <p:nvGrpSpPr>
          <p:cNvPr id="7" name="Groupe 7">
            <a:extLst>
              <a:ext uri="{FF2B5EF4-FFF2-40B4-BE49-F238E27FC236}">
                <a16:creationId xmlns:a16="http://schemas.microsoft.com/office/drawing/2014/main" id="{8840801E-E079-BD9C-49DB-C3530DB99615}"/>
              </a:ext>
            </a:extLst>
          </p:cNvPr>
          <p:cNvGrpSpPr/>
          <p:nvPr/>
        </p:nvGrpSpPr>
        <p:grpSpPr>
          <a:xfrm>
            <a:off x="361733" y="1064689"/>
            <a:ext cx="614494" cy="688367"/>
            <a:chOff x="924143" y="3511073"/>
            <a:chExt cx="614494" cy="688367"/>
          </a:xfrm>
        </p:grpSpPr>
        <p:pic>
          <p:nvPicPr>
            <p:cNvPr id="8" name="Image 8">
              <a:extLst>
                <a:ext uri="{FF2B5EF4-FFF2-40B4-BE49-F238E27FC236}">
                  <a16:creationId xmlns:a16="http://schemas.microsoft.com/office/drawing/2014/main" id="{2EEE2555-66E8-6A3C-EB98-26A597EC0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9" name="ZoneTexte 9">
              <a:extLst>
                <a:ext uri="{FF2B5EF4-FFF2-40B4-BE49-F238E27FC236}">
                  <a16:creationId xmlns:a16="http://schemas.microsoft.com/office/drawing/2014/main" id="{97EB894C-3C51-3130-A435-2DE489306F32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5</a:t>
              </a:r>
            </a:p>
          </p:txBody>
        </p:sp>
      </p:grpSp>
      <p:pic>
        <p:nvPicPr>
          <p:cNvPr id="3" name="Image 4">
            <a:extLst>
              <a:ext uri="{FF2B5EF4-FFF2-40B4-BE49-F238E27FC236}">
                <a16:creationId xmlns:a16="http://schemas.microsoft.com/office/drawing/2014/main" id="{55A6F155-01A9-F418-318F-C90B66A81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47410" y="555153"/>
            <a:ext cx="1058853" cy="1058853"/>
          </a:xfrm>
          <a:prstGeom prst="flowChartConnector">
            <a:avLst/>
          </a:prstGeom>
        </p:spPr>
      </p:pic>
      <p:pic>
        <p:nvPicPr>
          <p:cNvPr id="13" name="Image 4">
            <a:extLst>
              <a:ext uri="{FF2B5EF4-FFF2-40B4-BE49-F238E27FC236}">
                <a16:creationId xmlns:a16="http://schemas.microsoft.com/office/drawing/2014/main" id="{52D3CDC9-3F43-0311-F966-07907A1B97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0306" y="4851861"/>
            <a:ext cx="1983386" cy="161943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308B82C-6795-04E7-F118-1405D5C1529D}"/>
              </a:ext>
            </a:extLst>
          </p:cNvPr>
          <p:cNvGrpSpPr/>
          <p:nvPr/>
        </p:nvGrpSpPr>
        <p:grpSpPr>
          <a:xfrm>
            <a:off x="446157" y="1973386"/>
            <a:ext cx="8021169" cy="3181794"/>
            <a:chOff x="324362" y="2555479"/>
            <a:chExt cx="8021169" cy="3181794"/>
          </a:xfrm>
        </p:grpSpPr>
        <p:pic>
          <p:nvPicPr>
            <p:cNvPr id="5" name="Image 1" descr="Une image contenant texte, capture d’écran, nombre, Police&#10;&#10;Le contenu généré par l’IA peut être incorrect.">
              <a:extLst>
                <a:ext uri="{FF2B5EF4-FFF2-40B4-BE49-F238E27FC236}">
                  <a16:creationId xmlns:a16="http://schemas.microsoft.com/office/drawing/2014/main" id="{1D205379-B784-2147-C4D3-AEBD2ADBB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4362" y="2555479"/>
              <a:ext cx="8021169" cy="318179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B51F163-95F2-01E8-55AC-71D77D48F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11813" y="3251199"/>
              <a:ext cx="835413" cy="4001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838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1">
            <a:extLst>
              <a:ext uri="{FF2B5EF4-FFF2-40B4-BE49-F238E27FC236}">
                <a16:creationId xmlns:a16="http://schemas.microsoft.com/office/drawing/2014/main" id="{5C1B286D-76BE-FEC8-31EE-3BB7B226F06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FEB0F3DF-F140-5B3A-C0DD-546B0AFED95A}"/>
              </a:ext>
            </a:extLst>
          </p:cNvPr>
          <p:cNvGrpSpPr/>
          <p:nvPr/>
        </p:nvGrpSpPr>
        <p:grpSpPr>
          <a:xfrm>
            <a:off x="1905876" y="1899085"/>
            <a:ext cx="5721651" cy="891492"/>
            <a:chOff x="1711174" y="2035893"/>
            <a:chExt cx="5721651" cy="891492"/>
          </a:xfrm>
        </p:grpSpPr>
        <p:sp>
          <p:nvSpPr>
            <p:cNvPr id="30" name="TextBox 5">
              <a:extLst>
                <a:ext uri="{FF2B5EF4-FFF2-40B4-BE49-F238E27FC236}">
                  <a16:creationId xmlns:a16="http://schemas.microsoft.com/office/drawing/2014/main" id="{B304BB82-5CA1-E3FF-C5C4-ED13E6D30A66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75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400" b="1" kern="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31" name="TextBox 9">
              <a:extLst>
                <a:ext uri="{FF2B5EF4-FFF2-40B4-BE49-F238E27FC236}">
                  <a16:creationId xmlns:a16="http://schemas.microsoft.com/office/drawing/2014/main" id="{8F6DEEBD-5766-1FE2-4145-C935F9BD7F1C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" name="Rectangle : coins arrondis 24">
            <a:extLst>
              <a:ext uri="{FF2B5EF4-FFF2-40B4-BE49-F238E27FC236}">
                <a16:creationId xmlns:a16="http://schemas.microsoft.com/office/drawing/2014/main" id="{AD8A66C1-CDD8-9987-3C75-C3DD2F40D8AD}"/>
              </a:ext>
            </a:extLst>
          </p:cNvPr>
          <p:cNvSpPr/>
          <p:nvPr/>
        </p:nvSpPr>
        <p:spPr>
          <a:xfrm>
            <a:off x="661831" y="3180445"/>
            <a:ext cx="7199813" cy="2094943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0" name="Groupe 1">
            <a:extLst>
              <a:ext uri="{FF2B5EF4-FFF2-40B4-BE49-F238E27FC236}">
                <a16:creationId xmlns:a16="http://schemas.microsoft.com/office/drawing/2014/main" id="{D5C464C3-FDBA-A4ED-AFAB-8A79EEB47C90}"/>
              </a:ext>
            </a:extLst>
          </p:cNvPr>
          <p:cNvGrpSpPr/>
          <p:nvPr/>
        </p:nvGrpSpPr>
        <p:grpSpPr>
          <a:xfrm>
            <a:off x="7513254" y="3678989"/>
            <a:ext cx="981709" cy="894619"/>
            <a:chOff x="7018463" y="3270490"/>
            <a:chExt cx="1287441" cy="1174803"/>
          </a:xfrm>
        </p:grpSpPr>
        <p:grpSp>
          <p:nvGrpSpPr>
            <p:cNvPr id="11" name="Groupe 2">
              <a:extLst>
                <a:ext uri="{FF2B5EF4-FFF2-40B4-BE49-F238E27FC236}">
                  <a16:creationId xmlns:a16="http://schemas.microsoft.com/office/drawing/2014/main" id="{7B1D3277-6AC5-13F3-ADD7-1D32F94B3DF0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15" name="Ellipse 7">
                <a:extLst>
                  <a:ext uri="{FF2B5EF4-FFF2-40B4-BE49-F238E27FC236}">
                    <a16:creationId xmlns:a16="http://schemas.microsoft.com/office/drawing/2014/main" id="{9E22E2D2-93E1-2780-F802-F54DFDEA62AE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Ellipse 8">
                <a:extLst>
                  <a:ext uri="{FF2B5EF4-FFF2-40B4-BE49-F238E27FC236}">
                    <a16:creationId xmlns:a16="http://schemas.microsoft.com/office/drawing/2014/main" id="{DBB4FF5C-C284-427A-A0F9-3E2A78D0F300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e 4">
              <a:extLst>
                <a:ext uri="{FF2B5EF4-FFF2-40B4-BE49-F238E27FC236}">
                  <a16:creationId xmlns:a16="http://schemas.microsoft.com/office/drawing/2014/main" id="{82302E35-1361-EB6D-23A0-FB6FEF4488CB}"/>
                </a:ext>
              </a:extLst>
            </p:cNvPr>
            <p:cNvGrpSpPr/>
            <p:nvPr/>
          </p:nvGrpSpPr>
          <p:grpSpPr>
            <a:xfrm rot="692408">
              <a:off x="7488791" y="3270490"/>
              <a:ext cx="817113" cy="732479"/>
              <a:chOff x="6497223" y="1779515"/>
              <a:chExt cx="817113" cy="732479"/>
            </a:xfrm>
          </p:grpSpPr>
          <p:sp>
            <p:nvSpPr>
              <p:cNvPr id="13" name="Chevron 5">
                <a:extLst>
                  <a:ext uri="{FF2B5EF4-FFF2-40B4-BE49-F238E27FC236}">
                    <a16:creationId xmlns:a16="http://schemas.microsoft.com/office/drawing/2014/main" id="{FDEB5BFC-5C5E-172D-B7FD-C79A71FA52A6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14" name="Connecteur droit 6">
                <a:extLst>
                  <a:ext uri="{FF2B5EF4-FFF2-40B4-BE49-F238E27FC236}">
                    <a16:creationId xmlns:a16="http://schemas.microsoft.com/office/drawing/2014/main" id="{6952ED0F-19B2-9CC1-854C-9357B9CD4F11}"/>
                  </a:ext>
                </a:extLst>
              </p:cNvPr>
              <p:cNvCxnSpPr>
                <a:cxnSpLocks/>
                <a:stCxn id="13" idx="1"/>
              </p:cNvCxnSpPr>
              <p:nvPr/>
            </p:nvCxnSpPr>
            <p:spPr>
              <a:xfrm rot="20907592" flipH="1">
                <a:off x="6497223" y="1947485"/>
                <a:ext cx="817113" cy="564509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ZoneTexte 27">
            <a:extLst>
              <a:ext uri="{FF2B5EF4-FFF2-40B4-BE49-F238E27FC236}">
                <a16:creationId xmlns:a16="http://schemas.microsoft.com/office/drawing/2014/main" id="{3BC76C7F-3652-3F11-A12C-51E6755CC58A}"/>
              </a:ext>
            </a:extLst>
          </p:cNvPr>
          <p:cNvSpPr txBox="1"/>
          <p:nvPr/>
        </p:nvSpPr>
        <p:spPr>
          <a:xfrm>
            <a:off x="577079" y="3847227"/>
            <a:ext cx="68637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ar-SA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إِتْمَام</a:t>
            </a:r>
            <a:r>
              <a:rPr lang="ar-MA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fr-FR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جَدَاوِل </a:t>
            </a:r>
            <a:r>
              <a:rPr lang="ar-MA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أعْدادٍ</a:t>
            </a:r>
            <a:r>
              <a:rPr lang="ar-SA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6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مُتنَاسِبَةٍ لِحَلِّ مَسْأَلَةٍ</a:t>
            </a:r>
            <a:r>
              <a:rPr lang="ar-SA" sz="36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sz="3600" b="1" kern="0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11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077F5-436F-E0F0-0388-9F63744FD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320FA539-E9CB-2A6E-5B0F-41B1792313B1}"/>
              </a:ext>
            </a:extLst>
          </p:cNvPr>
          <p:cNvSpPr txBox="1"/>
          <p:nvPr/>
        </p:nvSpPr>
        <p:spPr>
          <a:xfrm>
            <a:off x="379705" y="942677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كل واحد يقارن إنجازه مع إنجاز زميله. تأكدوا أنكم اتبعتم الخطوات بشكل سليم.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Image 7" descr="Une image contenant dessin humoristique, Dessin animé, clipart, illustration&#10;&#10;Le contenu généré par l’IA peut être incorrect.">
            <a:extLst>
              <a:ext uri="{FF2B5EF4-FFF2-40B4-BE49-F238E27FC236}">
                <a16:creationId xmlns:a16="http://schemas.microsoft.com/office/drawing/2014/main" id="{9A5C9C79-64CC-8AC3-3524-BD19F82939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163" y="2740294"/>
            <a:ext cx="2132524" cy="2132524"/>
          </a:xfrm>
          <a:prstGeom prst="rect">
            <a:avLst/>
          </a:prstGeom>
        </p:spPr>
      </p:pic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FC0BE2E-078A-D3E7-3914-859635B93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90521" y="625920"/>
            <a:ext cx="999174" cy="999174"/>
          </a:xfrm>
          <a:prstGeom prst="ellipse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6E6174-A323-7B29-68AB-BA8B4E42D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956" y="2084903"/>
            <a:ext cx="5229763" cy="347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49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8310E-FE71-375F-E1F6-4FB7328B4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0D54F84D-7452-4158-FB9A-BA8338388657}"/>
              </a:ext>
            </a:extLst>
          </p:cNvPr>
          <p:cNvGrpSpPr/>
          <p:nvPr/>
        </p:nvGrpSpPr>
        <p:grpSpPr>
          <a:xfrm>
            <a:off x="324362" y="2555479"/>
            <a:ext cx="8021169" cy="3181794"/>
            <a:chOff x="324362" y="2555479"/>
            <a:chExt cx="8021169" cy="3181794"/>
          </a:xfrm>
        </p:grpSpPr>
        <p:pic>
          <p:nvPicPr>
            <p:cNvPr id="2" name="Image 1" descr="Une image contenant texte, capture d’écran, nombre, Police&#10;&#10;Le contenu généré par l’IA peut être incorrect.">
              <a:extLst>
                <a:ext uri="{FF2B5EF4-FFF2-40B4-BE49-F238E27FC236}">
                  <a16:creationId xmlns:a16="http://schemas.microsoft.com/office/drawing/2014/main" id="{118D9894-4747-7BB0-C2F2-395ED8CC39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4362" y="2555479"/>
              <a:ext cx="8021169" cy="318179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F46648D-3DDD-583C-A536-69F1FF0E0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11813" y="3251199"/>
              <a:ext cx="835413" cy="400106"/>
            </a:xfrm>
            <a:prstGeom prst="rect">
              <a:avLst/>
            </a:prstGeom>
          </p:spPr>
        </p:pic>
      </p:grpSp>
      <p:sp>
        <p:nvSpPr>
          <p:cNvPr id="11" name="ZoneTexte 2">
            <a:extLst>
              <a:ext uri="{FF2B5EF4-FFF2-40B4-BE49-F238E27FC236}">
                <a16:creationId xmlns:a16="http://schemas.microsoft.com/office/drawing/2014/main" id="{D9DC6EE1-A8A0-2A19-A179-6BA71DE2B057}"/>
              </a:ext>
            </a:extLst>
          </p:cNvPr>
          <p:cNvSpPr txBox="1"/>
          <p:nvPr/>
        </p:nvSpPr>
        <p:spPr>
          <a:xfrm>
            <a:off x="742950" y="89260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لديكم دقيقتان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63BDDA38-25D6-D928-AFE3-C25769987991}"/>
              </a:ext>
            </a:extLst>
          </p:cNvPr>
          <p:cNvGrpSpPr/>
          <p:nvPr/>
        </p:nvGrpSpPr>
        <p:grpSpPr>
          <a:xfrm>
            <a:off x="324362" y="862320"/>
            <a:ext cx="581106" cy="676369"/>
            <a:chOff x="411445" y="840548"/>
            <a:chExt cx="581106" cy="676369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8038D8ED-E598-82ED-83EA-0770AEF1A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1445" y="840548"/>
              <a:ext cx="581106" cy="676369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E2A03717-F404-60CB-3AC3-023F2DD0E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9094" y="1098955"/>
              <a:ext cx="247650" cy="228600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321A5A1D-5883-A7D8-CE9B-837F1DC6D999}"/>
                </a:ext>
              </a:extLst>
            </p:cNvPr>
            <p:cNvSpPr txBox="1"/>
            <p:nvPr/>
          </p:nvSpPr>
          <p:spPr>
            <a:xfrm>
              <a:off x="565306" y="1048723"/>
              <a:ext cx="2755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b="1" dirty="0">
                  <a:solidFill>
                    <a:schemeClr val="accent3"/>
                  </a:solidFill>
                </a:rPr>
                <a:t>2</a:t>
              </a:r>
            </a:p>
          </p:txBody>
        </p:sp>
      </p:grpSp>
      <p:pic>
        <p:nvPicPr>
          <p:cNvPr id="8" name="Image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F90196D-F40B-DC97-2641-3F50BF919F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C216CBA-FBD0-2F68-6D8F-960033A86128}"/>
              </a:ext>
            </a:extLst>
          </p:cNvPr>
          <p:cNvSpPr txBox="1"/>
          <p:nvPr/>
        </p:nvSpPr>
        <p:spPr>
          <a:xfrm>
            <a:off x="351246" y="5079282"/>
            <a:ext cx="370915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ar-S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</a:t>
            </a:r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د</a:t>
            </a:r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د</a:t>
            </a:r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</a:t>
            </a:r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</a:t>
            </a:r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ي</a:t>
            </a:r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ّ</a:t>
            </a:r>
            <a:r>
              <a:rPr lang="ar-S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ام</a:t>
            </a:r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</a:t>
            </a:r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ّ</a:t>
            </a:r>
            <a:r>
              <a:rPr lang="ar-S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لاز</a:t>
            </a:r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ِمَ</a:t>
            </a:r>
            <a:r>
              <a:rPr lang="ar-S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ل</a:t>
            </a:r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شراء</a:t>
            </a:r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ل</a:t>
            </a:r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</a:t>
            </a:r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ْ</a:t>
            </a:r>
            <a:r>
              <a:rPr lang="ar-S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</a:t>
            </a:r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 ب</a:t>
            </a:r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32 د</a:t>
            </a:r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رهَماً </a:t>
            </a:r>
            <a:r>
              <a:rPr lang="ar-S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ar-MA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ar-S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8 أ</a:t>
            </a:r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ي</a:t>
            </a:r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ّ</a:t>
            </a:r>
            <a:r>
              <a:rPr lang="ar-S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ام</a:t>
            </a:r>
            <a:r>
              <a:rPr lang="ar-M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ٍ</a:t>
            </a:r>
            <a:r>
              <a:rPr lang="ar-SA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MA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51779F-A097-321F-C52A-DD3DB75B837F}"/>
              </a:ext>
            </a:extLst>
          </p:cNvPr>
          <p:cNvSpPr txBox="1"/>
          <p:nvPr/>
        </p:nvSpPr>
        <p:spPr>
          <a:xfrm>
            <a:off x="6453874" y="4052876"/>
            <a:ext cx="97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عَدَدُ  الأيام</a:t>
            </a:r>
            <a:endParaRPr lang="fr-MA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3EA689-FE2D-0D66-29F1-C1DB5AA7B091}"/>
              </a:ext>
            </a:extLst>
          </p:cNvPr>
          <p:cNvSpPr txBox="1"/>
          <p:nvPr/>
        </p:nvSpPr>
        <p:spPr>
          <a:xfrm>
            <a:off x="6027474" y="4635981"/>
            <a:ext cx="1822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اَلْمَبْلَغُ الْمُوَفَّرُ  بالدِّرْهَمِ</a:t>
            </a:r>
            <a:endParaRPr lang="fr-MA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2DC0FD-FF22-7DE4-C962-7C6B9690BFE6}"/>
              </a:ext>
            </a:extLst>
          </p:cNvPr>
          <p:cNvSpPr txBox="1"/>
          <p:nvPr/>
        </p:nvSpPr>
        <p:spPr>
          <a:xfrm>
            <a:off x="3692269" y="4636778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</a:t>
            </a:r>
            <a:endParaRPr lang="fr-MA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4943B3-8EB1-9845-9709-50946A11C249}"/>
              </a:ext>
            </a:extLst>
          </p:cNvPr>
          <p:cNvSpPr txBox="1"/>
          <p:nvPr/>
        </p:nvSpPr>
        <p:spPr>
          <a:xfrm>
            <a:off x="5448938" y="3968312"/>
            <a:ext cx="314838" cy="3808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MA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4D8FE1-581F-0E61-D965-98C6AB758993}"/>
              </a:ext>
            </a:extLst>
          </p:cNvPr>
          <p:cNvSpPr txBox="1"/>
          <p:nvPr/>
        </p:nvSpPr>
        <p:spPr>
          <a:xfrm>
            <a:off x="5449266" y="4647549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MA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518353-520D-753C-419B-8C53A70BA51E}"/>
              </a:ext>
            </a:extLst>
          </p:cNvPr>
          <p:cNvSpPr txBox="1"/>
          <p:nvPr/>
        </p:nvSpPr>
        <p:spPr>
          <a:xfrm>
            <a:off x="3809120" y="396831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fr-MA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77D627-D2F8-9C7B-023E-AFEB50F978B1}"/>
              </a:ext>
            </a:extLst>
          </p:cNvPr>
          <p:cNvSpPr txBox="1"/>
          <p:nvPr/>
        </p:nvSpPr>
        <p:spPr>
          <a:xfrm>
            <a:off x="4587325" y="4623850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46</a:t>
            </a:r>
            <a:endParaRPr lang="fr-MA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A464FF-61BF-42C1-44AC-37736C1642FC}"/>
              </a:ext>
            </a:extLst>
          </p:cNvPr>
          <p:cNvSpPr txBox="1"/>
          <p:nvPr/>
        </p:nvSpPr>
        <p:spPr>
          <a:xfrm>
            <a:off x="4632713" y="3952370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MA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56C40D-9708-A631-749A-A68FEBA83138}"/>
              </a:ext>
            </a:extLst>
          </p:cNvPr>
          <p:cNvSpPr txBox="1"/>
          <p:nvPr/>
        </p:nvSpPr>
        <p:spPr>
          <a:xfrm>
            <a:off x="2767633" y="4610802"/>
            <a:ext cx="444815" cy="3808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24</a:t>
            </a:r>
            <a:endParaRPr lang="fr-MA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B1628B-6491-4CEC-E481-D2D365856AAD}"/>
              </a:ext>
            </a:extLst>
          </p:cNvPr>
          <p:cNvSpPr txBox="1"/>
          <p:nvPr/>
        </p:nvSpPr>
        <p:spPr>
          <a:xfrm>
            <a:off x="2890334" y="3930020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fr-MA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F24B3B-CE87-4DC1-E068-7609F1549AAA}"/>
              </a:ext>
            </a:extLst>
          </p:cNvPr>
          <p:cNvSpPr txBox="1"/>
          <p:nvPr/>
        </p:nvSpPr>
        <p:spPr>
          <a:xfrm>
            <a:off x="1983649" y="4591546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28</a:t>
            </a:r>
            <a:endParaRPr lang="fr-MA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4D6B01-1B47-6458-F555-91EECCFDAA82}"/>
              </a:ext>
            </a:extLst>
          </p:cNvPr>
          <p:cNvSpPr txBox="1"/>
          <p:nvPr/>
        </p:nvSpPr>
        <p:spPr>
          <a:xfrm>
            <a:off x="2056652" y="394632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fr-MA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E832E47-DC64-529C-815F-A592F2019542}"/>
              </a:ext>
            </a:extLst>
          </p:cNvPr>
          <p:cNvSpPr txBox="1"/>
          <p:nvPr/>
        </p:nvSpPr>
        <p:spPr>
          <a:xfrm>
            <a:off x="1037942" y="4621502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32</a:t>
            </a:r>
            <a:endParaRPr lang="fr-MA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903EF5-08CE-D391-839E-50B253D1028C}"/>
              </a:ext>
            </a:extLst>
          </p:cNvPr>
          <p:cNvSpPr txBox="1"/>
          <p:nvPr/>
        </p:nvSpPr>
        <p:spPr>
          <a:xfrm>
            <a:off x="1106281" y="395096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fr-MA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1C330B4-AB46-5A9C-FA95-3EE3897629B5}"/>
              </a:ext>
            </a:extLst>
          </p:cNvPr>
          <p:cNvSpPr/>
          <p:nvPr/>
        </p:nvSpPr>
        <p:spPr>
          <a:xfrm>
            <a:off x="863865" y="3817365"/>
            <a:ext cx="921482" cy="126191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063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BC5738D-B0EB-8EE8-C813-BAB73DFA6BDA}"/>
              </a:ext>
            </a:extLst>
          </p:cNvPr>
          <p:cNvSpPr/>
          <p:nvPr/>
        </p:nvSpPr>
        <p:spPr>
          <a:xfrm>
            <a:off x="1720931" y="2610517"/>
            <a:ext cx="5884432" cy="28938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206E74C4-CEF0-00E8-0B5A-BDCB6819CF2A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17AB98"/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الممارسة المستقلة</a:t>
            </a:r>
            <a:endParaRPr lang="ar-MA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4A8F13A0-5EAC-5417-0B44-E6B7A787B22F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4</a:t>
            </a:r>
            <a:endParaRPr lang="fr-MA" sz="3200" b="1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203BF6-B45B-D14B-9497-00ADE80536C6}"/>
              </a:ext>
            </a:extLst>
          </p:cNvPr>
          <p:cNvSpPr/>
          <p:nvPr/>
        </p:nvSpPr>
        <p:spPr>
          <a:xfrm>
            <a:off x="2474259" y="3478482"/>
            <a:ext cx="3708400" cy="7206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lnSpc>
                <a:spcPts val="5486"/>
              </a:lnSpc>
              <a:defRPr/>
            </a:pPr>
            <a:r>
              <a:rPr lang="ar-MA" sz="36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أنجز بمفردي</a:t>
            </a:r>
          </a:p>
        </p:txBody>
      </p:sp>
      <p:pic>
        <p:nvPicPr>
          <p:cNvPr id="6" name="Image 5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70453351-6E8C-76D4-C3E8-9F1F611D0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10659" y="3478482"/>
            <a:ext cx="841742" cy="84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5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4E452-3D87-AAC4-3C1A-0BC048C93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4BE785E-78A1-E054-09A4-02FF3108A3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67430" y="651478"/>
            <a:ext cx="999174" cy="999174"/>
          </a:xfrm>
          <a:prstGeom prst="ellipse">
            <a:avLst/>
          </a:prstGeom>
        </p:spPr>
      </p:pic>
      <p:sp>
        <p:nvSpPr>
          <p:cNvPr id="4" name="ZoneTexte 2">
            <a:extLst>
              <a:ext uri="{FF2B5EF4-FFF2-40B4-BE49-F238E27FC236}">
                <a16:creationId xmlns:a16="http://schemas.microsoft.com/office/drawing/2014/main" id="{C617BE5D-0B7A-7F78-260F-A4F522370FEA}"/>
              </a:ext>
            </a:extLst>
          </p:cNvPr>
          <p:cNvSpPr txBox="1"/>
          <p:nvPr/>
        </p:nvSpPr>
        <p:spPr>
          <a:xfrm>
            <a:off x="301072" y="770609"/>
            <a:ext cx="7231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الكراسات صفحة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87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أنجزوا التمرين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لمساعدتكم وتصحيح إنجازاتكم.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1308667-4399-6850-19B1-C502ACC94EA5}"/>
              </a:ext>
            </a:extLst>
          </p:cNvPr>
          <p:cNvGrpSpPr/>
          <p:nvPr/>
        </p:nvGrpSpPr>
        <p:grpSpPr>
          <a:xfrm>
            <a:off x="377396" y="1650652"/>
            <a:ext cx="8146474" cy="4450801"/>
            <a:chOff x="498763" y="1991563"/>
            <a:chExt cx="8146474" cy="4450801"/>
          </a:xfrm>
        </p:grpSpPr>
        <p:pic>
          <p:nvPicPr>
            <p:cNvPr id="5" name="Image 4" descr="Une image contenant texte, capture d’écran, logiciel, diagramme&#10;&#10;Le contenu généré par l’IA peut être incorrect.">
              <a:extLst>
                <a:ext uri="{FF2B5EF4-FFF2-40B4-BE49-F238E27FC236}">
                  <a16:creationId xmlns:a16="http://schemas.microsoft.com/office/drawing/2014/main" id="{9D952A71-B686-B050-7BD6-7F3A3E0AE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1" y="1991563"/>
              <a:ext cx="4073236" cy="4450801"/>
            </a:xfrm>
            <a:prstGeom prst="rect">
              <a:avLst/>
            </a:prstGeom>
          </p:spPr>
        </p:pic>
        <p:pic>
          <p:nvPicPr>
            <p:cNvPr id="6" name="Image 5" descr="Une image contenant texte, capture d’écran, nombre, Police&#10;&#10;Le contenu généré par l’IA peut être incorrect.">
              <a:extLst>
                <a:ext uri="{FF2B5EF4-FFF2-40B4-BE49-F238E27FC236}">
                  <a16:creationId xmlns:a16="http://schemas.microsoft.com/office/drawing/2014/main" id="{478FE637-F5FD-B379-89C4-F9B617A78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763" y="1991563"/>
              <a:ext cx="3901295" cy="4450801"/>
            </a:xfrm>
            <a:prstGeom prst="rect">
              <a:avLst/>
            </a:prstGeom>
          </p:spPr>
        </p:pic>
      </p:grpSp>
      <p:pic>
        <p:nvPicPr>
          <p:cNvPr id="7" name="Image 10">
            <a:extLst>
              <a:ext uri="{FF2B5EF4-FFF2-40B4-BE49-F238E27FC236}">
                <a16:creationId xmlns:a16="http://schemas.microsoft.com/office/drawing/2014/main" id="{0368C346-BCA8-8518-AF39-ECD3730B4F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6666" y="5340926"/>
            <a:ext cx="2027936" cy="121152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1E39E3A-4CDA-A67D-A4AF-7EC0D04C0FAB}"/>
              </a:ext>
            </a:extLst>
          </p:cNvPr>
          <p:cNvSpPr txBox="1"/>
          <p:nvPr/>
        </p:nvSpPr>
        <p:spPr>
          <a:xfrm>
            <a:off x="446809" y="4166755"/>
            <a:ext cx="3553691" cy="143394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035593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2F589F-875E-95A1-01ED-63C0899F0F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0DC7D18-230A-FAAC-AC0A-B70108ECAA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67430" y="651478"/>
            <a:ext cx="999174" cy="999174"/>
          </a:xfrm>
          <a:prstGeom prst="ellipse">
            <a:avLst/>
          </a:prstGeom>
        </p:spPr>
      </p:pic>
      <p:sp>
        <p:nvSpPr>
          <p:cNvPr id="4" name="ZoneTexte 2">
            <a:extLst>
              <a:ext uri="{FF2B5EF4-FFF2-40B4-BE49-F238E27FC236}">
                <a16:creationId xmlns:a16="http://schemas.microsoft.com/office/drawing/2014/main" id="{EA3EC520-F11F-A9BA-BBBC-9C27BB324CE1}"/>
              </a:ext>
            </a:extLst>
          </p:cNvPr>
          <p:cNvSpPr txBox="1"/>
          <p:nvPr/>
        </p:nvSpPr>
        <p:spPr>
          <a:xfrm>
            <a:off x="301072" y="770609"/>
            <a:ext cx="7231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أنجزوا التمرين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لمساعدتكم وتصحيح إنجازاتكم. </a:t>
            </a:r>
          </a:p>
        </p:txBody>
      </p:sp>
      <p:pic>
        <p:nvPicPr>
          <p:cNvPr id="6" name="Image 5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A5439CAC-11E2-BF5A-89C5-90B228366F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409" r="2642"/>
          <a:stretch>
            <a:fillRect/>
          </a:stretch>
        </p:blipFill>
        <p:spPr>
          <a:xfrm>
            <a:off x="567354" y="1841025"/>
            <a:ext cx="7699663" cy="473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50425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C19DC-9CB1-BE13-1057-AA9155A4C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DFB348D-FEFF-3F38-E03C-B6EA9FD5E7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67430" y="651478"/>
            <a:ext cx="999174" cy="999174"/>
          </a:xfrm>
          <a:prstGeom prst="ellipse">
            <a:avLst/>
          </a:prstGeom>
        </p:spPr>
      </p:pic>
      <p:sp>
        <p:nvSpPr>
          <p:cNvPr id="4" name="ZoneTexte 2">
            <a:extLst>
              <a:ext uri="{FF2B5EF4-FFF2-40B4-BE49-F238E27FC236}">
                <a16:creationId xmlns:a16="http://schemas.microsoft.com/office/drawing/2014/main" id="{4F9643AA-DB0D-0B9B-0A04-D86998EFABA4}"/>
              </a:ext>
            </a:extLst>
          </p:cNvPr>
          <p:cNvSpPr txBox="1"/>
          <p:nvPr/>
        </p:nvSpPr>
        <p:spPr>
          <a:xfrm>
            <a:off x="301072" y="770609"/>
            <a:ext cx="7231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7610FBD5-72E8-4386-548D-FA13503704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409" r="2642"/>
          <a:stretch>
            <a:fillRect/>
          </a:stretch>
        </p:blipFill>
        <p:spPr>
          <a:xfrm>
            <a:off x="567354" y="2036251"/>
            <a:ext cx="7699663" cy="473458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55E54AF-6C91-8223-2C07-CC0C2DBF2976}"/>
              </a:ext>
            </a:extLst>
          </p:cNvPr>
          <p:cNvSpPr txBox="1"/>
          <p:nvPr/>
        </p:nvSpPr>
        <p:spPr>
          <a:xfrm>
            <a:off x="1042804" y="5577889"/>
            <a:ext cx="66140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ث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ُ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ت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ذاك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ر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أُ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سر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َ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ِ</a:t>
            </a:r>
            <a:r>
              <a:rPr lang="ar-S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هي :  </a:t>
            </a:r>
            <a:r>
              <a:rPr lang="f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f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اَلأَبُ  وَالأُمُّ : 28 دِرْهَمًا</a:t>
            </a:r>
          </a:p>
          <a:p>
            <a:pPr algn="r" rtl="1"/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-  اَلْأطْفالُ الثَّلاثَةُ: 24 دِرْهَمًا </a:t>
            </a:r>
          </a:p>
          <a:p>
            <a:pPr algn="r" rtl="1"/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</a:t>
            </a:r>
            <a:r>
              <a:rPr lang="ar-MA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اَلمَجْموعُ: دِرْهَمًا </a:t>
            </a:r>
            <a:r>
              <a:rPr lang="fr-MA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28 + 24 = 52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006BA2-1C75-DB3B-BB98-91E2A1B5CA74}"/>
              </a:ext>
            </a:extLst>
          </p:cNvPr>
          <p:cNvSpPr txBox="1"/>
          <p:nvPr/>
        </p:nvSpPr>
        <p:spPr>
          <a:xfrm>
            <a:off x="4461377" y="4065797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42</a:t>
            </a:r>
            <a:endParaRPr lang="fr-MA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618A27-D9E6-DDFA-B630-441EC71B9C69}"/>
              </a:ext>
            </a:extLst>
          </p:cNvPr>
          <p:cNvSpPr txBox="1"/>
          <p:nvPr/>
        </p:nvSpPr>
        <p:spPr>
          <a:xfrm>
            <a:off x="4417185" y="4692717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24</a:t>
            </a:r>
            <a:endParaRPr lang="fr-MA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936476-E900-43BC-E286-92EE623D8A47}"/>
              </a:ext>
            </a:extLst>
          </p:cNvPr>
          <p:cNvSpPr txBox="1"/>
          <p:nvPr/>
        </p:nvSpPr>
        <p:spPr>
          <a:xfrm>
            <a:off x="5456771" y="4044507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14</a:t>
            </a:r>
            <a:endParaRPr lang="fr-MA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C38F08-80E5-3299-CBE9-FBC8017061C8}"/>
              </a:ext>
            </a:extLst>
          </p:cNvPr>
          <p:cNvSpPr txBox="1"/>
          <p:nvPr/>
        </p:nvSpPr>
        <p:spPr>
          <a:xfrm>
            <a:off x="5521692" y="4680860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fr-MA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400F09-A081-20D0-0B21-99C54A35D5C3}"/>
              </a:ext>
            </a:extLst>
          </p:cNvPr>
          <p:cNvSpPr txBox="1"/>
          <p:nvPr/>
        </p:nvSpPr>
        <p:spPr>
          <a:xfrm>
            <a:off x="3370762" y="4075951"/>
            <a:ext cx="574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140</a:t>
            </a:r>
            <a:endParaRPr lang="fr-MA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05023C-0F56-1343-BA5E-C43461E36FF3}"/>
              </a:ext>
            </a:extLst>
          </p:cNvPr>
          <p:cNvSpPr txBox="1"/>
          <p:nvPr/>
        </p:nvSpPr>
        <p:spPr>
          <a:xfrm>
            <a:off x="3389329" y="4659592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80</a:t>
            </a:r>
            <a:endParaRPr lang="fr-MA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24F428-4BC4-A4CB-F44B-E6E46E8F7939}"/>
              </a:ext>
            </a:extLst>
          </p:cNvPr>
          <p:cNvSpPr txBox="1"/>
          <p:nvPr/>
        </p:nvSpPr>
        <p:spPr>
          <a:xfrm>
            <a:off x="2243167" y="4057836"/>
            <a:ext cx="574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280</a:t>
            </a:r>
            <a:endParaRPr lang="fr-MA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BDD1FA-0BF5-3EC1-93F3-2D1B8D209E02}"/>
              </a:ext>
            </a:extLst>
          </p:cNvPr>
          <p:cNvSpPr txBox="1"/>
          <p:nvPr/>
        </p:nvSpPr>
        <p:spPr>
          <a:xfrm>
            <a:off x="2266254" y="4618903"/>
            <a:ext cx="574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160</a:t>
            </a:r>
            <a:endParaRPr lang="fr-MA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B1C9C2-3CB2-A619-86CE-C1238C59C672}"/>
              </a:ext>
            </a:extLst>
          </p:cNvPr>
          <p:cNvSpPr txBox="1"/>
          <p:nvPr/>
        </p:nvSpPr>
        <p:spPr>
          <a:xfrm>
            <a:off x="1349738" y="4025994"/>
            <a:ext cx="574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420</a:t>
            </a:r>
            <a:endParaRPr lang="fr-MA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D9804D-F59D-A338-CB3F-9C93E91589D0}"/>
              </a:ext>
            </a:extLst>
          </p:cNvPr>
          <p:cNvSpPr txBox="1"/>
          <p:nvPr/>
        </p:nvSpPr>
        <p:spPr>
          <a:xfrm>
            <a:off x="1286931" y="4618903"/>
            <a:ext cx="574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240</a:t>
            </a:r>
            <a:endParaRPr lang="fr-MA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1062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8DAF6-86DD-668C-DA36-87DC6ADD0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222B699-DCEE-8AFF-5AC2-47769F2100E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Flowchart: Alternate Process 54">
            <a:extLst>
              <a:ext uri="{FF2B5EF4-FFF2-40B4-BE49-F238E27FC236}">
                <a16:creationId xmlns:a16="http://schemas.microsoft.com/office/drawing/2014/main" id="{5BFD1820-17F2-2B71-7DF5-E9A7E5662AEA}"/>
              </a:ext>
            </a:extLst>
          </p:cNvPr>
          <p:cNvSpPr/>
          <p:nvPr/>
        </p:nvSpPr>
        <p:spPr>
          <a:xfrm>
            <a:off x="2911697" y="3270851"/>
            <a:ext cx="3762541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ar-MA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B29F04A7-6857-294C-37B5-D1AF47690DAE}"/>
              </a:ext>
            </a:extLst>
          </p:cNvPr>
          <p:cNvSpPr>
            <a:spLocks noChangeAspect="1"/>
          </p:cNvSpPr>
          <p:nvPr/>
        </p:nvSpPr>
        <p:spPr>
          <a:xfrm>
            <a:off x="6232304" y="3323038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6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82321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7F9F7-85DB-B502-CF03-C045F2680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04868DD8-7F1A-F6E4-F67E-3778EE85807C}"/>
              </a:ext>
            </a:extLst>
          </p:cNvPr>
          <p:cNvSpPr txBox="1"/>
          <p:nvPr/>
        </p:nvSpPr>
        <p:spPr>
          <a:xfrm>
            <a:off x="327278" y="894883"/>
            <a:ext cx="72014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MA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انتبهوا جيدا ! أكملوا في المنزل الأنشطة التي لم نقم بإنجازها في  الصفحتين </a:t>
            </a:r>
            <a:r>
              <a:rPr lang="ar-SA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86</a:t>
            </a:r>
            <a:r>
              <a:rPr lang="ar-MA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و</a:t>
            </a:r>
            <a:r>
              <a:rPr lang="ar-SA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87</a:t>
            </a:r>
            <a:r>
              <a:rPr lang="ar-MA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sz="1600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28E380FB-99D2-D7AA-631C-3111C479C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5B847B11-8705-449C-A90A-7D5895E21186}"/>
              </a:ext>
            </a:extLst>
          </p:cNvPr>
          <p:cNvGrpSpPr/>
          <p:nvPr/>
        </p:nvGrpSpPr>
        <p:grpSpPr>
          <a:xfrm>
            <a:off x="498763" y="1991563"/>
            <a:ext cx="8096597" cy="4263057"/>
            <a:chOff x="498763" y="1991563"/>
            <a:chExt cx="8146474" cy="4450801"/>
          </a:xfrm>
        </p:grpSpPr>
        <p:pic>
          <p:nvPicPr>
            <p:cNvPr id="3" name="Image 2" descr="Une image contenant texte, capture d’écran, logiciel, diagramme&#10;&#10;Le contenu généré par l’IA peut être incorrect.">
              <a:extLst>
                <a:ext uri="{FF2B5EF4-FFF2-40B4-BE49-F238E27FC236}">
                  <a16:creationId xmlns:a16="http://schemas.microsoft.com/office/drawing/2014/main" id="{0DCD2EC4-29BE-FD72-F243-57FECA90B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1" y="1991563"/>
              <a:ext cx="4073236" cy="4450801"/>
            </a:xfrm>
            <a:prstGeom prst="rect">
              <a:avLst/>
            </a:prstGeom>
          </p:spPr>
        </p:pic>
        <p:pic>
          <p:nvPicPr>
            <p:cNvPr id="5" name="Image 4" descr="Une image contenant texte, capture d’écran, nombre, Police&#10;&#10;Le contenu généré par l’IA peut être incorrect.">
              <a:extLst>
                <a:ext uri="{FF2B5EF4-FFF2-40B4-BE49-F238E27FC236}">
                  <a16:creationId xmlns:a16="http://schemas.microsoft.com/office/drawing/2014/main" id="{844992CB-7776-B34D-09C7-745AEAD5F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763" y="1991563"/>
              <a:ext cx="3901295" cy="44508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939584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191A2B-7D09-0DC7-D2B8-BC11545F9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64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re 1">
            <a:extLst>
              <a:ext uri="{FF2B5EF4-FFF2-40B4-BE49-F238E27FC236}">
                <a16:creationId xmlns:a16="http://schemas.microsoft.com/office/drawing/2014/main" id="{0B154E38-D8D1-7C4F-36FF-DD35499C2453}"/>
              </a:ext>
            </a:extLst>
          </p:cNvPr>
          <p:cNvSpPr txBox="1">
            <a:spLocks/>
          </p:cNvSpPr>
          <p:nvPr/>
        </p:nvSpPr>
        <p:spPr bwMode="auto">
          <a:xfrm>
            <a:off x="6373813" y="1063625"/>
            <a:ext cx="31099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FR" alt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alt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alt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alt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altLang="fr-FR" dirty="0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99331" name="Titre 1">
            <a:extLst>
              <a:ext uri="{FF2B5EF4-FFF2-40B4-BE49-F238E27FC236}">
                <a16:creationId xmlns:a16="http://schemas.microsoft.com/office/drawing/2014/main" id="{236E43E3-C2D9-3F6B-ED84-892B5A5C5127}"/>
              </a:ext>
            </a:extLst>
          </p:cNvPr>
          <p:cNvSpPr txBox="1">
            <a:spLocks/>
          </p:cNvSpPr>
          <p:nvPr/>
        </p:nvSpPr>
        <p:spPr bwMode="auto">
          <a:xfrm>
            <a:off x="6373813" y="1063625"/>
            <a:ext cx="31099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FR" alt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alt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alt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alt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altLang="fr-FR" dirty="0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579072-C293-2471-E45D-B27DBB2044DC}"/>
              </a:ext>
            </a:extLst>
          </p:cNvPr>
          <p:cNvSpPr txBox="1"/>
          <p:nvPr/>
        </p:nvSpPr>
        <p:spPr>
          <a:xfrm>
            <a:off x="1747838" y="2605723"/>
            <a:ext cx="6524625" cy="374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MA" sz="22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8" name="Image 7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46EC2073-4486-42AB-A7E3-A43BAE0D256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9334" name="Image 2">
            <a:extLst>
              <a:ext uri="{FF2B5EF4-FFF2-40B4-BE49-F238E27FC236}">
                <a16:creationId xmlns:a16="http://schemas.microsoft.com/office/drawing/2014/main" id="{028D91A2-680E-E27E-29FD-AF8FB0A4E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3125788"/>
            <a:ext cx="56896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1020690" y="865799"/>
            <a:ext cx="651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سنرى درس</a:t>
            </a: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جديدا مع مجد وندى.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id="{4F200B26-4677-575E-C7D2-9A58A6DE14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19638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53523EF6-3084-B762-7FE4-8EB341017DF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45939" y="2069668"/>
            <a:ext cx="2278424" cy="405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07C5E-8631-3155-3D37-8A861179E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3ECF9CA-9007-050D-4E5F-F6E2E1A1B597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6" name="Rectangle : coins arrondis 1">
            <a:extLst>
              <a:ext uri="{FF2B5EF4-FFF2-40B4-BE49-F238E27FC236}">
                <a16:creationId xmlns:a16="http://schemas.microsoft.com/office/drawing/2014/main" id="{47F17A45-AB33-5189-B7F8-0940488AB137}"/>
              </a:ext>
            </a:extLst>
          </p:cNvPr>
          <p:cNvSpPr/>
          <p:nvPr/>
        </p:nvSpPr>
        <p:spPr>
          <a:xfrm>
            <a:off x="1720931" y="2610517"/>
            <a:ext cx="5884432" cy="292668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9" name="Flowchart: Alternate Process 54">
            <a:extLst>
              <a:ext uri="{FF2B5EF4-FFF2-40B4-BE49-F238E27FC236}">
                <a16:creationId xmlns:a16="http://schemas.microsoft.com/office/drawing/2014/main" id="{6F7ACBB4-DA69-E941-4536-06C6450B4717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D01F7F9C-3BF9-7D5E-AD3E-171402DC8A23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11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1B9C9C47-43EC-0257-64EC-A4B49C6A2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581325" y="3154658"/>
            <a:ext cx="841742" cy="841742"/>
          </a:xfrm>
          <a:prstGeom prst="rect">
            <a:avLst/>
          </a:prstGeom>
        </p:spPr>
      </p:pic>
      <p:sp>
        <p:nvSpPr>
          <p:cNvPr id="12" name="ZoneTexte 7">
            <a:extLst>
              <a:ext uri="{FF2B5EF4-FFF2-40B4-BE49-F238E27FC236}">
                <a16:creationId xmlns:a16="http://schemas.microsoft.com/office/drawing/2014/main" id="{46FF159B-0DFD-870B-13F5-5B80C82857B8}"/>
              </a:ext>
            </a:extLst>
          </p:cNvPr>
          <p:cNvSpPr txBox="1"/>
          <p:nvPr/>
        </p:nvSpPr>
        <p:spPr>
          <a:xfrm>
            <a:off x="4087550" y="4106136"/>
            <a:ext cx="24059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r" defTabSz="685834" rtl="1">
              <a:defRPr sz="3600" b="1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defRPr>
            </a:lvl1pPr>
          </a:lstStyle>
          <a:p>
            <a:r>
              <a:rPr lang="ar-MA" sz="2800" dirty="0">
                <a:solidFill>
                  <a:schemeClr val="bg1">
                    <a:lumMod val="65000"/>
                  </a:schemeClr>
                </a:solidFill>
              </a:rPr>
              <a:t>الحساب ذهني</a:t>
            </a:r>
          </a:p>
        </p:txBody>
      </p:sp>
      <p:sp>
        <p:nvSpPr>
          <p:cNvPr id="13" name="ZoneTexte 7">
            <a:extLst>
              <a:ext uri="{FF2B5EF4-FFF2-40B4-BE49-F238E27FC236}">
                <a16:creationId xmlns:a16="http://schemas.microsoft.com/office/drawing/2014/main" id="{613E2091-398F-DA4A-4BA0-61EF7A2F5CB6}"/>
              </a:ext>
            </a:extLst>
          </p:cNvPr>
          <p:cNvSpPr txBox="1"/>
          <p:nvPr/>
        </p:nvSpPr>
        <p:spPr>
          <a:xfrm>
            <a:off x="1940372" y="3220520"/>
            <a:ext cx="45970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r" defTabSz="685834" rtl="1">
              <a:defRPr sz="3600" b="1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defRPr>
            </a:lvl1pPr>
          </a:lstStyle>
          <a:p>
            <a:r>
              <a:rPr lang="ar-MA" dirty="0">
                <a:latin typeface="Calibri" panose="020F0502020204030204" pitchFamily="34" charset="0"/>
              </a:rPr>
              <a:t>تصحيح الواجب المنزلي</a:t>
            </a:r>
          </a:p>
        </p:txBody>
      </p:sp>
      <p:sp>
        <p:nvSpPr>
          <p:cNvPr id="14" name="ZoneTexte 7">
            <a:extLst>
              <a:ext uri="{FF2B5EF4-FFF2-40B4-BE49-F238E27FC236}">
                <a16:creationId xmlns:a16="http://schemas.microsoft.com/office/drawing/2014/main" id="{0D446A48-B317-1498-A548-93D55FA72BD3}"/>
              </a:ext>
            </a:extLst>
          </p:cNvPr>
          <p:cNvSpPr txBox="1"/>
          <p:nvPr/>
        </p:nvSpPr>
        <p:spPr>
          <a:xfrm>
            <a:off x="3667760" y="4868642"/>
            <a:ext cx="28257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r" defTabSz="685834" rtl="1">
              <a:defRPr sz="3600" b="1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defRPr>
            </a:lvl1pPr>
          </a:lstStyle>
          <a:p>
            <a:r>
              <a:rPr lang="ar-MA" sz="2800" dirty="0">
                <a:solidFill>
                  <a:schemeClr val="bg1">
                    <a:lumMod val="65000"/>
                  </a:schemeClr>
                </a:solidFill>
              </a:rPr>
              <a:t>أنشطة تمهيدية</a:t>
            </a:r>
          </a:p>
        </p:txBody>
      </p:sp>
    </p:spTree>
    <p:extLst>
      <p:ext uri="{BB962C8B-B14F-4D97-AF65-F5344CB8AC3E}">
        <p14:creationId xmlns:p14="http://schemas.microsoft.com/office/powerpoint/2010/main" val="372223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8EBC0-8DFD-8B96-6573-7622E6C64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013165D-8E38-0061-20EF-CF226D4F85D9}"/>
              </a:ext>
            </a:extLst>
          </p:cNvPr>
          <p:cNvSpPr txBox="1"/>
          <p:nvPr/>
        </p:nvSpPr>
        <p:spPr>
          <a:xfrm>
            <a:off x="1225044" y="94542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خذوا الكراسات سنصحح الواجب المنزلي.</a:t>
            </a: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A474EE3-331D-1F30-78EE-50AA9F70FA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E5A9388F-A2AF-5D5C-B252-539D3A7B4C49}"/>
              </a:ext>
            </a:extLst>
          </p:cNvPr>
          <p:cNvGrpSpPr/>
          <p:nvPr/>
        </p:nvGrpSpPr>
        <p:grpSpPr>
          <a:xfrm>
            <a:off x="634470" y="1752572"/>
            <a:ext cx="7875060" cy="4492365"/>
            <a:chOff x="818487" y="1877262"/>
            <a:chExt cx="7875060" cy="4492365"/>
          </a:xfrm>
        </p:grpSpPr>
        <p:pic>
          <p:nvPicPr>
            <p:cNvPr id="5" name="Image 4" descr="Une image contenant texte, capture d’écran, Police, diagramme&#10;&#10;Le contenu généré par l’IA peut être incorrect.">
              <a:extLst>
                <a:ext uri="{FF2B5EF4-FFF2-40B4-BE49-F238E27FC236}">
                  <a16:creationId xmlns:a16="http://schemas.microsoft.com/office/drawing/2014/main" id="{4A0D2CCE-42CC-0438-8C23-B303356AF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96"/>
            <a:stretch>
              <a:fillRect/>
            </a:stretch>
          </p:blipFill>
          <p:spPr>
            <a:xfrm>
              <a:off x="4873337" y="1877262"/>
              <a:ext cx="3820210" cy="4492365"/>
            </a:xfrm>
            <a:prstGeom prst="rect">
              <a:avLst/>
            </a:prstGeom>
          </p:spPr>
        </p:pic>
        <p:pic>
          <p:nvPicPr>
            <p:cNvPr id="6" name="Image 5" descr="Une image contenant texte, capture d’écran, Police, nombre&#10;&#10;Le contenu généré par l’IA peut être incorrect.">
              <a:extLst>
                <a:ext uri="{FF2B5EF4-FFF2-40B4-BE49-F238E27FC236}">
                  <a16:creationId xmlns:a16="http://schemas.microsoft.com/office/drawing/2014/main" id="{8D58AB38-BC02-ACB0-AF72-A930BB9B5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487" y="1877262"/>
              <a:ext cx="4054849" cy="4492365"/>
            </a:xfrm>
            <a:prstGeom prst="rect">
              <a:avLst/>
            </a:prstGeom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934279A-5F7F-FBCB-D538-EE041CA95541}"/>
              </a:ext>
            </a:extLst>
          </p:cNvPr>
          <p:cNvSpPr/>
          <p:nvPr/>
        </p:nvSpPr>
        <p:spPr>
          <a:xfrm>
            <a:off x="955040" y="3291840"/>
            <a:ext cx="3535680" cy="276352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6965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28672</TotalTime>
  <Words>1277</Words>
  <Application>Microsoft Office PowerPoint</Application>
  <PresentationFormat>Affichage à l'écran (4:3)</PresentationFormat>
  <Paragraphs>506</Paragraphs>
  <Slides>69</Slides>
  <Notes>4</Notes>
  <HiddenSlides>0</HiddenSlides>
  <MMClips>6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69</vt:i4>
      </vt:variant>
    </vt:vector>
  </HeadingPairs>
  <TitlesOfParts>
    <vt:vector size="81" baseType="lpstr">
      <vt:lpstr>Aptos Display</vt:lpstr>
      <vt:lpstr>Calibri</vt:lpstr>
      <vt:lpstr>Cambria Math</vt:lpstr>
      <vt:lpstr>Dosis</vt:lpstr>
      <vt:lpstr>Arial</vt:lpstr>
      <vt:lpstr>Aptos</vt:lpstr>
      <vt:lpstr>Wingdings</vt:lpstr>
      <vt:lpstr>Boucherie Block</vt:lpstr>
      <vt:lpstr>Effra CC Arbc</vt:lpstr>
      <vt:lpstr>2_Conception personnalisée</vt:lpstr>
      <vt:lpstr>Page d'entree</vt:lpstr>
      <vt:lpstr>partie 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BTIHAJ</dc:creator>
  <cp:lastModifiedBy>EL HAMDOUNI BTIHAJ</cp:lastModifiedBy>
  <cp:revision>174</cp:revision>
  <cp:lastPrinted>2025-08-13T10:11:39Z</cp:lastPrinted>
  <dcterms:created xsi:type="dcterms:W3CDTF">2025-08-01T12:31:49Z</dcterms:created>
  <dcterms:modified xsi:type="dcterms:W3CDTF">2025-12-28T14:26:13Z</dcterms:modified>
</cp:coreProperties>
</file>