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6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64"/>
  </p:notesMasterIdLst>
  <p:handoutMasterIdLst>
    <p:handoutMasterId r:id="rId65"/>
  </p:handoutMasterIdLst>
  <p:sldIdLst>
    <p:sldId id="779" r:id="rId5"/>
    <p:sldId id="972" r:id="rId6"/>
    <p:sldId id="828" r:id="rId7"/>
    <p:sldId id="780" r:id="rId8"/>
    <p:sldId id="833" r:id="rId9"/>
    <p:sldId id="783" r:id="rId10"/>
    <p:sldId id="784" r:id="rId11"/>
    <p:sldId id="746" r:id="rId12"/>
    <p:sldId id="766" r:id="rId13"/>
    <p:sldId id="769" r:id="rId14"/>
    <p:sldId id="975" r:id="rId15"/>
    <p:sldId id="2134806834" r:id="rId16"/>
    <p:sldId id="785" r:id="rId17"/>
    <p:sldId id="774" r:id="rId18"/>
    <p:sldId id="747" r:id="rId19"/>
    <p:sldId id="2134806840" r:id="rId20"/>
    <p:sldId id="697" r:id="rId21"/>
    <p:sldId id="2134806761" r:id="rId22"/>
    <p:sldId id="2134806767" r:id="rId23"/>
    <p:sldId id="871" r:id="rId24"/>
    <p:sldId id="855" r:id="rId25"/>
    <p:sldId id="2134806711" r:id="rId26"/>
    <p:sldId id="2134806873" r:id="rId27"/>
    <p:sldId id="2134806874" r:id="rId28"/>
    <p:sldId id="2134806768" r:id="rId29"/>
    <p:sldId id="2134807001" r:id="rId30"/>
    <p:sldId id="2134807019" r:id="rId31"/>
    <p:sldId id="2134807020" r:id="rId32"/>
    <p:sldId id="2134806875" r:id="rId33"/>
    <p:sldId id="2134806851" r:id="rId34"/>
    <p:sldId id="2134807007" r:id="rId35"/>
    <p:sldId id="2134807002" r:id="rId36"/>
    <p:sldId id="2134807004" r:id="rId37"/>
    <p:sldId id="2134807008" r:id="rId38"/>
    <p:sldId id="2134807006" r:id="rId39"/>
    <p:sldId id="2134807013" r:id="rId40"/>
    <p:sldId id="2134807021" r:id="rId41"/>
    <p:sldId id="2134807022" r:id="rId42"/>
    <p:sldId id="2134807023" r:id="rId43"/>
    <p:sldId id="2134806783" r:id="rId44"/>
    <p:sldId id="2134806796" r:id="rId45"/>
    <p:sldId id="2134806999" r:id="rId46"/>
    <p:sldId id="870" r:id="rId47"/>
    <p:sldId id="2134807014" r:id="rId48"/>
    <p:sldId id="2134807025" r:id="rId49"/>
    <p:sldId id="2134807024" r:id="rId50"/>
    <p:sldId id="2134806812" r:id="rId51"/>
    <p:sldId id="926" r:id="rId52"/>
    <p:sldId id="927" r:id="rId53"/>
    <p:sldId id="2134806740" r:id="rId54"/>
    <p:sldId id="2134807018" r:id="rId55"/>
    <p:sldId id="2134806748" r:id="rId56"/>
    <p:sldId id="2134806823" r:id="rId57"/>
    <p:sldId id="2134806839" r:id="rId58"/>
    <p:sldId id="2134806825" r:id="rId59"/>
    <p:sldId id="985" r:id="rId60"/>
    <p:sldId id="869" r:id="rId61"/>
    <p:sldId id="2134806752" r:id="rId62"/>
    <p:sldId id="969" r:id="rId63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6F8B"/>
    <a:srgbClr val="FCC302"/>
    <a:srgbClr val="FFA500"/>
    <a:srgbClr val="BFBFBF"/>
    <a:srgbClr val="1C6D8B"/>
    <a:srgbClr val="00E4CF"/>
    <a:srgbClr val="ED2861"/>
    <a:srgbClr val="A6A6A6"/>
    <a:srgbClr val="F2F2F2"/>
    <a:srgbClr val="FFE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116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1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42.6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211 1 24575,'0'4'0,"0"6"0,-4 6 0,-7 4 0,0 8 0,-4-1 0,-3 0 0,-3-2 0,2 1 0,0-5 0,3-1 0,0 0 0,3 2 0,3 0 0,-1-2 0,-3-6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20.4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247 1 9830,'-1'4'125,"0"1"0,-1-1-1,1 0 1,-1 1 0,1-1 0,-1 0-1,-1 0 1,1 0 0,-4 5 0,-10 19 219,-69 208 2772,59-176-2305,20-48-582,0 1 0,1-1 0,0 1 0,1 0 0,-4 23 0,5-20 78,0 0 0,-2 0 1,-9 26-1,7-26-40,2 0 0,0 0 0,-4 25 0,1 5 234,3-29-455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23.1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209 1 9830,'-2'0'60,"0"0"0,0 1 0,1-1 0,-1 1 0,0-1-1,1 1 1,-1 0 0,1 0 0,-1 0 0,1-1 0,-1 1 0,1 1 0,0-1 0,-1 0-1,1 0 1,0 0 0,-2 3 0,-19 28 456,12-16-198,1-2-87,0-1 1,0 2-1,2-1 1,0 1 0,0 0-1,2 1 1,0-1 0,0 1-1,-2 18 1,1-4 262,-3-1 0,-12 33-1,11-39-112,2 1 0,1 1 0,-8 43 0,13-46-335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42.6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211 1 24575,'0'4'0,"0"6"0,-4 6 0,-7 4 0,0 8 0,-4-1 0,-3 0 0,-3-2 0,2 1 0,0-5 0,3-1 0,0 0 0,3 2 0,3 0 0,-1-2 0,-3-6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1.3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2.6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70 0 24575,'0'14'0,"1"21"0,-2-1 0,-1 1 0,-1 0 0,-13 50 0,5-41 0,2 1 0,-5 72 0,5-67-1365,4-28-5461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6.3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185 0 24575,'-1'23'0,"-2"0"0,-1 0 0,-1 0 0,-12 35 0,-11 5 0,20-49 0,0 1 0,-7 23 0,-74 233 0,82-254-1365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8.8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24119,'0'543'0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0.3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12454,'0'441'0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3.7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79 0 9830,'-2'30'585,"-2"0"-1,0-1 0,-2 0 1,-17 51-1,13-51-172,1 0 0,2 1 0,2 0 0,-4 45-1,10 2 363,-1-55-728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5.8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9830,'0'467'5416,"0"-445"-5371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1.3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7.9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14108,'0'596'0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20.4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247 1 9830,'-1'4'125,"0"1"0,-1-1-1,1 0 1,-1 1 0,1-1 0,-1 0-1,-1 0 1,1 0 0,-4 5 0,-10 19 219,-69 208 2772,59-176-2305,20-48-582,0 1 0,1-1 0,0 1 0,1 0 0,-4 23 0,5-20 78,0 0 0,-2 0 1,-9 26-1,7-26-40,2 0 0,0 0 0,-4 25 0,1 5 234,3-29-455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23.1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209 1 9830,'-2'0'60,"0"0"0,0 1 0,1-1 0,-1 1 0,0-1-1,1 1 1,-1 0 0,1 0 0,-1 0 0,1-1 0,-1 1 0,1 1 0,0-1 0,-1 0-1,1 0 1,0 0 0,-2 3 0,-19 28 456,12-16-198,1-2-87,0-1 1,0 2-1,2-1 1,0 1 0,0 0-1,2 1 1,0-1 0,0 1-1,-2 18 1,1-4 262,-3-1 0,-12 33-1,11-39-112,2 1 0,1 1 0,-8 43 0,13-46-335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42.6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211 1 24575,'0'4'0,"0"6"0,-4 6 0,-7 4 0,0 8 0,-4-1 0,-3 0 0,-3-2 0,2 1 0,0-5 0,3-1 0,0 0 0,3 2 0,3 0 0,-1-2 0,-3-6 0,1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1.3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2.6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70 0 24575,'0'14'0,"1"21"0,-2-1 0,-1 1 0,-1 0 0,-13 50 0,5-41 0,2 1 0,-5 72 0,5-67-1365,4-28-5461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6.3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185 0 24575,'-1'23'0,"-2"0"0,-1 0 0,-1 0 0,-12 35 0,-11 5 0,20-49 0,0 1 0,-7 23 0,-74 233 0,82-254-1365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8.8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24119,'0'543'0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0.3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12454,'0'441'0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3.7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79 0 9830,'-2'30'585,"-2"0"-1,0-1 0,-2 0 1,-17 51-1,13-51-172,1 0 0,2 1 0,2 0 0,-4 45-1,10 2 363,-1-55-728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2.6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70 0 24575,'0'14'0,"1"21"0,-2-1 0,-1 1 0,-1 0 0,-13 50 0,5-41 0,2 1 0,-5 72 0,5-67-1365,4-28-5461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5.8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9830,'0'467'5416,"0"-445"-5371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7.9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14108,'0'596'0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20.4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247 1 9830,'-1'4'125,"0"1"0,-1-1-1,1 0 1,-1 1 0,1-1 0,-1 0-1,-1 0 1,1 0 0,-4 5 0,-10 19 219,-69 208 2772,59-176-2305,20-48-582,0 1 0,1-1 0,0 1 0,1 0 0,-4 23 0,5-20 78,0 0 0,-2 0 1,-9 26-1,7-26-40,2 0 0,0 0 0,-4 25 0,1 5 234,3-29-455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23.1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209 1 9830,'-2'0'60,"0"0"0,0 1 0,1-1 0,-1 1 0,0-1-1,1 1 1,-1 0 0,1 0 0,-1 0 0,1-1 0,-1 1 0,1 1 0,0-1 0,-1 0-1,1 0 1,0 0 0,-2 3 0,-19 28 456,12-16-198,1-2-87,0-1 1,0 2-1,2-1 1,0 1 0,0 0-1,2 1 1,0-1 0,0 1-1,-2 18 1,1-4 262,-3-1 0,-12 33-1,11-39-112,2 1 0,1 1 0,-8 43 0,13-46-335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5.5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7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12.4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12.5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27.8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6.3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185 0 24575,'-1'23'0,"-2"0"0,-1 0 0,-1 0 0,-12 35 0,-11 5 0,20-49 0,0 1 0,-7 23 0,-74 233 0,82-254-1365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7:58.8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24119,'0'543'0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0.3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12454,'0'441'0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3.7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79 0 9830,'-2'30'585,"-2"0"-1,0-1 0,-2 0 1,-17 51-1,13-51-172,1 0 0,2 1 0,2 0 0,-4 45-1,10 2 363,-1-55-728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5.8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9830,'0'467'5416,"0"-445"-5371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4T06:38:17.9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14108,'0'596'0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182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8C9FF-9933-DF44-F704-A83D14445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BD1DF-58C6-370B-33F7-21CC76B4C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E6D49-E1EC-44F8-2F5A-B817A7FBC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C00FE-16D8-5140-EAFA-FCBE8394B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37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38B8B-5E6E-CECD-37E7-8C7B586E0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FBFE3-4E8E-CCE6-B6B1-7D7DD52C3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143F4-B28F-18DA-D2CE-27D2EC120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341FD-9B2F-FF70-3986-EA5FAE7E9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994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475A-1D62-3A7D-E02C-E0E06BCA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817F30-501A-4EDD-8EBD-3FCD68BEB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0FBBDF-1619-79EA-C1CC-06EFBAECB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2B440E-0765-A83D-80AB-998A44F9E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428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03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9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9.emf"/><Relationship Id="rId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19.emf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8.png"/><Relationship Id="rId18" Type="http://schemas.openxmlformats.org/officeDocument/2006/relationships/customXml" Target="../ink/ink8.xml"/><Relationship Id="rId3" Type="http://schemas.openxmlformats.org/officeDocument/2006/relationships/image" Target="../media/image51.png"/><Relationship Id="rId21" Type="http://schemas.openxmlformats.org/officeDocument/2006/relationships/image" Target="../media/image62.png"/><Relationship Id="rId7" Type="http://schemas.openxmlformats.org/officeDocument/2006/relationships/image" Target="../media/image55.png"/><Relationship Id="rId12" Type="http://schemas.openxmlformats.org/officeDocument/2006/relationships/customXml" Target="../ink/ink5.xml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57.png"/><Relationship Id="rId24" Type="http://schemas.openxmlformats.org/officeDocument/2006/relationships/customXml" Target="../ink/ink11.xml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10" Type="http://schemas.openxmlformats.org/officeDocument/2006/relationships/customXml" Target="../ink/ink4.xml"/><Relationship Id="rId19" Type="http://schemas.openxmlformats.org/officeDocument/2006/relationships/image" Target="../media/image61.png"/><Relationship Id="rId4" Type="http://schemas.openxmlformats.org/officeDocument/2006/relationships/customXml" Target="../ink/ink1.xml"/><Relationship Id="rId9" Type="http://schemas.openxmlformats.org/officeDocument/2006/relationships/image" Target="../media/image56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58.png"/><Relationship Id="rId18" Type="http://schemas.openxmlformats.org/officeDocument/2006/relationships/customXml" Target="../ink/ink19.xml"/><Relationship Id="rId3" Type="http://schemas.openxmlformats.org/officeDocument/2006/relationships/image" Target="../media/image51.png"/><Relationship Id="rId21" Type="http://schemas.openxmlformats.org/officeDocument/2006/relationships/image" Target="../media/image71.png"/><Relationship Id="rId7" Type="http://schemas.openxmlformats.org/officeDocument/2006/relationships/image" Target="../media/image55.png"/><Relationship Id="rId12" Type="http://schemas.openxmlformats.org/officeDocument/2006/relationships/customXml" Target="../ink/ink16.xml"/><Relationship Id="rId17" Type="http://schemas.openxmlformats.org/officeDocument/2006/relationships/image" Target="../media/image69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8.xm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3.xml"/><Relationship Id="rId11" Type="http://schemas.openxmlformats.org/officeDocument/2006/relationships/image" Target="../media/image67.png"/><Relationship Id="rId24" Type="http://schemas.openxmlformats.org/officeDocument/2006/relationships/customXml" Target="../ink/ink22.xml"/><Relationship Id="rId5" Type="http://schemas.openxmlformats.org/officeDocument/2006/relationships/image" Target="../media/image65.png"/><Relationship Id="rId15" Type="http://schemas.openxmlformats.org/officeDocument/2006/relationships/image" Target="../media/image68.png"/><Relationship Id="rId23" Type="http://schemas.openxmlformats.org/officeDocument/2006/relationships/image" Target="../media/image72.png"/><Relationship Id="rId10" Type="http://schemas.openxmlformats.org/officeDocument/2006/relationships/customXml" Target="../ink/ink15.xml"/><Relationship Id="rId19" Type="http://schemas.openxmlformats.org/officeDocument/2006/relationships/image" Target="../media/image70.png"/><Relationship Id="rId4" Type="http://schemas.openxmlformats.org/officeDocument/2006/relationships/customXml" Target="../ink/ink12.xml"/><Relationship Id="rId9" Type="http://schemas.openxmlformats.org/officeDocument/2006/relationships/image" Target="../media/image66.png"/><Relationship Id="rId14" Type="http://schemas.openxmlformats.org/officeDocument/2006/relationships/customXml" Target="../ink/ink17.xml"/><Relationship Id="rId22" Type="http://schemas.openxmlformats.org/officeDocument/2006/relationships/customXml" Target="../ink/ink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58.png"/><Relationship Id="rId18" Type="http://schemas.openxmlformats.org/officeDocument/2006/relationships/customXml" Target="../ink/ink30.xml"/><Relationship Id="rId3" Type="http://schemas.openxmlformats.org/officeDocument/2006/relationships/image" Target="../media/image51.png"/><Relationship Id="rId21" Type="http://schemas.openxmlformats.org/officeDocument/2006/relationships/image" Target="../media/image71.png"/><Relationship Id="rId7" Type="http://schemas.openxmlformats.org/officeDocument/2006/relationships/image" Target="../media/image55.png"/><Relationship Id="rId12" Type="http://schemas.openxmlformats.org/officeDocument/2006/relationships/customXml" Target="../ink/ink27.xml"/><Relationship Id="rId17" Type="http://schemas.openxmlformats.org/officeDocument/2006/relationships/image" Target="../media/image69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29.xml"/><Relationship Id="rId20" Type="http://schemas.openxmlformats.org/officeDocument/2006/relationships/customXml" Target="../ink/ink3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4.xml"/><Relationship Id="rId11" Type="http://schemas.openxmlformats.org/officeDocument/2006/relationships/image" Target="../media/image67.png"/><Relationship Id="rId24" Type="http://schemas.openxmlformats.org/officeDocument/2006/relationships/customXml" Target="../ink/ink33.xml"/><Relationship Id="rId5" Type="http://schemas.openxmlformats.org/officeDocument/2006/relationships/image" Target="../media/image65.png"/><Relationship Id="rId15" Type="http://schemas.openxmlformats.org/officeDocument/2006/relationships/image" Target="../media/image68.png"/><Relationship Id="rId23" Type="http://schemas.openxmlformats.org/officeDocument/2006/relationships/image" Target="../media/image72.png"/><Relationship Id="rId10" Type="http://schemas.openxmlformats.org/officeDocument/2006/relationships/customXml" Target="../ink/ink26.xml"/><Relationship Id="rId19" Type="http://schemas.openxmlformats.org/officeDocument/2006/relationships/image" Target="../media/image70.png"/><Relationship Id="rId4" Type="http://schemas.openxmlformats.org/officeDocument/2006/relationships/customXml" Target="../ink/ink23.xml"/><Relationship Id="rId9" Type="http://schemas.openxmlformats.org/officeDocument/2006/relationships/image" Target="../media/image66.png"/><Relationship Id="rId14" Type="http://schemas.openxmlformats.org/officeDocument/2006/relationships/customXml" Target="../ink/ink28.xml"/><Relationship Id="rId22" Type="http://schemas.openxmlformats.org/officeDocument/2006/relationships/customXml" Target="../ink/ink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34.xml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5.xml"/><Relationship Id="rId5" Type="http://schemas.openxmlformats.org/officeDocument/2006/relationships/image" Target="../media/image3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7" Type="http://schemas.openxmlformats.org/officeDocument/2006/relationships/customXml" Target="../ink/ink3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7.xml"/><Relationship Id="rId5" Type="http://schemas.openxmlformats.org/officeDocument/2006/relationships/image" Target="../media/image4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.mp4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127846" y="5983272"/>
            <a:ext cx="1199963" cy="288630"/>
            <a:chOff x="7262371" y="6021421"/>
            <a:chExt cx="1199963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262371" y="603740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4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latin typeface="Calibri" panose="020F0502020204030204" pitchFamily="34" charset="0"/>
                </a:rPr>
                <a:t>2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fr-FR" sz="2800" b="1" dirty="0">
                  <a:latin typeface="Calibri" panose="020F0502020204030204" pitchFamily="34" charset="0"/>
                </a:rPr>
                <a:t>x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fr-FR" sz="2800" b="1" dirty="0">
                  <a:latin typeface="Calibri" panose="020F0502020204030204" pitchFamily="34" charset="0"/>
                </a:rPr>
                <a:t>4 = </a:t>
              </a:r>
              <a:r>
                <a:rPr lang="ar-MA" sz="2800" b="1" dirty="0">
                  <a:solidFill>
                    <a:srgbClr val="FCC302"/>
                  </a:solidFill>
                  <a:latin typeface="Calibri" panose="020F0502020204030204" pitchFamily="34" charset="0"/>
                </a:rPr>
                <a:t>...</a:t>
              </a:r>
              <a:endParaRPr lang="fr-FR" sz="2800" b="1" dirty="0">
                <a:solidFill>
                  <a:srgbClr val="FCC30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14</a:t>
              </a: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9" name="muniteur.mp4">
            <a:hlinkClick r:id="" action="ppaction://media"/>
            <a:extLst>
              <a:ext uri="{FF2B5EF4-FFF2-40B4-BE49-F238E27FC236}">
                <a16:creationId xmlns:a16="http://schemas.microsoft.com/office/drawing/2014/main" id="{91EA76E8-795D-6971-4CF2-B46D77301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452" y="2024464"/>
            <a:ext cx="7805176" cy="3257037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2F1D7C-7B1E-0A46-B92D-4A2E3C9A8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r="3573" b="6795"/>
          <a:stretch>
            <a:fillRect/>
          </a:stretch>
        </p:blipFill>
        <p:spPr>
          <a:xfrm>
            <a:off x="794452" y="2745313"/>
            <a:ext cx="7352020" cy="13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98DB-0212-6116-AEDD-AD7D2686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5">
            <a:extLst>
              <a:ext uri="{FF2B5EF4-FFF2-40B4-BE49-F238E27FC236}">
                <a16:creationId xmlns:a16="http://schemas.microsoft.com/office/drawing/2014/main" id="{7BA26909-E45B-72DD-D334-837C537EC571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BC39FDF8-C74C-4DE7-E75D-ECB016DF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29A66369-9C1E-1600-4DF1-72EF30794AF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BF34E8-99BD-431B-5ED7-F5678D59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4B52601-8DC9-11F4-F42E-CB8DA506DBBA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E7C8B0-8DD3-7ED4-C85E-313AF1268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35062" r="2366" b="6717"/>
          <a:stretch>
            <a:fillRect/>
          </a:stretch>
        </p:blipFill>
        <p:spPr>
          <a:xfrm>
            <a:off x="273938" y="3495332"/>
            <a:ext cx="8281554" cy="13882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83802E-E33C-8E17-3118-AC7E8A36BEA5}"/>
              </a:ext>
            </a:extLst>
          </p:cNvPr>
          <p:cNvSpPr txBox="1"/>
          <p:nvPr/>
        </p:nvSpPr>
        <p:spPr>
          <a:xfrm>
            <a:off x="2112579" y="3587298"/>
            <a:ext cx="6345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/>
            <a:r>
              <a:rPr lang="fr-MA" sz="2400" b="1" dirty="0">
                <a:solidFill>
                  <a:srgbClr val="FF0000"/>
                </a:solidFill>
              </a:rPr>
              <a:t> 8                    18                    4                   20                  20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5DCEC4-369E-C088-F331-FD5AA7490995}"/>
              </a:ext>
            </a:extLst>
          </p:cNvPr>
          <p:cNvSpPr txBox="1"/>
          <p:nvPr/>
        </p:nvSpPr>
        <p:spPr>
          <a:xfrm>
            <a:off x="2112579" y="4234932"/>
            <a:ext cx="6345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/>
            <a:r>
              <a:rPr lang="fr-MA" sz="2400" b="1" dirty="0">
                <a:solidFill>
                  <a:srgbClr val="FF0000"/>
                </a:solidFill>
              </a:rPr>
              <a:t> 16                  14                 16                   24                  32</a:t>
            </a:r>
          </a:p>
        </p:txBody>
      </p:sp>
    </p:spTree>
    <p:extLst>
      <p:ext uri="{BB962C8B-B14F-4D97-AF65-F5344CB8AC3E}">
        <p14:creationId xmlns:p14="http://schemas.microsoft.com/office/powerpoint/2010/main" val="1855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F8DB608-CB44-D87C-0196-66ACA9578A04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6" name="Flowchart: Alternate Process 54">
            <a:extLst>
              <a:ext uri="{FF2B5EF4-FFF2-40B4-BE49-F238E27FC236}">
                <a16:creationId xmlns:a16="http://schemas.microsoft.com/office/drawing/2014/main" id="{EFB6D335-00BE-6E49-E996-7922EF89DE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16F4792D-02EB-46CE-498B-608690EFD49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38781A9-19EA-8175-8413-981B51EA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06638" y="3943405"/>
            <a:ext cx="841742" cy="84174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22794FB-7BD5-C2DD-2618-61E65970628A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25B718-B623-DD0F-47E3-B2C4EB91E7F8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حساب ذهني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EF45A3A-54DF-FAD2-5386-ECF1AB924C43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تهييئية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0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FD6D57-1434-90FA-F182-0FE9B8C9F506}"/>
              </a:ext>
            </a:extLst>
          </p:cNvPr>
          <p:cNvSpPr txBox="1"/>
          <p:nvPr/>
        </p:nvSpPr>
        <p:spPr>
          <a:xfrm>
            <a:off x="1309255" y="831273"/>
            <a:ext cx="583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dirty="0">
                <a:solidFill>
                  <a:schemeClr val="bg1">
                    <a:lumMod val="50000"/>
                  </a:schemeClr>
                </a:solidFill>
              </a:rPr>
              <a:t>أنجزوا العملية التالية 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329EAB-4759-BB97-0289-C79764A43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5" t="33971" r="8362" b="14815"/>
          <a:stretch>
            <a:fillRect/>
          </a:stretch>
        </p:blipFill>
        <p:spPr>
          <a:xfrm>
            <a:off x="2436668" y="2436198"/>
            <a:ext cx="4270664" cy="30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E149-40C1-9512-5593-E5B3A277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85F3E8-4B67-99BD-3382-AEFD687163B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CB0C5E-621F-9083-BBCE-86BC6FCE1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B359EC-2D57-D980-307D-838AD1B6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450ABC-66D7-C63D-F110-C428B39623A9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D906D-3BBE-7172-2A8D-73BA22C8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E8EB32-F966-4320-F088-0AB2567A7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5" t="33971" r="8362" b="14815"/>
          <a:stretch>
            <a:fillRect/>
          </a:stretch>
        </p:blipFill>
        <p:spPr>
          <a:xfrm>
            <a:off x="1511877" y="2127355"/>
            <a:ext cx="4270664" cy="3070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B8B4C5-4159-85D9-BBF0-B57000C1252D}"/>
              </a:ext>
            </a:extLst>
          </p:cNvPr>
          <p:cNvSpPr txBox="1"/>
          <p:nvPr/>
        </p:nvSpPr>
        <p:spPr>
          <a:xfrm>
            <a:off x="1958686" y="423384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3200" b="1" dirty="0">
                <a:solidFill>
                  <a:srgbClr val="FF0000"/>
                </a:solidFill>
              </a:rPr>
              <a:t>7         7          4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75E1C1-05F6-D97D-75EB-A7C31F19114A}"/>
              </a:ext>
            </a:extLst>
          </p:cNvPr>
          <p:cNvSpPr txBox="1"/>
          <p:nvPr/>
        </p:nvSpPr>
        <p:spPr>
          <a:xfrm>
            <a:off x="3647209" y="2254827"/>
            <a:ext cx="28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463040" y="2610517"/>
            <a:ext cx="6469692" cy="2370557"/>
            <a:chOff x="1463040" y="2610517"/>
            <a:chExt cx="6469692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090990" y="3405446"/>
              <a:ext cx="841742" cy="841742"/>
            </a:xfrm>
            <a:prstGeom prst="rect">
              <a:avLst/>
            </a:prstGeom>
          </p:spPr>
        </p:pic>
      </p:grp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" name="ZoneTexte 27">
            <a:extLst>
              <a:ext uri="{FF2B5EF4-FFF2-40B4-BE49-F238E27FC236}">
                <a16:creationId xmlns:a16="http://schemas.microsoft.com/office/drawing/2014/main" id="{37282394-5215-C20F-3581-B193893C881D}"/>
              </a:ext>
            </a:extLst>
          </p:cNvPr>
          <p:cNvSpPr txBox="1"/>
          <p:nvPr/>
        </p:nvSpPr>
        <p:spPr>
          <a:xfrm>
            <a:off x="1463040" y="3491231"/>
            <a:ext cx="6048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defRPr/>
            </a:pPr>
            <a:r>
              <a:rPr lang="fr-MA" sz="3200" b="1" dirty="0" err="1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حِساب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 err="1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مُحِيطَي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MA" sz="3200" b="1" dirty="0" err="1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الْمُرْبَعِ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طيل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200" b="1" dirty="0">
              <a:solidFill>
                <a:srgbClr val="FFA5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سنتَعَلم كيف ن</a:t>
            </a:r>
            <a:r>
              <a:rPr lang="fr-MA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مُحِيطَي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MA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الْمُرْبَعِ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والمستطيل 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B2A27-D463-2F81-AD0D-9C288C8D4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720" y="1685128"/>
            <a:ext cx="5455919" cy="4126391"/>
          </a:xfrm>
          <a:prstGeom prst="rect">
            <a:avLst/>
          </a:prstGeom>
        </p:spPr>
      </p:pic>
      <p:pic>
        <p:nvPicPr>
          <p:cNvPr id="2" name="N4P2S4L1 V2">
            <a:hlinkClick r:id="" action="ppaction://media"/>
            <a:extLst>
              <a:ext uri="{FF2B5EF4-FFF2-40B4-BE49-F238E27FC236}">
                <a16:creationId xmlns:a16="http://schemas.microsoft.com/office/drawing/2014/main" id="{72D576EB-63F8-FA3F-21EE-0D2AF33AD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137" y="1614195"/>
            <a:ext cx="7315553" cy="44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5218E-748B-6EAA-00A0-7972E59C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25" y="2026722"/>
            <a:ext cx="7081935" cy="39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043680" y="3199943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310701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341003" y="381779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B010557-96F3-5D68-0471-F3F6F5881776}"/>
              </a:ext>
            </a:extLst>
          </p:cNvPr>
          <p:cNvSpPr txBox="1"/>
          <p:nvPr/>
        </p:nvSpPr>
        <p:spPr>
          <a:xfrm>
            <a:off x="4341003" y="434101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CE1F-AC9C-A244-976D-FF0136D4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9B4DBFD-8055-9B28-488E-AFB02C02E11E}"/>
              </a:ext>
            </a:extLst>
          </p:cNvPr>
          <p:cNvSpPr txBox="1"/>
          <p:nvPr/>
        </p:nvSpPr>
        <p:spPr>
          <a:xfrm>
            <a:off x="440193" y="879251"/>
            <a:ext cx="69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انتيهوا ، باتباع نفس خطوات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مجد وندى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سنحسب محيط المربع والمستطيل.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0534CE-CD21-AE55-4642-E97A4A8B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26EE9A-6B10-A1E6-AD4E-89D1D1151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735862" y="1956490"/>
            <a:ext cx="7356763" cy="37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26718-C33E-4BE1-DD36-5073C36C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50D6AD6-B448-F74C-BE04-A9E22EEA717D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C55D34-ACCC-FBEE-E178-05FAB88F8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F2E2ED-F550-1CF0-E6D2-056ECA60A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691390" y="2457970"/>
            <a:ext cx="6696362" cy="3754651"/>
          </a:xfrm>
          <a:prstGeom prst="rect">
            <a:avLst/>
          </a:prstGeom>
        </p:spPr>
      </p:pic>
      <p:pic>
        <p:nvPicPr>
          <p:cNvPr id="2" name="Image 18">
            <a:extLst>
              <a:ext uri="{FF2B5EF4-FFF2-40B4-BE49-F238E27FC236}">
                <a16:creationId xmlns:a16="http://schemas.microsoft.com/office/drawing/2014/main" id="{7F4123F9-AA6B-D4F0-17B7-C8F36F190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467" y="4557809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8DB44F99-CB99-3FC0-276F-AED4AED98C95}"/>
              </a:ext>
            </a:extLst>
          </p:cNvPr>
          <p:cNvGrpSpPr/>
          <p:nvPr/>
        </p:nvGrpSpPr>
        <p:grpSpPr>
          <a:xfrm>
            <a:off x="1542494" y="1659316"/>
            <a:ext cx="5702494" cy="469324"/>
            <a:chOff x="3372190" y="1677053"/>
            <a:chExt cx="4220390" cy="469324"/>
          </a:xfrm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172BD767-B4FC-AF9F-FED4-53BEEA72F81B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013A1574-390E-5231-59BE-FAE96C383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7" name="Rectangle : coins arrondis 8">
              <a:extLst>
                <a:ext uri="{FF2B5EF4-FFF2-40B4-BE49-F238E27FC236}">
                  <a16:creationId xmlns:a16="http://schemas.microsoft.com/office/drawing/2014/main" id="{CE1F2A71-CA4E-18C5-CD13-362221066971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1F2962A-C504-75A9-2053-835E5B241D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10">
              <a:extLst>
                <a:ext uri="{FF2B5EF4-FFF2-40B4-BE49-F238E27FC236}">
                  <a16:creationId xmlns:a16="http://schemas.microsoft.com/office/drawing/2014/main" id="{9E3F06BE-FC77-BF1B-85EF-18579D9BA934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03A7DE60-9850-8CA1-240B-792B14F6B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7264B-86AF-3EBE-F377-F9AEAE92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C9B5161-2E8A-7766-AD61-049BEE9ECDCB}"/>
              </a:ext>
            </a:extLst>
          </p:cNvPr>
          <p:cNvSpPr txBox="1"/>
          <p:nvPr/>
        </p:nvSpPr>
        <p:spPr>
          <a:xfrm>
            <a:off x="999576" y="862053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من يذكرنا بخاصيات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أضلاع المربع و  المستطيل؟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7C0521-BA16-85B8-61CC-AB5B4788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BF9BF78-27AE-844B-EEE0-BFD435015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717201" y="2600302"/>
            <a:ext cx="7356763" cy="375465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923659C-8F8C-CE3D-FACF-124ED0ACECC4}"/>
              </a:ext>
            </a:extLst>
          </p:cNvPr>
          <p:cNvSpPr txBox="1"/>
          <p:nvPr/>
        </p:nvSpPr>
        <p:spPr>
          <a:xfrm>
            <a:off x="498764" y="3584864"/>
            <a:ext cx="7928035" cy="7585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CB5DE6C-F211-2603-2DC7-0646489A4C1C}"/>
              </a:ext>
            </a:extLst>
          </p:cNvPr>
          <p:cNvSpPr txBox="1"/>
          <p:nvPr/>
        </p:nvSpPr>
        <p:spPr>
          <a:xfrm>
            <a:off x="498764" y="5648348"/>
            <a:ext cx="7928035" cy="7585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698A4753-F39C-4819-8333-305EED054B31}"/>
              </a:ext>
            </a:extLst>
          </p:cNvPr>
          <p:cNvGrpSpPr/>
          <p:nvPr/>
        </p:nvGrpSpPr>
        <p:grpSpPr>
          <a:xfrm>
            <a:off x="1943711" y="1626730"/>
            <a:ext cx="5702494" cy="469324"/>
            <a:chOff x="3372190" y="1677053"/>
            <a:chExt cx="4220390" cy="46932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B829C4B-C5E3-AF47-CE83-412EAD30BEE8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DA9F2F7E-A890-C98F-E004-AED3D857C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6" name="Rectangle : coins arrondis 8">
              <a:extLst>
                <a:ext uri="{FF2B5EF4-FFF2-40B4-BE49-F238E27FC236}">
                  <a16:creationId xmlns:a16="http://schemas.microsoft.com/office/drawing/2014/main" id="{34ED9D55-47AF-F494-5F88-751723C1D9C2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D5E3417B-3C3B-836B-58F9-EF4A79017B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" name="Rectangle : coins arrondis 10">
              <a:extLst>
                <a:ext uri="{FF2B5EF4-FFF2-40B4-BE49-F238E27FC236}">
                  <a16:creationId xmlns:a16="http://schemas.microsoft.com/office/drawing/2014/main" id="{7FA3FF74-8DDB-8605-0D72-8CC215DAA5FC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D7B84F22-7859-741C-6807-648633BAB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5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324C2-EA03-F774-9511-D4AB8376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5AD0C74-ADD7-3F54-44B9-2006B7D46D14}"/>
              </a:ext>
            </a:extLst>
          </p:cNvPr>
          <p:cNvSpPr txBox="1"/>
          <p:nvPr/>
        </p:nvSpPr>
        <p:spPr>
          <a:xfrm>
            <a:off x="111967" y="817108"/>
            <a:ext cx="7315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نعم المربع أضلاعه متقايسة </a:t>
            </a:r>
            <a:r>
              <a:rPr lang="f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بينما المستطيل: كل ضلعين متقابلين متقايسين.</a:t>
            </a: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MA" sz="2000" b="1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E7EA80-6DF4-5188-A1DD-88C9A21E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8D27B333-9DFA-7657-4AC1-50C919DE8BF3}"/>
              </a:ext>
            </a:extLst>
          </p:cNvPr>
          <p:cNvGrpSpPr/>
          <p:nvPr/>
        </p:nvGrpSpPr>
        <p:grpSpPr>
          <a:xfrm>
            <a:off x="1435908" y="2559426"/>
            <a:ext cx="6168417" cy="2225074"/>
            <a:chOff x="1425517" y="2472967"/>
            <a:chExt cx="6168417" cy="22250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135BF2-E93D-1553-4A38-54342AE6CF76}"/>
                </a:ext>
              </a:extLst>
            </p:cNvPr>
            <p:cNvSpPr/>
            <p:nvPr/>
          </p:nvSpPr>
          <p:spPr>
            <a:xfrm rot="19899435">
              <a:off x="1425517" y="3204070"/>
              <a:ext cx="2428924" cy="12508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BEE5CC-F64A-62A6-B7A0-D0BC1FE73837}"/>
                </a:ext>
              </a:extLst>
            </p:cNvPr>
            <p:cNvSpPr/>
            <p:nvPr/>
          </p:nvSpPr>
          <p:spPr>
            <a:xfrm rot="20028285">
              <a:off x="5090226" y="2472967"/>
              <a:ext cx="2503708" cy="2225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74C8CC95-1694-2983-7EDA-E7FF06627DE8}"/>
              </a:ext>
            </a:extLst>
          </p:cNvPr>
          <p:cNvSpPr txBox="1"/>
          <p:nvPr/>
        </p:nvSpPr>
        <p:spPr>
          <a:xfrm rot="19931315">
            <a:off x="5340894" y="2298566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8</a:t>
            </a:r>
            <a:r>
              <a:rPr lang="fr-MA" dirty="0"/>
              <a:t> </a:t>
            </a:r>
            <a:r>
              <a:rPr lang="ar-MA" dirty="0"/>
              <a:t> </a:t>
            </a:r>
            <a:r>
              <a:rPr lang="fr-MA" dirty="0"/>
              <a:t>cm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39997FF-9B7C-0086-85DA-D685992CDFDF}"/>
              </a:ext>
            </a:extLst>
          </p:cNvPr>
          <p:cNvSpPr txBox="1"/>
          <p:nvPr/>
        </p:nvSpPr>
        <p:spPr>
          <a:xfrm rot="19931315">
            <a:off x="899993" y="4303581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4cm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A024BAC2-393C-5D91-4FFD-1067A6F681BC}"/>
              </a:ext>
            </a:extLst>
          </p:cNvPr>
          <p:cNvSpPr txBox="1"/>
          <p:nvPr/>
        </p:nvSpPr>
        <p:spPr>
          <a:xfrm rot="19931315">
            <a:off x="1938526" y="2973908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6cm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4B6F8F77-73E6-A03E-2794-52C84E17A551}"/>
              </a:ext>
            </a:extLst>
          </p:cNvPr>
          <p:cNvGrpSpPr/>
          <p:nvPr/>
        </p:nvGrpSpPr>
        <p:grpSpPr>
          <a:xfrm>
            <a:off x="1943711" y="1626730"/>
            <a:ext cx="5702494" cy="469324"/>
            <a:chOff x="3372190" y="1677053"/>
            <a:chExt cx="4220390" cy="469324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CF884E09-4F83-010F-C348-4F3925A3B689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3270F804-77B4-8EC6-036B-38DC0498A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DE80B2A9-5128-2F19-D309-4223D5F73E3C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3267509-C122-5D1D-1F57-9CAA42BAE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90FB8051-FCB5-150D-3090-EA3F0E08BD31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7CF9E1D7-B1CA-DCBE-2705-4C714BC07C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301C8AE-FC6A-4493-CB54-215F74AE8F3A}"/>
                  </a:ext>
                </a:extLst>
              </p14:cNvPr>
              <p14:cNvContentPartPr/>
              <p14:nvPr/>
            </p14:nvContentPartPr>
            <p14:xfrm>
              <a:off x="7370038" y="2901762"/>
              <a:ext cx="76320" cy="121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301C8AE-FC6A-4493-CB54-215F74AE8F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2038" y="2884122"/>
                <a:ext cx="111960" cy="15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789BA54-BFC6-742D-9D53-B7AEFA53A3BF}"/>
              </a:ext>
            </a:extLst>
          </p:cNvPr>
          <p:cNvGrpSpPr/>
          <p:nvPr/>
        </p:nvGrpSpPr>
        <p:grpSpPr>
          <a:xfrm>
            <a:off x="6963598" y="4525362"/>
            <a:ext cx="25560" cy="186120"/>
            <a:chOff x="6963598" y="4525362"/>
            <a:chExt cx="2556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1E2715-4FAF-5CAE-76E5-08948377569E}"/>
                    </a:ext>
                  </a:extLst>
                </p14:cNvPr>
                <p14:cNvContentPartPr/>
                <p14:nvPr/>
              </p14:nvContentPartPr>
              <p14:xfrm>
                <a:off x="6988798" y="4525362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1E2715-4FAF-5CAE-76E5-08948377569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0798" y="45073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AA77EFC-DF13-79B3-C455-D75E78910DE8}"/>
                    </a:ext>
                  </a:extLst>
                </p14:cNvPr>
                <p14:cNvContentPartPr/>
                <p14:nvPr/>
              </p14:nvContentPartPr>
              <p14:xfrm>
                <a:off x="6963598" y="4525362"/>
                <a:ext cx="25560" cy="186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AA77EFC-DF13-79B3-C455-D75E78910DE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5958" y="4507362"/>
                  <a:ext cx="61200" cy="22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079DC61-5390-834B-C806-B5331AF65A0D}"/>
                  </a:ext>
                </a:extLst>
              </p14:cNvPr>
              <p14:cNvContentPartPr/>
              <p14:nvPr/>
            </p14:nvContentPartPr>
            <p14:xfrm>
              <a:off x="5149198" y="4012362"/>
              <a:ext cx="66960" cy="204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079DC61-5390-834B-C806-B5331AF65A0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1198" y="3994362"/>
                <a:ext cx="102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B0C94E2-0108-A27C-2227-ED12D2C8A8F2}"/>
                  </a:ext>
                </a:extLst>
              </p14:cNvPr>
              <p14:cNvContentPartPr/>
              <p14:nvPr/>
            </p14:nvContentPartPr>
            <p14:xfrm>
              <a:off x="5905918" y="2565882"/>
              <a:ext cx="360" cy="195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B0C94E2-0108-A27C-2227-ED12D2C8A8F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8278" y="2547882"/>
                <a:ext cx="360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122DFDD-D9EE-344A-1BE5-18876BE1389E}"/>
                  </a:ext>
                </a:extLst>
              </p14:cNvPr>
              <p14:cNvContentPartPr/>
              <p14:nvPr/>
            </p14:nvContentPartPr>
            <p14:xfrm>
              <a:off x="2117998" y="3405762"/>
              <a:ext cx="360" cy="159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122DFDD-D9EE-344A-1BE5-18876BE1389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99998" y="3387762"/>
                <a:ext cx="3600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5A5621D-D1CF-9512-500C-775172FF5CBE}"/>
                  </a:ext>
                </a:extLst>
              </p14:cNvPr>
              <p14:cNvContentPartPr/>
              <p14:nvPr/>
            </p14:nvContentPartPr>
            <p14:xfrm>
              <a:off x="2192158" y="3358962"/>
              <a:ext cx="28800" cy="17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5A5621D-D1CF-9512-500C-775172FF5C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74158" y="3340962"/>
                <a:ext cx="644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BA1777D-34DD-00F0-AD8A-B57507E7DDC4}"/>
                  </a:ext>
                </a:extLst>
              </p14:cNvPr>
              <p14:cNvContentPartPr/>
              <p14:nvPr/>
            </p14:nvContentPartPr>
            <p14:xfrm>
              <a:off x="2649718" y="4543722"/>
              <a:ext cx="360" cy="176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BA1777D-34DD-00F0-AD8A-B57507E7DDC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31718" y="4526082"/>
                <a:ext cx="360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FD0E910-7A56-312D-067C-C3524EBA532E}"/>
                  </a:ext>
                </a:extLst>
              </p14:cNvPr>
              <p14:cNvContentPartPr/>
              <p14:nvPr/>
            </p14:nvContentPartPr>
            <p14:xfrm>
              <a:off x="2752318" y="4487562"/>
              <a:ext cx="360" cy="215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FD0E910-7A56-312D-067C-C3524EBA532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34678" y="4469922"/>
                <a:ext cx="36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2295EDD-BACA-F1C1-4607-4A834687649D}"/>
                  </a:ext>
                </a:extLst>
              </p14:cNvPr>
              <p14:cNvContentPartPr/>
              <p14:nvPr/>
            </p14:nvContentPartPr>
            <p14:xfrm>
              <a:off x="3653038" y="3153402"/>
              <a:ext cx="88920" cy="256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2295EDD-BACA-F1C1-4607-4A83468764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35398" y="3135762"/>
                <a:ext cx="1245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F80E872-90E8-9167-7CA4-535ACCE1D850}"/>
                  </a:ext>
                </a:extLst>
              </p14:cNvPr>
              <p14:cNvContentPartPr/>
              <p14:nvPr/>
            </p14:nvContentPartPr>
            <p14:xfrm>
              <a:off x="1520398" y="4357242"/>
              <a:ext cx="75240" cy="185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F80E872-90E8-9167-7CA4-535ACCE1D85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02398" y="4339602"/>
                <a:ext cx="110880" cy="2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80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DFA02-D4D0-31C0-0F5B-CC3A18058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87D1473-8F1D-5F33-FA00-494DA0AE86B0}"/>
              </a:ext>
            </a:extLst>
          </p:cNvPr>
          <p:cNvSpPr txBox="1"/>
          <p:nvPr/>
        </p:nvSpPr>
        <p:spPr>
          <a:xfrm>
            <a:off x="111967" y="817108"/>
            <a:ext cx="7315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نعم المربع أضلاعه متقايسة </a:t>
            </a:r>
            <a:r>
              <a:rPr lang="f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بينما المستطيل: كل ضلعين متقابلين متقايسين.</a:t>
            </a: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MA" sz="2000" b="1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46FC93-8122-50FD-96B2-795061E64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6BFB259D-91A5-B495-8BBB-EAA19205AE49}"/>
              </a:ext>
            </a:extLst>
          </p:cNvPr>
          <p:cNvGrpSpPr/>
          <p:nvPr/>
        </p:nvGrpSpPr>
        <p:grpSpPr>
          <a:xfrm>
            <a:off x="1454396" y="2565882"/>
            <a:ext cx="6873850" cy="3766348"/>
            <a:chOff x="1425517" y="2472967"/>
            <a:chExt cx="6873850" cy="376634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215EC9B-53C3-455A-FF6E-1F5070A6554A}"/>
                </a:ext>
              </a:extLst>
            </p:cNvPr>
            <p:cNvSpPr txBox="1"/>
            <p:nvPr/>
          </p:nvSpPr>
          <p:spPr>
            <a:xfrm>
              <a:off x="5187279" y="5408318"/>
              <a:ext cx="3112088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lvl="0" algn="r" rtl="1"/>
              <a:r>
                <a:rPr lang="ar-MA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مُحيطُ الْمُرَبَّعِ: </a:t>
              </a:r>
            </a:p>
            <a:p>
              <a:pPr lvl="0" algn="r" rtl="1"/>
              <a:r>
                <a:rPr lang="ar-MA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أَرْبَعُ مَرّاتٍ قِيّاسَ طولِ ضِلْعِهِ.</a:t>
              </a:r>
              <a:endParaRPr lang="ar-MA" sz="2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E2D04F-2F04-4D0F-9FE9-34E1AF6388E5}"/>
                </a:ext>
              </a:extLst>
            </p:cNvPr>
            <p:cNvSpPr/>
            <p:nvPr/>
          </p:nvSpPr>
          <p:spPr>
            <a:xfrm rot="19899435">
              <a:off x="1425517" y="3204070"/>
              <a:ext cx="2428924" cy="12508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AFA6E54-95E9-FAA9-91DD-735FEAA78299}"/>
                </a:ext>
              </a:extLst>
            </p:cNvPr>
            <p:cNvSpPr/>
            <p:nvPr/>
          </p:nvSpPr>
          <p:spPr>
            <a:xfrm rot="20028285">
              <a:off x="5090226" y="2472967"/>
              <a:ext cx="2503708" cy="2225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2AF28D4C-6D60-DAB4-EBF3-FB9B96C4D062}"/>
              </a:ext>
            </a:extLst>
          </p:cNvPr>
          <p:cNvSpPr txBox="1"/>
          <p:nvPr/>
        </p:nvSpPr>
        <p:spPr>
          <a:xfrm rot="19931315">
            <a:off x="5340894" y="2298566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8</a:t>
            </a:r>
            <a:r>
              <a:rPr lang="fr-MA" dirty="0"/>
              <a:t> </a:t>
            </a:r>
            <a:r>
              <a:rPr lang="ar-MA" dirty="0"/>
              <a:t> </a:t>
            </a:r>
            <a:r>
              <a:rPr lang="fr-MA" dirty="0"/>
              <a:t>cm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46F50EC-F06A-09EF-6292-72A9633A4DEB}"/>
              </a:ext>
            </a:extLst>
          </p:cNvPr>
          <p:cNvSpPr txBox="1"/>
          <p:nvPr/>
        </p:nvSpPr>
        <p:spPr>
          <a:xfrm rot="19931315">
            <a:off x="899993" y="4303581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4 cm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C5757F9-2F36-5D61-4DCD-EBCCE6E89E2A}"/>
              </a:ext>
            </a:extLst>
          </p:cNvPr>
          <p:cNvSpPr txBox="1"/>
          <p:nvPr/>
        </p:nvSpPr>
        <p:spPr>
          <a:xfrm rot="19931315">
            <a:off x="1938526" y="2973908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6 cm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1FA1F881-F071-FCC1-1B7A-7BC71B5BDE8F}"/>
              </a:ext>
            </a:extLst>
          </p:cNvPr>
          <p:cNvGrpSpPr/>
          <p:nvPr/>
        </p:nvGrpSpPr>
        <p:grpSpPr>
          <a:xfrm>
            <a:off x="1943711" y="1626730"/>
            <a:ext cx="5702494" cy="469324"/>
            <a:chOff x="3372190" y="1677053"/>
            <a:chExt cx="4220390" cy="469324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63DFDA8E-027A-48B0-A5D7-1A9B129B2ECE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FC5351E0-9619-18F5-184E-346FC793D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C9F11E1B-2D89-C1C8-58AC-BA0229CD2D49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17D5110-5897-3C04-F972-22DE552B8C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48217A59-FA1A-428E-FDAC-1530A1152491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F5C3051-D79C-1D70-8DF8-F67BDFFEA2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E62E5D7-4A05-E6C4-C750-18CD8C9457BB}"/>
                  </a:ext>
                </a:extLst>
              </p14:cNvPr>
              <p14:cNvContentPartPr/>
              <p14:nvPr/>
            </p14:nvContentPartPr>
            <p14:xfrm>
              <a:off x="7370038" y="2901762"/>
              <a:ext cx="76320" cy="121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E62E5D7-4A05-E6C4-C750-18CD8C9457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2038" y="2883709"/>
                <a:ext cx="111960" cy="157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A731399-B615-301F-4E12-8F802A07ACA0}"/>
              </a:ext>
            </a:extLst>
          </p:cNvPr>
          <p:cNvGrpSpPr/>
          <p:nvPr/>
        </p:nvGrpSpPr>
        <p:grpSpPr>
          <a:xfrm>
            <a:off x="6963598" y="4525362"/>
            <a:ext cx="25560" cy="186120"/>
            <a:chOff x="6963598" y="4525362"/>
            <a:chExt cx="2556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5983D7C-96B9-AD69-7624-DCF678B6AD24}"/>
                    </a:ext>
                  </a:extLst>
                </p14:cNvPr>
                <p14:cNvContentPartPr/>
                <p14:nvPr/>
              </p14:nvContentPartPr>
              <p14:xfrm>
                <a:off x="6988798" y="4525362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5983D7C-96B9-AD69-7624-DCF678B6AD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0798" y="45073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338B377-4310-92AC-81F6-C4B55BD8FFF9}"/>
                    </a:ext>
                  </a:extLst>
                </p14:cNvPr>
                <p14:cNvContentPartPr/>
                <p14:nvPr/>
              </p14:nvContentPartPr>
              <p14:xfrm>
                <a:off x="6963598" y="4525362"/>
                <a:ext cx="25560" cy="186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338B377-4310-92AC-81F6-C4B55BD8FFF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5598" y="4507362"/>
                  <a:ext cx="61200" cy="22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B1FD13-E973-655C-8EC9-BD9EA4080B5B}"/>
                  </a:ext>
                </a:extLst>
              </p14:cNvPr>
              <p14:cNvContentPartPr/>
              <p14:nvPr/>
            </p14:nvContentPartPr>
            <p14:xfrm>
              <a:off x="5149198" y="4012362"/>
              <a:ext cx="66960" cy="204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B1FD13-E973-655C-8EC9-BD9EA4080B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1198" y="3994362"/>
                <a:ext cx="102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C0DD1E-8E3B-0E7F-DC2C-58435A7F7F2D}"/>
                  </a:ext>
                </a:extLst>
              </p14:cNvPr>
              <p14:cNvContentPartPr/>
              <p14:nvPr/>
            </p14:nvContentPartPr>
            <p14:xfrm>
              <a:off x="5905918" y="2565882"/>
              <a:ext cx="360" cy="195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0C0DD1E-8E3B-0E7F-DC2C-58435A7F7F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7918" y="2547882"/>
                <a:ext cx="360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5964284-263D-8DBB-E074-8631068A5F47}"/>
                  </a:ext>
                </a:extLst>
              </p14:cNvPr>
              <p14:cNvContentPartPr/>
              <p14:nvPr/>
            </p14:nvContentPartPr>
            <p14:xfrm>
              <a:off x="2117998" y="3405762"/>
              <a:ext cx="360" cy="159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5964284-263D-8DBB-E074-8631068A5F4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99998" y="3387762"/>
                <a:ext cx="3600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921AFE3-0C8F-5062-C57D-C83CB72A77D3}"/>
                  </a:ext>
                </a:extLst>
              </p14:cNvPr>
              <p14:cNvContentPartPr/>
              <p14:nvPr/>
            </p14:nvContentPartPr>
            <p14:xfrm>
              <a:off x="2192158" y="3358962"/>
              <a:ext cx="28800" cy="17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921AFE3-0C8F-5062-C57D-C83CB72A77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74158" y="3340999"/>
                <a:ext cx="64440" cy="211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EF56BBC-4356-CE26-EDBE-951D8E77B5D2}"/>
                  </a:ext>
                </a:extLst>
              </p14:cNvPr>
              <p14:cNvContentPartPr/>
              <p14:nvPr/>
            </p14:nvContentPartPr>
            <p14:xfrm>
              <a:off x="2649718" y="4543722"/>
              <a:ext cx="360" cy="176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EF56BBC-4356-CE26-EDBE-951D8E77B5D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31718" y="4525722"/>
                <a:ext cx="360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F469250-0286-033D-92FF-9E55DB7D81BD}"/>
                  </a:ext>
                </a:extLst>
              </p14:cNvPr>
              <p14:cNvContentPartPr/>
              <p14:nvPr/>
            </p14:nvContentPartPr>
            <p14:xfrm>
              <a:off x="2752318" y="4487562"/>
              <a:ext cx="360" cy="215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F469250-0286-033D-92FF-9E55DB7D81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34318" y="4469532"/>
                <a:ext cx="36000" cy="250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5BBF515-F1DC-A47D-F338-CF23658BE01E}"/>
                  </a:ext>
                </a:extLst>
              </p14:cNvPr>
              <p14:cNvContentPartPr/>
              <p14:nvPr/>
            </p14:nvContentPartPr>
            <p14:xfrm>
              <a:off x="3653038" y="3153402"/>
              <a:ext cx="88920" cy="256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5BBF515-F1DC-A47D-F338-CF23658BE01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35038" y="3135402"/>
                <a:ext cx="1245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612DB1F-5AC5-4124-310A-F87790426AA5}"/>
                  </a:ext>
                </a:extLst>
              </p14:cNvPr>
              <p14:cNvContentPartPr/>
              <p14:nvPr/>
            </p14:nvContentPartPr>
            <p14:xfrm>
              <a:off x="1520398" y="4357242"/>
              <a:ext cx="75240" cy="185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612DB1F-5AC5-4124-310A-F87790426AA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02484" y="4339242"/>
                <a:ext cx="110710" cy="221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ZoneTexte 17">
            <a:extLst>
              <a:ext uri="{FF2B5EF4-FFF2-40B4-BE49-F238E27FC236}">
                <a16:creationId xmlns:a16="http://schemas.microsoft.com/office/drawing/2014/main" id="{613B6F4C-08CD-48B2-6438-8040E3C5C271}"/>
              </a:ext>
            </a:extLst>
          </p:cNvPr>
          <p:cNvSpPr txBox="1"/>
          <p:nvPr/>
        </p:nvSpPr>
        <p:spPr>
          <a:xfrm>
            <a:off x="515908" y="5457896"/>
            <a:ext cx="3776173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r" rtl="1"/>
            <a:r>
              <a:rPr lang="ar-MA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مُحيطُ الْمُسْتَطيلِ: </a:t>
            </a:r>
          </a:p>
          <a:p>
            <a:pPr lvl="0" algn="r" rtl="1"/>
            <a:r>
              <a:rPr lang="ar-MA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مَرَّتَيْنِ  مَجْموعَ قِيّاسي طُولِهِ وَعَرْضِهِ.</a:t>
            </a:r>
            <a:endParaRPr lang="ar-MA" sz="2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7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E447C-2A32-8F2B-2A52-2B9B58B06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1133907-F184-20F0-99DE-F616261A1537}"/>
              </a:ext>
            </a:extLst>
          </p:cNvPr>
          <p:cNvSpPr txBox="1"/>
          <p:nvPr/>
        </p:nvSpPr>
        <p:spPr>
          <a:xfrm>
            <a:off x="-308032" y="853701"/>
            <a:ext cx="792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محيط المربع أربع مرات طول عرضه ومحيط المستطيل مرتين مجموع طوله وعرضه.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EF22B2-7A3D-3836-FE50-EA591425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0539A14F-61CE-2835-8218-9174D4FE83C9}"/>
              </a:ext>
            </a:extLst>
          </p:cNvPr>
          <p:cNvSpPr txBox="1"/>
          <p:nvPr/>
        </p:nvSpPr>
        <p:spPr>
          <a:xfrm rot="19931315">
            <a:off x="5340894" y="2298566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8</a:t>
            </a:r>
            <a:r>
              <a:rPr lang="fr-MA" dirty="0"/>
              <a:t> </a:t>
            </a:r>
            <a:r>
              <a:rPr lang="ar-MA" dirty="0"/>
              <a:t> </a:t>
            </a:r>
            <a:r>
              <a:rPr lang="fr-MA" dirty="0"/>
              <a:t>cm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9AF1CE0-8DCF-E972-FC08-38C5B021FA69}"/>
              </a:ext>
            </a:extLst>
          </p:cNvPr>
          <p:cNvSpPr txBox="1"/>
          <p:nvPr/>
        </p:nvSpPr>
        <p:spPr>
          <a:xfrm rot="19931315">
            <a:off x="899993" y="4303581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4 cm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046C319-4EFD-B1D7-E163-58156E5F2677}"/>
              </a:ext>
            </a:extLst>
          </p:cNvPr>
          <p:cNvSpPr txBox="1"/>
          <p:nvPr/>
        </p:nvSpPr>
        <p:spPr>
          <a:xfrm rot="19931315">
            <a:off x="1938526" y="2973908"/>
            <a:ext cx="7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6 cm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39CE75-1D1B-0BE4-AE65-7AEF142099BC}"/>
              </a:ext>
            </a:extLst>
          </p:cNvPr>
          <p:cNvGrpSpPr/>
          <p:nvPr/>
        </p:nvGrpSpPr>
        <p:grpSpPr>
          <a:xfrm>
            <a:off x="1943711" y="1626730"/>
            <a:ext cx="5702494" cy="469324"/>
            <a:chOff x="3372190" y="1677053"/>
            <a:chExt cx="4220390" cy="469324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26CD76C2-14EA-27B7-09CC-0D2723DADBAD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77305A95-481F-DC59-ADE7-A8B6755779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28FFC453-3AAE-52D1-6B32-D8F166AB254B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475C8863-03A1-8B28-BA55-5CE2AD7B8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8352B9A2-80F0-247A-FE1D-04F7D2317F00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3052E30-7975-B800-FEBB-D3104C58D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FC74A4-E0E2-7327-AFE7-BBF8CD1CCB42}"/>
                  </a:ext>
                </a:extLst>
              </p14:cNvPr>
              <p14:cNvContentPartPr/>
              <p14:nvPr/>
            </p14:nvContentPartPr>
            <p14:xfrm>
              <a:off x="7370038" y="2901762"/>
              <a:ext cx="76320" cy="121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FC74A4-E0E2-7327-AFE7-BBF8CD1CCB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2038" y="2883709"/>
                <a:ext cx="111960" cy="157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C8AB25A-62FA-AE96-647E-21C3DBE3AE40}"/>
              </a:ext>
            </a:extLst>
          </p:cNvPr>
          <p:cNvGrpSpPr/>
          <p:nvPr/>
        </p:nvGrpSpPr>
        <p:grpSpPr>
          <a:xfrm>
            <a:off x="6963598" y="4525362"/>
            <a:ext cx="25560" cy="186120"/>
            <a:chOff x="6963598" y="4525362"/>
            <a:chExt cx="2556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9687FF-A63C-75C7-3951-FAAD9D9E8555}"/>
                    </a:ext>
                  </a:extLst>
                </p14:cNvPr>
                <p14:cNvContentPartPr/>
                <p14:nvPr/>
              </p14:nvContentPartPr>
              <p14:xfrm>
                <a:off x="6988798" y="4525362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9687FF-A63C-75C7-3951-FAAD9D9E855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0798" y="45073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1FC1F09-1B1B-5443-0761-FE859694A2EC}"/>
                    </a:ext>
                  </a:extLst>
                </p14:cNvPr>
                <p14:cNvContentPartPr/>
                <p14:nvPr/>
              </p14:nvContentPartPr>
              <p14:xfrm>
                <a:off x="6963598" y="4525362"/>
                <a:ext cx="25560" cy="186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1FC1F09-1B1B-5443-0761-FE859694A2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5598" y="4507362"/>
                  <a:ext cx="61200" cy="22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E0AFE71-82A0-14AD-5688-93DEC426397B}"/>
                  </a:ext>
                </a:extLst>
              </p14:cNvPr>
              <p14:cNvContentPartPr/>
              <p14:nvPr/>
            </p14:nvContentPartPr>
            <p14:xfrm>
              <a:off x="5149198" y="4012362"/>
              <a:ext cx="66960" cy="204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E0AFE71-82A0-14AD-5688-93DEC42639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1198" y="3994362"/>
                <a:ext cx="102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D3D4D4C-FA0F-59A6-08EC-049526DE82FE}"/>
                  </a:ext>
                </a:extLst>
              </p14:cNvPr>
              <p14:cNvContentPartPr/>
              <p14:nvPr/>
            </p14:nvContentPartPr>
            <p14:xfrm>
              <a:off x="5905918" y="2565882"/>
              <a:ext cx="360" cy="195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D3D4D4C-FA0F-59A6-08EC-049526DE82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7918" y="2547882"/>
                <a:ext cx="360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1EA2EF-2385-BCF6-8C9D-D6A2112FA1DA}"/>
                  </a:ext>
                </a:extLst>
              </p14:cNvPr>
              <p14:cNvContentPartPr/>
              <p14:nvPr/>
            </p14:nvContentPartPr>
            <p14:xfrm>
              <a:off x="2117998" y="3405762"/>
              <a:ext cx="360" cy="159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1EA2EF-2385-BCF6-8C9D-D6A2112FA1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99998" y="3387762"/>
                <a:ext cx="3600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C11BC7-5E76-0825-7252-68B6C6F41A0E}"/>
                  </a:ext>
                </a:extLst>
              </p14:cNvPr>
              <p14:cNvContentPartPr/>
              <p14:nvPr/>
            </p14:nvContentPartPr>
            <p14:xfrm>
              <a:off x="2192158" y="3358962"/>
              <a:ext cx="28800" cy="17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C11BC7-5E76-0825-7252-68B6C6F41A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74158" y="3340999"/>
                <a:ext cx="64440" cy="211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AACF3FC-BC19-A84E-CF72-7142AE19EDBE}"/>
                  </a:ext>
                </a:extLst>
              </p14:cNvPr>
              <p14:cNvContentPartPr/>
              <p14:nvPr/>
            </p14:nvContentPartPr>
            <p14:xfrm>
              <a:off x="2649718" y="4543722"/>
              <a:ext cx="360" cy="176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AACF3FC-BC19-A84E-CF72-7142AE19EDB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31718" y="4525722"/>
                <a:ext cx="360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63CC2B9-FDE3-B895-CD4E-F58A99961CDD}"/>
                  </a:ext>
                </a:extLst>
              </p14:cNvPr>
              <p14:cNvContentPartPr/>
              <p14:nvPr/>
            </p14:nvContentPartPr>
            <p14:xfrm>
              <a:off x="2752318" y="4487562"/>
              <a:ext cx="360" cy="215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63CC2B9-FDE3-B895-CD4E-F58A99961C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34318" y="4469532"/>
                <a:ext cx="36000" cy="250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C7693A7-341D-0B63-4DE5-B030F809E017}"/>
                  </a:ext>
                </a:extLst>
              </p14:cNvPr>
              <p14:cNvContentPartPr/>
              <p14:nvPr/>
            </p14:nvContentPartPr>
            <p14:xfrm>
              <a:off x="3653038" y="3153402"/>
              <a:ext cx="88920" cy="256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C7693A7-341D-0B63-4DE5-B030F809E0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35038" y="3135402"/>
                <a:ext cx="1245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FD3861-429E-AF7C-098D-1AB8ED52FB40}"/>
                  </a:ext>
                </a:extLst>
              </p14:cNvPr>
              <p14:cNvContentPartPr/>
              <p14:nvPr/>
            </p14:nvContentPartPr>
            <p14:xfrm>
              <a:off x="1520398" y="4357242"/>
              <a:ext cx="75240" cy="185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FD3861-429E-AF7C-098D-1AB8ED52FB4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02484" y="4339242"/>
                <a:ext cx="110710" cy="22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7F8F7A0-1958-F126-FE0C-83B81B78F041}"/>
              </a:ext>
            </a:extLst>
          </p:cNvPr>
          <p:cNvGrpSpPr/>
          <p:nvPr/>
        </p:nvGrpSpPr>
        <p:grpSpPr>
          <a:xfrm>
            <a:off x="515908" y="2565882"/>
            <a:ext cx="7812338" cy="3766348"/>
            <a:chOff x="515908" y="2565882"/>
            <a:chExt cx="7812338" cy="3766348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9CB4CAE-4A94-212A-BD77-93874A74092D}"/>
                </a:ext>
              </a:extLst>
            </p:cNvPr>
            <p:cNvGrpSpPr/>
            <p:nvPr/>
          </p:nvGrpSpPr>
          <p:grpSpPr>
            <a:xfrm>
              <a:off x="1454396" y="2565882"/>
              <a:ext cx="6873850" cy="3766348"/>
              <a:chOff x="1425517" y="2472967"/>
              <a:chExt cx="6873850" cy="3766348"/>
            </a:xfrm>
          </p:grpSpPr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8A4D501-D7C7-453D-CD35-6463A15242DD}"/>
                  </a:ext>
                </a:extLst>
              </p:cNvPr>
              <p:cNvSpPr txBox="1"/>
              <p:nvPr/>
            </p:nvSpPr>
            <p:spPr>
              <a:xfrm>
                <a:off x="5187279" y="5408318"/>
                <a:ext cx="3112088" cy="8309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r" rtl="1"/>
                <a:r>
                  <a:rPr lang="ar-MA" sz="24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مُحيطُ الْمُرَبَّعِ: </a:t>
                </a:r>
              </a:p>
              <a:p>
                <a:pPr lvl="0" algn="r" rtl="1"/>
                <a:r>
                  <a:rPr lang="ar-MA" sz="24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أَرْبَعُ مَرّاتٍ قِيّاسَ طولِ ضِلْعِهِ.</a:t>
                </a:r>
                <a:endParaRPr lang="ar-MA" sz="240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3F7BC2-E2FA-CCA3-9C89-D8D734DC2686}"/>
                  </a:ext>
                </a:extLst>
              </p:cNvPr>
              <p:cNvSpPr/>
              <p:nvPr/>
            </p:nvSpPr>
            <p:spPr>
              <a:xfrm rot="19899435">
                <a:off x="1425517" y="3204070"/>
                <a:ext cx="2428924" cy="125087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FE61227-3E13-8D38-4EBD-A9697BAB4D60}"/>
                  </a:ext>
                </a:extLst>
              </p:cNvPr>
              <p:cNvSpPr/>
              <p:nvPr/>
            </p:nvSpPr>
            <p:spPr>
              <a:xfrm rot="20028285">
                <a:off x="5090226" y="2472967"/>
                <a:ext cx="2503708" cy="222507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sp>
          <p:nvSpPr>
            <p:cNvPr id="13" name="ZoneTexte 17">
              <a:extLst>
                <a:ext uri="{FF2B5EF4-FFF2-40B4-BE49-F238E27FC236}">
                  <a16:creationId xmlns:a16="http://schemas.microsoft.com/office/drawing/2014/main" id="{0540B01C-C3C0-E3B8-3773-2A0ACB314619}"/>
                </a:ext>
              </a:extLst>
            </p:cNvPr>
            <p:cNvSpPr txBox="1"/>
            <p:nvPr/>
          </p:nvSpPr>
          <p:spPr>
            <a:xfrm>
              <a:off x="515908" y="5457896"/>
              <a:ext cx="3776173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lvl="0" algn="r" rtl="1"/>
              <a:r>
                <a:rPr lang="ar-MA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مُحيطُ الْمُسْتَطيلِ: </a:t>
              </a:r>
            </a:p>
            <a:p>
              <a:pPr lvl="0" algn="r" rtl="1"/>
              <a:r>
                <a:rPr lang="ar-MA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مَرَّتَيْنِ  مَجْموعَ قِيّاسي طُولِهِ وَعَرْضِهِ.</a:t>
              </a:r>
              <a:endParaRPr lang="ar-MA" sz="2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4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BC353-2865-0900-1222-159976FC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4B67457-CE79-8076-CF04-B336BE8033C9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93E865-6DB9-3E0E-2EA5-0513E23E1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867321C3-3CF5-C731-6B3D-D609CF016D68}"/>
                  </a:ext>
                </a:extLst>
              </p14:cNvPr>
              <p14:cNvContentPartPr/>
              <p14:nvPr/>
            </p14:nvContentPartPr>
            <p14:xfrm>
              <a:off x="2431489" y="4436656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867321C3-3CF5-C731-6B3D-D609CF016D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5369" y="44305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116EF4BE-B094-F101-2927-8CF12CE888F0}"/>
                  </a:ext>
                </a:extLst>
              </p14:cNvPr>
              <p14:cNvContentPartPr/>
              <p14:nvPr/>
            </p14:nvContentPartPr>
            <p14:xfrm>
              <a:off x="1662169" y="3948496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116EF4BE-B094-F101-2927-8CF12CE888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6049" y="394237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8">
            <a:extLst>
              <a:ext uri="{FF2B5EF4-FFF2-40B4-BE49-F238E27FC236}">
                <a16:creationId xmlns:a16="http://schemas.microsoft.com/office/drawing/2014/main" id="{946AE353-C754-19E1-5277-1A3C75092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950" y="4308202"/>
            <a:ext cx="929560" cy="1400380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pic>
        <p:nvPicPr>
          <p:cNvPr id="9" name="Image 23">
            <a:extLst>
              <a:ext uri="{FF2B5EF4-FFF2-40B4-BE49-F238E27FC236}">
                <a16:creationId xmlns:a16="http://schemas.microsoft.com/office/drawing/2014/main" id="{F2A60FCF-C542-6BAB-612F-ADA800B88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1138334" y="2544316"/>
            <a:ext cx="6167709" cy="3383807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BFFD8408-6628-2BBC-C59E-75E0BB7E0ED6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19" name="Rectangle : coins arrondis 2">
              <a:extLst>
                <a:ext uri="{FF2B5EF4-FFF2-40B4-BE49-F238E27FC236}">
                  <a16:creationId xmlns:a16="http://schemas.microsoft.com/office/drawing/2014/main" id="{074775FE-3F1A-D2C7-3EDB-C5821343C68A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2F3CB4CE-4B76-A93F-2C6E-3BBBD08D3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2" name="Rectangle : coins arrondis 8">
              <a:extLst>
                <a:ext uri="{FF2B5EF4-FFF2-40B4-BE49-F238E27FC236}">
                  <a16:creationId xmlns:a16="http://schemas.microsoft.com/office/drawing/2014/main" id="{6F89DD29-B4A2-BC4A-098A-6E8AB6BDDFC6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1E58D1D4-464C-729B-0DD4-89C4C753CF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Rectangle : coins arrondis 10">
              <a:extLst>
                <a:ext uri="{FF2B5EF4-FFF2-40B4-BE49-F238E27FC236}">
                  <a16:creationId xmlns:a16="http://schemas.microsoft.com/office/drawing/2014/main" id="{BF4B6A7F-7C52-1857-D6AA-B21976D512A6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6B39E189-0CF9-55B4-6EB6-F042C6716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2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f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</a:t>
              </a: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</a:t>
              </a:r>
              <a:r>
                <a:rPr lang="f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يطي</a:t>
              </a: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f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بع و</a:t>
              </a:r>
              <a:r>
                <a:rPr lang="f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مستطيل</a:t>
              </a:r>
              <a:endParaRPr lang="fr-MA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مساحتين</a:t>
              </a:r>
              <a:endParaRPr lang="f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872177" y="4510648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المسائل(القياس)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DD5A37-1D57-57AD-92C1-8F00DE1F70EC}"/>
              </a:ext>
            </a:extLst>
          </p:cNvPr>
          <p:cNvSpPr txBox="1"/>
          <p:nvPr/>
        </p:nvSpPr>
        <p:spPr>
          <a:xfrm>
            <a:off x="4861893" y="4414451"/>
            <a:ext cx="3000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مساحتي المربع والمستطيل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D3A2-4985-7CCF-3FC4-C1383A4C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BC54B3-0162-9BB0-E36C-34EAFEF5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A5321B6-F0FA-451D-627B-BBCCE855CC0E}"/>
              </a:ext>
            </a:extLst>
          </p:cNvPr>
          <p:cNvSpPr txBox="1"/>
          <p:nvPr/>
        </p:nvSpPr>
        <p:spPr>
          <a:xfrm>
            <a:off x="1969396" y="814717"/>
            <a:ext cx="556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الواحكم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احس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بوا محيط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مربع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طول ضلعه 8 سنتمترات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89F6C6A4-A629-CF23-616E-2E015399EFBF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98245693-0097-469F-1B92-3448928E0CA2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CCABA030-18EA-E229-6602-72CAB1524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27BB9E5B-5092-8190-9844-2042DD68EBF3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6E73D8DF-B880-5E46-D55D-22EB9CE5F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73A992E2-974A-92A4-A24B-0F8CDCD6EE99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190F2B19-406E-22CE-5B1B-1C025E56A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 23">
            <a:extLst>
              <a:ext uri="{FF2B5EF4-FFF2-40B4-BE49-F238E27FC236}">
                <a16:creationId xmlns:a16="http://schemas.microsoft.com/office/drawing/2014/main" id="{D46F3254-0336-A67E-1CAB-B149CDB1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1138334" y="2544316"/>
            <a:ext cx="6167709" cy="338380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93EB5A-2AC5-170B-D82F-788CFE796A7A}"/>
              </a:ext>
            </a:extLst>
          </p:cNvPr>
          <p:cNvSpPr/>
          <p:nvPr/>
        </p:nvSpPr>
        <p:spPr>
          <a:xfrm>
            <a:off x="1051754" y="2332654"/>
            <a:ext cx="6254289" cy="17771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49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B1E4B-7ECE-A33C-C292-AC6BCC52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B69CD59-5B45-7F96-CE01-BECAFBBE0E4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1F9C901-BFF0-DE9E-5C61-EFD3AC745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990D7B1-DCDF-467F-6322-E262CABE5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81A0-4FB7-C0E9-0596-E36F5149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5FAF0A3-974B-289C-0138-137A16562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C79CFC2-656F-FA06-5A88-79F3D750B216}"/>
              </a:ext>
            </a:extLst>
          </p:cNvPr>
          <p:cNvSpPr txBox="1"/>
          <p:nvPr/>
        </p:nvSpPr>
        <p:spPr>
          <a:xfrm>
            <a:off x="93307" y="897717"/>
            <a:ext cx="728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4 مرات 8 أو 8 و8و8 و 8 تساوي 32 .قياس محيط المربع هو: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cm</a:t>
            </a:r>
          </a:p>
        </p:txBody>
      </p:sp>
      <p:pic>
        <p:nvPicPr>
          <p:cNvPr id="4" name="Image 23">
            <a:extLst>
              <a:ext uri="{FF2B5EF4-FFF2-40B4-BE49-F238E27FC236}">
                <a16:creationId xmlns:a16="http://schemas.microsoft.com/office/drawing/2014/main" id="{4104BF00-3F42-33F6-0CD7-E3D0DF4D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1053973" y="2573893"/>
            <a:ext cx="6167709" cy="3383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FBCD3-91F2-75AD-48D7-8D020AAB03D6}"/>
              </a:ext>
            </a:extLst>
          </p:cNvPr>
          <p:cNvSpPr txBox="1"/>
          <p:nvPr/>
        </p:nvSpPr>
        <p:spPr>
          <a:xfrm>
            <a:off x="1706642" y="3588526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4 x 8 = 32</a:t>
            </a:r>
            <a:endParaRPr lang="ar-MA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40545-3365-F3EF-2754-8DDB623F2AFF}"/>
              </a:ext>
            </a:extLst>
          </p:cNvPr>
          <p:cNvSpPr txBox="1"/>
          <p:nvPr/>
        </p:nvSpPr>
        <p:spPr>
          <a:xfrm>
            <a:off x="3771877" y="3588527"/>
            <a:ext cx="111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32</a:t>
            </a:r>
            <a:r>
              <a:rPr lang="en-GB" sz="2400" b="1" dirty="0">
                <a:solidFill>
                  <a:srgbClr val="C00000"/>
                </a:solidFill>
              </a:rPr>
              <a:t>  </a:t>
            </a:r>
            <a:r>
              <a:rPr lang="en-GB" sz="2000" b="1" dirty="0">
                <a:solidFill>
                  <a:srgbClr val="C00000"/>
                </a:solidFill>
              </a:rPr>
              <a:t>cm</a:t>
            </a:r>
            <a:r>
              <a:rPr lang="fr-MA" sz="2400" b="1" dirty="0">
                <a:solidFill>
                  <a:srgbClr val="C00000"/>
                </a:solidFill>
              </a:rPr>
              <a:t> </a:t>
            </a:r>
            <a:endParaRPr lang="ar-MA" sz="2400" b="1" dirty="0">
              <a:solidFill>
                <a:srgbClr val="C00000"/>
              </a:solidFill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6AC41175-DD7D-717E-B322-D719A2148706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11" name="Rectangle : coins arrondis 2">
              <a:extLst>
                <a:ext uri="{FF2B5EF4-FFF2-40B4-BE49-F238E27FC236}">
                  <a16:creationId xmlns:a16="http://schemas.microsoft.com/office/drawing/2014/main" id="{04A38FE2-DE93-9628-0FC2-8BF91FF009A2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2A92BE3-3196-18E3-B46F-47CEEBD8C0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3" name="Rectangle : coins arrondis 8">
              <a:extLst>
                <a:ext uri="{FF2B5EF4-FFF2-40B4-BE49-F238E27FC236}">
                  <a16:creationId xmlns:a16="http://schemas.microsoft.com/office/drawing/2014/main" id="{FB6E94B8-9A71-80C0-A569-F662E6D797E7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FB3AFA1-7F7B-235D-DD5C-DF6430B4D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Rectangle : coins arrondis 10">
              <a:extLst>
                <a:ext uri="{FF2B5EF4-FFF2-40B4-BE49-F238E27FC236}">
                  <a16:creationId xmlns:a16="http://schemas.microsoft.com/office/drawing/2014/main" id="{0F4FE7C2-8CA5-5A06-BF5E-0D37C23B2EF5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C52784AF-29C0-337F-C96C-DC279B7D1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7D2C56-BFF6-D8F2-A3B0-B36AA8625F53}"/>
              </a:ext>
            </a:extLst>
          </p:cNvPr>
          <p:cNvSpPr/>
          <p:nvPr/>
        </p:nvSpPr>
        <p:spPr>
          <a:xfrm>
            <a:off x="1010682" y="2443512"/>
            <a:ext cx="6254289" cy="17771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7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A2E96-0719-3F32-C683-7B2E2BEA8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D5D27B-A545-B30E-9E5F-9107C606F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94BEA80-3377-FE49-7B65-697BDD49F6A7}"/>
              </a:ext>
            </a:extLst>
          </p:cNvPr>
          <p:cNvSpPr txBox="1"/>
          <p:nvPr/>
        </p:nvSpPr>
        <p:spPr>
          <a:xfrm>
            <a:off x="349731" y="844732"/>
            <a:ext cx="687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ا</a:t>
            </a:r>
            <a:r>
              <a:rPr lang="ar-S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حسبوا محيط مستطيل  طوله  6 سنتمترات وعرضه 4 سنتمترات </a:t>
            </a:r>
            <a:endParaRPr lang="f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23">
            <a:extLst>
              <a:ext uri="{FF2B5EF4-FFF2-40B4-BE49-F238E27FC236}">
                <a16:creationId xmlns:a16="http://schemas.microsoft.com/office/drawing/2014/main" id="{A0D4F82D-B856-03AA-51D5-3F1D65A24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1488145" y="2604357"/>
            <a:ext cx="6167709" cy="33838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4B7785-FD37-F730-389B-9A6B33A5C2A5}"/>
              </a:ext>
            </a:extLst>
          </p:cNvPr>
          <p:cNvSpPr/>
          <p:nvPr/>
        </p:nvSpPr>
        <p:spPr>
          <a:xfrm>
            <a:off x="1488145" y="4236099"/>
            <a:ext cx="6254289" cy="17771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E243571A-16F5-BFA2-518F-8F3BB80139F6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9" name="Rectangle : coins arrondis 2">
              <a:extLst>
                <a:ext uri="{FF2B5EF4-FFF2-40B4-BE49-F238E27FC236}">
                  <a16:creationId xmlns:a16="http://schemas.microsoft.com/office/drawing/2014/main" id="{DFC5C076-3980-B7A6-58BA-411349716828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60DB734-826B-C574-0235-352E55D4C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1" name="Rectangle : coins arrondis 8">
              <a:extLst>
                <a:ext uri="{FF2B5EF4-FFF2-40B4-BE49-F238E27FC236}">
                  <a16:creationId xmlns:a16="http://schemas.microsoft.com/office/drawing/2014/main" id="{BB2F172D-EC77-88CC-00F7-C245106004D0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BC908AE1-424C-DC7B-A49C-7DC537657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3" name="Rectangle : coins arrondis 10">
              <a:extLst>
                <a:ext uri="{FF2B5EF4-FFF2-40B4-BE49-F238E27FC236}">
                  <a16:creationId xmlns:a16="http://schemas.microsoft.com/office/drawing/2014/main" id="{752BF39C-A96E-ACFD-BBBD-369752D81262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AB46717B-5C5F-8C79-854B-AB03397BE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477F165-58EB-B7D5-B17A-67D2E834F475}"/>
              </a:ext>
            </a:extLst>
          </p:cNvPr>
          <p:cNvSpPr txBox="1"/>
          <p:nvPr/>
        </p:nvSpPr>
        <p:spPr>
          <a:xfrm>
            <a:off x="1706642" y="3588526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4 x 8 = 32</a:t>
            </a:r>
            <a:endParaRPr lang="ar-MA" sz="24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A66D1C-712B-D594-BDAD-A2B05C184367}"/>
              </a:ext>
            </a:extLst>
          </p:cNvPr>
          <p:cNvSpPr txBox="1"/>
          <p:nvPr/>
        </p:nvSpPr>
        <p:spPr>
          <a:xfrm>
            <a:off x="3771877" y="3588527"/>
            <a:ext cx="111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32</a:t>
            </a:r>
            <a:r>
              <a:rPr lang="en-GB" sz="2400" b="1" dirty="0">
                <a:solidFill>
                  <a:srgbClr val="C00000"/>
                </a:solidFill>
              </a:rPr>
              <a:t>  </a:t>
            </a:r>
            <a:r>
              <a:rPr lang="en-GB" sz="2000" b="1" dirty="0">
                <a:solidFill>
                  <a:srgbClr val="C00000"/>
                </a:solidFill>
              </a:rPr>
              <a:t>cm</a:t>
            </a:r>
            <a:r>
              <a:rPr lang="fr-MA" sz="2400" b="1" dirty="0">
                <a:solidFill>
                  <a:srgbClr val="C00000"/>
                </a:solidFill>
              </a:rPr>
              <a:t> </a:t>
            </a:r>
            <a:endParaRPr lang="ar-M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8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142C7-8097-EFD8-1D28-FB90AF2E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CDAB42B-15AC-A59E-6DEA-3FB89CE8016A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10B598-5407-1C9E-C71E-E57FF61B1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7BC19D4-0757-B2FD-9BBA-4BA09A66A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08176-E8AC-627F-C0FC-194569414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1296E25-FB88-9A5F-2774-EE9F7E9A7476}"/>
              </a:ext>
            </a:extLst>
          </p:cNvPr>
          <p:cNvGrpSpPr/>
          <p:nvPr/>
        </p:nvGrpSpPr>
        <p:grpSpPr>
          <a:xfrm>
            <a:off x="1427740" y="2604357"/>
            <a:ext cx="6228114" cy="3383807"/>
            <a:chOff x="1427740" y="2604357"/>
            <a:chExt cx="6228114" cy="3383807"/>
          </a:xfrm>
        </p:grpSpPr>
        <p:pic>
          <p:nvPicPr>
            <p:cNvPr id="16" name="Image 23">
              <a:extLst>
                <a:ext uri="{FF2B5EF4-FFF2-40B4-BE49-F238E27FC236}">
                  <a16:creationId xmlns:a16="http://schemas.microsoft.com/office/drawing/2014/main" id="{E7179AF2-2469-916F-CA10-7609FD53C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" t="12737" r="4886"/>
            <a:stretch>
              <a:fillRect/>
            </a:stretch>
          </p:blipFill>
          <p:spPr>
            <a:xfrm>
              <a:off x="1488145" y="2604357"/>
              <a:ext cx="6167709" cy="33838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EE55BF-4595-C7F5-2F3B-B2CF699F2038}"/>
                </a:ext>
              </a:extLst>
            </p:cNvPr>
            <p:cNvSpPr txBox="1"/>
            <p:nvPr/>
          </p:nvSpPr>
          <p:spPr>
            <a:xfrm>
              <a:off x="2182503" y="3579195"/>
              <a:ext cx="1412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4 x 8 = 32</a:t>
              </a:r>
              <a:endParaRPr lang="a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E5F026-3574-5587-28C0-8E68B45E4D0D}"/>
                </a:ext>
              </a:extLst>
            </p:cNvPr>
            <p:cNvSpPr txBox="1"/>
            <p:nvPr/>
          </p:nvSpPr>
          <p:spPr>
            <a:xfrm>
              <a:off x="4247738" y="3579196"/>
              <a:ext cx="1117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</a:rPr>
                <a:t>32</a:t>
              </a:r>
              <a:r>
                <a:rPr lang="en-GB" sz="2400" b="1" dirty="0">
                  <a:solidFill>
                    <a:srgbClr val="C00000"/>
                  </a:solidFill>
                </a:rPr>
                <a:t>  </a:t>
              </a:r>
              <a:r>
                <a:rPr lang="en-GB" sz="2000" b="1" dirty="0">
                  <a:solidFill>
                    <a:srgbClr val="C00000"/>
                  </a:solidFill>
                </a:rPr>
                <a:t>cm</a:t>
              </a:r>
              <a:r>
                <a:rPr lang="fr-MA" sz="2400" b="1" dirty="0">
                  <a:solidFill>
                    <a:srgbClr val="C00000"/>
                  </a:solidFill>
                </a:rPr>
                <a:t> </a:t>
              </a:r>
              <a:endParaRPr lang="a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56F8ED-4ADB-7174-1F72-D2D192B66D7D}"/>
                </a:ext>
              </a:extLst>
            </p:cNvPr>
            <p:cNvSpPr txBox="1"/>
            <p:nvPr/>
          </p:nvSpPr>
          <p:spPr>
            <a:xfrm>
              <a:off x="1427740" y="5516396"/>
              <a:ext cx="1978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1600" b="1" dirty="0">
                  <a:solidFill>
                    <a:srgbClr val="C00000"/>
                  </a:solidFill>
                </a:rPr>
                <a:t>2 </a:t>
              </a:r>
              <a:r>
                <a:rPr lang="en-GB" sz="1600" b="1" dirty="0">
                  <a:solidFill>
                    <a:srgbClr val="C00000"/>
                  </a:solidFill>
                </a:rPr>
                <a:t> x </a:t>
              </a:r>
              <a:r>
                <a:rPr lang="fr-MA" sz="1600" b="1" dirty="0">
                  <a:solidFill>
                    <a:srgbClr val="C00000"/>
                  </a:solidFill>
                </a:rPr>
                <a:t>(6+4)</a:t>
              </a:r>
              <a:r>
                <a:rPr lang="en-GB" sz="1600" b="1" dirty="0">
                  <a:solidFill>
                    <a:srgbClr val="C00000"/>
                  </a:solidFill>
                </a:rPr>
                <a:t>= 2x10 = 20</a:t>
              </a:r>
              <a:endParaRPr lang="ar-MA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073E1F-117C-7CEC-BFA3-099E65BA752D}"/>
                </a:ext>
              </a:extLst>
            </p:cNvPr>
            <p:cNvSpPr txBox="1"/>
            <p:nvPr/>
          </p:nvSpPr>
          <p:spPr>
            <a:xfrm>
              <a:off x="3563936" y="5448974"/>
              <a:ext cx="1117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20</a:t>
              </a:r>
              <a:r>
                <a:rPr lang="en-GB" sz="2000" b="1" dirty="0">
                  <a:solidFill>
                    <a:srgbClr val="C00000"/>
                  </a:solidFill>
                </a:rPr>
                <a:t>  </a:t>
              </a:r>
              <a:r>
                <a:rPr lang="en-GB" b="1" dirty="0">
                  <a:solidFill>
                    <a:srgbClr val="C00000"/>
                  </a:solidFill>
                </a:rPr>
                <a:t>cm</a:t>
              </a:r>
              <a:r>
                <a:rPr lang="fr-MA" sz="2000" b="1" dirty="0">
                  <a:solidFill>
                    <a:srgbClr val="C00000"/>
                  </a:solidFill>
                </a:rPr>
                <a:t> </a:t>
              </a:r>
              <a:endParaRPr lang="ar-MA" sz="2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78197B-9A8E-149B-8A17-49E2690E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9228E90-9089-6A91-7C16-17A02C3A227B}"/>
              </a:ext>
            </a:extLst>
          </p:cNvPr>
          <p:cNvSpPr txBox="1"/>
          <p:nvPr/>
        </p:nvSpPr>
        <p:spPr>
          <a:xfrm>
            <a:off x="262759" y="723795"/>
            <a:ext cx="728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S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محيط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مستطيل  طوله  6 سنتمترات وعرضه 4 سنتمترات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هو/ مرتين 6و4 أي مرتين 10 أي</a:t>
            </a:r>
            <a:r>
              <a: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 ، أو 6+4+6+4 .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50A7DE18-0F04-8A96-3C1C-B14D4B4DF3D0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10" name="Rectangle : coins arrondis 2">
              <a:extLst>
                <a:ext uri="{FF2B5EF4-FFF2-40B4-BE49-F238E27FC236}">
                  <a16:creationId xmlns:a16="http://schemas.microsoft.com/office/drawing/2014/main" id="{D96A70DF-53C5-9775-3FD5-A8362B14C2E6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608CC97-16B9-852D-DD8B-6225E5C65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B77C0704-538B-DE5B-F8EA-5E699F6C99A7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DFC4695-374B-1B12-0C0D-7C7D49AAE1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835C61FC-8C27-6DBC-987A-F8EB6FF7107B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621C56-2226-04B9-FC55-AB1AB2AE61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509899-B9A6-F46A-7DF0-3D6C586421D7}"/>
              </a:ext>
            </a:extLst>
          </p:cNvPr>
          <p:cNvSpPr/>
          <p:nvPr/>
        </p:nvSpPr>
        <p:spPr>
          <a:xfrm>
            <a:off x="1488145" y="4236099"/>
            <a:ext cx="6254289" cy="17771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99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17A19-F71E-D8AD-69A9-6A20C6CE1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E5988E-4BCD-89CF-1234-60E1E8AD1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AE17CBC-702A-68F3-7D1D-72A478B23BFF}"/>
              </a:ext>
            </a:extLst>
          </p:cNvPr>
          <p:cNvSpPr txBox="1"/>
          <p:nvPr/>
        </p:nvSpPr>
        <p:spPr>
          <a:xfrm>
            <a:off x="328571" y="844732"/>
            <a:ext cx="7196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العمل في الخطوة الثالثة؟</a:t>
            </a:r>
            <a:endParaRPr lang="f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934823-0908-7EC1-EAC5-05AACE786AEB}"/>
              </a:ext>
            </a:extLst>
          </p:cNvPr>
          <p:cNvGrpSpPr/>
          <p:nvPr/>
        </p:nvGrpSpPr>
        <p:grpSpPr>
          <a:xfrm>
            <a:off x="1427740" y="2604357"/>
            <a:ext cx="6228114" cy="3383807"/>
            <a:chOff x="1427740" y="2604357"/>
            <a:chExt cx="6228114" cy="3383807"/>
          </a:xfrm>
        </p:grpSpPr>
        <p:pic>
          <p:nvPicPr>
            <p:cNvPr id="12" name="Image 23">
              <a:extLst>
                <a:ext uri="{FF2B5EF4-FFF2-40B4-BE49-F238E27FC236}">
                  <a16:creationId xmlns:a16="http://schemas.microsoft.com/office/drawing/2014/main" id="{2AC2C750-CFA1-F25F-FFA5-E1A407FB6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" t="12737" r="4886"/>
            <a:stretch>
              <a:fillRect/>
            </a:stretch>
          </p:blipFill>
          <p:spPr>
            <a:xfrm>
              <a:off x="1488145" y="2604357"/>
              <a:ext cx="6167709" cy="33838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A0F9E6-4C7D-7B95-28F4-A78AEE7D8BEF}"/>
                </a:ext>
              </a:extLst>
            </p:cNvPr>
            <p:cNvSpPr txBox="1"/>
            <p:nvPr/>
          </p:nvSpPr>
          <p:spPr>
            <a:xfrm>
              <a:off x="2182503" y="3579195"/>
              <a:ext cx="1412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4 x 8 = 32</a:t>
              </a:r>
              <a:endParaRPr lang="a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184DCB-266D-FFD6-5CD2-376A629E74FF}"/>
                </a:ext>
              </a:extLst>
            </p:cNvPr>
            <p:cNvSpPr txBox="1"/>
            <p:nvPr/>
          </p:nvSpPr>
          <p:spPr>
            <a:xfrm>
              <a:off x="4247738" y="3579196"/>
              <a:ext cx="1117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</a:rPr>
                <a:t>32</a:t>
              </a:r>
              <a:r>
                <a:rPr lang="en-GB" sz="2400" b="1" dirty="0">
                  <a:solidFill>
                    <a:srgbClr val="C00000"/>
                  </a:solidFill>
                </a:rPr>
                <a:t>  </a:t>
              </a:r>
              <a:r>
                <a:rPr lang="en-GB" sz="2000" b="1" dirty="0">
                  <a:solidFill>
                    <a:srgbClr val="C00000"/>
                  </a:solidFill>
                </a:rPr>
                <a:t>cm</a:t>
              </a:r>
              <a:r>
                <a:rPr lang="fr-MA" sz="2400" b="1" dirty="0">
                  <a:solidFill>
                    <a:srgbClr val="C00000"/>
                  </a:solidFill>
                </a:rPr>
                <a:t> </a:t>
              </a:r>
              <a:endParaRPr lang="a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D63B50-BF0C-4385-653B-42B67D5EB6C7}"/>
                </a:ext>
              </a:extLst>
            </p:cNvPr>
            <p:cNvSpPr txBox="1"/>
            <p:nvPr/>
          </p:nvSpPr>
          <p:spPr>
            <a:xfrm>
              <a:off x="1427740" y="5516396"/>
              <a:ext cx="1978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1600" b="1" dirty="0">
                  <a:solidFill>
                    <a:srgbClr val="C00000"/>
                  </a:solidFill>
                </a:rPr>
                <a:t>2 </a:t>
              </a:r>
              <a:r>
                <a:rPr lang="en-GB" sz="1600" b="1" dirty="0">
                  <a:solidFill>
                    <a:srgbClr val="C00000"/>
                  </a:solidFill>
                </a:rPr>
                <a:t> x </a:t>
              </a:r>
              <a:r>
                <a:rPr lang="fr-MA" sz="1600" b="1" dirty="0">
                  <a:solidFill>
                    <a:srgbClr val="C00000"/>
                  </a:solidFill>
                </a:rPr>
                <a:t>(6+4)</a:t>
              </a:r>
              <a:r>
                <a:rPr lang="en-GB" sz="1600" b="1" dirty="0">
                  <a:solidFill>
                    <a:srgbClr val="C00000"/>
                  </a:solidFill>
                </a:rPr>
                <a:t>= 2x10 = 20</a:t>
              </a:r>
              <a:endParaRPr lang="ar-MA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57D669-5EC0-23D7-84EA-709FE6D84083}"/>
                </a:ext>
              </a:extLst>
            </p:cNvPr>
            <p:cNvSpPr txBox="1"/>
            <p:nvPr/>
          </p:nvSpPr>
          <p:spPr>
            <a:xfrm>
              <a:off x="3563936" y="5448974"/>
              <a:ext cx="1117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20</a:t>
              </a:r>
              <a:r>
                <a:rPr lang="en-GB" sz="2000" b="1" dirty="0">
                  <a:solidFill>
                    <a:srgbClr val="C00000"/>
                  </a:solidFill>
                </a:rPr>
                <a:t>  </a:t>
              </a:r>
              <a:r>
                <a:rPr lang="en-GB" b="1" dirty="0">
                  <a:solidFill>
                    <a:srgbClr val="C00000"/>
                  </a:solidFill>
                </a:rPr>
                <a:t>cm</a:t>
              </a:r>
              <a:r>
                <a:rPr lang="fr-MA" sz="2000" b="1" dirty="0">
                  <a:solidFill>
                    <a:srgbClr val="C00000"/>
                  </a:solidFill>
                </a:rPr>
                <a:t> </a:t>
              </a:r>
              <a:endParaRPr lang="a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7C8F9979-B6A3-DD66-77D1-3BAD91B38D32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18" name="Rectangle : coins arrondis 2">
              <a:extLst>
                <a:ext uri="{FF2B5EF4-FFF2-40B4-BE49-F238E27FC236}">
                  <a16:creationId xmlns:a16="http://schemas.microsoft.com/office/drawing/2014/main" id="{BBBFA571-E75C-26B9-ADD6-D3C30B8F3E29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34142EF9-F29A-F96F-AA67-DA806D8DD0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0" name="Rectangle : coins arrondis 8">
              <a:extLst>
                <a:ext uri="{FF2B5EF4-FFF2-40B4-BE49-F238E27FC236}">
                  <a16:creationId xmlns:a16="http://schemas.microsoft.com/office/drawing/2014/main" id="{3DD06853-C4A2-F8B7-896B-6C1C81D23D57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17190C34-129D-16FD-249C-3BC59E3852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 : coins arrondis 10">
              <a:extLst>
                <a:ext uri="{FF2B5EF4-FFF2-40B4-BE49-F238E27FC236}">
                  <a16:creationId xmlns:a16="http://schemas.microsoft.com/office/drawing/2014/main" id="{FDE7723C-62B5-A853-0E4A-570F34C2F31C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996CB8F6-4E5E-5AF5-ED8E-1773EB7CD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Image 18">
            <a:extLst>
              <a:ext uri="{FF2B5EF4-FFF2-40B4-BE49-F238E27FC236}">
                <a16:creationId xmlns:a16="http://schemas.microsoft.com/office/drawing/2014/main" id="{61D5DDE7-CB76-95D1-B39E-074640E25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950" y="4308202"/>
            <a:ext cx="929560" cy="1400380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9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1DB3B-EBAE-CC09-C638-136BAACD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80D4C8-DA92-4164-03FC-5C8D48F88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5C4B1DB-5816-E7EB-5754-A28EF26CB5E5}"/>
              </a:ext>
            </a:extLst>
          </p:cNvPr>
          <p:cNvSpPr txBox="1"/>
          <p:nvPr/>
        </p:nvSpPr>
        <p:spPr>
          <a:xfrm>
            <a:off x="328571" y="844732"/>
            <a:ext cx="7196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تحققوا من الحساب.</a:t>
            </a:r>
            <a:endParaRPr lang="f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DAC18-F533-709E-80E9-B83D5EE8717F}"/>
              </a:ext>
            </a:extLst>
          </p:cNvPr>
          <p:cNvGrpSpPr/>
          <p:nvPr/>
        </p:nvGrpSpPr>
        <p:grpSpPr>
          <a:xfrm>
            <a:off x="1427740" y="2604357"/>
            <a:ext cx="6228114" cy="3383807"/>
            <a:chOff x="1427740" y="2604357"/>
            <a:chExt cx="6228114" cy="3383807"/>
          </a:xfrm>
        </p:grpSpPr>
        <p:pic>
          <p:nvPicPr>
            <p:cNvPr id="12" name="Image 23">
              <a:extLst>
                <a:ext uri="{FF2B5EF4-FFF2-40B4-BE49-F238E27FC236}">
                  <a16:creationId xmlns:a16="http://schemas.microsoft.com/office/drawing/2014/main" id="{8EEFC4D1-8C4A-D878-4660-8C8DE82E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" t="12737" r="4886"/>
            <a:stretch>
              <a:fillRect/>
            </a:stretch>
          </p:blipFill>
          <p:spPr>
            <a:xfrm>
              <a:off x="1488145" y="2604357"/>
              <a:ext cx="6167709" cy="33838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DE3446-74FA-F2A3-A596-130EA8146B0D}"/>
                </a:ext>
              </a:extLst>
            </p:cNvPr>
            <p:cNvSpPr txBox="1"/>
            <p:nvPr/>
          </p:nvSpPr>
          <p:spPr>
            <a:xfrm>
              <a:off x="2182503" y="3579195"/>
              <a:ext cx="1412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4 x 8 = 32</a:t>
              </a:r>
              <a:endParaRPr lang="a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FF69F1-EFB4-451F-ECB8-081387BAEDBD}"/>
                </a:ext>
              </a:extLst>
            </p:cNvPr>
            <p:cNvSpPr txBox="1"/>
            <p:nvPr/>
          </p:nvSpPr>
          <p:spPr>
            <a:xfrm>
              <a:off x="4247738" y="3579196"/>
              <a:ext cx="1117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</a:rPr>
                <a:t>32</a:t>
              </a:r>
              <a:r>
                <a:rPr lang="en-GB" sz="2400" b="1" dirty="0">
                  <a:solidFill>
                    <a:srgbClr val="C00000"/>
                  </a:solidFill>
                </a:rPr>
                <a:t>  </a:t>
              </a:r>
              <a:r>
                <a:rPr lang="en-GB" sz="2000" b="1" dirty="0">
                  <a:solidFill>
                    <a:srgbClr val="C00000"/>
                  </a:solidFill>
                </a:rPr>
                <a:t>cm</a:t>
              </a:r>
              <a:r>
                <a:rPr lang="fr-MA" sz="2400" b="1" dirty="0">
                  <a:solidFill>
                    <a:srgbClr val="C00000"/>
                  </a:solidFill>
                </a:rPr>
                <a:t> </a:t>
              </a:r>
              <a:endParaRPr lang="a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5301ED-1D9F-05A1-1F3A-A689E6A473E8}"/>
                </a:ext>
              </a:extLst>
            </p:cNvPr>
            <p:cNvSpPr txBox="1"/>
            <p:nvPr/>
          </p:nvSpPr>
          <p:spPr>
            <a:xfrm>
              <a:off x="1427740" y="5516396"/>
              <a:ext cx="1978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1600" b="1" dirty="0">
                  <a:solidFill>
                    <a:srgbClr val="C00000"/>
                  </a:solidFill>
                </a:rPr>
                <a:t>2 </a:t>
              </a:r>
              <a:r>
                <a:rPr lang="en-GB" sz="1600" b="1" dirty="0">
                  <a:solidFill>
                    <a:srgbClr val="C00000"/>
                  </a:solidFill>
                </a:rPr>
                <a:t> x </a:t>
              </a:r>
              <a:r>
                <a:rPr lang="fr-MA" sz="1600" b="1" dirty="0">
                  <a:solidFill>
                    <a:srgbClr val="C00000"/>
                  </a:solidFill>
                </a:rPr>
                <a:t>(6+4)</a:t>
              </a:r>
              <a:r>
                <a:rPr lang="en-GB" sz="1600" b="1" dirty="0">
                  <a:solidFill>
                    <a:srgbClr val="C00000"/>
                  </a:solidFill>
                </a:rPr>
                <a:t>= 2x10 = 20</a:t>
              </a:r>
              <a:endParaRPr lang="ar-MA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0BA379-FFCB-00F7-F8E0-BBA28A59F4F8}"/>
                </a:ext>
              </a:extLst>
            </p:cNvPr>
            <p:cNvSpPr txBox="1"/>
            <p:nvPr/>
          </p:nvSpPr>
          <p:spPr>
            <a:xfrm>
              <a:off x="3563936" y="5448974"/>
              <a:ext cx="1117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20</a:t>
              </a:r>
              <a:r>
                <a:rPr lang="en-GB" sz="2000" b="1" dirty="0">
                  <a:solidFill>
                    <a:srgbClr val="C00000"/>
                  </a:solidFill>
                </a:rPr>
                <a:t>  </a:t>
              </a:r>
              <a:r>
                <a:rPr lang="en-GB" b="1" dirty="0">
                  <a:solidFill>
                    <a:srgbClr val="C00000"/>
                  </a:solidFill>
                </a:rPr>
                <a:t>cm</a:t>
              </a:r>
              <a:r>
                <a:rPr lang="fr-MA" sz="2000" b="1" dirty="0">
                  <a:solidFill>
                    <a:srgbClr val="C00000"/>
                  </a:solidFill>
                </a:rPr>
                <a:t> </a:t>
              </a:r>
              <a:endParaRPr lang="a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00837E87-ED1B-87D8-074F-41120D382C26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18" name="Rectangle : coins arrondis 2">
              <a:extLst>
                <a:ext uri="{FF2B5EF4-FFF2-40B4-BE49-F238E27FC236}">
                  <a16:creationId xmlns:a16="http://schemas.microsoft.com/office/drawing/2014/main" id="{28912217-5BDC-2924-63EF-E12C939A158D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E5F796BC-7653-5EF1-9CFE-E020E7895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0" name="Rectangle : coins arrondis 8">
              <a:extLst>
                <a:ext uri="{FF2B5EF4-FFF2-40B4-BE49-F238E27FC236}">
                  <a16:creationId xmlns:a16="http://schemas.microsoft.com/office/drawing/2014/main" id="{295B9B87-E77D-75E8-6DCE-B04D3FCB5607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91A12E34-20A8-6742-91D8-713253976B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 : coins arrondis 10">
              <a:extLst>
                <a:ext uri="{FF2B5EF4-FFF2-40B4-BE49-F238E27FC236}">
                  <a16:creationId xmlns:a16="http://schemas.microsoft.com/office/drawing/2014/main" id="{90FD873A-1098-9F60-728B-18331C7D2F8D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8C961F1B-4152-0465-8C50-CB6D01484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Image 18">
            <a:extLst>
              <a:ext uri="{FF2B5EF4-FFF2-40B4-BE49-F238E27FC236}">
                <a16:creationId xmlns:a16="http://schemas.microsoft.com/office/drawing/2014/main" id="{E9F2F473-7244-FBCF-4A2B-589E3405A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950" y="4308202"/>
            <a:ext cx="929560" cy="1400380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5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A88AB-7170-95C8-04EA-DB50A7D7B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EB8CACA-94D8-5448-524E-B64AE9FB47AA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0C9F08-DE4C-321F-99D1-46E973F11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752BE1-9A8B-15F3-FFD3-F0B549423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C3F8E-B25C-FF40-8B89-CE2D8453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880C15-513A-22BF-473A-BEE461023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FB909FC2-5B8C-1C58-B1D3-5BDA86C1D31D}"/>
              </a:ext>
            </a:extLst>
          </p:cNvPr>
          <p:cNvSpPr txBox="1"/>
          <p:nvPr/>
        </p:nvSpPr>
        <p:spPr>
          <a:xfrm>
            <a:off x="328571" y="844732"/>
            <a:ext cx="7196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4x8 = 32 / 2x(6+4)= 2x 10= 20</a:t>
            </a: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8030BBCD-7BEC-530D-941F-B5AD97F31BE6}"/>
              </a:ext>
            </a:extLst>
          </p:cNvPr>
          <p:cNvGrpSpPr/>
          <p:nvPr/>
        </p:nvGrpSpPr>
        <p:grpSpPr>
          <a:xfrm>
            <a:off x="1477180" y="1615634"/>
            <a:ext cx="5702494" cy="469324"/>
            <a:chOff x="3372190" y="1677053"/>
            <a:chExt cx="4220390" cy="469324"/>
          </a:xfrm>
        </p:grpSpPr>
        <p:sp>
          <p:nvSpPr>
            <p:cNvPr id="18" name="Rectangle : coins arrondis 2">
              <a:extLst>
                <a:ext uri="{FF2B5EF4-FFF2-40B4-BE49-F238E27FC236}">
                  <a16:creationId xmlns:a16="http://schemas.microsoft.com/office/drawing/2014/main" id="{7F0C8B03-8AB4-9115-0F5A-9D986C0AA53E}"/>
                </a:ext>
              </a:extLst>
            </p:cNvPr>
            <p:cNvSpPr/>
            <p:nvPr/>
          </p:nvSpPr>
          <p:spPr>
            <a:xfrm>
              <a:off x="6198636" y="1700709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أَتَذَكَّرُ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33DD7EA-2F41-4BEE-9140-D9351A0FEB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7810" y="170598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0" name="Rectangle : coins arrondis 8">
              <a:extLst>
                <a:ext uri="{FF2B5EF4-FFF2-40B4-BE49-F238E27FC236}">
                  <a16:creationId xmlns:a16="http://schemas.microsoft.com/office/drawing/2014/main" id="{B5D41871-EEC1-4305-A706-F9C5B9955EA5}"/>
                </a:ext>
              </a:extLst>
            </p:cNvPr>
            <p:cNvSpPr/>
            <p:nvPr/>
          </p:nvSpPr>
          <p:spPr>
            <a:xfrm>
              <a:off x="3372190" y="1683853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1215762-D9D1-3E98-69DD-4CCEEEA7A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955" y="167705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 : coins arrondis 10">
              <a:extLst>
                <a:ext uri="{FF2B5EF4-FFF2-40B4-BE49-F238E27FC236}">
                  <a16:creationId xmlns:a16="http://schemas.microsoft.com/office/drawing/2014/main" id="{8DA966DE-074F-FA8E-605E-D7043564F8AE}"/>
                </a:ext>
              </a:extLst>
            </p:cNvPr>
            <p:cNvSpPr/>
            <p:nvPr/>
          </p:nvSpPr>
          <p:spPr>
            <a:xfrm>
              <a:off x="4816483" y="1691246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4ACACEC1-CECB-AC9E-2A44-BC58C19B0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8157" y="1703240"/>
              <a:ext cx="39477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23">
            <a:extLst>
              <a:ext uri="{FF2B5EF4-FFF2-40B4-BE49-F238E27FC236}">
                <a16:creationId xmlns:a16="http://schemas.microsoft.com/office/drawing/2014/main" id="{1D2F35A2-1048-A5A9-900D-066481172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2737" r="4886"/>
          <a:stretch>
            <a:fillRect/>
          </a:stretch>
        </p:blipFill>
        <p:spPr>
          <a:xfrm>
            <a:off x="1488145" y="2604357"/>
            <a:ext cx="6167709" cy="3383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67BD1A-51B2-4DF6-D20D-CE5DB0FA36AF}"/>
              </a:ext>
            </a:extLst>
          </p:cNvPr>
          <p:cNvSpPr txBox="1"/>
          <p:nvPr/>
        </p:nvSpPr>
        <p:spPr>
          <a:xfrm>
            <a:off x="2182503" y="3579195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4 x 8 = 32</a:t>
            </a:r>
            <a:endParaRPr lang="ar-MA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CFD26-2688-5E48-C216-C540EABDB3A0}"/>
              </a:ext>
            </a:extLst>
          </p:cNvPr>
          <p:cNvSpPr txBox="1"/>
          <p:nvPr/>
        </p:nvSpPr>
        <p:spPr>
          <a:xfrm>
            <a:off x="4247738" y="3579196"/>
            <a:ext cx="111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32</a:t>
            </a:r>
            <a:r>
              <a:rPr lang="en-GB" sz="2400" b="1" dirty="0">
                <a:solidFill>
                  <a:srgbClr val="C00000"/>
                </a:solidFill>
              </a:rPr>
              <a:t>  </a:t>
            </a:r>
            <a:r>
              <a:rPr lang="en-GB" sz="2000" b="1" dirty="0">
                <a:solidFill>
                  <a:srgbClr val="C00000"/>
                </a:solidFill>
              </a:rPr>
              <a:t>cm</a:t>
            </a:r>
            <a:r>
              <a:rPr lang="fr-MA" sz="2400" b="1" dirty="0">
                <a:solidFill>
                  <a:srgbClr val="C00000"/>
                </a:solidFill>
              </a:rPr>
              <a:t> </a:t>
            </a:r>
            <a:endParaRPr lang="ar-MA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0EBC7-F4BC-8130-BDFF-84198E1367BA}"/>
              </a:ext>
            </a:extLst>
          </p:cNvPr>
          <p:cNvSpPr txBox="1"/>
          <p:nvPr/>
        </p:nvSpPr>
        <p:spPr>
          <a:xfrm>
            <a:off x="1427740" y="5516396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</a:rPr>
              <a:t>2 </a:t>
            </a:r>
            <a:r>
              <a:rPr lang="en-GB" sz="1600" b="1" dirty="0">
                <a:solidFill>
                  <a:srgbClr val="C00000"/>
                </a:solidFill>
              </a:rPr>
              <a:t> x </a:t>
            </a:r>
            <a:r>
              <a:rPr lang="fr-MA" sz="1600" b="1" dirty="0">
                <a:solidFill>
                  <a:srgbClr val="C00000"/>
                </a:solidFill>
              </a:rPr>
              <a:t>(6+4)</a:t>
            </a:r>
            <a:r>
              <a:rPr lang="en-GB" sz="1600" b="1" dirty="0">
                <a:solidFill>
                  <a:srgbClr val="C00000"/>
                </a:solidFill>
              </a:rPr>
              <a:t>= 2x10 = 20</a:t>
            </a:r>
            <a:endParaRPr lang="ar-MA" sz="16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C4AF-47AB-EB86-B1D2-833FA4600F2A}"/>
              </a:ext>
            </a:extLst>
          </p:cNvPr>
          <p:cNvSpPr txBox="1"/>
          <p:nvPr/>
        </p:nvSpPr>
        <p:spPr>
          <a:xfrm>
            <a:off x="3563936" y="5448974"/>
            <a:ext cx="1117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20</a:t>
            </a:r>
            <a:r>
              <a:rPr lang="en-GB" sz="2000" b="1" dirty="0">
                <a:solidFill>
                  <a:srgbClr val="C00000"/>
                </a:solidFill>
              </a:rPr>
              <a:t>  </a:t>
            </a:r>
            <a:r>
              <a:rPr lang="en-GB" b="1" dirty="0">
                <a:solidFill>
                  <a:srgbClr val="C00000"/>
                </a:solidFill>
              </a:rPr>
              <a:t>cm</a:t>
            </a:r>
            <a:r>
              <a:rPr lang="fr-MA" sz="2000" b="1" dirty="0">
                <a:solidFill>
                  <a:srgbClr val="C00000"/>
                </a:solidFill>
              </a:rPr>
              <a:t> </a:t>
            </a:r>
            <a:endParaRPr lang="ar-MA" sz="2000" b="1" dirty="0">
              <a:solidFill>
                <a:srgbClr val="C0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6DCD99-9B89-3BFD-9E24-564F69F62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15" y="3055526"/>
            <a:ext cx="1016625" cy="10473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2D31DD-30F0-1F6E-AECE-86F775FE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14" y="4878649"/>
            <a:ext cx="1016625" cy="10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1063180"/>
            <a:ext cx="8178799" cy="80534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609630" rtl="1">
              <a:defRPr/>
            </a:pPr>
            <a:r>
              <a:rPr lang="f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</a:t>
            </a:r>
            <a:r>
              <a:rPr lang="a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f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يطي</a:t>
            </a:r>
            <a:r>
              <a:rPr lang="a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f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 و</a:t>
            </a:r>
            <a:r>
              <a:rPr lang="f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مستطيل</a:t>
            </a:r>
            <a:endParaRPr lang="fr-MA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5955D8C-5885-D6C5-BED8-F896D34B72F6}"/>
              </a:ext>
            </a:extLst>
          </p:cNvPr>
          <p:cNvGrpSpPr/>
          <p:nvPr/>
        </p:nvGrpSpPr>
        <p:grpSpPr>
          <a:xfrm>
            <a:off x="436418" y="2088572"/>
            <a:ext cx="8120095" cy="4104410"/>
            <a:chOff x="613064" y="2161309"/>
            <a:chExt cx="8120095" cy="410441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E9B33C2-852A-7E40-6F78-5F9C19F7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555" y="2161309"/>
              <a:ext cx="3880604" cy="410441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1CF5096-FC3F-7A93-F804-11BECCC4D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64" y="2161309"/>
              <a:ext cx="4239491" cy="4104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E41C330A-5EA3-EB29-C467-C6A6CC2D756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3AE8AB4B-8B8B-1CFF-2897-2392AC4CFCBA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2304" y="367268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E44BDF20-AF15-D2F7-4368-186E14A5653E}"/>
              </a:ext>
            </a:extLst>
          </p:cNvPr>
          <p:cNvSpPr txBox="1"/>
          <p:nvPr/>
        </p:nvSpPr>
        <p:spPr>
          <a:xfrm>
            <a:off x="3781631" y="3672685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3CBD1A9-A831-AB71-BD0D-92699E1A7231}"/>
              </a:ext>
            </a:extLst>
          </p:cNvPr>
          <p:cNvSpPr txBox="1"/>
          <p:nvPr/>
        </p:nvSpPr>
        <p:spPr>
          <a:xfrm>
            <a:off x="4347498" y="4268538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F660-20F4-17D3-3604-B73473D5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32A77BE-C1DA-B562-7654-A4E02CE8D20B}"/>
              </a:ext>
            </a:extLst>
          </p:cNvPr>
          <p:cNvSpPr txBox="1"/>
          <p:nvPr/>
        </p:nvSpPr>
        <p:spPr>
          <a:xfrm>
            <a:off x="111967" y="828440"/>
            <a:ext cx="738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لنوظف ما تعلمناه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مع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مجد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وندى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على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أل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واحكم احسبوا محيط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هذا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المستطيل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792E1D-C159-ABAA-779C-85AEA1651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3B872C0-CFD3-4015-6621-12CCA6EB9DC6}"/>
              </a:ext>
            </a:extLst>
          </p:cNvPr>
          <p:cNvGrpSpPr/>
          <p:nvPr/>
        </p:nvGrpSpPr>
        <p:grpSpPr>
          <a:xfrm>
            <a:off x="2472603" y="2092610"/>
            <a:ext cx="3962086" cy="2672780"/>
            <a:chOff x="2491265" y="2917892"/>
            <a:chExt cx="3962086" cy="26727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0CC3ABD-68FB-4B5B-95C7-CDA1B82B97F4}"/>
                </a:ext>
              </a:extLst>
            </p:cNvPr>
            <p:cNvSpPr/>
            <p:nvPr/>
          </p:nvSpPr>
          <p:spPr>
            <a:xfrm rot="19767562">
              <a:off x="2690648" y="3373820"/>
              <a:ext cx="3762703" cy="1502980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0C3FE65-E9B8-1444-2ABB-C709429D7BC2}"/>
                </a:ext>
              </a:extLst>
            </p:cNvPr>
            <p:cNvSpPr txBox="1"/>
            <p:nvPr/>
          </p:nvSpPr>
          <p:spPr>
            <a:xfrm rot="19751400">
              <a:off x="3598307" y="2917892"/>
              <a:ext cx="11093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9</a:t>
              </a:r>
              <a:r>
                <a:rPr lang="ar-MA" sz="2000" b="1" dirty="0">
                  <a:solidFill>
                    <a:srgbClr val="C00000"/>
                  </a:solidFill>
                </a:rPr>
                <a:t> </a:t>
              </a:r>
              <a:r>
                <a:rPr lang="fr-MA" sz="2000" b="1" dirty="0">
                  <a:solidFill>
                    <a:srgbClr val="C00000"/>
                  </a:solidFill>
                </a:rPr>
                <a:t>cm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F73A201-C50F-D093-127A-4A25C9AC1C49}"/>
                </a:ext>
              </a:extLst>
            </p:cNvPr>
            <p:cNvSpPr txBox="1"/>
            <p:nvPr/>
          </p:nvSpPr>
          <p:spPr>
            <a:xfrm rot="14274636">
              <a:off x="2217141" y="4916438"/>
              <a:ext cx="948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2 cm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9023C-55B5-C48B-075A-A98DFE4FCC88}"/>
              </a:ext>
            </a:extLst>
          </p:cNvPr>
          <p:cNvGrpSpPr/>
          <p:nvPr/>
        </p:nvGrpSpPr>
        <p:grpSpPr>
          <a:xfrm>
            <a:off x="2857430" y="5163747"/>
            <a:ext cx="3145127" cy="936218"/>
            <a:chOff x="3189743" y="5229230"/>
            <a:chExt cx="3145127" cy="936218"/>
          </a:xfrm>
        </p:grpSpPr>
        <p:sp>
          <p:nvSpPr>
            <p:cNvPr id="5" name="ZoneTexte 15">
              <a:extLst>
                <a:ext uri="{FF2B5EF4-FFF2-40B4-BE49-F238E27FC236}">
                  <a16:creationId xmlns:a16="http://schemas.microsoft.com/office/drawing/2014/main" id="{17661A49-1FA8-A0CE-3E5E-20D4D5F8E12D}"/>
                </a:ext>
              </a:extLst>
            </p:cNvPr>
            <p:cNvSpPr txBox="1"/>
            <p:nvPr/>
          </p:nvSpPr>
          <p:spPr>
            <a:xfrm>
              <a:off x="3189743" y="5765338"/>
              <a:ext cx="3145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.........................................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ZoneTexte 15">
              <a:extLst>
                <a:ext uri="{FF2B5EF4-FFF2-40B4-BE49-F238E27FC236}">
                  <a16:creationId xmlns:a16="http://schemas.microsoft.com/office/drawing/2014/main" id="{A1B230BE-FD1C-D9FA-7437-3873AF25D899}"/>
                </a:ext>
              </a:extLst>
            </p:cNvPr>
            <p:cNvSpPr txBox="1"/>
            <p:nvPr/>
          </p:nvSpPr>
          <p:spPr>
            <a:xfrm>
              <a:off x="3418380" y="5229230"/>
              <a:ext cx="2504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قِيّاسُ مُحيطِ الْمُسْتِطيلِ:</a:t>
              </a:r>
              <a:endParaRPr lang="f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1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4A4B-A01D-1D4A-A362-17CCA354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6685B5D-4422-3863-4D6E-3BFED902CA41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60A836-0342-744E-4C82-65C8F7B7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B3C1D7-9BCB-BFBB-9B9A-23159910A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946BC67-4BED-C922-73EE-B033B83C5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AE416F62-03AC-EEA3-2B5A-28AE067DE04A}"/>
              </a:ext>
            </a:extLst>
          </p:cNvPr>
          <p:cNvGrpSpPr/>
          <p:nvPr/>
        </p:nvGrpSpPr>
        <p:grpSpPr>
          <a:xfrm>
            <a:off x="3418380" y="5631856"/>
            <a:ext cx="360" cy="360"/>
            <a:chOff x="3418380" y="563185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01C6A58F-89F0-73DD-B5E0-52F9D0EEBCE7}"/>
                    </a:ext>
                  </a:extLst>
                </p14:cNvPr>
                <p14:cNvContentPartPr/>
                <p14:nvPr/>
              </p14:nvContentPartPr>
              <p14:xfrm>
                <a:off x="3418380" y="5631856"/>
                <a:ext cx="360" cy="3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01C6A58F-89F0-73DD-B5E0-52F9D0EEBC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12260" y="562573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BE019C40-9DF6-2B34-F842-F4A796DBC170}"/>
                    </a:ext>
                  </a:extLst>
                </p14:cNvPr>
                <p14:cNvContentPartPr/>
                <p14:nvPr/>
              </p14:nvContentPartPr>
              <p14:xfrm>
                <a:off x="3418380" y="5631856"/>
                <a:ext cx="360" cy="3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BE019C40-9DF6-2B34-F842-F4A796DBC17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12260" y="562573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1A402FB2-D60A-9526-F7D4-DA1BC8A2D657}"/>
                  </a:ext>
                </a:extLst>
              </p14:cNvPr>
              <p14:cNvContentPartPr/>
              <p14:nvPr/>
            </p14:nvContentPartPr>
            <p14:xfrm>
              <a:off x="2171340" y="3002776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1A402FB2-D60A-9526-F7D4-DA1BC8A2D6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5220" y="299665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F69FF020-6BAF-4C4F-4C89-CF31A589F207}"/>
              </a:ext>
            </a:extLst>
          </p:cNvPr>
          <p:cNvGrpSpPr/>
          <p:nvPr/>
        </p:nvGrpSpPr>
        <p:grpSpPr>
          <a:xfrm>
            <a:off x="2171340" y="2079969"/>
            <a:ext cx="3962086" cy="2580765"/>
            <a:chOff x="2491265" y="3009907"/>
            <a:chExt cx="3962086" cy="25807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5A1B37-AC60-EC86-D814-CAEE366D23E9}"/>
                </a:ext>
              </a:extLst>
            </p:cNvPr>
            <p:cNvSpPr/>
            <p:nvPr/>
          </p:nvSpPr>
          <p:spPr>
            <a:xfrm rot="19767562">
              <a:off x="2690648" y="3373820"/>
              <a:ext cx="3762703" cy="1502980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8244D3A-F0AD-12E4-E2B8-D44708CC310B}"/>
                </a:ext>
              </a:extLst>
            </p:cNvPr>
            <p:cNvSpPr txBox="1"/>
            <p:nvPr/>
          </p:nvSpPr>
          <p:spPr>
            <a:xfrm rot="19915735">
              <a:off x="3533684" y="3009907"/>
              <a:ext cx="1192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9 cm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CB4685E-72B7-C79B-51A0-6E5B328D90F3}"/>
                </a:ext>
              </a:extLst>
            </p:cNvPr>
            <p:cNvSpPr txBox="1"/>
            <p:nvPr/>
          </p:nvSpPr>
          <p:spPr>
            <a:xfrm rot="14274636">
              <a:off x="2217141" y="4916438"/>
              <a:ext cx="948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2 cm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9EBA763-BC96-888F-B34D-F36D7878F820}"/>
              </a:ext>
            </a:extLst>
          </p:cNvPr>
          <p:cNvGrpSpPr/>
          <p:nvPr/>
        </p:nvGrpSpPr>
        <p:grpSpPr>
          <a:xfrm>
            <a:off x="2857430" y="5163747"/>
            <a:ext cx="3145127" cy="936218"/>
            <a:chOff x="3189743" y="5229230"/>
            <a:chExt cx="3145127" cy="936218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8AC4543-2B4D-ADFA-2856-AF39ADE765F6}"/>
                </a:ext>
              </a:extLst>
            </p:cNvPr>
            <p:cNvSpPr txBox="1"/>
            <p:nvPr/>
          </p:nvSpPr>
          <p:spPr>
            <a:xfrm>
              <a:off x="3189743" y="5765338"/>
              <a:ext cx="3145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2x(9+2 ) = 2 x 11 = 22 cm </a:t>
              </a:r>
            </a:p>
          </p:txBody>
        </p:sp>
        <p:sp>
          <p:nvSpPr>
            <p:cNvPr id="3" name="ZoneTexte 15">
              <a:extLst>
                <a:ext uri="{FF2B5EF4-FFF2-40B4-BE49-F238E27FC236}">
                  <a16:creationId xmlns:a16="http://schemas.microsoft.com/office/drawing/2014/main" id="{DB3694D4-8673-21DE-F413-B30AFA380007}"/>
                </a:ext>
              </a:extLst>
            </p:cNvPr>
            <p:cNvSpPr txBox="1"/>
            <p:nvPr/>
          </p:nvSpPr>
          <p:spPr>
            <a:xfrm>
              <a:off x="3418380" y="5229230"/>
              <a:ext cx="2504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قِيّاسُ مُحيطِ الْمُسْتِطيلِ:</a:t>
              </a:r>
              <a:endParaRPr lang="f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5328E-0844-0F0E-2E16-1DD72784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1B36FA2-586D-D3BE-2274-0E3A2138F8FA}"/>
              </a:ext>
            </a:extLst>
          </p:cNvPr>
          <p:cNvSpPr txBox="1"/>
          <p:nvPr/>
        </p:nvSpPr>
        <p:spPr>
          <a:xfrm>
            <a:off x="367006" y="828440"/>
            <a:ext cx="712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الآن، احسبوا قياس محيط هذا المربع.</a:t>
            </a:r>
            <a:endParaRPr lang="fr-MA" sz="2000" b="1" dirty="0">
              <a:solidFill>
                <a:srgbClr val="C00000"/>
              </a:solidFill>
            </a:endParaRPr>
          </a:p>
          <a:p>
            <a:pPr algn="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D99004-A76C-3BB6-8347-7FD67BFE8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59415DC-4DCF-606B-473C-E4710CF4E61B}"/>
              </a:ext>
            </a:extLst>
          </p:cNvPr>
          <p:cNvGrpSpPr/>
          <p:nvPr/>
        </p:nvGrpSpPr>
        <p:grpSpPr>
          <a:xfrm>
            <a:off x="2739573" y="1649415"/>
            <a:ext cx="2659118" cy="2668150"/>
            <a:chOff x="2690648" y="3194408"/>
            <a:chExt cx="3762703" cy="16823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6864857-D0D2-B9F7-FD95-5A7068CA6EB2}"/>
                </a:ext>
              </a:extLst>
            </p:cNvPr>
            <p:cNvSpPr/>
            <p:nvPr/>
          </p:nvSpPr>
          <p:spPr>
            <a:xfrm rot="19767562">
              <a:off x="2690648" y="3373820"/>
              <a:ext cx="3762703" cy="1502980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BD74753-BF4C-CB50-F280-68438265E26E}"/>
                </a:ext>
              </a:extLst>
            </p:cNvPr>
            <p:cNvSpPr txBox="1"/>
            <p:nvPr/>
          </p:nvSpPr>
          <p:spPr>
            <a:xfrm rot="19915735">
              <a:off x="2831216" y="3194408"/>
              <a:ext cx="1499160" cy="25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C00000"/>
                  </a:solidFill>
                </a:rPr>
                <a:t>7</a:t>
              </a:r>
              <a:r>
                <a:rPr lang="fr-MA" sz="2000" b="1" dirty="0">
                  <a:solidFill>
                    <a:srgbClr val="C00000"/>
                  </a:solidFill>
                </a:rPr>
                <a:t>cm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572258-CEE3-440F-565B-8BAB6A4D83EB}"/>
              </a:ext>
            </a:extLst>
          </p:cNvPr>
          <p:cNvGrpSpPr/>
          <p:nvPr/>
        </p:nvGrpSpPr>
        <p:grpSpPr>
          <a:xfrm>
            <a:off x="2857430" y="5163747"/>
            <a:ext cx="3145127" cy="936218"/>
            <a:chOff x="3189743" y="5229230"/>
            <a:chExt cx="3145127" cy="936218"/>
          </a:xfrm>
        </p:grpSpPr>
        <p:sp>
          <p:nvSpPr>
            <p:cNvPr id="6" name="ZoneTexte 15">
              <a:extLst>
                <a:ext uri="{FF2B5EF4-FFF2-40B4-BE49-F238E27FC236}">
                  <a16:creationId xmlns:a16="http://schemas.microsoft.com/office/drawing/2014/main" id="{5E07FE8C-3EC6-0F55-5D55-FCCD74377F80}"/>
                </a:ext>
              </a:extLst>
            </p:cNvPr>
            <p:cNvSpPr txBox="1"/>
            <p:nvPr/>
          </p:nvSpPr>
          <p:spPr>
            <a:xfrm>
              <a:off x="3189743" y="5765338"/>
              <a:ext cx="3145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......................................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ZoneTexte 15">
              <a:extLst>
                <a:ext uri="{FF2B5EF4-FFF2-40B4-BE49-F238E27FC236}">
                  <a16:creationId xmlns:a16="http://schemas.microsoft.com/office/drawing/2014/main" id="{1641489C-C25B-E66D-D99D-0BE51A23BC7E}"/>
                </a:ext>
              </a:extLst>
            </p:cNvPr>
            <p:cNvSpPr txBox="1"/>
            <p:nvPr/>
          </p:nvSpPr>
          <p:spPr>
            <a:xfrm>
              <a:off x="3418380" y="5229230"/>
              <a:ext cx="2504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قِيّاسُ مُحيطِ الْمُرَبَّعِ:</a:t>
              </a:r>
              <a:endParaRPr lang="f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0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13C2-8CA6-48CE-1154-41762185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7C9DB70-42ED-6050-C677-5EB3A085E8FB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283AB3-229D-5321-297E-5C1C44F76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1C4067-8AAD-730F-4D10-CE87E4DA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D50FD-7808-9DB6-4DA1-EE37FA8DB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53EE56C-8007-7286-B717-7C7D23A49E0C}"/>
              </a:ext>
            </a:extLst>
          </p:cNvPr>
          <p:cNvSpPr txBox="1"/>
          <p:nvPr/>
        </p:nvSpPr>
        <p:spPr>
          <a:xfrm>
            <a:off x="367006" y="828440"/>
            <a:ext cx="7126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40488A-F704-3F5F-80E6-878C8D3E0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C248ACD-58D2-12D1-5E4D-D8D3F8031783}"/>
              </a:ext>
            </a:extLst>
          </p:cNvPr>
          <p:cNvGrpSpPr/>
          <p:nvPr/>
        </p:nvGrpSpPr>
        <p:grpSpPr>
          <a:xfrm>
            <a:off x="2795553" y="1561551"/>
            <a:ext cx="2659118" cy="2799989"/>
            <a:chOff x="2759871" y="3027601"/>
            <a:chExt cx="3762703" cy="176552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7E7B55-1D19-74AF-84FC-9A2009917991}"/>
                </a:ext>
              </a:extLst>
            </p:cNvPr>
            <p:cNvSpPr/>
            <p:nvPr/>
          </p:nvSpPr>
          <p:spPr>
            <a:xfrm rot="19767562">
              <a:off x="2759871" y="3290143"/>
              <a:ext cx="3762703" cy="1502980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15424AF-673C-A524-F508-0D3A7D494AA7}"/>
                </a:ext>
              </a:extLst>
            </p:cNvPr>
            <p:cNvSpPr txBox="1"/>
            <p:nvPr/>
          </p:nvSpPr>
          <p:spPr>
            <a:xfrm rot="19778782">
              <a:off x="2887729" y="3027601"/>
              <a:ext cx="1499159" cy="25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C00000"/>
                  </a:solidFill>
                </a:rPr>
                <a:t>7</a:t>
              </a:r>
              <a:r>
                <a:rPr lang="fr-MA" sz="2000" b="1" dirty="0">
                  <a:solidFill>
                    <a:srgbClr val="C00000"/>
                  </a:solidFill>
                </a:rPr>
                <a:t>cm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449CC5-B228-CB91-EC6F-6E1B59F334BB}"/>
              </a:ext>
            </a:extLst>
          </p:cNvPr>
          <p:cNvGrpSpPr/>
          <p:nvPr/>
        </p:nvGrpSpPr>
        <p:grpSpPr>
          <a:xfrm>
            <a:off x="2857430" y="5163747"/>
            <a:ext cx="3145127" cy="936218"/>
            <a:chOff x="3189743" y="5229230"/>
            <a:chExt cx="3145127" cy="936218"/>
          </a:xfrm>
        </p:grpSpPr>
        <p:sp>
          <p:nvSpPr>
            <p:cNvPr id="6" name="ZoneTexte 15">
              <a:extLst>
                <a:ext uri="{FF2B5EF4-FFF2-40B4-BE49-F238E27FC236}">
                  <a16:creationId xmlns:a16="http://schemas.microsoft.com/office/drawing/2014/main" id="{0D7E4C76-FAA8-BB8C-118E-74CCB2FA3B8E}"/>
                </a:ext>
              </a:extLst>
            </p:cNvPr>
            <p:cNvSpPr txBox="1"/>
            <p:nvPr/>
          </p:nvSpPr>
          <p:spPr>
            <a:xfrm>
              <a:off x="3189743" y="5765338"/>
              <a:ext cx="3145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00000"/>
                  </a:solidFill>
                </a:rPr>
                <a:t>4 x 7 =  28  c</a:t>
              </a:r>
              <a:r>
                <a:rPr lang="fr-MA" sz="2000" b="1" dirty="0">
                  <a:solidFill>
                    <a:srgbClr val="C00000"/>
                  </a:solidFill>
                </a:rPr>
                <a:t>m</a:t>
              </a:r>
            </a:p>
          </p:txBody>
        </p:sp>
        <p:sp>
          <p:nvSpPr>
            <p:cNvPr id="7" name="ZoneTexte 15">
              <a:extLst>
                <a:ext uri="{FF2B5EF4-FFF2-40B4-BE49-F238E27FC236}">
                  <a16:creationId xmlns:a16="http://schemas.microsoft.com/office/drawing/2014/main" id="{070714FD-D96E-F318-2A2D-CEC8CFB01285}"/>
                </a:ext>
              </a:extLst>
            </p:cNvPr>
            <p:cNvSpPr txBox="1"/>
            <p:nvPr/>
          </p:nvSpPr>
          <p:spPr>
            <a:xfrm>
              <a:off x="3418380" y="5229230"/>
              <a:ext cx="2504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قِيّاسُ مُحيطِ الْمُرَبَّعِ:</a:t>
              </a:r>
              <a:endParaRPr lang="fr-M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5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6ACC-76A8-F5D0-8E50-A7589A63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B30B13E-DBFE-90C7-36A0-A9898C570FB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468581D3-2761-3DBD-5CCB-D557F1917A5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DAD6469E-0718-51DA-1F43-FAA44F2B10A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DF04C2A-CAAB-16EC-713F-BBD56022188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127E1AC7-65F9-7B0F-9085-F06605950E12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761AEF-391C-0821-2695-017CE0D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53384" y="412480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9ECFAF33-D1D9-8C71-7634-019E970E025D}"/>
              </a:ext>
            </a:extLst>
          </p:cNvPr>
          <p:cNvSpPr txBox="1"/>
          <p:nvPr/>
        </p:nvSpPr>
        <p:spPr>
          <a:xfrm>
            <a:off x="3759345" y="3689787"/>
            <a:ext cx="2032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8450BE1E-EFA4-E77C-2DF3-3F3489532B33}"/>
              </a:ext>
            </a:extLst>
          </p:cNvPr>
          <p:cNvSpPr txBox="1"/>
          <p:nvPr/>
        </p:nvSpPr>
        <p:spPr>
          <a:xfrm>
            <a:off x="3781631" y="4157524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</a:p>
        </p:txBody>
      </p:sp>
    </p:spTree>
    <p:extLst>
      <p:ext uri="{BB962C8B-B14F-4D97-AF65-F5344CB8AC3E}">
        <p14:creationId xmlns:p14="http://schemas.microsoft.com/office/powerpoint/2010/main" val="10515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94 تمرين 2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BA60B27-1BDA-5128-5085-1FDC4029E37C}"/>
              </a:ext>
            </a:extLst>
          </p:cNvPr>
          <p:cNvGrpSpPr/>
          <p:nvPr/>
        </p:nvGrpSpPr>
        <p:grpSpPr>
          <a:xfrm>
            <a:off x="436418" y="2088572"/>
            <a:ext cx="8120095" cy="4104410"/>
            <a:chOff x="613064" y="2161309"/>
            <a:chExt cx="8120095" cy="410441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4947BAF-2778-A5BD-1638-F0E774B8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555" y="2161309"/>
              <a:ext cx="3880604" cy="410441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8201A5B-0BE5-335E-CFA7-C0946047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64" y="2161309"/>
              <a:ext cx="4239491" cy="410441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452280-492C-492A-21EF-99EFEF1BA08A}"/>
              </a:ext>
            </a:extLst>
          </p:cNvPr>
          <p:cNvSpPr/>
          <p:nvPr/>
        </p:nvSpPr>
        <p:spPr>
          <a:xfrm>
            <a:off x="5019869" y="4506686"/>
            <a:ext cx="3312368" cy="15073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298636" y="869866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94B8A4-95AA-1041-F84A-FA3507A75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413" y="3326006"/>
            <a:ext cx="1482816" cy="1161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E1739-6598-E1F4-AEAA-5ED188E9E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34" y="2018990"/>
            <a:ext cx="6447079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CEB8BDE-1B29-1402-7E03-B54354E9D06D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FD12E7A-3707-0494-2EA0-3FBCEB942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0" y="2712720"/>
            <a:ext cx="2835791" cy="2448553"/>
          </a:xfrm>
          <a:prstGeom prst="ellipse">
            <a:avLst/>
          </a:prstGeom>
        </p:spPr>
      </p:pic>
      <p:pic>
        <p:nvPicPr>
          <p:cNvPr id="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E05CD9-7450-8A34-F584-4A5B2236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70519-DBA9-D519-7C5C-18D2E5C0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2" y="2584580"/>
            <a:ext cx="4823926" cy="28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39705-5A4E-7771-2CD1-FDC234B1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1DDA5-DAF5-C11A-1B4F-E8EFE292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11" y="2295331"/>
            <a:ext cx="7293528" cy="3922213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24EC99E-DDC6-D086-D835-3821FE7C0F78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290488-69AA-DD09-AC76-B29E748E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12BAA5-5655-6825-DFA0-B7B8DF7CE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1628" y="4804006"/>
            <a:ext cx="1482816" cy="116138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7D43612-7DAC-FCD5-9E01-D001836F5BB8}"/>
              </a:ext>
            </a:extLst>
          </p:cNvPr>
          <p:cNvGrpSpPr/>
          <p:nvPr/>
        </p:nvGrpSpPr>
        <p:grpSpPr>
          <a:xfrm>
            <a:off x="324362" y="862320"/>
            <a:ext cx="581106" cy="676369"/>
            <a:chOff x="411445" y="840548"/>
            <a:chExt cx="581106" cy="67636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D7E19F7-2DF9-A9EE-3549-07BDD6AF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490965E-CABD-265B-7BC7-34D3AE76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22A7B6B-DCEB-A5BB-B3A9-20E33464EC7F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0B80C2B-B502-64FC-AD9B-E2FDBE3E38C7}"/>
              </a:ext>
            </a:extLst>
          </p:cNvPr>
          <p:cNvSpPr txBox="1"/>
          <p:nvPr/>
        </p:nvSpPr>
        <p:spPr>
          <a:xfrm>
            <a:off x="4990377" y="5000319"/>
            <a:ext cx="2959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5"/>
            </a:pPr>
            <a:r>
              <a:rPr lang="fr-MA" sz="2000" b="1" dirty="0">
                <a:solidFill>
                  <a:srgbClr val="C00000"/>
                </a:solidFill>
              </a:rPr>
              <a:t>5     5    5       20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48767A-A648-C831-F59B-E32AE9543D32}"/>
              </a:ext>
            </a:extLst>
          </p:cNvPr>
          <p:cNvSpPr txBox="1"/>
          <p:nvPr/>
        </p:nvSpPr>
        <p:spPr>
          <a:xfrm>
            <a:off x="5682898" y="5340155"/>
            <a:ext cx="85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5"/>
            </a:pPr>
            <a:r>
              <a:rPr lang="fr-MA" sz="20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958856-C0F4-083F-E9A5-3106E852602E}"/>
              </a:ext>
            </a:extLst>
          </p:cNvPr>
          <p:cNvSpPr txBox="1"/>
          <p:nvPr/>
        </p:nvSpPr>
        <p:spPr>
          <a:xfrm>
            <a:off x="4753993" y="5686798"/>
            <a:ext cx="103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20 cm </a:t>
            </a:r>
          </a:p>
        </p:txBody>
      </p:sp>
    </p:spTree>
    <p:extLst>
      <p:ext uri="{BB962C8B-B14F-4D97-AF65-F5344CB8AC3E}">
        <p14:creationId xmlns:p14="http://schemas.microsoft.com/office/powerpoint/2010/main" val="996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FE057E90-C742-42B2-C5B3-3B1E4D63E7A2}"/>
              </a:ext>
            </a:extLst>
          </p:cNvPr>
          <p:cNvGrpSpPr/>
          <p:nvPr/>
        </p:nvGrpSpPr>
        <p:grpSpPr>
          <a:xfrm>
            <a:off x="543099" y="2102112"/>
            <a:ext cx="7846522" cy="4104410"/>
            <a:chOff x="613064" y="2161309"/>
            <a:chExt cx="8120095" cy="4104410"/>
          </a:xfrm>
        </p:grpSpPr>
        <p:pic>
          <p:nvPicPr>
            <p:cNvPr id="6" name="Image 3">
              <a:extLst>
                <a:ext uri="{FF2B5EF4-FFF2-40B4-BE49-F238E27FC236}">
                  <a16:creationId xmlns:a16="http://schemas.microsoft.com/office/drawing/2014/main" id="{837519E5-96DB-5684-D81C-BADAC302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555" y="2161309"/>
              <a:ext cx="3880604" cy="410441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344E76-5493-5983-92F4-89FDDE1C2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64" y="2161309"/>
              <a:ext cx="4239491" cy="4104410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47BC46-2B48-57C5-F369-B1289FD6446E}"/>
              </a:ext>
            </a:extLst>
          </p:cNvPr>
          <p:cNvSpPr/>
          <p:nvPr/>
        </p:nvSpPr>
        <p:spPr>
          <a:xfrm>
            <a:off x="889895" y="2291196"/>
            <a:ext cx="3613591" cy="13816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589F-875E-95A1-01ED-63C0899F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DC7D18-230A-FAAC-AC0A-B70108E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EA3EC520-F11F-A9BA-BBBC-9C27BB324CE1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5E71C-5D37-4673-55EC-74A95F82C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1" y="1967081"/>
            <a:ext cx="6806442" cy="3900320"/>
          </a:xfrm>
          <a:prstGeom prst="rect">
            <a:avLst/>
          </a:prstGeom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8ECBE8DE-5D2C-1BC9-BC84-BB1512975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175" y="2762910"/>
            <a:ext cx="1740510" cy="17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CC3A-CF77-F4D9-A31E-09C40106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88585E-1242-86F0-02DC-0548C0629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E114FCA2-B298-A433-2B71-2F8312732B1A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2D7315-2AEF-523D-3392-6921A439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4F25CA-983A-FF10-828A-10D999B56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7754" r="11128" b="61260"/>
          <a:stretch>
            <a:fillRect/>
          </a:stretch>
        </p:blipFill>
        <p:spPr>
          <a:xfrm>
            <a:off x="840828" y="1760537"/>
            <a:ext cx="7462343" cy="37996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AD58C0-6DA5-4D5D-C494-BDF6F7B11C70}"/>
              </a:ext>
            </a:extLst>
          </p:cNvPr>
          <p:cNvSpPr txBox="1"/>
          <p:nvPr/>
        </p:nvSpPr>
        <p:spPr>
          <a:xfrm>
            <a:off x="5454868" y="4288328"/>
            <a:ext cx="252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4       2    4      2     16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8CDF13-EE47-9420-7BEC-CE06C2E7AE76}"/>
              </a:ext>
            </a:extLst>
          </p:cNvPr>
          <p:cNvSpPr txBox="1"/>
          <p:nvPr/>
        </p:nvSpPr>
        <p:spPr>
          <a:xfrm>
            <a:off x="5523981" y="4536712"/>
            <a:ext cx="277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       2    4       16</a:t>
            </a: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3435F41F-7AE2-2462-F2C6-79FA5F85DBAF}"/>
              </a:ext>
            </a:extLst>
          </p:cNvPr>
          <p:cNvSpPr txBox="1"/>
          <p:nvPr/>
        </p:nvSpPr>
        <p:spPr>
          <a:xfrm>
            <a:off x="4338735" y="4936822"/>
            <a:ext cx="167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       16 cm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F1AC0A97-5B7A-9EA9-7AC8-69DC8EBB576F}"/>
              </a:ext>
            </a:extLst>
          </p:cNvPr>
          <p:cNvSpPr txBox="1"/>
          <p:nvPr/>
        </p:nvSpPr>
        <p:spPr>
          <a:xfrm>
            <a:off x="840828" y="4982620"/>
            <a:ext cx="167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       14 cm</a:t>
            </a:r>
          </a:p>
        </p:txBody>
      </p:sp>
    </p:spTree>
    <p:extLst>
      <p:ext uri="{BB962C8B-B14F-4D97-AF65-F5344CB8AC3E}">
        <p14:creationId xmlns:p14="http://schemas.microsoft.com/office/powerpoint/2010/main" val="3181554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</a:t>
            </a:r>
            <a:r>
              <a: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أكملوا في المنزل الأنشطة التي لم نقم بإنجازها في  الصفحتين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95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E1A0E7-E050-65ED-8EAC-56A33111A2BC}"/>
              </a:ext>
            </a:extLst>
          </p:cNvPr>
          <p:cNvGrpSpPr/>
          <p:nvPr/>
        </p:nvGrpSpPr>
        <p:grpSpPr>
          <a:xfrm>
            <a:off x="511953" y="1524000"/>
            <a:ext cx="7980406" cy="4908330"/>
            <a:chOff x="613064" y="2161309"/>
            <a:chExt cx="8120095" cy="410441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EF9FA2-4E43-7A66-0269-DD44A5BF9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555" y="2161309"/>
              <a:ext cx="3880604" cy="410441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BD0245-2FAD-D1E3-7A1C-FD4E4EEB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64" y="2161309"/>
              <a:ext cx="4239491" cy="4104410"/>
            </a:xfrm>
            <a:prstGeom prst="rect">
              <a:avLst/>
            </a:prstGeom>
          </p:spPr>
        </p:pic>
      </p:grp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930687" y="3393211"/>
            <a:ext cx="6801287" cy="2094943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452294" y="3990901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ZoneTexte 27">
            <a:extLst>
              <a:ext uri="{FF2B5EF4-FFF2-40B4-BE49-F238E27FC236}">
                <a16:creationId xmlns:a16="http://schemas.microsoft.com/office/drawing/2014/main" id="{3BC76C7F-3652-3F11-A12C-51E6755CC58A}"/>
              </a:ext>
            </a:extLst>
          </p:cNvPr>
          <p:cNvSpPr txBox="1"/>
          <p:nvPr/>
        </p:nvSpPr>
        <p:spPr>
          <a:xfrm>
            <a:off x="845934" y="4117518"/>
            <a:ext cx="6709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 defTabSz="609630" rtl="1">
              <a:buFont typeface="Wingdings" panose="05000000000000000000" pitchFamily="2" charset="2"/>
              <a:buChar char="ü"/>
              <a:defRPr/>
            </a:pP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fr-MA" sz="3600" b="1" dirty="0" err="1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ساب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fr-MA" sz="3600" b="1" dirty="0" err="1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حيط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َي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لْمُرَبَّعِ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طيل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ِ.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600" b="1" dirty="0">
              <a:solidFill>
                <a:srgbClr val="1C6D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9F645-6AF6-D76C-3950-23A6E10DEEBF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9607537-C655-2BCB-9208-5936ED3B79F1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FFEF689-E2D4-5D12-182C-41AFC71FEBE6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حساب ذهني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B88350-78BE-D846-23C6-D42A3CCB3EF8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E336B02-CFCA-2771-9A62-E5BF692B5DFB}"/>
              </a:ext>
            </a:extLst>
          </p:cNvPr>
          <p:cNvGrpSpPr/>
          <p:nvPr/>
        </p:nvGrpSpPr>
        <p:grpSpPr>
          <a:xfrm>
            <a:off x="839336" y="2050269"/>
            <a:ext cx="7081241" cy="4142713"/>
            <a:chOff x="1243049" y="2008706"/>
            <a:chExt cx="7081241" cy="414271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E15CD76-FFBA-6F92-3BDE-81A355CA9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6704" y="2008707"/>
              <a:ext cx="3287586" cy="4142712"/>
            </a:xfrm>
            <a:prstGeom prst="rect">
              <a:avLst/>
            </a:prstGeom>
            <a:ln>
              <a:solidFill>
                <a:srgbClr val="ED2861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0641F4C-4497-1D96-F25F-CE4ECC80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049" y="2008706"/>
              <a:ext cx="3869278" cy="4142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29406</TotalTime>
  <Words>1014</Words>
  <Application>Microsoft Office PowerPoint</Application>
  <PresentationFormat>Affichage à l'écran (4:3)</PresentationFormat>
  <Paragraphs>304</Paragraphs>
  <Slides>59</Slides>
  <Notes>9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59</vt:i4>
      </vt:variant>
    </vt:vector>
  </HeadingPairs>
  <TitlesOfParts>
    <vt:vector size="70" baseType="lpstr">
      <vt:lpstr>Aptos</vt:lpstr>
      <vt:lpstr>Arial</vt:lpstr>
      <vt:lpstr>Wingdings</vt:lpstr>
      <vt:lpstr>Effra CC Arbc</vt:lpstr>
      <vt:lpstr>Dosis</vt:lpstr>
      <vt:lpstr>Aptos Display</vt:lpstr>
      <vt:lpstr>Calibri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177</cp:revision>
  <cp:lastPrinted>2025-08-13T10:11:39Z</cp:lastPrinted>
  <dcterms:created xsi:type="dcterms:W3CDTF">2025-08-01T12:31:49Z</dcterms:created>
  <dcterms:modified xsi:type="dcterms:W3CDTF">2026-01-04T20:15:26Z</dcterms:modified>
</cp:coreProperties>
</file>