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6" r:id="rId4"/>
  </p:sldMasterIdLst>
  <p:notesMasterIdLst>
    <p:notesMasterId r:id="rId54"/>
  </p:notesMasterIdLst>
  <p:handoutMasterIdLst>
    <p:handoutMasterId r:id="rId55"/>
  </p:handoutMasterIdLst>
  <p:sldIdLst>
    <p:sldId id="779" r:id="rId5"/>
    <p:sldId id="780" r:id="rId6"/>
    <p:sldId id="784" r:id="rId7"/>
    <p:sldId id="2134807068" r:id="rId8"/>
    <p:sldId id="2134807069" r:id="rId9"/>
    <p:sldId id="2134807070" r:id="rId10"/>
    <p:sldId id="746" r:id="rId11"/>
    <p:sldId id="766" r:id="rId12"/>
    <p:sldId id="769" r:id="rId13"/>
    <p:sldId id="975" r:id="rId14"/>
    <p:sldId id="2134806834" r:id="rId15"/>
    <p:sldId id="2134806761" r:id="rId16"/>
    <p:sldId id="2134806767" r:id="rId17"/>
    <p:sldId id="871" r:id="rId18"/>
    <p:sldId id="855" r:id="rId19"/>
    <p:sldId id="2134806711" r:id="rId20"/>
    <p:sldId id="2134806700" r:id="rId21"/>
    <p:sldId id="898" r:id="rId22"/>
    <p:sldId id="977" r:id="rId23"/>
    <p:sldId id="2134807057" r:id="rId24"/>
    <p:sldId id="2134807071" r:id="rId25"/>
    <p:sldId id="2134807072" r:id="rId26"/>
    <p:sldId id="899" r:id="rId27"/>
    <p:sldId id="2134807058" r:id="rId28"/>
    <p:sldId id="2134807038" r:id="rId29"/>
    <p:sldId id="2134807073" r:id="rId30"/>
    <p:sldId id="2134807074" r:id="rId31"/>
    <p:sldId id="2134807077" r:id="rId32"/>
    <p:sldId id="2134807076" r:id="rId33"/>
    <p:sldId id="2134807075" r:id="rId34"/>
    <p:sldId id="2134807079" r:id="rId35"/>
    <p:sldId id="2134807080" r:id="rId36"/>
    <p:sldId id="2134807081" r:id="rId37"/>
    <p:sldId id="2134807078" r:id="rId38"/>
    <p:sldId id="2134807082" r:id="rId39"/>
    <p:sldId id="2134807083" r:id="rId40"/>
    <p:sldId id="2134806783" r:id="rId41"/>
    <p:sldId id="926" r:id="rId42"/>
    <p:sldId id="927" r:id="rId43"/>
    <p:sldId id="2134806740" r:id="rId44"/>
    <p:sldId id="2134807018" r:id="rId45"/>
    <p:sldId id="2134806748" r:id="rId46"/>
    <p:sldId id="2134806823" r:id="rId47"/>
    <p:sldId id="2134806839" r:id="rId48"/>
    <p:sldId id="2134807019" r:id="rId49"/>
    <p:sldId id="985" r:id="rId50"/>
    <p:sldId id="869" r:id="rId51"/>
    <p:sldId id="2134806752" r:id="rId52"/>
    <p:sldId id="969" r:id="rId53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Dosis" panose="020B0604020202020204" charset="0"/>
      <p:regular r:id="rId60"/>
      <p:bold r:id="rId6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084F6A"/>
    <a:srgbClr val="F2F2F2"/>
    <a:srgbClr val="FFFFFF"/>
    <a:srgbClr val="FFA500"/>
    <a:srgbClr val="FCC302"/>
    <a:srgbClr val="BFBFBF"/>
    <a:srgbClr val="B2B3AE"/>
    <a:srgbClr val="A6A6A6"/>
    <a:srgbClr val="FFE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90" autoAdjust="0"/>
  </p:normalViewPr>
  <p:slideViewPr>
    <p:cSldViewPr snapToGrid="0"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50.8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28:35.5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29:09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29:13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8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8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8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8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8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8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50.8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8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8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8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1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04:37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04:37.2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04:37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04:37.2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04:37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50.8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04:37.2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04:37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04:37.2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21:41.2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24575,'0'389'-1365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33:23.1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24575,'0'389'-1365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33:30.2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24575,'0'389'-1365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4:33:36.6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24575,'0'389'-1365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50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32.4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32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32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34:32.4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13:22:30.8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 24028,'-304'470'0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46475A-1D62-3A7D-E02C-E0E06BCA9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AD817F30-501A-4EDD-8EBD-3FCD68BEB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460FBBDF-1619-79EA-C1CC-06EFBAECB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72B440E-0765-A83D-80AB-998A44F9E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428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40ABF5-426E-0A5D-0C2A-485D71943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D282AB3-C516-AC52-5A39-AC1DC304B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A94E2B3D-47D5-3C8D-A9B9-D1E9DA6E8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BD2B5B0-58B4-ACE7-EF77-EE09D131D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368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0BD82A-1121-4D89-CCE5-853B74D8B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2375F488-6C88-C403-30D4-7624681D5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016E59F5-9800-6A40-42BA-0F2CB2A71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5DF1969-FC73-D7CC-83C5-0C16AA0C3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3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2398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8194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0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1" r:id="rId2"/>
    <p:sldLayoutId id="2147483902" r:id="rId3"/>
    <p:sldLayoutId id="2147483903" r:id="rId4"/>
    <p:sldLayoutId id="2147483904" r:id="rId5"/>
    <p:sldLayoutId id="214748390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92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10" r:id="rId3"/>
    <p:sldLayoutId id="2147483911" r:id="rId4"/>
    <p:sldLayoutId id="214748391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32.emf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5.png"/><Relationship Id="rId7" Type="http://schemas.openxmlformats.org/officeDocument/2006/relationships/customXml" Target="../ink/ink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54.png"/><Relationship Id="rId4" Type="http://schemas.openxmlformats.org/officeDocument/2006/relationships/customXml" Target="../ink/ink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43.png"/><Relationship Id="rId7" Type="http://schemas.openxmlformats.org/officeDocument/2006/relationships/customXml" Target="../ink/ink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customXml" Target="../ink/ink5.xml"/><Relationship Id="rId4" Type="http://schemas.openxmlformats.org/officeDocument/2006/relationships/image" Target="../media/image45.png"/><Relationship Id="rId9" Type="http://schemas.openxmlformats.org/officeDocument/2006/relationships/customXml" Target="../ink/ink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45.png"/><Relationship Id="rId7" Type="http://schemas.openxmlformats.org/officeDocument/2006/relationships/customXml" Target="../ink/ink1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0.xml"/><Relationship Id="rId5" Type="http://schemas.openxmlformats.org/officeDocument/2006/relationships/image" Target="../media/image54.png"/><Relationship Id="rId4" Type="http://schemas.openxmlformats.org/officeDocument/2006/relationships/customXml" Target="../ink/ink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43.png"/><Relationship Id="rId7" Type="http://schemas.openxmlformats.org/officeDocument/2006/relationships/customXml" Target="../ink/ink1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customXml" Target="../ink/ink13.xml"/><Relationship Id="rId4" Type="http://schemas.openxmlformats.org/officeDocument/2006/relationships/image" Target="../media/image45.png"/><Relationship Id="rId9" Type="http://schemas.openxmlformats.org/officeDocument/2006/relationships/customXml" Target="../ink/ink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43.png"/><Relationship Id="rId7" Type="http://schemas.openxmlformats.org/officeDocument/2006/relationships/customXml" Target="../ink/ink18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customXml" Target="../ink/ink17.xml"/><Relationship Id="rId4" Type="http://schemas.openxmlformats.org/officeDocument/2006/relationships/image" Target="../media/image45.png"/><Relationship Id="rId9" Type="http://schemas.openxmlformats.org/officeDocument/2006/relationships/customXml" Target="../ink/ink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43.png"/><Relationship Id="rId7" Type="http://schemas.openxmlformats.org/officeDocument/2006/relationships/customXml" Target="../ink/ink2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customXml" Target="../ink/ink21.xml"/><Relationship Id="rId4" Type="http://schemas.openxmlformats.org/officeDocument/2006/relationships/image" Target="../media/image45.png"/><Relationship Id="rId9" Type="http://schemas.openxmlformats.org/officeDocument/2006/relationships/customXml" Target="../ink/ink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3" Type="http://schemas.openxmlformats.org/officeDocument/2006/relationships/image" Target="../media/image43.png"/><Relationship Id="rId7" Type="http://schemas.openxmlformats.org/officeDocument/2006/relationships/customXml" Target="../ink/ink2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6.xml"/><Relationship Id="rId5" Type="http://schemas.openxmlformats.org/officeDocument/2006/relationships/image" Target="../media/image54.png"/><Relationship Id="rId4" Type="http://schemas.openxmlformats.org/officeDocument/2006/relationships/customXml" Target="../ink/ink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3" Type="http://schemas.openxmlformats.org/officeDocument/2006/relationships/image" Target="../media/image43.png"/><Relationship Id="rId7" Type="http://schemas.openxmlformats.org/officeDocument/2006/relationships/customXml" Target="../ink/ink3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0.xml"/><Relationship Id="rId5" Type="http://schemas.openxmlformats.org/officeDocument/2006/relationships/image" Target="../media/image54.png"/><Relationship Id="rId4" Type="http://schemas.openxmlformats.org/officeDocument/2006/relationships/customXml" Target="../ink/ink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3" Type="http://schemas.openxmlformats.org/officeDocument/2006/relationships/image" Target="../media/image55.png"/><Relationship Id="rId7" Type="http://schemas.openxmlformats.org/officeDocument/2006/relationships/customXml" Target="../ink/ink3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4.xml"/><Relationship Id="rId5" Type="http://schemas.openxmlformats.org/officeDocument/2006/relationships/image" Target="../media/image63.png"/><Relationship Id="rId4" Type="http://schemas.openxmlformats.org/officeDocument/2006/relationships/customXml" Target="../ink/ink3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xmlns="" id="{49328FF8-D163-CFE8-2ACC-0DC933D7C351}"/>
              </a:ext>
            </a:extLst>
          </p:cNvPr>
          <p:cNvGrpSpPr/>
          <p:nvPr/>
        </p:nvGrpSpPr>
        <p:grpSpPr>
          <a:xfrm>
            <a:off x="2312084" y="5999258"/>
            <a:ext cx="1258994" cy="310793"/>
            <a:chOff x="5237574" y="5855509"/>
            <a:chExt cx="1258994" cy="310793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xmlns="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xmlns="" id="{10F923DD-00E5-0CE3-3C40-5D2AA4537FD6}"/>
                </a:ext>
              </a:extLst>
            </p:cNvPr>
            <p:cNvSpPr/>
            <p:nvPr/>
          </p:nvSpPr>
          <p:spPr>
            <a:xfrm>
              <a:off x="5237574" y="5855509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xmlns="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xmlns="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xmlns="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xmlns="" id="{1A0D9468-63FC-7E14-3B93-B5E35F0A6357}"/>
              </a:ext>
            </a:extLst>
          </p:cNvPr>
          <p:cNvGrpSpPr/>
          <p:nvPr/>
        </p:nvGrpSpPr>
        <p:grpSpPr>
          <a:xfrm>
            <a:off x="7127846" y="5983272"/>
            <a:ext cx="1199963" cy="288630"/>
            <a:chOff x="7262371" y="6021421"/>
            <a:chExt cx="1199963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xmlns="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xmlns="" id="{6446AACD-59E7-F92D-2E0A-3D120BCF9E1A}"/>
                </a:ext>
              </a:extLst>
            </p:cNvPr>
            <p:cNvSpPr/>
            <p:nvPr/>
          </p:nvSpPr>
          <p:spPr>
            <a:xfrm>
              <a:off x="7262371" y="603740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xmlns="" id="{5CD5D390-59DA-07FE-7C23-3B8109D21CBB}"/>
              </a:ext>
            </a:extLst>
          </p:cNvPr>
          <p:cNvGrpSpPr/>
          <p:nvPr/>
        </p:nvGrpSpPr>
        <p:grpSpPr>
          <a:xfrm>
            <a:off x="5572922" y="6021421"/>
            <a:ext cx="1258994" cy="288630"/>
            <a:chOff x="7203340" y="6021421"/>
            <a:chExt cx="1258994" cy="288630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xmlns="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xmlns="" id="{F8E662AE-7350-484A-14E2-8FBB9CC1542B}"/>
                </a:ext>
              </a:extLst>
            </p:cNvPr>
            <p:cNvSpPr/>
            <p:nvPr/>
          </p:nvSpPr>
          <p:spPr>
            <a:xfrm>
              <a:off x="7203340" y="6025663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xmlns="" id="{1C6CC00C-FBF9-42F2-807A-12AF12ADFA66}"/>
              </a:ext>
            </a:extLst>
          </p:cNvPr>
          <p:cNvGrpSpPr/>
          <p:nvPr/>
        </p:nvGrpSpPr>
        <p:grpSpPr>
          <a:xfrm>
            <a:off x="3942503" y="6021421"/>
            <a:ext cx="1258994" cy="288630"/>
            <a:chOff x="5567257" y="6021421"/>
            <a:chExt cx="1258994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xmlns="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xmlns="" id="{83AA3533-1871-69D9-DF0D-A432316D0187}"/>
                </a:ext>
              </a:extLst>
            </p:cNvPr>
            <p:cNvSpPr/>
            <p:nvPr/>
          </p:nvSpPr>
          <p:spPr>
            <a:xfrm>
              <a:off x="5567257" y="6033115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4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77535241-6473-4B3A-95F9-64192E229F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5">
            <a:extLst>
              <a:ext uri="{FF2B5EF4-FFF2-40B4-BE49-F238E27FC236}">
                <a16:creationId xmlns:a16="http://schemas.microsoft.com/office/drawing/2014/main" xmlns="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xmlns="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xmlns="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7B6114E-146C-CC8D-9843-8D18AAB99C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9" name="muniteur.mp4">
            <a:hlinkClick r:id="" action="ppaction://media"/>
            <a:extLst>
              <a:ext uri="{FF2B5EF4-FFF2-40B4-BE49-F238E27FC236}">
                <a16:creationId xmlns:a16="http://schemas.microsoft.com/office/drawing/2014/main" xmlns="" id="{91EA76E8-795D-6971-4CF2-B46D77301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452" y="2024464"/>
            <a:ext cx="7805176" cy="3257037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6FF74E6-EC32-4008-D9B1-9BB4050A4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49083" r="7559" b="40884"/>
          <a:stretch>
            <a:fillRect/>
          </a:stretch>
        </p:blipFill>
        <p:spPr>
          <a:xfrm>
            <a:off x="431934" y="2562953"/>
            <a:ext cx="8013843" cy="24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C698DB-0212-6116-AEDD-AD7D2686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5">
            <a:extLst>
              <a:ext uri="{FF2B5EF4-FFF2-40B4-BE49-F238E27FC236}">
                <a16:creationId xmlns:a16="http://schemas.microsoft.com/office/drawing/2014/main" xmlns="" id="{7BA26909-E45B-72DD-D334-837C537EC571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xmlns="" id="{BC39FDF8-C74C-4DE7-E75D-ECB016DF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xmlns="" id="{29A66369-9C1E-1600-4DF1-72EF30794AF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1BF34E8-99BD-431B-5ED7-F5678D598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4B52601-8DC9-11F4-F42E-CB8DA506DBBA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87197EA-896B-240D-865F-52C6C9411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7344" r="4091" b="13056"/>
          <a:stretch>
            <a:fillRect/>
          </a:stretch>
        </p:blipFill>
        <p:spPr>
          <a:xfrm>
            <a:off x="462982" y="2857500"/>
            <a:ext cx="7964045" cy="213406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5B2A090-D1F2-1A47-E651-2FEB0AE62992}"/>
              </a:ext>
            </a:extLst>
          </p:cNvPr>
          <p:cNvSpPr txBox="1"/>
          <p:nvPr/>
        </p:nvSpPr>
        <p:spPr>
          <a:xfrm>
            <a:off x="2732184" y="3268358"/>
            <a:ext cx="378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7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2DC07AF-EF65-370A-FBEE-D6065FA72D56}"/>
              </a:ext>
            </a:extLst>
          </p:cNvPr>
          <p:cNvSpPr txBox="1"/>
          <p:nvPr/>
        </p:nvSpPr>
        <p:spPr>
          <a:xfrm>
            <a:off x="2653656" y="4237101"/>
            <a:ext cx="53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35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CAFE065-15FB-5F24-22A0-7B6161221C8D}"/>
              </a:ext>
            </a:extLst>
          </p:cNvPr>
          <p:cNvSpPr txBox="1"/>
          <p:nvPr/>
        </p:nvSpPr>
        <p:spPr>
          <a:xfrm>
            <a:off x="3972039" y="4237460"/>
            <a:ext cx="622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63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51CC997-D9C0-8BCC-554C-D4549D5FEE6E}"/>
              </a:ext>
            </a:extLst>
          </p:cNvPr>
          <p:cNvSpPr txBox="1"/>
          <p:nvPr/>
        </p:nvSpPr>
        <p:spPr>
          <a:xfrm>
            <a:off x="4010120" y="3268358"/>
            <a:ext cx="622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70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C2C19B55-4218-AEC4-07D2-98C41375E4DB}"/>
              </a:ext>
            </a:extLst>
          </p:cNvPr>
          <p:cNvSpPr txBox="1"/>
          <p:nvPr/>
        </p:nvSpPr>
        <p:spPr>
          <a:xfrm>
            <a:off x="5245155" y="4237460"/>
            <a:ext cx="61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21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B358743-2C04-6EDD-D80A-D1BF0DBE0D90}"/>
              </a:ext>
            </a:extLst>
          </p:cNvPr>
          <p:cNvSpPr txBox="1"/>
          <p:nvPr/>
        </p:nvSpPr>
        <p:spPr>
          <a:xfrm>
            <a:off x="5278999" y="3257848"/>
            <a:ext cx="5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56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2ED3E13D-6433-4DBD-5D1B-4E02E8546F49}"/>
              </a:ext>
            </a:extLst>
          </p:cNvPr>
          <p:cNvSpPr txBox="1"/>
          <p:nvPr/>
        </p:nvSpPr>
        <p:spPr>
          <a:xfrm>
            <a:off x="7956688" y="3268358"/>
            <a:ext cx="622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28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1223CEE-AB36-534B-1129-708A0EE5EAF8}"/>
              </a:ext>
            </a:extLst>
          </p:cNvPr>
          <p:cNvSpPr txBox="1"/>
          <p:nvPr/>
        </p:nvSpPr>
        <p:spPr>
          <a:xfrm>
            <a:off x="6627197" y="3257848"/>
            <a:ext cx="622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14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03ADB7DA-8A65-9979-CF4B-F49743014941}"/>
              </a:ext>
            </a:extLst>
          </p:cNvPr>
          <p:cNvSpPr txBox="1"/>
          <p:nvPr/>
        </p:nvSpPr>
        <p:spPr>
          <a:xfrm>
            <a:off x="7956687" y="4237101"/>
            <a:ext cx="622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77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C010F518-CEC8-93F9-7FDF-8E4E6AB53A06}"/>
              </a:ext>
            </a:extLst>
          </p:cNvPr>
          <p:cNvSpPr txBox="1"/>
          <p:nvPr/>
        </p:nvSpPr>
        <p:spPr>
          <a:xfrm>
            <a:off x="6550996" y="4237101"/>
            <a:ext cx="622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14</a:t>
            </a:r>
            <a:endParaRPr lang="fr-M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D7E15F-E7B2-D7B4-2B57-B1B9F0E03455}"/>
              </a:ext>
            </a:extLst>
          </p:cNvPr>
          <p:cNvGrpSpPr/>
          <p:nvPr/>
        </p:nvGrpSpPr>
        <p:grpSpPr>
          <a:xfrm>
            <a:off x="1303671" y="2599624"/>
            <a:ext cx="6370320" cy="2370557"/>
            <a:chOff x="1463040" y="2610517"/>
            <a:chExt cx="6370320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7089715" y="3439893"/>
              <a:ext cx="743643" cy="698044"/>
            </a:xfrm>
            <a:prstGeom prst="rect">
              <a:avLst/>
            </a:prstGeom>
          </p:spPr>
        </p:pic>
      </p:grp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50950BB-FBDE-DE26-70D1-6CC0FF56647E}"/>
              </a:ext>
            </a:extLst>
          </p:cNvPr>
          <p:cNvSpPr txBox="1"/>
          <p:nvPr/>
        </p:nvSpPr>
        <p:spPr>
          <a:xfrm>
            <a:off x="1153932" y="3505541"/>
            <a:ext cx="5776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rtl="1">
              <a:defRPr/>
            </a:pP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مَسَائِل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 مُرتَبِطَة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بِالمُحِيطِ وَالمِساحَةِ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3200" b="1" dirty="0">
              <a:solidFill>
                <a:srgbClr val="FFA5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xmlns="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سنتَعَلم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مَسَائِل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 مُرتَبِطَة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بِالمُحِيطِ وَالمِساحَةِ </a:t>
            </a:r>
            <a:endParaRPr lang="ar-MA" sz="20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10CEACB-E142-3053-2B83-6F716D38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26691"/>
            <a:ext cx="4914900" cy="491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A5060E3-2CB7-BEF0-F99E-EEE9C020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48" y="1697879"/>
            <a:ext cx="3273991" cy="4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2B2A27-D463-2F81-AD0D-9C288C8D4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720" y="1685128"/>
            <a:ext cx="5455919" cy="4126391"/>
          </a:xfrm>
          <a:prstGeom prst="rect">
            <a:avLst/>
          </a:prstGeom>
        </p:spPr>
      </p:pic>
      <p:pic>
        <p:nvPicPr>
          <p:cNvPr id="2" name="N4_P2_S4_L4">
            <a:hlinkClick r:id="" action="ppaction://media"/>
            <a:extLst>
              <a:ext uri="{FF2B5EF4-FFF2-40B4-BE49-F238E27FC236}">
                <a16:creationId xmlns:a16="http://schemas.microsoft.com/office/drawing/2014/main" xmlns="" id="{29E4791C-FBEB-410F-0844-58E5CA432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571" y="1977887"/>
            <a:ext cx="7179269" cy="399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A3EFE2-D45B-5DFE-20B4-6E013BB39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9" y="1903961"/>
            <a:ext cx="6789612" cy="431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FB1E62-2164-7682-BB9A-AABC56BE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60E1577A-AB14-5E77-BD7B-9F8A31C8248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xmlns="" id="{AB1A6F4C-387C-86BC-180B-506A8035BB33}"/>
              </a:ext>
            </a:extLst>
          </p:cNvPr>
          <p:cNvSpPr/>
          <p:nvPr/>
        </p:nvSpPr>
        <p:spPr>
          <a:xfrm>
            <a:off x="1783080" y="2610516"/>
            <a:ext cx="5577840" cy="31843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xmlns="" id="{6523D970-D16C-FB5A-001D-438F08FA683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xmlns="" id="{2AE15EC1-7247-A64E-7200-DBB298C186F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xmlns="" id="{F6FD5402-7284-4010-3678-3907095EE2CF}"/>
              </a:ext>
            </a:extLst>
          </p:cNvPr>
          <p:cNvSpPr txBox="1"/>
          <p:nvPr/>
        </p:nvSpPr>
        <p:spPr>
          <a:xfrm>
            <a:off x="3974106" y="3552808"/>
            <a:ext cx="177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9C1BC2E-DDCA-9E23-12B9-8D0FD926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88605" y="3552808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xmlns="" id="{C3D6A9FE-A10E-5F94-0034-44612A25CF23}"/>
              </a:ext>
            </a:extLst>
          </p:cNvPr>
          <p:cNvSpPr txBox="1"/>
          <p:nvPr/>
        </p:nvSpPr>
        <p:spPr>
          <a:xfrm>
            <a:off x="4206240" y="4510466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</p:spTree>
    <p:extLst>
      <p:ext uri="{BB962C8B-B14F-4D97-AF65-F5344CB8AC3E}">
        <p14:creationId xmlns:p14="http://schemas.microsoft.com/office/powerpoint/2010/main" val="1504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79BA79D-E68B-BC93-9E2F-CC85F4242EC8}"/>
              </a:ext>
            </a:extLst>
          </p:cNvPr>
          <p:cNvSpPr txBox="1"/>
          <p:nvPr/>
        </p:nvSpPr>
        <p:spPr>
          <a:xfrm>
            <a:off x="314163" y="854031"/>
            <a:ext cx="7182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سنحل معا المسألة التالية خطوة خطوة كما فعل مجد و ندى.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C7C8662-C153-318F-0E4D-C3AD7E9D8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D9A7734D-8E11-1ED8-D14F-A8BA57947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688427" y="1895600"/>
            <a:ext cx="7767145" cy="43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E9077D-FED8-E425-5658-0B66482A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F4C9FB5-222F-2674-B055-484EE412E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07A4C48-423A-F64B-BBB3-D9C001D7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961" y="4770465"/>
            <a:ext cx="1111031" cy="1489254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2CBA8FA-A35B-9A4F-9272-785E33FCC27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FF636F3E-D58D-A870-9463-160F62A12D02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" name="Group 12">
              <a:extLst>
                <a:ext uri="{FF2B5EF4-FFF2-40B4-BE49-F238E27FC236}">
                  <a16:creationId xmlns:a16="http://schemas.microsoft.com/office/drawing/2014/main" xmlns="" id="{DA761865-9564-9F3E-1070-6855D6FCDC5B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xmlns="" id="{933BE6E2-BB7C-E5EA-E9C9-EAA8AF72C352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5" name="Oval 80">
                <a:extLst>
                  <a:ext uri="{FF2B5EF4-FFF2-40B4-BE49-F238E27FC236}">
                    <a16:creationId xmlns:a16="http://schemas.microsoft.com/office/drawing/2014/main" xmlns="" id="{FD7BBF5C-903F-0BA1-6BC1-4648E5F189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xmlns="" id="{4E2D62C9-DDFF-4417-870B-D3253160C362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xmlns="" id="{B4DA19A3-A55B-DA2F-F0E0-007CE490F4A0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xmlns="" id="{F1CAF433-1FBF-E7A1-B40B-C8CDFF7D85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xmlns="" id="{4CE9B108-C1C6-3CA0-0DE2-5503F0384970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xmlns="" id="{D53B81E0-26F2-6079-E698-82267D523EFF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12" name="Oval 80">
                <a:extLst>
                  <a:ext uri="{FF2B5EF4-FFF2-40B4-BE49-F238E27FC236}">
                    <a16:creationId xmlns:a16="http://schemas.microsoft.com/office/drawing/2014/main" xmlns="" id="{DA94AF56-DE63-D5F9-3141-9BC979AFBA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7CC44A4-7E33-2B0A-1CC9-78862EEC2826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xmlns="" id="{C9F58797-3B23-9E37-2860-0066DFFA2D2C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xmlns="" id="{034E527C-C344-55FF-9D1E-E22F0AF718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8" name="Image 1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6452A6CD-9BAD-9659-03D9-C5CFD0F00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12072" r="3472" b="59718"/>
          <a:stretch>
            <a:fillRect/>
          </a:stretch>
        </p:blipFill>
        <p:spPr>
          <a:xfrm>
            <a:off x="357352" y="2785099"/>
            <a:ext cx="8187558" cy="19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09393D-F324-99C3-A97E-1460FC3FA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1EADF58-FECC-AC00-842B-8DE69373F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B02C6CF6-CF0D-4820-10CA-BC4EAF23B5B0}"/>
              </a:ext>
            </a:extLst>
          </p:cNvPr>
          <p:cNvSpPr txBox="1"/>
          <p:nvPr/>
        </p:nvSpPr>
        <p:spPr>
          <a:xfrm>
            <a:off x="1103586" y="854031"/>
            <a:ext cx="639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اقرأوا المسألة، ثم أغمضوا أعينكم وتخيلوا أحداثها.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54124CD-E8A2-3180-D9B2-54A0F8AC5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12072" r="3472" b="59718"/>
          <a:stretch>
            <a:fillRect/>
          </a:stretch>
        </p:blipFill>
        <p:spPr>
          <a:xfrm>
            <a:off x="416417" y="2178840"/>
            <a:ext cx="8187558" cy="1912884"/>
          </a:xfrm>
          <a:prstGeom prst="rect">
            <a:avLst/>
          </a:prstGeom>
        </p:spPr>
      </p:pic>
      <p:grpSp>
        <p:nvGrpSpPr>
          <p:cNvPr id="18" name="Groupe 15">
            <a:extLst>
              <a:ext uri="{FF2B5EF4-FFF2-40B4-BE49-F238E27FC236}">
                <a16:creationId xmlns:a16="http://schemas.microsoft.com/office/drawing/2014/main" xmlns="" id="{87E51441-BEFA-251F-BD91-935F7F79A238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xmlns="" id="{2688442E-2603-0C95-29A8-EA301BAB9B6E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29" name="Rectangle : coins arrondis 3">
                <a:extLst>
                  <a:ext uri="{FF2B5EF4-FFF2-40B4-BE49-F238E27FC236}">
                    <a16:creationId xmlns:a16="http://schemas.microsoft.com/office/drawing/2014/main" xmlns="" id="{86767319-A118-AB03-58E0-58BB6FAD84C1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30" name="Oval 80">
                <a:extLst>
                  <a:ext uri="{FF2B5EF4-FFF2-40B4-BE49-F238E27FC236}">
                    <a16:creationId xmlns:a16="http://schemas.microsoft.com/office/drawing/2014/main" xmlns="" id="{F0693D27-085C-C4FE-84B0-7CC5CE48B3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xmlns="" id="{5C520C76-31E1-725F-8EE5-052850DE8E85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27" name="Rectangle : coins arrondis 6">
                <a:extLst>
                  <a:ext uri="{FF2B5EF4-FFF2-40B4-BE49-F238E27FC236}">
                    <a16:creationId xmlns:a16="http://schemas.microsoft.com/office/drawing/2014/main" xmlns="" id="{4745A2BE-27FB-2C69-53F7-2432CF3F1E82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xmlns="" id="{08A13C66-12B7-37EC-2502-833B7DFAE0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xmlns="" id="{02B5557D-8A60-18AB-6A05-71B855772D4E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25" name="Rectangle : coins arrondis 10">
                <a:extLst>
                  <a:ext uri="{FF2B5EF4-FFF2-40B4-BE49-F238E27FC236}">
                    <a16:creationId xmlns:a16="http://schemas.microsoft.com/office/drawing/2014/main" xmlns="" id="{F50DAF76-6FD1-F0ED-0FCC-B8B58A1DD775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26" name="Oval 80">
                <a:extLst>
                  <a:ext uri="{FF2B5EF4-FFF2-40B4-BE49-F238E27FC236}">
                    <a16:creationId xmlns:a16="http://schemas.microsoft.com/office/drawing/2014/main" xmlns="" id="{F9A773D0-7236-F7B0-1F64-0D9C68531D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20EECAE-2957-A3E8-5B5A-184588D0B2F7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23" name="Rectangle : coins arrondis 13">
                <a:extLst>
                  <a:ext uri="{FF2B5EF4-FFF2-40B4-BE49-F238E27FC236}">
                    <a16:creationId xmlns:a16="http://schemas.microsoft.com/office/drawing/2014/main" xmlns="" id="{1A745FD9-191E-04AD-68D8-33225372D241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xmlns="" id="{5213C370-B7A4-BF03-4D96-A13B0B7E03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99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9B89E41-3063-9AB4-B59E-B51BF4B73865}"/>
              </a:ext>
            </a:extLst>
          </p:cNvPr>
          <p:cNvSpPr txBox="1"/>
          <p:nvPr/>
        </p:nvSpPr>
        <p:spPr>
          <a:xfrm>
            <a:off x="294495" y="1115334"/>
            <a:ext cx="8178799" cy="142090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609630" rtl="1">
              <a:defRPr/>
            </a:pPr>
            <a:r>
              <a:rPr lang="fr-MA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الْمَسَائِلِ  )</a:t>
            </a:r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القياس </a:t>
            </a:r>
            <a:r>
              <a:rPr lang="fr-MA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</a:p>
          <a:p>
            <a:pPr algn="ctr" defTabSz="609630" rtl="1">
              <a:defRPr/>
            </a:pPr>
            <a:r>
              <a:rPr lang="fr-MA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F5D19E14-636A-7041-807C-BEB052155FC3}"/>
              </a:ext>
            </a:extLst>
          </p:cNvPr>
          <p:cNvGrpSpPr/>
          <p:nvPr/>
        </p:nvGrpSpPr>
        <p:grpSpPr>
          <a:xfrm>
            <a:off x="477078" y="2074765"/>
            <a:ext cx="7996216" cy="4206765"/>
            <a:chOff x="294495" y="2074765"/>
            <a:chExt cx="8393611" cy="449228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A90AFDA0-1547-E4AA-7710-D007C96B6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074765"/>
              <a:ext cx="4116106" cy="449228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062B0444-CF40-9D55-1283-CD52AE91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95" y="2074765"/>
              <a:ext cx="4277505" cy="4492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39F525-FF32-34DA-7EDB-68927F2A5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6D45DCA-D3A2-557B-A0E0-99AB4CAF8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4C85EBD-DCB3-CD14-6D19-040724CE1799}"/>
              </a:ext>
            </a:extLst>
          </p:cNvPr>
          <p:cNvSpPr txBox="1"/>
          <p:nvPr/>
        </p:nvSpPr>
        <p:spPr>
          <a:xfrm>
            <a:off x="767255" y="854031"/>
            <a:ext cx="6729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ليحدد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الْمَعلوماتُ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الَّتي تُقَدِّمُها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1" name="Image 2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AEE6F28-DEAD-CA45-1FE9-AA6CCDA21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12072" r="3472" b="59718"/>
          <a:stretch>
            <a:fillRect/>
          </a:stretch>
        </p:blipFill>
        <p:spPr>
          <a:xfrm>
            <a:off x="357352" y="3132081"/>
            <a:ext cx="8187558" cy="19128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CA31E0ED-8750-2893-2FA5-3F646324BBB8}"/>
              </a:ext>
            </a:extLst>
          </p:cNvPr>
          <p:cNvSpPr txBox="1"/>
          <p:nvPr/>
        </p:nvSpPr>
        <p:spPr>
          <a:xfrm>
            <a:off x="6589985" y="3216167"/>
            <a:ext cx="1917989" cy="4613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7744E237-C666-A138-CDBE-2803E1569AFC}"/>
              </a:ext>
            </a:extLst>
          </p:cNvPr>
          <p:cNvSpPr txBox="1"/>
          <p:nvPr/>
        </p:nvSpPr>
        <p:spPr>
          <a:xfrm>
            <a:off x="4971393" y="3132081"/>
            <a:ext cx="1181633" cy="6411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F2195B91-0535-B188-E78E-0FEDB64B1890}"/>
              </a:ext>
            </a:extLst>
          </p:cNvPr>
          <p:cNvSpPr txBox="1"/>
          <p:nvPr/>
        </p:nvSpPr>
        <p:spPr>
          <a:xfrm>
            <a:off x="357353" y="3226677"/>
            <a:ext cx="1491326" cy="6411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4FD2D351-0ED3-11C3-ABB1-3FCF0FF33C53}"/>
              </a:ext>
            </a:extLst>
          </p:cNvPr>
          <p:cNvSpPr txBox="1"/>
          <p:nvPr/>
        </p:nvSpPr>
        <p:spPr>
          <a:xfrm>
            <a:off x="6931423" y="3767957"/>
            <a:ext cx="1576551" cy="6411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35" name="Groupe 15">
            <a:extLst>
              <a:ext uri="{FF2B5EF4-FFF2-40B4-BE49-F238E27FC236}">
                <a16:creationId xmlns:a16="http://schemas.microsoft.com/office/drawing/2014/main" xmlns="" id="{5BC65A14-7024-CB16-87E9-41C558997148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6" name="Group 12">
              <a:extLst>
                <a:ext uri="{FF2B5EF4-FFF2-40B4-BE49-F238E27FC236}">
                  <a16:creationId xmlns:a16="http://schemas.microsoft.com/office/drawing/2014/main" xmlns="" id="{EE09992B-4341-9A70-B6C9-081080CD1A67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46" name="Rectangle : coins arrondis 3">
                <a:extLst>
                  <a:ext uri="{FF2B5EF4-FFF2-40B4-BE49-F238E27FC236}">
                    <a16:creationId xmlns:a16="http://schemas.microsoft.com/office/drawing/2014/main" xmlns="" id="{E5796993-F9F0-2845-BFB9-05902E13C8C4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47" name="Oval 80">
                <a:extLst>
                  <a:ext uri="{FF2B5EF4-FFF2-40B4-BE49-F238E27FC236}">
                    <a16:creationId xmlns:a16="http://schemas.microsoft.com/office/drawing/2014/main" xmlns="" id="{24551B7F-9DB2-D9C6-4B8C-78E3973B1B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12">
              <a:extLst>
                <a:ext uri="{FF2B5EF4-FFF2-40B4-BE49-F238E27FC236}">
                  <a16:creationId xmlns:a16="http://schemas.microsoft.com/office/drawing/2014/main" xmlns="" id="{3FEEEE55-20CF-138B-9233-7604EE240E5F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44" name="Rectangle : coins arrondis 6">
                <a:extLst>
                  <a:ext uri="{FF2B5EF4-FFF2-40B4-BE49-F238E27FC236}">
                    <a16:creationId xmlns:a16="http://schemas.microsoft.com/office/drawing/2014/main" xmlns="" id="{6098B740-D2F2-ADF8-96A4-CF1246CB71BC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Oval 80">
                <a:extLst>
                  <a:ext uri="{FF2B5EF4-FFF2-40B4-BE49-F238E27FC236}">
                    <a16:creationId xmlns:a16="http://schemas.microsoft.com/office/drawing/2014/main" xmlns="" id="{5E516B5D-498D-0565-2668-1BC96B1F3D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xmlns="" id="{7FA8604C-7C3E-528B-2F66-8A6BCC4FA7A8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42" name="Rectangle : coins arrondis 10">
                <a:extLst>
                  <a:ext uri="{FF2B5EF4-FFF2-40B4-BE49-F238E27FC236}">
                    <a16:creationId xmlns:a16="http://schemas.microsoft.com/office/drawing/2014/main" xmlns="" id="{22EC9615-72EB-8A65-472C-3E1369C1C0D2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43" name="Oval 80">
                <a:extLst>
                  <a:ext uri="{FF2B5EF4-FFF2-40B4-BE49-F238E27FC236}">
                    <a16:creationId xmlns:a16="http://schemas.microsoft.com/office/drawing/2014/main" xmlns="" id="{A21C7B79-3FD2-DC26-1755-60D472A670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F75A063E-6544-6760-ADB2-B974E4B2735C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40" name="Rectangle : coins arrondis 13">
                <a:extLst>
                  <a:ext uri="{FF2B5EF4-FFF2-40B4-BE49-F238E27FC236}">
                    <a16:creationId xmlns:a16="http://schemas.microsoft.com/office/drawing/2014/main" xmlns="" id="{0B437424-C3F5-A299-A03E-CEB01C6D5DC8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xmlns="" id="{CDF84FE8-53AD-15B5-5AEE-E9E999FA89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10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7D07F2-1B02-7240-DC33-337F4A0D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383E765-5EC6-9E59-8171-2533B4D222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8319D317-662A-69CF-D091-060CEF20A248}"/>
              </a:ext>
            </a:extLst>
          </p:cNvPr>
          <p:cNvSpPr txBox="1"/>
          <p:nvPr/>
        </p:nvSpPr>
        <p:spPr>
          <a:xfrm>
            <a:off x="767255" y="854031"/>
            <a:ext cx="6729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من يحدد المطلوب؟</a:t>
            </a:r>
            <a:endParaRPr lang="ar-S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13597D07-154D-F3C9-B26E-5A41AED00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12072" r="3472" b="59718"/>
          <a:stretch>
            <a:fillRect/>
          </a:stretch>
        </p:blipFill>
        <p:spPr>
          <a:xfrm>
            <a:off x="486561" y="3012811"/>
            <a:ext cx="7862309" cy="1912884"/>
          </a:xfrm>
          <a:prstGeom prst="rect">
            <a:avLst/>
          </a:prstGeom>
        </p:spPr>
      </p:pic>
      <p:grpSp>
        <p:nvGrpSpPr>
          <p:cNvPr id="35" name="Groupe 15">
            <a:extLst>
              <a:ext uri="{FF2B5EF4-FFF2-40B4-BE49-F238E27FC236}">
                <a16:creationId xmlns:a16="http://schemas.microsoft.com/office/drawing/2014/main" xmlns="" id="{2BFDACFE-283C-A88B-FE3C-84CA2809B260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6" name="Group 12">
              <a:extLst>
                <a:ext uri="{FF2B5EF4-FFF2-40B4-BE49-F238E27FC236}">
                  <a16:creationId xmlns:a16="http://schemas.microsoft.com/office/drawing/2014/main" xmlns="" id="{297A4971-EF98-C3C4-5B01-F4613107B4EC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46" name="Rectangle : coins arrondis 3">
                <a:extLst>
                  <a:ext uri="{FF2B5EF4-FFF2-40B4-BE49-F238E27FC236}">
                    <a16:creationId xmlns:a16="http://schemas.microsoft.com/office/drawing/2014/main" xmlns="" id="{B983CC13-669E-6F14-6C4E-31C4BAA13D0F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47" name="Oval 80">
                <a:extLst>
                  <a:ext uri="{FF2B5EF4-FFF2-40B4-BE49-F238E27FC236}">
                    <a16:creationId xmlns:a16="http://schemas.microsoft.com/office/drawing/2014/main" xmlns="" id="{A2510DCC-2C7D-3167-C903-E2DF7C4421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12">
              <a:extLst>
                <a:ext uri="{FF2B5EF4-FFF2-40B4-BE49-F238E27FC236}">
                  <a16:creationId xmlns:a16="http://schemas.microsoft.com/office/drawing/2014/main" xmlns="" id="{54E64D60-D6DE-F9D2-B605-2EA2DDA73680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44" name="Rectangle : coins arrondis 6">
                <a:extLst>
                  <a:ext uri="{FF2B5EF4-FFF2-40B4-BE49-F238E27FC236}">
                    <a16:creationId xmlns:a16="http://schemas.microsoft.com/office/drawing/2014/main" xmlns="" id="{2190FBD7-0C4B-88B3-9873-116E6E43E3A8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Oval 80">
                <a:extLst>
                  <a:ext uri="{FF2B5EF4-FFF2-40B4-BE49-F238E27FC236}">
                    <a16:creationId xmlns:a16="http://schemas.microsoft.com/office/drawing/2014/main" xmlns="" id="{FEAAC903-C5AF-7F3F-F7EF-A7194297BA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xmlns="" id="{09BC1E1B-DC27-ED28-A054-4621653B36E3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42" name="Rectangle : coins arrondis 10">
                <a:extLst>
                  <a:ext uri="{FF2B5EF4-FFF2-40B4-BE49-F238E27FC236}">
                    <a16:creationId xmlns:a16="http://schemas.microsoft.com/office/drawing/2014/main" xmlns="" id="{63CBD741-BDF2-DF06-E2BD-C4F0011E53B9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43" name="Oval 80">
                <a:extLst>
                  <a:ext uri="{FF2B5EF4-FFF2-40B4-BE49-F238E27FC236}">
                    <a16:creationId xmlns:a16="http://schemas.microsoft.com/office/drawing/2014/main" xmlns="" id="{EAF045C2-B7D2-66B0-5CC7-B1DA36E60B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A4356329-159C-37EB-E98A-0D4FB8EDA75A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40" name="Rectangle : coins arrondis 13">
                <a:extLst>
                  <a:ext uri="{FF2B5EF4-FFF2-40B4-BE49-F238E27FC236}">
                    <a16:creationId xmlns:a16="http://schemas.microsoft.com/office/drawing/2014/main" xmlns="" id="{A1D30AB5-0D75-2B88-FB96-36F2AB5D9A4D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xmlns="" id="{2DEDD471-00AB-7F31-5054-FE7BF3EC8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2E2969-BE7B-DB88-4235-8E6D579DE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C7DE67C-EF11-EA08-7BDC-8E9614A67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DB21DBC-6C69-7A51-8CA3-5CEEDECD90D3}"/>
              </a:ext>
            </a:extLst>
          </p:cNvPr>
          <p:cNvSpPr txBox="1"/>
          <p:nvPr/>
        </p:nvSpPr>
        <p:spPr>
          <a:xfrm>
            <a:off x="767255" y="854031"/>
            <a:ext cx="6729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من يحدد المطلوب؟</a:t>
            </a:r>
            <a:endParaRPr lang="ar-S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8EEF2D5-0BC5-FAEE-DE3D-989EFD587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12072" r="3472" b="59718"/>
          <a:stretch>
            <a:fillRect/>
          </a:stretch>
        </p:blipFill>
        <p:spPr>
          <a:xfrm>
            <a:off x="357352" y="3132081"/>
            <a:ext cx="8187558" cy="1912884"/>
          </a:xfrm>
          <a:prstGeom prst="rect">
            <a:avLst/>
          </a:prstGeom>
        </p:spPr>
      </p:pic>
      <p:grpSp>
        <p:nvGrpSpPr>
          <p:cNvPr id="35" name="Groupe 15">
            <a:extLst>
              <a:ext uri="{FF2B5EF4-FFF2-40B4-BE49-F238E27FC236}">
                <a16:creationId xmlns:a16="http://schemas.microsoft.com/office/drawing/2014/main" xmlns="" id="{DC7CD879-9ADA-9701-A7C3-47BE388EA922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6" name="Group 12">
              <a:extLst>
                <a:ext uri="{FF2B5EF4-FFF2-40B4-BE49-F238E27FC236}">
                  <a16:creationId xmlns:a16="http://schemas.microsoft.com/office/drawing/2014/main" xmlns="" id="{542D4E47-C3E3-7C8C-0191-374B954D4F00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46" name="Rectangle : coins arrondis 3">
                <a:extLst>
                  <a:ext uri="{FF2B5EF4-FFF2-40B4-BE49-F238E27FC236}">
                    <a16:creationId xmlns:a16="http://schemas.microsoft.com/office/drawing/2014/main" xmlns="" id="{0CA1E7D0-EE36-C573-A27F-DF05B640D7F1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47" name="Oval 80">
                <a:extLst>
                  <a:ext uri="{FF2B5EF4-FFF2-40B4-BE49-F238E27FC236}">
                    <a16:creationId xmlns:a16="http://schemas.microsoft.com/office/drawing/2014/main" xmlns="" id="{AF870323-7B4F-D577-D2A0-E01BCF4613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12">
              <a:extLst>
                <a:ext uri="{FF2B5EF4-FFF2-40B4-BE49-F238E27FC236}">
                  <a16:creationId xmlns:a16="http://schemas.microsoft.com/office/drawing/2014/main" xmlns="" id="{1604EEBB-0214-0EE8-6B75-894732DBFD80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44" name="Rectangle : coins arrondis 6">
                <a:extLst>
                  <a:ext uri="{FF2B5EF4-FFF2-40B4-BE49-F238E27FC236}">
                    <a16:creationId xmlns:a16="http://schemas.microsoft.com/office/drawing/2014/main" xmlns="" id="{7A740A92-4B65-7E3D-647B-6A2D60731144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Oval 80">
                <a:extLst>
                  <a:ext uri="{FF2B5EF4-FFF2-40B4-BE49-F238E27FC236}">
                    <a16:creationId xmlns:a16="http://schemas.microsoft.com/office/drawing/2014/main" xmlns="" id="{69A49DEF-24D5-7E74-BB20-7A71E4150B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xmlns="" id="{B44D92CC-72AA-9B18-33A8-14EC52E9D703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42" name="Rectangle : coins arrondis 10">
                <a:extLst>
                  <a:ext uri="{FF2B5EF4-FFF2-40B4-BE49-F238E27FC236}">
                    <a16:creationId xmlns:a16="http://schemas.microsoft.com/office/drawing/2014/main" xmlns="" id="{934E54B0-A096-5BA8-B7CC-82092D0F659C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43" name="Oval 80">
                <a:extLst>
                  <a:ext uri="{FF2B5EF4-FFF2-40B4-BE49-F238E27FC236}">
                    <a16:creationId xmlns:a16="http://schemas.microsoft.com/office/drawing/2014/main" xmlns="" id="{D66E04B1-B94D-C213-FE43-31DB55E226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839B6BB7-AC30-5B93-EF26-1681FBD99399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40" name="Rectangle : coins arrondis 13">
                <a:extLst>
                  <a:ext uri="{FF2B5EF4-FFF2-40B4-BE49-F238E27FC236}">
                    <a16:creationId xmlns:a16="http://schemas.microsoft.com/office/drawing/2014/main" xmlns="" id="{3389EAAB-5319-D091-73ED-62E7B1529FF8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xmlns="" id="{32D73C6A-AD92-C6F9-EA6C-0FDE079F1C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750A77B-BFDD-7B93-F4CA-4DC9814FC9BD}"/>
              </a:ext>
            </a:extLst>
          </p:cNvPr>
          <p:cNvSpPr/>
          <p:nvPr/>
        </p:nvSpPr>
        <p:spPr>
          <a:xfrm>
            <a:off x="4510196" y="4253948"/>
            <a:ext cx="4034714" cy="7156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21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E124E6-5F80-05AF-65E6-28397B26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537F685-BCF9-BCAA-A194-C62FEFCC7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F34D5881-268F-64C0-440C-EB3CC916D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522" y="4151003"/>
            <a:ext cx="1111031" cy="148925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55384D3-F142-3EB5-BD2A-E625657BE3F1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ثانية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</a:p>
        </p:txBody>
      </p:sp>
      <p:grpSp>
        <p:nvGrpSpPr>
          <p:cNvPr id="2" name="Groupe 15">
            <a:extLst>
              <a:ext uri="{FF2B5EF4-FFF2-40B4-BE49-F238E27FC236}">
                <a16:creationId xmlns:a16="http://schemas.microsoft.com/office/drawing/2014/main" xmlns="" id="{DFC5D077-2859-38CF-A18E-A633272F283E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" name="Group 12">
              <a:extLst>
                <a:ext uri="{FF2B5EF4-FFF2-40B4-BE49-F238E27FC236}">
                  <a16:creationId xmlns:a16="http://schemas.microsoft.com/office/drawing/2014/main" xmlns="" id="{80191C22-6881-2191-07EA-29DDF92E2A43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29" name="Rectangle : coins arrondis 3">
                <a:extLst>
                  <a:ext uri="{FF2B5EF4-FFF2-40B4-BE49-F238E27FC236}">
                    <a16:creationId xmlns:a16="http://schemas.microsoft.com/office/drawing/2014/main" xmlns="" id="{3F56FC12-9957-7890-6E43-53ABCEBE9319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30" name="Oval 80">
                <a:extLst>
                  <a:ext uri="{FF2B5EF4-FFF2-40B4-BE49-F238E27FC236}">
                    <a16:creationId xmlns:a16="http://schemas.microsoft.com/office/drawing/2014/main" xmlns="" id="{FD8D0ADE-CBC9-3A41-65CE-E69AA07AFD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12">
              <a:extLst>
                <a:ext uri="{FF2B5EF4-FFF2-40B4-BE49-F238E27FC236}">
                  <a16:creationId xmlns:a16="http://schemas.microsoft.com/office/drawing/2014/main" xmlns="" id="{B71BA3F5-D97C-BD70-2E4F-BF2E1BFB9E23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27" name="Rectangle : coins arrondis 6">
                <a:extLst>
                  <a:ext uri="{FF2B5EF4-FFF2-40B4-BE49-F238E27FC236}">
                    <a16:creationId xmlns:a16="http://schemas.microsoft.com/office/drawing/2014/main" xmlns="" id="{568AB902-C7F3-F5CF-DCB8-88ABA92466AA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xmlns="" id="{A6D88157-BE6A-784B-FF20-FAEA59012F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xmlns="" id="{0B536E49-C5AC-E4D4-F69B-00BB5211FB58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20" name="Rectangle : coins arrondis 10">
                <a:extLst>
                  <a:ext uri="{FF2B5EF4-FFF2-40B4-BE49-F238E27FC236}">
                    <a16:creationId xmlns:a16="http://schemas.microsoft.com/office/drawing/2014/main" xmlns="" id="{9F8132A0-6718-5748-F23C-F334B5813C6E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xmlns="" id="{5F58591E-7C1F-7ABE-4967-DBDBEEFF86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B803DA9-AA95-D907-E243-7CC4370121F2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xmlns="" id="{892C5151-E878-DDEC-5291-34AA30BBD595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xmlns="" id="{2F8BD0CF-991D-813E-1AE5-CAC673BE75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1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63157750-7425-3716-BC45-521800073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586406" y="2303104"/>
            <a:ext cx="6974643" cy="39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12A174-6518-7D1A-F8C9-6689B79FF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EDA90BF-12C2-38EA-D511-A5652DF46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691047" y="2233163"/>
            <a:ext cx="7638297" cy="425024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155E3147-B1D6-86BE-C279-FA4248BD85B8}"/>
              </a:ext>
            </a:extLst>
          </p:cNvPr>
          <p:cNvSpPr txBox="1"/>
          <p:nvPr/>
        </p:nvSpPr>
        <p:spPr>
          <a:xfrm>
            <a:off x="746234" y="854031"/>
            <a:ext cx="675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ألواحكم،  ضعوا تصميما مناسبا.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9CFB2D3-EE48-3B87-1166-1F3316431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grpSp>
        <p:nvGrpSpPr>
          <p:cNvPr id="2" name="Groupe 15">
            <a:extLst>
              <a:ext uri="{FF2B5EF4-FFF2-40B4-BE49-F238E27FC236}">
                <a16:creationId xmlns:a16="http://schemas.microsoft.com/office/drawing/2014/main" xmlns="" id="{2FABFA46-AFE6-60AB-7DE8-5B2E76DF23FD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" name="Group 12">
              <a:extLst>
                <a:ext uri="{FF2B5EF4-FFF2-40B4-BE49-F238E27FC236}">
                  <a16:creationId xmlns:a16="http://schemas.microsoft.com/office/drawing/2014/main" xmlns="" id="{A5B62B4C-ECCD-B095-FEF6-78D67A7F144D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xmlns="" id="{7715DB30-01C8-A9EE-8740-AE8656134DCE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xmlns="" id="{1D74F7A2-9557-F176-4D9B-F4AA496299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xmlns="" id="{DEFEF2E3-8DA0-89B0-BA0A-923FE5810FE7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28" name="Rectangle : coins arrondis 6">
                <a:extLst>
                  <a:ext uri="{FF2B5EF4-FFF2-40B4-BE49-F238E27FC236}">
                    <a16:creationId xmlns:a16="http://schemas.microsoft.com/office/drawing/2014/main" xmlns="" id="{69B41644-B861-1D9E-800D-054554200CCA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xmlns="" id="{A771938B-7372-9094-46B8-2AB57F0B35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xmlns="" id="{E37BA1A6-9B7E-C005-EAF4-0A66607FA1A1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26" name="Rectangle : coins arrondis 10">
                <a:extLst>
                  <a:ext uri="{FF2B5EF4-FFF2-40B4-BE49-F238E27FC236}">
                    <a16:creationId xmlns:a16="http://schemas.microsoft.com/office/drawing/2014/main" xmlns="" id="{94F7A04D-E3F4-8748-97DC-B4B42FE7438F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xmlns="" id="{835BB3E8-8FF3-EF6E-5715-978922743F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DFFABECE-157B-3483-ED54-3095DC6F1151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24" name="Rectangle : coins arrondis 13">
                <a:extLst>
                  <a:ext uri="{FF2B5EF4-FFF2-40B4-BE49-F238E27FC236}">
                    <a16:creationId xmlns:a16="http://schemas.microsoft.com/office/drawing/2014/main" xmlns="" id="{5A12C39A-EE81-1375-0D76-AFF35D8B59A1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xmlns="" id="{CD2A47C7-5D85-17E2-757F-3A8C0CB632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68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E9E021-AA82-0A80-1B37-013E6A2D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4C4B2CD-10E0-BDBA-0596-E1390A7C86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DE21D39-EDFA-A85E-A535-470796D0D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49D3ED1-0A9F-4FAE-7D19-A84736BB395C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</p:spTree>
    <p:extLst>
      <p:ext uri="{BB962C8B-B14F-4D97-AF65-F5344CB8AC3E}">
        <p14:creationId xmlns:p14="http://schemas.microsoft.com/office/powerpoint/2010/main" val="37227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4DA5F5-C27F-B2FD-2BD0-4B8915F9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C04E7BFD-27FA-0FDD-6E3A-E0026F8D3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691047" y="2233163"/>
            <a:ext cx="7638297" cy="425024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CD42E0D-E328-9548-13F6-3D4BF22CD662}"/>
              </a:ext>
            </a:extLst>
          </p:cNvPr>
          <p:cNvSpPr txBox="1"/>
          <p:nvPr/>
        </p:nvSpPr>
        <p:spPr>
          <a:xfrm>
            <a:off x="746234" y="854031"/>
            <a:ext cx="675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ECBAAE7-75C3-DADD-1FB5-F09B4946B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grpSp>
        <p:nvGrpSpPr>
          <p:cNvPr id="2" name="Groupe 15">
            <a:extLst>
              <a:ext uri="{FF2B5EF4-FFF2-40B4-BE49-F238E27FC236}">
                <a16:creationId xmlns:a16="http://schemas.microsoft.com/office/drawing/2014/main" xmlns="" id="{859F8A19-49C2-BF9F-FFD5-B8F0B767B11E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" name="Group 12">
              <a:extLst>
                <a:ext uri="{FF2B5EF4-FFF2-40B4-BE49-F238E27FC236}">
                  <a16:creationId xmlns:a16="http://schemas.microsoft.com/office/drawing/2014/main" xmlns="" id="{8089D14D-B122-E63C-6627-DFBD66FBDC03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xmlns="" id="{306DE431-D0BF-F1B9-52DF-9B7521456AC6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xmlns="" id="{0EE35C83-4663-E920-A527-2BF0B5F364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xmlns="" id="{4A53D6CD-58FD-36F0-B93B-3B0E8CEBE292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28" name="Rectangle : coins arrondis 6">
                <a:extLst>
                  <a:ext uri="{FF2B5EF4-FFF2-40B4-BE49-F238E27FC236}">
                    <a16:creationId xmlns:a16="http://schemas.microsoft.com/office/drawing/2014/main" xmlns="" id="{997E8BEC-B302-65F5-BE06-4E3A2F385EC5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xmlns="" id="{BC9FDB21-30CC-EBE5-EE89-30C9B3FDE2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xmlns="" id="{D5607F53-7085-A498-C764-789EE58E701F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26" name="Rectangle : coins arrondis 10">
                <a:extLst>
                  <a:ext uri="{FF2B5EF4-FFF2-40B4-BE49-F238E27FC236}">
                    <a16:creationId xmlns:a16="http://schemas.microsoft.com/office/drawing/2014/main" xmlns="" id="{8C5929CC-3D87-E34F-F2C7-8014FCC29178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xmlns="" id="{31E584FE-1A9D-3EEF-50D0-C790CE0F7E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39D125AF-6FEA-370A-82EC-8EFA44B41AF8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24" name="Rectangle : coins arrondis 13">
                <a:extLst>
                  <a:ext uri="{FF2B5EF4-FFF2-40B4-BE49-F238E27FC236}">
                    <a16:creationId xmlns:a16="http://schemas.microsoft.com/office/drawing/2014/main" xmlns="" id="{A6197C30-F55E-059E-D1A1-8A011FDB511F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xmlns="" id="{B5F72D10-D1CB-8232-F261-E46545681B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xmlns="" id="{D0A19490-7682-4168-B305-82ACBC844E71}"/>
              </a:ext>
            </a:extLst>
          </p:cNvPr>
          <p:cNvSpPr txBox="1"/>
          <p:nvPr/>
        </p:nvSpPr>
        <p:spPr>
          <a:xfrm>
            <a:off x="1986154" y="5560346"/>
            <a:ext cx="240772" cy="29238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fr-MA" sz="1300">
                <a:solidFill>
                  <a:srgbClr val="E71224"/>
                </a:solidFill>
              </a:rPr>
              <a:t>-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9B2BE3B-E281-D1B4-D9C6-46BDA63E9961}"/>
              </a:ext>
            </a:extLst>
          </p:cNvPr>
          <p:cNvGrpSpPr/>
          <p:nvPr/>
        </p:nvGrpSpPr>
        <p:grpSpPr>
          <a:xfrm>
            <a:off x="1283897" y="3827612"/>
            <a:ext cx="1641096" cy="2025122"/>
            <a:chOff x="1283897" y="3827612"/>
            <a:chExt cx="1641096" cy="202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01529DB-12CF-2FC3-F599-260F529C60BE}"/>
                </a:ext>
              </a:extLst>
            </p:cNvPr>
            <p:cNvSpPr/>
            <p:nvPr/>
          </p:nvSpPr>
          <p:spPr>
            <a:xfrm>
              <a:off x="1338618" y="4483075"/>
              <a:ext cx="1531655" cy="1248300"/>
            </a:xfrm>
            <a:prstGeom prst="rect">
              <a:avLst/>
            </a:prstGeom>
            <a:solidFill>
              <a:srgbClr val="00B050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xmlns="" id="{F98CB4CD-DD04-689F-760E-1F03FB3C2D0C}"/>
                </a:ext>
              </a:extLst>
            </p:cNvPr>
            <p:cNvSpPr/>
            <p:nvPr/>
          </p:nvSpPr>
          <p:spPr>
            <a:xfrm rot="16200000">
              <a:off x="1976148" y="3517549"/>
              <a:ext cx="256596" cy="15316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B01445B-CFB4-DA87-08BE-648874534054}"/>
                </a:ext>
              </a:extLst>
            </p:cNvPr>
            <p:cNvSpPr txBox="1"/>
            <p:nvPr/>
          </p:nvSpPr>
          <p:spPr>
            <a:xfrm>
              <a:off x="1712722" y="38276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 25 </a:t>
              </a:r>
              <a:r>
                <a:rPr lang="x-none" b="1" dirty="0">
                  <a:solidFill>
                    <a:srgbClr val="FF0000"/>
                  </a:solidFill>
                </a:rPr>
                <a:t> </a:t>
              </a:r>
              <a:r>
                <a:rPr lang="fr-MA" b="1" dirty="0">
                  <a:solidFill>
                    <a:srgbClr val="FF0000"/>
                  </a:solidFill>
                </a:rPr>
                <a:t>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xmlns="" id="{AA45F1AA-9264-CA88-EABD-04097B9488FB}"/>
                    </a:ext>
                  </a:extLst>
                </p14:cNvPr>
                <p14:cNvContentPartPr/>
                <p14:nvPr/>
              </p14:nvContentPartPr>
              <p14:xfrm>
                <a:off x="1987685" y="4402503"/>
                <a:ext cx="109440" cy="169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A45F1AA-9264-CA88-EABD-04097B9488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69744" y="4384503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F882CD2B-3A35-83D1-47C9-1D055D19081F}"/>
                    </a:ext>
                  </a:extLst>
                </p14:cNvPr>
                <p14:cNvContentPartPr/>
                <p14:nvPr/>
              </p14:nvContentPartPr>
              <p14:xfrm>
                <a:off x="2815553" y="5048810"/>
                <a:ext cx="109440" cy="169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882CD2B-3A35-83D1-47C9-1D055D19081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7612" y="5030810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Tekstvak 34">
              <a:extLst>
                <a:ext uri="{FF2B5EF4-FFF2-40B4-BE49-F238E27FC236}">
                  <a16:creationId xmlns:a16="http://schemas.microsoft.com/office/drawing/2014/main" xmlns="" id="{7ED5DB87-1C73-2CFE-549A-C16361B50082}"/>
                </a:ext>
              </a:extLst>
            </p:cNvPr>
            <p:cNvSpPr txBox="1"/>
            <p:nvPr/>
          </p:nvSpPr>
          <p:spPr>
            <a:xfrm>
              <a:off x="1986154" y="5560346"/>
              <a:ext cx="240772" cy="292388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ctr"/>
              <a:r>
                <a:rPr lang="fr-MA" sz="1300">
                  <a:solidFill>
                    <a:srgbClr val="E71224"/>
                  </a:solidFill>
                </a:rPr>
                <a:t>-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xmlns="" id="{40353343-8ECB-C6BD-1803-B3964610C59D}"/>
                    </a:ext>
                  </a:extLst>
                </p14:cNvPr>
                <p14:cNvContentPartPr/>
                <p14:nvPr/>
              </p14:nvContentPartPr>
              <p14:xfrm>
                <a:off x="2042405" y="5649334"/>
                <a:ext cx="109440" cy="169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0353343-8ECB-C6BD-1803-B3964610C59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24464" y="563133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F56AE9C5-CC53-4289-9C6B-6E4D5E788BE9}"/>
                    </a:ext>
                  </a:extLst>
                </p14:cNvPr>
                <p14:cNvContentPartPr/>
                <p14:nvPr/>
              </p14:nvContentPartPr>
              <p14:xfrm>
                <a:off x="1283897" y="5067114"/>
                <a:ext cx="10944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56AE9C5-CC53-4289-9C6B-6E4D5E788BE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65956" y="504911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5172C1-52D1-7781-53D7-5E72BB084D8D}"/>
              </a:ext>
            </a:extLst>
          </p:cNvPr>
          <p:cNvSpPr txBox="1"/>
          <p:nvPr/>
        </p:nvSpPr>
        <p:spPr>
          <a:xfrm>
            <a:off x="282174" y="440250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السّياجُ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87BE0EFB-F7E5-BE92-991A-718D1D41FD63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994228" y="4587169"/>
            <a:ext cx="344389" cy="1339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41DE3F-B272-68C4-83A6-9D90C05BD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4">
            <a:extLst>
              <a:ext uri="{FF2B5EF4-FFF2-40B4-BE49-F238E27FC236}">
                <a16:creationId xmlns:a16="http://schemas.microsoft.com/office/drawing/2014/main" xmlns="" id="{F984CA4E-CB8E-7958-442A-91F5A2F2E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522" y="4151003"/>
            <a:ext cx="1111031" cy="1489254"/>
          </a:xfrm>
          <a:prstGeom prst="ellipse">
            <a:avLst/>
          </a:prstGeom>
        </p:spPr>
      </p:pic>
      <p:pic>
        <p:nvPicPr>
          <p:cNvPr id="9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19C9D577-5BBF-8ACA-E8C4-1DE9E5DAC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586406" y="2303104"/>
            <a:ext cx="6974643" cy="399725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3A93127-97F6-A3B7-1ECF-814F1646B546}"/>
              </a:ext>
            </a:extLst>
          </p:cNvPr>
          <p:cNvSpPr txBox="1"/>
          <p:nvPr/>
        </p:nvSpPr>
        <p:spPr>
          <a:xfrm>
            <a:off x="746234" y="854031"/>
            <a:ext cx="675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 العمل في الخطوة الثالثة؟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B340EC5-80D1-963D-07AF-8D2CBF7F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grpSp>
        <p:nvGrpSpPr>
          <p:cNvPr id="2" name="Groupe 15">
            <a:extLst>
              <a:ext uri="{FF2B5EF4-FFF2-40B4-BE49-F238E27FC236}">
                <a16:creationId xmlns:a16="http://schemas.microsoft.com/office/drawing/2014/main" xmlns="" id="{FAC99AC7-23F5-2B7B-6214-CDD1371007F5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" name="Group 12">
              <a:extLst>
                <a:ext uri="{FF2B5EF4-FFF2-40B4-BE49-F238E27FC236}">
                  <a16:creationId xmlns:a16="http://schemas.microsoft.com/office/drawing/2014/main" xmlns="" id="{FAC0377B-D19C-D269-56DB-DE86D85F4E1C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xmlns="" id="{72B66F94-09F7-A7CF-963D-D79FB67B47F4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xmlns="" id="{519FC414-063F-0ED7-EC6A-ABDFC27612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xmlns="" id="{A4ADB2FB-F754-9090-FC62-C98891060D07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28" name="Rectangle : coins arrondis 6">
                <a:extLst>
                  <a:ext uri="{FF2B5EF4-FFF2-40B4-BE49-F238E27FC236}">
                    <a16:creationId xmlns:a16="http://schemas.microsoft.com/office/drawing/2014/main" xmlns="" id="{E1559AC0-5F71-CB82-53F1-2A8C63084257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xmlns="" id="{85880B99-5612-6EAB-B1CF-C7B8605ED9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xmlns="" id="{062A3EFD-93E5-A396-2C2F-E44D7B13D43E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26" name="Rectangle : coins arrondis 10">
                <a:extLst>
                  <a:ext uri="{FF2B5EF4-FFF2-40B4-BE49-F238E27FC236}">
                    <a16:creationId xmlns:a16="http://schemas.microsoft.com/office/drawing/2014/main" xmlns="" id="{EE1B8E67-3182-3986-EB8B-9377E58F2ED3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xmlns="" id="{DC6CC2E6-1AE6-CA87-3A99-B0B1105759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2EA9B62-6328-ED99-0224-3C363AED6926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24" name="Rectangle : coins arrondis 13">
                <a:extLst>
                  <a:ext uri="{FF2B5EF4-FFF2-40B4-BE49-F238E27FC236}">
                    <a16:creationId xmlns:a16="http://schemas.microsoft.com/office/drawing/2014/main" xmlns="" id="{BA3953F0-C077-1624-5106-507BC9577ADE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xmlns="" id="{91A68D99-F6C0-FBBD-4304-456FC16203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xmlns="" id="{2A58ED94-3C9D-A7FF-B0DC-3536262072BB}"/>
              </a:ext>
            </a:extLst>
          </p:cNvPr>
          <p:cNvSpPr txBox="1"/>
          <p:nvPr/>
        </p:nvSpPr>
        <p:spPr>
          <a:xfrm>
            <a:off x="1986154" y="5560346"/>
            <a:ext cx="240772" cy="29238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fr-MA" sz="1300">
                <a:solidFill>
                  <a:srgbClr val="E71224"/>
                </a:solidFill>
              </a:rPr>
              <a:t>-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C8191B-84F9-40D2-2750-486007D99458}"/>
              </a:ext>
            </a:extLst>
          </p:cNvPr>
          <p:cNvGrpSpPr/>
          <p:nvPr/>
        </p:nvGrpSpPr>
        <p:grpSpPr>
          <a:xfrm>
            <a:off x="1283897" y="3827612"/>
            <a:ext cx="1641096" cy="2025122"/>
            <a:chOff x="1283897" y="3827612"/>
            <a:chExt cx="1641096" cy="2025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8AF2F34-D0BB-9A7D-7499-5B6A57045E84}"/>
                </a:ext>
              </a:extLst>
            </p:cNvPr>
            <p:cNvSpPr/>
            <p:nvPr/>
          </p:nvSpPr>
          <p:spPr>
            <a:xfrm>
              <a:off x="1338618" y="4483075"/>
              <a:ext cx="1531655" cy="1248300"/>
            </a:xfrm>
            <a:prstGeom prst="rect">
              <a:avLst/>
            </a:prstGeom>
            <a:solidFill>
              <a:srgbClr val="00B050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xmlns="" id="{538839E1-CAC1-97F7-23AB-41B644193233}"/>
                </a:ext>
              </a:extLst>
            </p:cNvPr>
            <p:cNvSpPr/>
            <p:nvPr/>
          </p:nvSpPr>
          <p:spPr>
            <a:xfrm rot="16200000">
              <a:off x="1976148" y="3517549"/>
              <a:ext cx="256596" cy="15316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8F387E-254C-8BFF-9C1B-71C0DFAE62EE}"/>
                </a:ext>
              </a:extLst>
            </p:cNvPr>
            <p:cNvSpPr txBox="1"/>
            <p:nvPr/>
          </p:nvSpPr>
          <p:spPr>
            <a:xfrm>
              <a:off x="1712722" y="38276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 25 </a:t>
              </a:r>
              <a:r>
                <a:rPr lang="x-none" b="1" dirty="0">
                  <a:solidFill>
                    <a:srgbClr val="FF0000"/>
                  </a:solidFill>
                </a:rPr>
                <a:t> </a:t>
              </a:r>
              <a:r>
                <a:rPr lang="fr-MA" b="1" dirty="0">
                  <a:solidFill>
                    <a:srgbClr val="FF0000"/>
                  </a:solidFill>
                </a:rPr>
                <a:t>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D8905313-3E57-7FCD-054B-67113D92AF2D}"/>
                    </a:ext>
                  </a:extLst>
                </p14:cNvPr>
                <p14:cNvContentPartPr/>
                <p14:nvPr/>
              </p14:nvContentPartPr>
              <p14:xfrm>
                <a:off x="1987685" y="4402503"/>
                <a:ext cx="109440" cy="169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8905313-3E57-7FCD-054B-67113D92AF2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69744" y="4384503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xmlns="" id="{257E83A9-1DE7-41E3-44B3-B7E43CE93D50}"/>
                    </a:ext>
                  </a:extLst>
                </p14:cNvPr>
                <p14:cNvContentPartPr/>
                <p14:nvPr/>
              </p14:nvContentPartPr>
              <p14:xfrm>
                <a:off x="2815553" y="5048810"/>
                <a:ext cx="109440" cy="169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57E83A9-1DE7-41E3-44B3-B7E43CE93D5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7612" y="5030810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6" name="Tekstvak 34">
              <a:extLst>
                <a:ext uri="{FF2B5EF4-FFF2-40B4-BE49-F238E27FC236}">
                  <a16:creationId xmlns:a16="http://schemas.microsoft.com/office/drawing/2014/main" xmlns="" id="{5926D3E1-2188-28D9-E3C5-5BFD21630014}"/>
                </a:ext>
              </a:extLst>
            </p:cNvPr>
            <p:cNvSpPr txBox="1"/>
            <p:nvPr/>
          </p:nvSpPr>
          <p:spPr>
            <a:xfrm>
              <a:off x="1986154" y="5560346"/>
              <a:ext cx="240772" cy="292388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ctr"/>
              <a:r>
                <a:rPr lang="fr-MA" sz="1300">
                  <a:solidFill>
                    <a:srgbClr val="E71224"/>
                  </a:solidFill>
                </a:rPr>
                <a:t>-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89CAA3F6-4EBE-61CF-8EA8-90BDAB3E4A07}"/>
                    </a:ext>
                  </a:extLst>
                </p14:cNvPr>
                <p14:cNvContentPartPr/>
                <p14:nvPr/>
              </p14:nvContentPartPr>
              <p14:xfrm>
                <a:off x="2042405" y="5649334"/>
                <a:ext cx="10944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9CAA3F6-4EBE-61CF-8EA8-90BDAB3E4A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24464" y="563133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xmlns="" id="{B15E5A49-A576-03F7-C38F-8187A9E2DE5F}"/>
                    </a:ext>
                  </a:extLst>
                </p14:cNvPr>
                <p14:cNvContentPartPr/>
                <p14:nvPr/>
              </p14:nvContentPartPr>
              <p14:xfrm>
                <a:off x="1283897" y="5067114"/>
                <a:ext cx="109440" cy="169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15E5A49-A576-03F7-C38F-8187A9E2DE5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65956" y="504911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990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FFFA89-D48A-28FB-4D51-EAFD9C1AB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7CE01DD8-24A5-0DF3-142B-F80A68651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683629" y="2200645"/>
            <a:ext cx="7653133" cy="3997258"/>
          </a:xfrm>
          <a:prstGeom prst="rect">
            <a:avLst/>
          </a:prstGeom>
          <a:solidFill>
            <a:srgbClr val="00B050"/>
          </a:solidFill>
          <a:ln w="57150">
            <a:prstDash val="sysDash"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4D9CAB7-B8D0-A768-BB72-7D3905095F8B}"/>
              </a:ext>
            </a:extLst>
          </p:cNvPr>
          <p:cNvSpPr txBox="1"/>
          <p:nvPr/>
        </p:nvSpPr>
        <p:spPr>
          <a:xfrm>
            <a:off x="746234" y="854031"/>
            <a:ext cx="675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محيط الحقل.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15C505D-EA62-8A30-7871-8CB50E17B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671047-69D5-9FA0-0AA6-1F790E4C90C4}"/>
              </a:ext>
            </a:extLst>
          </p:cNvPr>
          <p:cNvGrpSpPr/>
          <p:nvPr/>
        </p:nvGrpSpPr>
        <p:grpSpPr>
          <a:xfrm>
            <a:off x="1283897" y="3827612"/>
            <a:ext cx="1641096" cy="2025122"/>
            <a:chOff x="1283897" y="3827612"/>
            <a:chExt cx="1641096" cy="2025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51E7269-1DA5-5464-AFC6-858B23834CD0}"/>
                </a:ext>
              </a:extLst>
            </p:cNvPr>
            <p:cNvSpPr/>
            <p:nvPr/>
          </p:nvSpPr>
          <p:spPr>
            <a:xfrm>
              <a:off x="1338618" y="4483075"/>
              <a:ext cx="1531655" cy="1248300"/>
            </a:xfrm>
            <a:prstGeom prst="rect">
              <a:avLst/>
            </a:prstGeom>
            <a:solidFill>
              <a:srgbClr val="00B050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3" name="Right Brace 32">
              <a:extLst>
                <a:ext uri="{FF2B5EF4-FFF2-40B4-BE49-F238E27FC236}">
                  <a16:creationId xmlns:a16="http://schemas.microsoft.com/office/drawing/2014/main" xmlns="" id="{4698139C-ACFF-8135-2F6F-F2BA328F58C7}"/>
                </a:ext>
              </a:extLst>
            </p:cNvPr>
            <p:cNvSpPr/>
            <p:nvPr/>
          </p:nvSpPr>
          <p:spPr>
            <a:xfrm rot="16200000">
              <a:off x="1976148" y="3517549"/>
              <a:ext cx="256596" cy="15316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D184309-0E14-0517-C5CF-1BBEA79D8384}"/>
                </a:ext>
              </a:extLst>
            </p:cNvPr>
            <p:cNvSpPr txBox="1"/>
            <p:nvPr/>
          </p:nvSpPr>
          <p:spPr>
            <a:xfrm>
              <a:off x="1712722" y="38276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 25 </a:t>
              </a:r>
              <a:r>
                <a:rPr lang="x-none" b="1" dirty="0">
                  <a:solidFill>
                    <a:srgbClr val="FF0000"/>
                  </a:solidFill>
                </a:rPr>
                <a:t> </a:t>
              </a:r>
              <a:r>
                <a:rPr lang="fr-MA" b="1" dirty="0">
                  <a:solidFill>
                    <a:srgbClr val="FF0000"/>
                  </a:solidFill>
                </a:rPr>
                <a:t>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xmlns="" id="{B550D915-C712-B0D7-3399-3C027076B570}"/>
                    </a:ext>
                  </a:extLst>
                </p14:cNvPr>
                <p14:cNvContentPartPr/>
                <p14:nvPr/>
              </p14:nvContentPartPr>
              <p14:xfrm>
                <a:off x="1987685" y="4402503"/>
                <a:ext cx="109440" cy="169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550D915-C712-B0D7-3399-3C027076B57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69744" y="4384503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xmlns="" id="{EA6D7356-83AD-9FD5-F6A0-1C37D78859F2}"/>
                    </a:ext>
                  </a:extLst>
                </p14:cNvPr>
                <p14:cNvContentPartPr/>
                <p14:nvPr/>
              </p14:nvContentPartPr>
              <p14:xfrm>
                <a:off x="2815553" y="5048810"/>
                <a:ext cx="109440" cy="169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A6D7356-83AD-9FD5-F6A0-1C37D78859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7612" y="5030810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xmlns="" id="{12B06C7B-DFBE-7741-1EF8-C31977155118}"/>
                </a:ext>
              </a:extLst>
            </p:cNvPr>
            <p:cNvSpPr txBox="1"/>
            <p:nvPr/>
          </p:nvSpPr>
          <p:spPr>
            <a:xfrm>
              <a:off x="1986154" y="5560346"/>
              <a:ext cx="240772" cy="292388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ctr"/>
              <a:r>
                <a:rPr lang="fr-MA" sz="1300">
                  <a:solidFill>
                    <a:srgbClr val="E71224"/>
                  </a:solidFill>
                </a:rPr>
                <a:t>-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xmlns="" id="{BF7DE99F-3407-B55F-7F35-7D30B31ED3E0}"/>
                    </a:ext>
                  </a:extLst>
                </p14:cNvPr>
                <p14:cNvContentPartPr/>
                <p14:nvPr/>
              </p14:nvContentPartPr>
              <p14:xfrm>
                <a:off x="2042405" y="5649334"/>
                <a:ext cx="109440" cy="169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F7DE99F-3407-B55F-7F35-7D30B31ED3E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24464" y="563133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xmlns="" id="{031238A5-3308-7AAE-3933-AAC2890E544B}"/>
                    </a:ext>
                  </a:extLst>
                </p14:cNvPr>
                <p14:cNvContentPartPr/>
                <p14:nvPr/>
              </p14:nvContentPartPr>
              <p14:xfrm>
                <a:off x="1283897" y="5067114"/>
                <a:ext cx="109440" cy="169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31238A5-3308-7AAE-3933-AAC2890E544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65956" y="504911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e 15">
            <a:extLst>
              <a:ext uri="{FF2B5EF4-FFF2-40B4-BE49-F238E27FC236}">
                <a16:creationId xmlns:a16="http://schemas.microsoft.com/office/drawing/2014/main" xmlns="" id="{67189BCE-5F4D-1D5C-0A63-DDE26AFCBC4F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xmlns="" id="{DF25BB8D-13AF-C287-4E6B-15F5CA2736A3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xmlns="" id="{C176B88F-B701-1C0B-102C-CEA828599167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xmlns="" id="{E5640563-89F3-FEFB-6187-341474FD64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674C0680-C143-B2DB-BF4D-A5195A1490B5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38" name="Rectangle : coins arrondis 6">
                <a:extLst>
                  <a:ext uri="{FF2B5EF4-FFF2-40B4-BE49-F238E27FC236}">
                    <a16:creationId xmlns:a16="http://schemas.microsoft.com/office/drawing/2014/main" xmlns="" id="{9380188A-4341-CF91-C5D7-F86387E76EA5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xmlns="" id="{D5FFC819-BE51-12E5-69BF-1E271A6404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xmlns="" id="{8B48E009-6DC9-B220-DB80-537C48AE1071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19" name="Rectangle : coins arrondis 10">
                <a:extLst>
                  <a:ext uri="{FF2B5EF4-FFF2-40B4-BE49-F238E27FC236}">
                    <a16:creationId xmlns:a16="http://schemas.microsoft.com/office/drawing/2014/main" xmlns="" id="{3A0EF48C-EA9B-F512-CF89-45009FBB7663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36" name="Oval 80">
                <a:extLst>
                  <a:ext uri="{FF2B5EF4-FFF2-40B4-BE49-F238E27FC236}">
                    <a16:creationId xmlns:a16="http://schemas.microsoft.com/office/drawing/2014/main" xmlns="" id="{8A65CC90-6515-CECE-61E3-A09D0E91FC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0F608DDE-5850-8A8F-46EF-ACDDE7832189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16" name="Rectangle : coins arrondis 13">
                <a:extLst>
                  <a:ext uri="{FF2B5EF4-FFF2-40B4-BE49-F238E27FC236}">
                    <a16:creationId xmlns:a16="http://schemas.microsoft.com/office/drawing/2014/main" xmlns="" id="{94A27ED1-5B4B-2E9B-425C-BB97D3E522EA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17" name="Oval 80">
                <a:extLst>
                  <a:ext uri="{FF2B5EF4-FFF2-40B4-BE49-F238E27FC236}">
                    <a16:creationId xmlns:a16="http://schemas.microsoft.com/office/drawing/2014/main" xmlns="" id="{2FFE24CA-6CBA-EAE2-A6CE-DC18F37BCC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31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01D0C8-88F0-F818-B543-F5B69E531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3F33714-0233-A81B-937F-C765A315CA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812744E-9A79-0CC1-05BA-3A3707E3C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865BEDB-EA74-F607-DA97-46CF281F9949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</p:spTree>
    <p:extLst>
      <p:ext uri="{BB962C8B-B14F-4D97-AF65-F5344CB8AC3E}">
        <p14:creationId xmlns:p14="http://schemas.microsoft.com/office/powerpoint/2010/main" val="6269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9139F645-6AF6-D76C-3950-23A6E10DEEBF}"/>
              </a:ext>
            </a:extLst>
          </p:cNvPr>
          <p:cNvSpPr/>
          <p:nvPr/>
        </p:nvSpPr>
        <p:spPr>
          <a:xfrm>
            <a:off x="1538635" y="2612650"/>
            <a:ext cx="5884432" cy="26849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xmlns="" id="{221A3EE0-E9C1-E8E0-053A-19385537EBD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xmlns="" id="{CEF7E973-88DF-E9E7-9F6A-E07B235E3B0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D8D94C9-33EC-97D2-E452-C86B0AAB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81325" y="3154658"/>
            <a:ext cx="841742" cy="84174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9607537-C655-2BCB-9208-5936ED3B79F1}"/>
              </a:ext>
            </a:extLst>
          </p:cNvPr>
          <p:cNvGrpSpPr/>
          <p:nvPr/>
        </p:nvGrpSpPr>
        <p:grpSpPr>
          <a:xfrm>
            <a:off x="2117610" y="3290615"/>
            <a:ext cx="4256645" cy="1557469"/>
            <a:chOff x="2324679" y="3396509"/>
            <a:chExt cx="4256645" cy="155746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1FFEF689-E2D4-5D12-182C-41AFC71FEBE6}"/>
                </a:ext>
              </a:extLst>
            </p:cNvPr>
            <p:cNvSpPr txBox="1"/>
            <p:nvPr/>
          </p:nvSpPr>
          <p:spPr>
            <a:xfrm>
              <a:off x="4223222" y="4492313"/>
              <a:ext cx="23581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sz="2400" dirty="0">
                  <a:solidFill>
                    <a:schemeClr val="bg1">
                      <a:lumMod val="65000"/>
                    </a:schemeClr>
                  </a:solidFill>
                </a:rPr>
                <a:t>الحساب ذهني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FAB88350-78BE-D846-23C6-D42A3CCB3EF8}"/>
                </a:ext>
              </a:extLst>
            </p:cNvPr>
            <p:cNvSpPr txBox="1"/>
            <p:nvPr/>
          </p:nvSpPr>
          <p:spPr>
            <a:xfrm>
              <a:off x="2324679" y="3396509"/>
              <a:ext cx="425664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E31C44-E2A8-F203-5F0B-A75DE0D41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4">
            <a:extLst>
              <a:ext uri="{FF2B5EF4-FFF2-40B4-BE49-F238E27FC236}">
                <a16:creationId xmlns:a16="http://schemas.microsoft.com/office/drawing/2014/main" xmlns="" id="{D376249C-14C3-E883-4BC2-C37E70CBC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522" y="4151003"/>
            <a:ext cx="1111031" cy="1489254"/>
          </a:xfrm>
          <a:prstGeom prst="ellipse">
            <a:avLst/>
          </a:prstGeom>
        </p:spPr>
      </p:pic>
      <p:pic>
        <p:nvPicPr>
          <p:cNvPr id="9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6A0AE009-FD94-50B7-F0C3-85C1B714B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586406" y="2108476"/>
            <a:ext cx="6974643" cy="399725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78AEE87-B3DD-EB97-3514-69EFF87B314E}"/>
              </a:ext>
            </a:extLst>
          </p:cNvPr>
          <p:cNvSpPr txBox="1"/>
          <p:nvPr/>
        </p:nvSpPr>
        <p:spPr>
          <a:xfrm>
            <a:off x="746234" y="854031"/>
            <a:ext cx="675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0B4B386-55AD-3D31-4787-04A3B5DAE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xmlns="" id="{352B1371-66FD-C697-5470-3B4D464E9AA6}"/>
              </a:ext>
            </a:extLst>
          </p:cNvPr>
          <p:cNvSpPr txBox="1"/>
          <p:nvPr/>
        </p:nvSpPr>
        <p:spPr>
          <a:xfrm>
            <a:off x="1986154" y="5560346"/>
            <a:ext cx="240772" cy="29238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fr-MA" sz="1300">
                <a:solidFill>
                  <a:srgbClr val="E71224"/>
                </a:solidFill>
              </a:rPr>
              <a:t>-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4186CA9-540F-8FB6-B538-CAA7443490FA}"/>
              </a:ext>
            </a:extLst>
          </p:cNvPr>
          <p:cNvGrpSpPr/>
          <p:nvPr/>
        </p:nvGrpSpPr>
        <p:grpSpPr>
          <a:xfrm>
            <a:off x="1283897" y="3827612"/>
            <a:ext cx="1641096" cy="2025122"/>
            <a:chOff x="1283897" y="3827612"/>
            <a:chExt cx="1641096" cy="202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130BC57-827D-8ED7-1D36-F86225B71120}"/>
                </a:ext>
              </a:extLst>
            </p:cNvPr>
            <p:cNvSpPr/>
            <p:nvPr/>
          </p:nvSpPr>
          <p:spPr>
            <a:xfrm>
              <a:off x="1338618" y="4483075"/>
              <a:ext cx="1531655" cy="1248300"/>
            </a:xfrm>
            <a:prstGeom prst="rect">
              <a:avLst/>
            </a:prstGeom>
            <a:solidFill>
              <a:srgbClr val="00B050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xmlns="" id="{3F469814-CF00-9FB6-16B4-05406FC89F7A}"/>
                </a:ext>
              </a:extLst>
            </p:cNvPr>
            <p:cNvSpPr/>
            <p:nvPr/>
          </p:nvSpPr>
          <p:spPr>
            <a:xfrm rot="16200000">
              <a:off x="1976148" y="3517549"/>
              <a:ext cx="256596" cy="15316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F0748E6-C393-A090-F8C9-D78E4C5F799F}"/>
                </a:ext>
              </a:extLst>
            </p:cNvPr>
            <p:cNvSpPr txBox="1"/>
            <p:nvPr/>
          </p:nvSpPr>
          <p:spPr>
            <a:xfrm>
              <a:off x="1712722" y="38276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 25 </a:t>
              </a:r>
              <a:r>
                <a:rPr lang="x-none" b="1" dirty="0">
                  <a:solidFill>
                    <a:srgbClr val="FF0000"/>
                  </a:solidFill>
                </a:rPr>
                <a:t> </a:t>
              </a:r>
              <a:r>
                <a:rPr lang="fr-MA" b="1" dirty="0">
                  <a:solidFill>
                    <a:srgbClr val="FF0000"/>
                  </a:solidFill>
                </a:rPr>
                <a:t>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xmlns="" id="{BD983D19-12F8-79D6-6C00-DDFE5D0924E0}"/>
                    </a:ext>
                  </a:extLst>
                </p14:cNvPr>
                <p14:cNvContentPartPr/>
                <p14:nvPr/>
              </p14:nvContentPartPr>
              <p14:xfrm>
                <a:off x="1987685" y="4402503"/>
                <a:ext cx="109440" cy="169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D983D19-12F8-79D6-6C00-DDFE5D0924E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69744" y="4384503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BBA56121-FDFB-A92A-DFC6-FFA8BE3432CD}"/>
                    </a:ext>
                  </a:extLst>
                </p14:cNvPr>
                <p14:cNvContentPartPr/>
                <p14:nvPr/>
              </p14:nvContentPartPr>
              <p14:xfrm>
                <a:off x="2815553" y="5048810"/>
                <a:ext cx="109440" cy="169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BA56121-FDFB-A92A-DFC6-FFA8BE3432C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7612" y="5030810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Tekstvak 34">
              <a:extLst>
                <a:ext uri="{FF2B5EF4-FFF2-40B4-BE49-F238E27FC236}">
                  <a16:creationId xmlns:a16="http://schemas.microsoft.com/office/drawing/2014/main" xmlns="" id="{34B45DDD-8EC5-1123-BC40-693E03BCE42F}"/>
                </a:ext>
              </a:extLst>
            </p:cNvPr>
            <p:cNvSpPr txBox="1"/>
            <p:nvPr/>
          </p:nvSpPr>
          <p:spPr>
            <a:xfrm>
              <a:off x="1986154" y="5560346"/>
              <a:ext cx="240772" cy="292388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ctr"/>
              <a:r>
                <a:rPr lang="fr-MA" sz="1300">
                  <a:solidFill>
                    <a:srgbClr val="E71224"/>
                  </a:solidFill>
                </a:rPr>
                <a:t>-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xmlns="" id="{C1C1FCD2-673F-6934-6C43-646DA025256F}"/>
                    </a:ext>
                  </a:extLst>
                </p14:cNvPr>
                <p14:cNvContentPartPr/>
                <p14:nvPr/>
              </p14:nvContentPartPr>
              <p14:xfrm>
                <a:off x="2042405" y="5649334"/>
                <a:ext cx="109440" cy="169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1C1FCD2-673F-6934-6C43-646DA025256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24464" y="563133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65D817C4-CB40-9A64-7EE8-A36CA275E009}"/>
                    </a:ext>
                  </a:extLst>
                </p14:cNvPr>
                <p14:cNvContentPartPr/>
                <p14:nvPr/>
              </p14:nvContentPartPr>
              <p14:xfrm>
                <a:off x="1283897" y="5067114"/>
                <a:ext cx="10944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5D817C4-CB40-9A64-7EE8-A36CA275E00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65956" y="504911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02DCAE-1249-3A5A-DEDC-370014097F08}"/>
              </a:ext>
            </a:extLst>
          </p:cNvPr>
          <p:cNvSpPr txBox="1"/>
          <p:nvPr/>
        </p:nvSpPr>
        <p:spPr>
          <a:xfrm>
            <a:off x="3988112" y="4483075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مُحيطُ الْحَقْلِ</a:t>
            </a:r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x 25= 100 m :</a:t>
            </a:r>
          </a:p>
        </p:txBody>
      </p:sp>
      <p:grpSp>
        <p:nvGrpSpPr>
          <p:cNvPr id="36" name="Groupe 15">
            <a:extLst>
              <a:ext uri="{FF2B5EF4-FFF2-40B4-BE49-F238E27FC236}">
                <a16:creationId xmlns:a16="http://schemas.microsoft.com/office/drawing/2014/main" xmlns="" id="{10961B35-6833-A562-6A9A-D6C814D2FDC3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xmlns="" id="{47B07B7B-FC06-9B80-7D8E-5361F655D28E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48" name="Rectangle : coins arrondis 3">
                <a:extLst>
                  <a:ext uri="{FF2B5EF4-FFF2-40B4-BE49-F238E27FC236}">
                    <a16:creationId xmlns:a16="http://schemas.microsoft.com/office/drawing/2014/main" xmlns="" id="{C6C38EE2-5E52-B527-5B92-1C2DC6E4F01A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49" name="Oval 80">
                <a:extLst>
                  <a:ext uri="{FF2B5EF4-FFF2-40B4-BE49-F238E27FC236}">
                    <a16:creationId xmlns:a16="http://schemas.microsoft.com/office/drawing/2014/main" xmlns="" id="{D55C5FA6-737F-F801-4682-7F77381CE5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12">
              <a:extLst>
                <a:ext uri="{FF2B5EF4-FFF2-40B4-BE49-F238E27FC236}">
                  <a16:creationId xmlns:a16="http://schemas.microsoft.com/office/drawing/2014/main" xmlns="" id="{6FBF8347-D5B5-B81A-EC75-6DE2F1D7CCE9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46" name="Rectangle : coins arrondis 6">
                <a:extLst>
                  <a:ext uri="{FF2B5EF4-FFF2-40B4-BE49-F238E27FC236}">
                    <a16:creationId xmlns:a16="http://schemas.microsoft.com/office/drawing/2014/main" xmlns="" id="{901717F5-9D12-3788-A36D-F3DDFED32730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80">
                <a:extLst>
                  <a:ext uri="{FF2B5EF4-FFF2-40B4-BE49-F238E27FC236}">
                    <a16:creationId xmlns:a16="http://schemas.microsoft.com/office/drawing/2014/main" xmlns="" id="{DEB1F326-6200-7A21-5892-1768FD7A42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0" name="Group 12">
              <a:extLst>
                <a:ext uri="{FF2B5EF4-FFF2-40B4-BE49-F238E27FC236}">
                  <a16:creationId xmlns:a16="http://schemas.microsoft.com/office/drawing/2014/main" xmlns="" id="{05C59007-E969-9263-93AC-3D22119D4F2F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44" name="Rectangle : coins arrondis 10">
                <a:extLst>
                  <a:ext uri="{FF2B5EF4-FFF2-40B4-BE49-F238E27FC236}">
                    <a16:creationId xmlns:a16="http://schemas.microsoft.com/office/drawing/2014/main" xmlns="" id="{8EC2363B-69C5-7979-4ECB-381A2ADA45C7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45" name="Oval 80">
                <a:extLst>
                  <a:ext uri="{FF2B5EF4-FFF2-40B4-BE49-F238E27FC236}">
                    <a16:creationId xmlns:a16="http://schemas.microsoft.com/office/drawing/2014/main" xmlns="" id="{0B83AC77-A436-596B-5564-B1DD6B6909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5DC5E4E9-026E-258A-E0F4-ACB3632B65FA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42" name="Rectangle : coins arrondis 13">
                <a:extLst>
                  <a:ext uri="{FF2B5EF4-FFF2-40B4-BE49-F238E27FC236}">
                    <a16:creationId xmlns:a16="http://schemas.microsoft.com/office/drawing/2014/main" xmlns="" id="{897F5F2A-F2D3-5B24-4204-4DAF3721BEF3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43" name="Oval 80">
                <a:extLst>
                  <a:ext uri="{FF2B5EF4-FFF2-40B4-BE49-F238E27FC236}">
                    <a16:creationId xmlns:a16="http://schemas.microsoft.com/office/drawing/2014/main" xmlns="" id="{915B95A3-2865-76DB-B7D4-0C6BE29673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828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AFAE7E-569E-13A3-5F29-780142759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4">
            <a:extLst>
              <a:ext uri="{FF2B5EF4-FFF2-40B4-BE49-F238E27FC236}">
                <a16:creationId xmlns:a16="http://schemas.microsoft.com/office/drawing/2014/main" xmlns="" id="{360ADC79-EDF0-D3E6-C594-C04BE7CE4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522" y="4151003"/>
            <a:ext cx="1111031" cy="1489254"/>
          </a:xfrm>
          <a:prstGeom prst="ellipse">
            <a:avLst/>
          </a:prstGeom>
        </p:spPr>
      </p:pic>
      <p:pic>
        <p:nvPicPr>
          <p:cNvPr id="9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3C228CBD-59DD-B8D4-AC09-7823DE70B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586406" y="2108476"/>
            <a:ext cx="6974643" cy="399725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4F89BCC-17FB-5FAC-F783-D9A423E2A7D4}"/>
              </a:ext>
            </a:extLst>
          </p:cNvPr>
          <p:cNvSpPr txBox="1"/>
          <p:nvPr/>
        </p:nvSpPr>
        <p:spPr>
          <a:xfrm>
            <a:off x="746234" y="854031"/>
            <a:ext cx="675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استنتجوا متساوية الحل.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1840CCA-378D-37DA-AED5-36DC0ED81F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xmlns="" id="{CF14E93B-3028-E543-9A9C-1CDAF56D2F33}"/>
              </a:ext>
            </a:extLst>
          </p:cNvPr>
          <p:cNvSpPr txBox="1"/>
          <p:nvPr/>
        </p:nvSpPr>
        <p:spPr>
          <a:xfrm>
            <a:off x="1986154" y="5560346"/>
            <a:ext cx="240772" cy="29238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fr-MA" sz="1300">
                <a:solidFill>
                  <a:srgbClr val="E71224"/>
                </a:solidFill>
              </a:rPr>
              <a:t>-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5D52402-8CA2-C80D-7241-3E98AA004AE6}"/>
              </a:ext>
            </a:extLst>
          </p:cNvPr>
          <p:cNvGrpSpPr/>
          <p:nvPr/>
        </p:nvGrpSpPr>
        <p:grpSpPr>
          <a:xfrm>
            <a:off x="1283897" y="3827612"/>
            <a:ext cx="1641096" cy="2025122"/>
            <a:chOff x="1283897" y="3827612"/>
            <a:chExt cx="1641096" cy="202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C8FD02E-7DA4-172F-887D-4D4B53C92A34}"/>
                </a:ext>
              </a:extLst>
            </p:cNvPr>
            <p:cNvSpPr/>
            <p:nvPr/>
          </p:nvSpPr>
          <p:spPr>
            <a:xfrm>
              <a:off x="1338618" y="4483075"/>
              <a:ext cx="1531655" cy="1248300"/>
            </a:xfrm>
            <a:prstGeom prst="rect">
              <a:avLst/>
            </a:prstGeom>
            <a:solidFill>
              <a:srgbClr val="00B050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xmlns="" id="{0D828C7C-9A2F-6438-A3FB-D0B86FF1555F}"/>
                </a:ext>
              </a:extLst>
            </p:cNvPr>
            <p:cNvSpPr/>
            <p:nvPr/>
          </p:nvSpPr>
          <p:spPr>
            <a:xfrm rot="16200000">
              <a:off x="1976148" y="3517549"/>
              <a:ext cx="256596" cy="15316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C8ABBF8-E229-1568-D781-7BE80693B80B}"/>
                </a:ext>
              </a:extLst>
            </p:cNvPr>
            <p:cNvSpPr txBox="1"/>
            <p:nvPr/>
          </p:nvSpPr>
          <p:spPr>
            <a:xfrm>
              <a:off x="1712722" y="38276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 25 </a:t>
              </a:r>
              <a:r>
                <a:rPr lang="x-none" b="1" dirty="0">
                  <a:solidFill>
                    <a:srgbClr val="FF0000"/>
                  </a:solidFill>
                </a:rPr>
                <a:t> </a:t>
              </a:r>
              <a:r>
                <a:rPr lang="fr-MA" b="1" dirty="0">
                  <a:solidFill>
                    <a:srgbClr val="FF0000"/>
                  </a:solidFill>
                </a:rPr>
                <a:t>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xmlns="" id="{CBED39B3-FEC8-A4F1-D324-DF121BB409C8}"/>
                    </a:ext>
                  </a:extLst>
                </p14:cNvPr>
                <p14:cNvContentPartPr/>
                <p14:nvPr/>
              </p14:nvContentPartPr>
              <p14:xfrm>
                <a:off x="1987685" y="4402503"/>
                <a:ext cx="109440" cy="169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BED39B3-FEC8-A4F1-D324-DF121BB409C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69744" y="4384503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A02B6047-9CE0-396C-85E0-81BFC8F5EE15}"/>
                    </a:ext>
                  </a:extLst>
                </p14:cNvPr>
                <p14:cNvContentPartPr/>
                <p14:nvPr/>
              </p14:nvContentPartPr>
              <p14:xfrm>
                <a:off x="2815553" y="5048810"/>
                <a:ext cx="109440" cy="169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02B6047-9CE0-396C-85E0-81BFC8F5EE1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7612" y="5030810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Tekstvak 34">
              <a:extLst>
                <a:ext uri="{FF2B5EF4-FFF2-40B4-BE49-F238E27FC236}">
                  <a16:creationId xmlns:a16="http://schemas.microsoft.com/office/drawing/2014/main" xmlns="" id="{6B340885-AF0F-02F7-B0F7-AE2C1EE2D113}"/>
                </a:ext>
              </a:extLst>
            </p:cNvPr>
            <p:cNvSpPr txBox="1"/>
            <p:nvPr/>
          </p:nvSpPr>
          <p:spPr>
            <a:xfrm>
              <a:off x="1986154" y="5560346"/>
              <a:ext cx="240772" cy="292388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ctr"/>
              <a:r>
                <a:rPr lang="fr-MA" sz="1300">
                  <a:solidFill>
                    <a:srgbClr val="E71224"/>
                  </a:solidFill>
                </a:rPr>
                <a:t>-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xmlns="" id="{9A4265CE-47CA-8C34-138C-4B61517944DB}"/>
                    </a:ext>
                  </a:extLst>
                </p14:cNvPr>
                <p14:cNvContentPartPr/>
                <p14:nvPr/>
              </p14:nvContentPartPr>
              <p14:xfrm>
                <a:off x="2042405" y="5649334"/>
                <a:ext cx="109440" cy="169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A4265CE-47CA-8C34-138C-4B61517944D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24464" y="563133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C70577DE-9B5E-6B97-7244-09B63041CD92}"/>
                    </a:ext>
                  </a:extLst>
                </p14:cNvPr>
                <p14:cNvContentPartPr/>
                <p14:nvPr/>
              </p14:nvContentPartPr>
              <p14:xfrm>
                <a:off x="1283897" y="5067114"/>
                <a:ext cx="10944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70577DE-9B5E-6B97-7244-09B63041CD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65956" y="504911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2D066D7-32BF-1E09-EEF8-BE79DEBA36A5}"/>
              </a:ext>
            </a:extLst>
          </p:cNvPr>
          <p:cNvSpPr txBox="1"/>
          <p:nvPr/>
        </p:nvSpPr>
        <p:spPr>
          <a:xfrm>
            <a:off x="4041012" y="4483075"/>
            <a:ext cx="2711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مُحيطُ الْحَقْلِ</a:t>
            </a:r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x 25= 100 m :</a:t>
            </a:r>
          </a:p>
        </p:txBody>
      </p:sp>
      <p:grpSp>
        <p:nvGrpSpPr>
          <p:cNvPr id="5" name="Groupe 15">
            <a:extLst>
              <a:ext uri="{FF2B5EF4-FFF2-40B4-BE49-F238E27FC236}">
                <a16:creationId xmlns:a16="http://schemas.microsoft.com/office/drawing/2014/main" xmlns="" id="{F10128F7-79EC-4C1F-160C-50DE43754355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xmlns="" id="{45B3C8B1-07B8-6B8C-64BD-F4097AD81B4E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41" name="Rectangle : coins arrondis 3">
                <a:extLst>
                  <a:ext uri="{FF2B5EF4-FFF2-40B4-BE49-F238E27FC236}">
                    <a16:creationId xmlns:a16="http://schemas.microsoft.com/office/drawing/2014/main" xmlns="" id="{122236B3-A8BE-94C5-029F-CF71A35199B9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xmlns="" id="{6AEF4762-FC69-6FB1-9810-997AE5F15E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xmlns="" id="{27D6256C-087B-0336-5584-5E0D0D26F67E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39" name="Rectangle : coins arrondis 6">
                <a:extLst>
                  <a:ext uri="{FF2B5EF4-FFF2-40B4-BE49-F238E27FC236}">
                    <a16:creationId xmlns:a16="http://schemas.microsoft.com/office/drawing/2014/main" xmlns="" id="{89D0E1D5-789E-5FE7-6527-0D444E0161E8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80">
                <a:extLst>
                  <a:ext uri="{FF2B5EF4-FFF2-40B4-BE49-F238E27FC236}">
                    <a16:creationId xmlns:a16="http://schemas.microsoft.com/office/drawing/2014/main" xmlns="" id="{383150DB-5D52-B182-25EA-659EA97828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Group 12">
              <a:extLst>
                <a:ext uri="{FF2B5EF4-FFF2-40B4-BE49-F238E27FC236}">
                  <a16:creationId xmlns:a16="http://schemas.microsoft.com/office/drawing/2014/main" xmlns="" id="{4A34CBD0-AF37-749C-D7F6-E7EB46BCAEA8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37" name="Rectangle : coins arrondis 10">
                <a:extLst>
                  <a:ext uri="{FF2B5EF4-FFF2-40B4-BE49-F238E27FC236}">
                    <a16:creationId xmlns:a16="http://schemas.microsoft.com/office/drawing/2014/main" xmlns="" id="{C563E3A0-1FFB-AF74-BD07-E6143ACDF75E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38" name="Oval 80">
                <a:extLst>
                  <a:ext uri="{FF2B5EF4-FFF2-40B4-BE49-F238E27FC236}">
                    <a16:creationId xmlns:a16="http://schemas.microsoft.com/office/drawing/2014/main" xmlns="" id="{3E054F6A-EA52-19D8-CB07-ED42BA1505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9620B148-DFD5-CD55-4556-1C743DAA542C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34" name="Rectangle : coins arrondis 13">
                <a:extLst>
                  <a:ext uri="{FF2B5EF4-FFF2-40B4-BE49-F238E27FC236}">
                    <a16:creationId xmlns:a16="http://schemas.microsoft.com/office/drawing/2014/main" xmlns="" id="{0E0624C0-83FD-0B2E-A2A5-ABC83AE51AAE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36" name="Oval 80">
                <a:extLst>
                  <a:ext uri="{FF2B5EF4-FFF2-40B4-BE49-F238E27FC236}">
                    <a16:creationId xmlns:a16="http://schemas.microsoft.com/office/drawing/2014/main" xmlns="" id="{A95318F6-9703-13FB-E7F1-B58D49D09C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2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37F69F-9D0A-6B44-5F5E-5C374C527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C75C300-2A83-8C99-74FE-B55181FEFF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C2A8BF4-C741-C7D6-18E6-70B2A4DED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FA088C0-E267-2D8C-9F98-F7B9D2AD85EC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</p:spTree>
    <p:extLst>
      <p:ext uri="{BB962C8B-B14F-4D97-AF65-F5344CB8AC3E}">
        <p14:creationId xmlns:p14="http://schemas.microsoft.com/office/powerpoint/2010/main" val="38315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AFA54B-57BC-1A6C-AA87-C8A50A432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4">
            <a:extLst>
              <a:ext uri="{FF2B5EF4-FFF2-40B4-BE49-F238E27FC236}">
                <a16:creationId xmlns:a16="http://schemas.microsoft.com/office/drawing/2014/main" xmlns="" id="{88AA1C93-B313-2576-76FB-93E28C368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522" y="4151003"/>
            <a:ext cx="1111031" cy="1489254"/>
          </a:xfrm>
          <a:prstGeom prst="ellipse">
            <a:avLst/>
          </a:prstGeom>
        </p:spPr>
      </p:pic>
      <p:pic>
        <p:nvPicPr>
          <p:cNvPr id="9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5F294C9A-2DED-3C66-1583-D85589690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586406" y="2108476"/>
            <a:ext cx="6974643" cy="399725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6D558F6-B0CA-971A-3C7C-87BC12459914}"/>
              </a:ext>
            </a:extLst>
          </p:cNvPr>
          <p:cNvSpPr txBox="1"/>
          <p:nvPr/>
        </p:nvSpPr>
        <p:spPr>
          <a:xfrm>
            <a:off x="746234" y="854031"/>
            <a:ext cx="675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6DF0F75-6954-C871-D220-2991F4BB9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grpSp>
        <p:nvGrpSpPr>
          <p:cNvPr id="2" name="Groupe 15">
            <a:extLst>
              <a:ext uri="{FF2B5EF4-FFF2-40B4-BE49-F238E27FC236}">
                <a16:creationId xmlns:a16="http://schemas.microsoft.com/office/drawing/2014/main" xmlns="" id="{B93D485C-AE41-6DE7-D986-C780865B3C6E}"/>
              </a:ext>
            </a:extLst>
          </p:cNvPr>
          <p:cNvGrpSpPr/>
          <p:nvPr/>
        </p:nvGrpSpPr>
        <p:grpSpPr>
          <a:xfrm>
            <a:off x="2506529" y="1639630"/>
            <a:ext cx="4693369" cy="450732"/>
            <a:chOff x="3095867" y="1715158"/>
            <a:chExt cx="4693369" cy="450732"/>
          </a:xfrm>
        </p:grpSpPr>
        <p:grpSp>
          <p:nvGrpSpPr>
            <p:cNvPr id="3" name="Group 12">
              <a:extLst>
                <a:ext uri="{FF2B5EF4-FFF2-40B4-BE49-F238E27FC236}">
                  <a16:creationId xmlns:a16="http://schemas.microsoft.com/office/drawing/2014/main" xmlns="" id="{A9ACDEE7-C67A-03BB-E64B-B27B5BB3DCA5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xmlns="" id="{9280F1A6-47BD-9025-3322-6C6041C130A4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xmlns="" id="{CA6C9F17-89BF-4FF2-E4A6-3B40535D42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xmlns="" id="{9FAD32F1-2C66-CEB1-52AD-BB790962D48C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28" name="Rectangle : coins arrondis 6">
                <a:extLst>
                  <a:ext uri="{FF2B5EF4-FFF2-40B4-BE49-F238E27FC236}">
                    <a16:creationId xmlns:a16="http://schemas.microsoft.com/office/drawing/2014/main" xmlns="" id="{A799F807-F3CC-2F23-9D1C-4F9F0B1BB0C9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xmlns="" id="{C2D8DAFD-038E-5121-0D06-3203C3C158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xmlns="" id="{CD77ADAA-192E-673F-06A6-D419076CB9B6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26" name="Rectangle : coins arrondis 10">
                <a:extLst>
                  <a:ext uri="{FF2B5EF4-FFF2-40B4-BE49-F238E27FC236}">
                    <a16:creationId xmlns:a16="http://schemas.microsoft.com/office/drawing/2014/main" xmlns="" id="{6DCE0014-138E-29C0-8494-55AC2926BC9D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xmlns="" id="{46137062-D679-CB4C-BE27-155DC4B140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BD8FCA36-78F4-790C-51DA-1446D9F79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95867" y="171515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xmlns="" id="{035332C0-B8A3-D5AA-7784-E0C0B29747FD}"/>
              </a:ext>
            </a:extLst>
          </p:cNvPr>
          <p:cNvSpPr txBox="1"/>
          <p:nvPr/>
        </p:nvSpPr>
        <p:spPr>
          <a:xfrm>
            <a:off x="1986154" y="5560346"/>
            <a:ext cx="240772" cy="29238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fr-MA" sz="1300">
                <a:solidFill>
                  <a:srgbClr val="E71224"/>
                </a:solidFill>
              </a:rPr>
              <a:t>-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19A5458-2A7F-B367-6F99-5B7DB74AFE96}"/>
              </a:ext>
            </a:extLst>
          </p:cNvPr>
          <p:cNvGrpSpPr/>
          <p:nvPr/>
        </p:nvGrpSpPr>
        <p:grpSpPr>
          <a:xfrm>
            <a:off x="1283897" y="3827612"/>
            <a:ext cx="1641096" cy="2025122"/>
            <a:chOff x="1283897" y="3827612"/>
            <a:chExt cx="1641096" cy="202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6C30CF7-725A-2C04-DCA3-7361F17A8858}"/>
                </a:ext>
              </a:extLst>
            </p:cNvPr>
            <p:cNvSpPr/>
            <p:nvPr/>
          </p:nvSpPr>
          <p:spPr>
            <a:xfrm>
              <a:off x="1338618" y="4483075"/>
              <a:ext cx="1531655" cy="1248300"/>
            </a:xfrm>
            <a:prstGeom prst="rect">
              <a:avLst/>
            </a:prstGeom>
            <a:solidFill>
              <a:srgbClr val="00B050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xmlns="" id="{BDF96A0F-C471-F309-14FE-7DFDE87EE697}"/>
                </a:ext>
              </a:extLst>
            </p:cNvPr>
            <p:cNvSpPr/>
            <p:nvPr/>
          </p:nvSpPr>
          <p:spPr>
            <a:xfrm rot="16200000">
              <a:off x="1976148" y="3517549"/>
              <a:ext cx="256596" cy="15316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AE199B1-0387-042F-933E-1F446502CA2A}"/>
                </a:ext>
              </a:extLst>
            </p:cNvPr>
            <p:cNvSpPr txBox="1"/>
            <p:nvPr/>
          </p:nvSpPr>
          <p:spPr>
            <a:xfrm>
              <a:off x="1712722" y="38276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 25 </a:t>
              </a:r>
              <a:r>
                <a:rPr lang="x-none" b="1" dirty="0">
                  <a:solidFill>
                    <a:srgbClr val="FF0000"/>
                  </a:solidFill>
                </a:rPr>
                <a:t> </a:t>
              </a:r>
              <a:r>
                <a:rPr lang="fr-MA" b="1" dirty="0">
                  <a:solidFill>
                    <a:srgbClr val="FF0000"/>
                  </a:solidFill>
                </a:rPr>
                <a:t>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xmlns="" id="{C0712270-B88E-C1FB-1DB9-48BEB46189A1}"/>
                    </a:ext>
                  </a:extLst>
                </p14:cNvPr>
                <p14:cNvContentPartPr/>
                <p14:nvPr/>
              </p14:nvContentPartPr>
              <p14:xfrm>
                <a:off x="1987685" y="4402503"/>
                <a:ext cx="109440" cy="169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0712270-B88E-C1FB-1DB9-48BEB46189A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69744" y="4384503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3F7FDBC3-3818-624E-6597-9CA34F88AC26}"/>
                    </a:ext>
                  </a:extLst>
                </p14:cNvPr>
                <p14:cNvContentPartPr/>
                <p14:nvPr/>
              </p14:nvContentPartPr>
              <p14:xfrm>
                <a:off x="2815553" y="5048810"/>
                <a:ext cx="109440" cy="169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F7FDBC3-3818-624E-6597-9CA34F88AC2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7612" y="5030810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Tekstvak 34">
              <a:extLst>
                <a:ext uri="{FF2B5EF4-FFF2-40B4-BE49-F238E27FC236}">
                  <a16:creationId xmlns:a16="http://schemas.microsoft.com/office/drawing/2014/main" xmlns="" id="{0F3FDCB4-0E2C-C639-445D-A406782FFB6C}"/>
                </a:ext>
              </a:extLst>
            </p:cNvPr>
            <p:cNvSpPr txBox="1"/>
            <p:nvPr/>
          </p:nvSpPr>
          <p:spPr>
            <a:xfrm>
              <a:off x="1986154" y="5560346"/>
              <a:ext cx="240772" cy="292388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ctr"/>
              <a:r>
                <a:rPr lang="fr-MA" sz="1300">
                  <a:solidFill>
                    <a:srgbClr val="E71224"/>
                  </a:solidFill>
                </a:rPr>
                <a:t>-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xmlns="" id="{37576A56-9F1F-C921-732B-6DB8E0D1F814}"/>
                    </a:ext>
                  </a:extLst>
                </p14:cNvPr>
                <p14:cNvContentPartPr/>
                <p14:nvPr/>
              </p14:nvContentPartPr>
              <p14:xfrm>
                <a:off x="2042405" y="5649334"/>
                <a:ext cx="109440" cy="169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7576A56-9F1F-C921-732B-6DB8E0D1F8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24464" y="563133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F8AF3138-B890-5D6D-ECA6-1710270F78B6}"/>
                    </a:ext>
                  </a:extLst>
                </p14:cNvPr>
                <p14:cNvContentPartPr/>
                <p14:nvPr/>
              </p14:nvContentPartPr>
              <p14:xfrm>
                <a:off x="1283897" y="5067114"/>
                <a:ext cx="10944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8AF3138-B890-5D6D-ECA6-1710270F78B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65956" y="504911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8390129-122E-FFA3-EF36-80298B984E1B}"/>
              </a:ext>
            </a:extLst>
          </p:cNvPr>
          <p:cNvSpPr txBox="1"/>
          <p:nvPr/>
        </p:nvSpPr>
        <p:spPr>
          <a:xfrm>
            <a:off x="3988112" y="4483075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مُحيطُ الْحَقْلِ</a:t>
            </a:r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x 25= 100 m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C7A225-936D-D8FC-D3EC-536870F8AFC8}"/>
              </a:ext>
            </a:extLst>
          </p:cNvPr>
          <p:cNvSpPr txBox="1"/>
          <p:nvPr/>
        </p:nvSpPr>
        <p:spPr>
          <a:xfrm>
            <a:off x="4405672" y="4785986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100x 8 = 800</a:t>
            </a:r>
          </a:p>
        </p:txBody>
      </p:sp>
      <p:grpSp>
        <p:nvGrpSpPr>
          <p:cNvPr id="7" name="Groupe 15">
            <a:extLst>
              <a:ext uri="{FF2B5EF4-FFF2-40B4-BE49-F238E27FC236}">
                <a16:creationId xmlns:a16="http://schemas.microsoft.com/office/drawing/2014/main" xmlns="" id="{C2805A6D-D098-7A5D-A98E-3266E258A224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xmlns="" id="{64762B99-59FD-CB8E-09B6-8711CE069DD4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42" name="Rectangle : coins arrondis 3">
                <a:extLst>
                  <a:ext uri="{FF2B5EF4-FFF2-40B4-BE49-F238E27FC236}">
                    <a16:creationId xmlns:a16="http://schemas.microsoft.com/office/drawing/2014/main" xmlns="" id="{933DCDB3-F52A-0634-D662-D613EFD0A739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43" name="Oval 80">
                <a:extLst>
                  <a:ext uri="{FF2B5EF4-FFF2-40B4-BE49-F238E27FC236}">
                    <a16:creationId xmlns:a16="http://schemas.microsoft.com/office/drawing/2014/main" xmlns="" id="{61436C87-88CF-DB4A-B354-329651C0F2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12">
              <a:extLst>
                <a:ext uri="{FF2B5EF4-FFF2-40B4-BE49-F238E27FC236}">
                  <a16:creationId xmlns:a16="http://schemas.microsoft.com/office/drawing/2014/main" xmlns="" id="{2C99380C-DA6E-325A-A721-FCD0B3372AC3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40" name="Rectangle : coins arrondis 6">
                <a:extLst>
                  <a:ext uri="{FF2B5EF4-FFF2-40B4-BE49-F238E27FC236}">
                    <a16:creationId xmlns:a16="http://schemas.microsoft.com/office/drawing/2014/main" xmlns="" id="{C830B08F-FBAE-062E-B63A-6552839EBD67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xmlns="" id="{27CAB694-1244-5526-90AC-9C92E1645E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up 12">
              <a:extLst>
                <a:ext uri="{FF2B5EF4-FFF2-40B4-BE49-F238E27FC236}">
                  <a16:creationId xmlns:a16="http://schemas.microsoft.com/office/drawing/2014/main" xmlns="" id="{7E1DB717-97CA-7430-251C-95155969D5ED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38" name="Rectangle : coins arrondis 10">
                <a:extLst>
                  <a:ext uri="{FF2B5EF4-FFF2-40B4-BE49-F238E27FC236}">
                    <a16:creationId xmlns:a16="http://schemas.microsoft.com/office/drawing/2014/main" xmlns="" id="{2E98B6AE-C6A6-93D7-5A66-56D9B2BE5ABE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xmlns="" id="{1506331D-6110-7CD7-85B3-0A97DD996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C572F7EF-40E9-341D-9EB2-0060A0E16EC6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36" name="Rectangle : coins arrondis 13">
                <a:extLst>
                  <a:ext uri="{FF2B5EF4-FFF2-40B4-BE49-F238E27FC236}">
                    <a16:creationId xmlns:a16="http://schemas.microsoft.com/office/drawing/2014/main" xmlns="" id="{0441985A-37B6-1BAC-B7B1-E933BD8A4BEE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xmlns="" id="{B429072E-8072-B194-A65D-3719D5D5BF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46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EB06B1-ABAD-5DFC-3354-6F7512B12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53D05C9-A12E-FB67-D9CB-6546CCB031E3}"/>
              </a:ext>
            </a:extLst>
          </p:cNvPr>
          <p:cNvSpPr txBox="1"/>
          <p:nvPr/>
        </p:nvSpPr>
        <p:spPr>
          <a:xfrm>
            <a:off x="746234" y="854031"/>
            <a:ext cx="675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استنتجوا عبارة الحل. اكتبوها على الألواح.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D045BA3-5E09-30A3-AC59-17B7C9BAF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grpSp>
        <p:nvGrpSpPr>
          <p:cNvPr id="2" name="Groupe 15">
            <a:extLst>
              <a:ext uri="{FF2B5EF4-FFF2-40B4-BE49-F238E27FC236}">
                <a16:creationId xmlns:a16="http://schemas.microsoft.com/office/drawing/2014/main" xmlns="" id="{82F58F6B-67F1-A106-0312-3E9F0DCCBC9D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" name="Group 12">
              <a:extLst>
                <a:ext uri="{FF2B5EF4-FFF2-40B4-BE49-F238E27FC236}">
                  <a16:creationId xmlns:a16="http://schemas.microsoft.com/office/drawing/2014/main" xmlns="" id="{3890F2DB-5CEB-155E-8179-8E574BFAC4FB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xmlns="" id="{A4E09DC9-0D0D-5D0B-CCB6-0A4635609E58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xmlns="" id="{B0385948-83F0-65A7-0014-03D72F000C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xmlns="" id="{68119DF6-699D-6DB6-7250-B51052D4EC22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28" name="Rectangle : coins arrondis 6">
                <a:extLst>
                  <a:ext uri="{FF2B5EF4-FFF2-40B4-BE49-F238E27FC236}">
                    <a16:creationId xmlns:a16="http://schemas.microsoft.com/office/drawing/2014/main" xmlns="" id="{210E201A-F76B-454B-023F-B1DB1124060B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xmlns="" id="{D4698BCC-5BA9-4679-2D24-92E8F3ACD0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xmlns="" id="{B39D9EC8-6784-5C8A-4ADB-6437914BD59E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26" name="Rectangle : coins arrondis 10">
                <a:extLst>
                  <a:ext uri="{FF2B5EF4-FFF2-40B4-BE49-F238E27FC236}">
                    <a16:creationId xmlns:a16="http://schemas.microsoft.com/office/drawing/2014/main" xmlns="" id="{D23293E7-1066-AF18-DF93-6F4E0F5CA36D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xmlns="" id="{C0D4BCBF-4603-1888-98D5-6DF8C9ACFA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EF2B726-C0EF-69E7-6578-83B91D63EE0C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24" name="Rectangle : coins arrondis 13">
                <a:extLst>
                  <a:ext uri="{FF2B5EF4-FFF2-40B4-BE49-F238E27FC236}">
                    <a16:creationId xmlns:a16="http://schemas.microsoft.com/office/drawing/2014/main" xmlns="" id="{439311EF-4332-FF33-182A-3BCF6D9A859C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xmlns="" id="{D17D4C91-DEB8-8C7F-15F9-0B72E5CBA0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FF5F7921-C39C-E3C0-45BA-034498C9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586406" y="2108475"/>
            <a:ext cx="7583559" cy="43022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A87BAB3-DED8-A509-3829-5EE638A405E4}"/>
              </a:ext>
            </a:extLst>
          </p:cNvPr>
          <p:cNvGrpSpPr/>
          <p:nvPr/>
        </p:nvGrpSpPr>
        <p:grpSpPr>
          <a:xfrm>
            <a:off x="1283897" y="3827612"/>
            <a:ext cx="1641096" cy="2025122"/>
            <a:chOff x="1283897" y="3827612"/>
            <a:chExt cx="1641096" cy="2025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90B89AB-8855-5551-0461-BE28F8B54102}"/>
                </a:ext>
              </a:extLst>
            </p:cNvPr>
            <p:cNvSpPr/>
            <p:nvPr/>
          </p:nvSpPr>
          <p:spPr>
            <a:xfrm>
              <a:off x="1338618" y="4483075"/>
              <a:ext cx="1531655" cy="1248300"/>
            </a:xfrm>
            <a:prstGeom prst="rect">
              <a:avLst/>
            </a:prstGeom>
            <a:solidFill>
              <a:srgbClr val="00B050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xmlns="" id="{4A93C3F4-41BC-33A8-CE08-0F169C5F6C72}"/>
                </a:ext>
              </a:extLst>
            </p:cNvPr>
            <p:cNvSpPr/>
            <p:nvPr/>
          </p:nvSpPr>
          <p:spPr>
            <a:xfrm rot="16200000">
              <a:off x="1976148" y="3517549"/>
              <a:ext cx="256596" cy="15316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9FD8588-CFA0-8D92-0F66-1A9A928920FB}"/>
                </a:ext>
              </a:extLst>
            </p:cNvPr>
            <p:cNvSpPr txBox="1"/>
            <p:nvPr/>
          </p:nvSpPr>
          <p:spPr>
            <a:xfrm>
              <a:off x="1712722" y="38276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 25 </a:t>
              </a:r>
              <a:r>
                <a:rPr lang="x-none" b="1" dirty="0">
                  <a:solidFill>
                    <a:srgbClr val="FF0000"/>
                  </a:solidFill>
                </a:rPr>
                <a:t> </a:t>
              </a:r>
              <a:r>
                <a:rPr lang="fr-MA" b="1" dirty="0">
                  <a:solidFill>
                    <a:srgbClr val="FF0000"/>
                  </a:solidFill>
                </a:rPr>
                <a:t>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3DC92EB8-23F3-AEF0-F0F5-DDFAC228AD4A}"/>
                    </a:ext>
                  </a:extLst>
                </p14:cNvPr>
                <p14:cNvContentPartPr/>
                <p14:nvPr/>
              </p14:nvContentPartPr>
              <p14:xfrm>
                <a:off x="1987685" y="4402503"/>
                <a:ext cx="109440" cy="169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DC92EB8-23F3-AEF0-F0F5-DDFAC228AD4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69744" y="4384503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xmlns="" id="{24CE0245-B004-C724-7B08-265BD8B79D79}"/>
                    </a:ext>
                  </a:extLst>
                </p14:cNvPr>
                <p14:cNvContentPartPr/>
                <p14:nvPr/>
              </p14:nvContentPartPr>
              <p14:xfrm>
                <a:off x="2815553" y="5048810"/>
                <a:ext cx="109440" cy="169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4CE0245-B004-C724-7B08-265BD8B79D7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7612" y="5030810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6" name="Tekstvak 34">
              <a:extLst>
                <a:ext uri="{FF2B5EF4-FFF2-40B4-BE49-F238E27FC236}">
                  <a16:creationId xmlns:a16="http://schemas.microsoft.com/office/drawing/2014/main" xmlns="" id="{4C731EC5-24D1-153B-DE1C-B4501820F5E3}"/>
                </a:ext>
              </a:extLst>
            </p:cNvPr>
            <p:cNvSpPr txBox="1"/>
            <p:nvPr/>
          </p:nvSpPr>
          <p:spPr>
            <a:xfrm>
              <a:off x="1986154" y="5560346"/>
              <a:ext cx="240772" cy="292388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ctr"/>
              <a:r>
                <a:rPr lang="fr-MA" sz="1300">
                  <a:solidFill>
                    <a:srgbClr val="E71224"/>
                  </a:solidFill>
                </a:rPr>
                <a:t>-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022D3673-EC08-6AD2-71B0-132216510F31}"/>
                    </a:ext>
                  </a:extLst>
                </p14:cNvPr>
                <p14:cNvContentPartPr/>
                <p14:nvPr/>
              </p14:nvContentPartPr>
              <p14:xfrm>
                <a:off x="2042405" y="5649334"/>
                <a:ext cx="10944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22D3673-EC08-6AD2-71B0-132216510F3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24464" y="563133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xmlns="" id="{02AFBB45-EBED-3547-EF31-03F436629F1F}"/>
                    </a:ext>
                  </a:extLst>
                </p14:cNvPr>
                <p14:cNvContentPartPr/>
                <p14:nvPr/>
              </p14:nvContentPartPr>
              <p14:xfrm>
                <a:off x="1283897" y="5067114"/>
                <a:ext cx="109440" cy="169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2AFBB45-EBED-3547-EF31-03F436629F1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65956" y="504911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21B26B7-A525-F2A7-697D-F852D1EDC956}"/>
              </a:ext>
            </a:extLst>
          </p:cNvPr>
          <p:cNvSpPr txBox="1"/>
          <p:nvPr/>
        </p:nvSpPr>
        <p:spPr>
          <a:xfrm>
            <a:off x="3999728" y="4601320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مُحيطُ الْحَقْلِ</a:t>
            </a:r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x 25= 100 m 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D50BA19-ED5B-3C39-7120-D13532B00BF2}"/>
              </a:ext>
            </a:extLst>
          </p:cNvPr>
          <p:cNvSpPr txBox="1"/>
          <p:nvPr/>
        </p:nvSpPr>
        <p:spPr>
          <a:xfrm>
            <a:off x="4537540" y="4841804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x 8 = 800</a:t>
            </a:r>
          </a:p>
        </p:txBody>
      </p:sp>
    </p:spTree>
    <p:extLst>
      <p:ext uri="{BB962C8B-B14F-4D97-AF65-F5344CB8AC3E}">
        <p14:creationId xmlns:p14="http://schemas.microsoft.com/office/powerpoint/2010/main" val="26671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5D9B4F-F569-6DA2-D43E-0D034A270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0FF27F4-3ECB-051D-1840-DFAE0CE140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47A42F6-812D-C6F4-AE71-64ECD2A2E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213A645-87BA-7962-0369-4BC0EB9DC768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</p:spTree>
    <p:extLst>
      <p:ext uri="{BB962C8B-B14F-4D97-AF65-F5344CB8AC3E}">
        <p14:creationId xmlns:p14="http://schemas.microsoft.com/office/powerpoint/2010/main" val="126624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3E914F6-A19B-26A0-683E-054DD4199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01A9AB1-C14C-D435-5837-6B0C0321F83C}"/>
              </a:ext>
            </a:extLst>
          </p:cNvPr>
          <p:cNvSpPr txBox="1"/>
          <p:nvPr/>
        </p:nvSpPr>
        <p:spPr>
          <a:xfrm>
            <a:off x="746234" y="854031"/>
            <a:ext cx="675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107B861-681C-6AC1-F562-797FE88B9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grpSp>
        <p:nvGrpSpPr>
          <p:cNvPr id="2" name="Groupe 15">
            <a:extLst>
              <a:ext uri="{FF2B5EF4-FFF2-40B4-BE49-F238E27FC236}">
                <a16:creationId xmlns:a16="http://schemas.microsoft.com/office/drawing/2014/main" xmlns="" id="{EB9CF384-967E-F4F8-79F1-5AE4F50F5E79}"/>
              </a:ext>
            </a:extLst>
          </p:cNvPr>
          <p:cNvGrpSpPr/>
          <p:nvPr/>
        </p:nvGrpSpPr>
        <p:grpSpPr>
          <a:xfrm>
            <a:off x="1702364" y="1639630"/>
            <a:ext cx="5497534" cy="450732"/>
            <a:chOff x="2291702" y="1715158"/>
            <a:chExt cx="5497534" cy="450732"/>
          </a:xfrm>
        </p:grpSpPr>
        <p:grpSp>
          <p:nvGrpSpPr>
            <p:cNvPr id="3" name="Group 12">
              <a:extLst>
                <a:ext uri="{FF2B5EF4-FFF2-40B4-BE49-F238E27FC236}">
                  <a16:creationId xmlns:a16="http://schemas.microsoft.com/office/drawing/2014/main" xmlns="" id="{6C3B7400-ED13-C157-05D8-93EF779F6620}"/>
                </a:ext>
              </a:extLst>
            </p:cNvPr>
            <p:cNvGrpSpPr/>
            <p:nvPr/>
          </p:nvGrpSpPr>
          <p:grpSpPr>
            <a:xfrm>
              <a:off x="6707863" y="1715158"/>
              <a:ext cx="1081373" cy="432618"/>
              <a:chOff x="6801361" y="1880251"/>
              <a:chExt cx="1044855" cy="432618"/>
            </a:xfrm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xmlns="" id="{8F13A073-C689-459C-C346-A9EA16902519}"/>
                  </a:ext>
                </a:extLst>
              </p:cNvPr>
              <p:cNvSpPr/>
              <p:nvPr/>
            </p:nvSpPr>
            <p:spPr>
              <a:xfrm>
                <a:off x="6801361" y="1882545"/>
                <a:ext cx="612239" cy="428030"/>
              </a:xfrm>
              <a:prstGeom prst="roundRect">
                <a:avLst/>
              </a:prstGeom>
              <a:solidFill>
                <a:srgbClr val="0F9ED5">
                  <a:lumMod val="5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just" rtl="1">
                  <a:defRPr/>
                </a:pPr>
                <a:r>
                  <a:rPr lang="ar-SA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xmlns="" id="{20E9177C-5520-97D8-4C9D-9628CCC853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13598" y="1880251"/>
                <a:ext cx="432618" cy="432618"/>
              </a:xfrm>
              <a:prstGeom prst="ellipse">
                <a:avLst/>
              </a:prstGeom>
              <a:solidFill>
                <a:srgbClr val="FCC30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xmlns="" id="{2A027788-E659-78CE-7642-45C1998F039F}"/>
                </a:ext>
              </a:extLst>
            </p:cNvPr>
            <p:cNvGrpSpPr/>
            <p:nvPr/>
          </p:nvGrpSpPr>
          <p:grpSpPr>
            <a:xfrm>
              <a:off x="5296797" y="1717452"/>
              <a:ext cx="1142001" cy="432618"/>
              <a:chOff x="7027985" y="1859240"/>
              <a:chExt cx="1583426" cy="432618"/>
            </a:xfrm>
          </p:grpSpPr>
          <p:sp>
            <p:nvSpPr>
              <p:cNvPr id="28" name="Rectangle : coins arrondis 6">
                <a:extLst>
                  <a:ext uri="{FF2B5EF4-FFF2-40B4-BE49-F238E27FC236}">
                    <a16:creationId xmlns:a16="http://schemas.microsoft.com/office/drawing/2014/main" xmlns="" id="{70AD22DA-3451-0804-FC23-0B3A3B740C7A}"/>
                  </a:ext>
                </a:extLst>
              </p:cNvPr>
              <p:cNvSpPr/>
              <p:nvPr/>
            </p:nvSpPr>
            <p:spPr>
              <a:xfrm>
                <a:off x="7027985" y="1890882"/>
                <a:ext cx="978247" cy="400975"/>
              </a:xfrm>
              <a:prstGeom prst="roundRect">
                <a:avLst/>
              </a:prstGeom>
              <a:solidFill>
                <a:srgbClr val="084F6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6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أَمَثِّلُ</a:t>
                </a:r>
                <a:endParaRPr lang="ar-S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xmlns="" id="{85703288-41FC-BB01-9A74-5F693D9343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6232" y="1859240"/>
                <a:ext cx="605179" cy="4326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rgbClr val="F2F2F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fr-MA" sz="1600" b="1" dirty="0">
                  <a:solidFill>
                    <a:srgbClr val="F2F2F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xmlns="" id="{D0F042AE-30DA-B9FE-41E0-9AE1E699D564}"/>
                </a:ext>
              </a:extLst>
            </p:cNvPr>
            <p:cNvGrpSpPr/>
            <p:nvPr/>
          </p:nvGrpSpPr>
          <p:grpSpPr>
            <a:xfrm>
              <a:off x="3900031" y="1715158"/>
              <a:ext cx="1199503" cy="450732"/>
              <a:chOff x="7964921" y="1880251"/>
              <a:chExt cx="1188923" cy="450732"/>
            </a:xfrm>
          </p:grpSpPr>
          <p:sp>
            <p:nvSpPr>
              <p:cNvPr id="26" name="Rectangle : coins arrondis 10">
                <a:extLst>
                  <a:ext uri="{FF2B5EF4-FFF2-40B4-BE49-F238E27FC236}">
                    <a16:creationId xmlns:a16="http://schemas.microsoft.com/office/drawing/2014/main" xmlns="" id="{2EEFB774-5760-047E-4657-3A9AC13BDF35}"/>
                  </a:ext>
                </a:extLst>
              </p:cNvPr>
              <p:cNvSpPr/>
              <p:nvPr/>
            </p:nvSpPr>
            <p:spPr>
              <a:xfrm>
                <a:off x="7964921" y="1898365"/>
                <a:ext cx="75630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xmlns="" id="{001207BB-6057-9499-7C42-E5B3E83AF0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1226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36D1D660-3846-6B9C-04B1-CBEDAA95E96E}"/>
                </a:ext>
              </a:extLst>
            </p:cNvPr>
            <p:cNvGrpSpPr/>
            <p:nvPr/>
          </p:nvGrpSpPr>
          <p:grpSpPr>
            <a:xfrm>
              <a:off x="2291702" y="1715158"/>
              <a:ext cx="1236783" cy="450732"/>
              <a:chOff x="8441190" y="1880251"/>
              <a:chExt cx="1236783" cy="450732"/>
            </a:xfrm>
          </p:grpSpPr>
          <p:sp>
            <p:nvSpPr>
              <p:cNvPr id="24" name="Rectangle : coins arrondis 13">
                <a:extLst>
                  <a:ext uri="{FF2B5EF4-FFF2-40B4-BE49-F238E27FC236}">
                    <a16:creationId xmlns:a16="http://schemas.microsoft.com/office/drawing/2014/main" xmlns="" id="{950C8AC5-66DA-7516-A01B-30EF46D2528D}"/>
                  </a:ext>
                </a:extLst>
              </p:cNvPr>
              <p:cNvSpPr/>
              <p:nvPr/>
            </p:nvSpPr>
            <p:spPr>
              <a:xfrm>
                <a:off x="8441190" y="1898365"/>
                <a:ext cx="804165" cy="4326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defRPr/>
                </a:pPr>
                <a:r>
                  <a:rPr lang="ar-SA" sz="16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xmlns="" id="{F9D30182-2AD9-7827-0284-476A694283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45355" y="1880251"/>
                <a:ext cx="432618" cy="4326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47CB7A40-1406-B836-12A2-AD9ADEE3C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/>
          <a:stretch>
            <a:fillRect/>
          </a:stretch>
        </p:blipFill>
        <p:spPr>
          <a:xfrm>
            <a:off x="586406" y="2108475"/>
            <a:ext cx="7583559" cy="43022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BD6363B-5F68-4B39-8623-4CD183E3285E}"/>
              </a:ext>
            </a:extLst>
          </p:cNvPr>
          <p:cNvGrpSpPr/>
          <p:nvPr/>
        </p:nvGrpSpPr>
        <p:grpSpPr>
          <a:xfrm>
            <a:off x="1283897" y="3827612"/>
            <a:ext cx="1641096" cy="2025122"/>
            <a:chOff x="1283897" y="3827612"/>
            <a:chExt cx="1641096" cy="2025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131FC9C-8012-F6A7-A529-D76CBE2468A5}"/>
                </a:ext>
              </a:extLst>
            </p:cNvPr>
            <p:cNvSpPr/>
            <p:nvPr/>
          </p:nvSpPr>
          <p:spPr>
            <a:xfrm>
              <a:off x="1338618" y="4483075"/>
              <a:ext cx="1531655" cy="1248300"/>
            </a:xfrm>
            <a:prstGeom prst="rect">
              <a:avLst/>
            </a:prstGeom>
            <a:solidFill>
              <a:srgbClr val="00B050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xmlns="" id="{0AEC9DC0-FD39-5446-0A73-D0A9F8B0CDEE}"/>
                </a:ext>
              </a:extLst>
            </p:cNvPr>
            <p:cNvSpPr/>
            <p:nvPr/>
          </p:nvSpPr>
          <p:spPr>
            <a:xfrm rot="16200000">
              <a:off x="1976148" y="3517549"/>
              <a:ext cx="256596" cy="15316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CC3B117-59E4-29CC-DDC3-8195DBB78231}"/>
                </a:ext>
              </a:extLst>
            </p:cNvPr>
            <p:cNvSpPr txBox="1"/>
            <p:nvPr/>
          </p:nvSpPr>
          <p:spPr>
            <a:xfrm>
              <a:off x="1712722" y="38276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 25 </a:t>
              </a:r>
              <a:r>
                <a:rPr lang="x-none" b="1" dirty="0">
                  <a:solidFill>
                    <a:srgbClr val="FF0000"/>
                  </a:solidFill>
                </a:rPr>
                <a:t> </a:t>
              </a:r>
              <a:r>
                <a:rPr lang="fr-MA" b="1" dirty="0">
                  <a:solidFill>
                    <a:srgbClr val="FF0000"/>
                  </a:solidFill>
                </a:rPr>
                <a:t>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BB14B8F8-1C19-A244-C6F5-3EAD43C3F8E3}"/>
                    </a:ext>
                  </a:extLst>
                </p14:cNvPr>
                <p14:cNvContentPartPr/>
                <p14:nvPr/>
              </p14:nvContentPartPr>
              <p14:xfrm>
                <a:off x="1987685" y="4402503"/>
                <a:ext cx="109440" cy="169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B14B8F8-1C19-A244-C6F5-3EAD43C3F8E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69744" y="4384503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xmlns="" id="{DA1B1D69-D7B8-DD72-0E6E-D39872058E6D}"/>
                    </a:ext>
                  </a:extLst>
                </p14:cNvPr>
                <p14:cNvContentPartPr/>
                <p14:nvPr/>
              </p14:nvContentPartPr>
              <p14:xfrm>
                <a:off x="2815553" y="5048810"/>
                <a:ext cx="109440" cy="169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A1B1D69-D7B8-DD72-0E6E-D39872058E6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7612" y="5030810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6" name="Tekstvak 34">
              <a:extLst>
                <a:ext uri="{FF2B5EF4-FFF2-40B4-BE49-F238E27FC236}">
                  <a16:creationId xmlns:a16="http://schemas.microsoft.com/office/drawing/2014/main" xmlns="" id="{BC6084A1-18DF-D0E2-E387-8707385ACDEC}"/>
                </a:ext>
              </a:extLst>
            </p:cNvPr>
            <p:cNvSpPr txBox="1"/>
            <p:nvPr/>
          </p:nvSpPr>
          <p:spPr>
            <a:xfrm>
              <a:off x="1986154" y="5560346"/>
              <a:ext cx="240772" cy="292388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ctr"/>
              <a:r>
                <a:rPr lang="fr-MA" sz="1300">
                  <a:solidFill>
                    <a:srgbClr val="E71224"/>
                  </a:solidFill>
                </a:rPr>
                <a:t>-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7C85CBEF-F096-187F-8D8B-B5B367060F90}"/>
                    </a:ext>
                  </a:extLst>
                </p14:cNvPr>
                <p14:cNvContentPartPr/>
                <p14:nvPr/>
              </p14:nvContentPartPr>
              <p14:xfrm>
                <a:off x="2042405" y="5649334"/>
                <a:ext cx="10944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C85CBEF-F096-187F-8D8B-B5B367060F9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24464" y="563133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xmlns="" id="{FF26A6F4-6199-9B6C-4A27-4362C40DEC68}"/>
                    </a:ext>
                  </a:extLst>
                </p14:cNvPr>
                <p14:cNvContentPartPr/>
                <p14:nvPr/>
              </p14:nvContentPartPr>
              <p14:xfrm>
                <a:off x="1283897" y="5067114"/>
                <a:ext cx="109440" cy="169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F26A6F4-6199-9B6C-4A27-4362C40DEC6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65956" y="5049114"/>
                  <a:ext cx="144963" cy="20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CCAE49C-6EE8-6F02-6C29-127CD6E14C69}"/>
              </a:ext>
            </a:extLst>
          </p:cNvPr>
          <p:cNvSpPr txBox="1"/>
          <p:nvPr/>
        </p:nvSpPr>
        <p:spPr>
          <a:xfrm>
            <a:off x="3999728" y="4601320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مُحيطُ الْحَقْلِ</a:t>
            </a:r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x 25= 100 m 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D40C5F9-F317-8383-5F55-1366A734E3E1}"/>
              </a:ext>
            </a:extLst>
          </p:cNvPr>
          <p:cNvSpPr txBox="1"/>
          <p:nvPr/>
        </p:nvSpPr>
        <p:spPr>
          <a:xfrm>
            <a:off x="4609726" y="4988765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x 8 = 800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217514-9F05-CC46-07F2-BE925F4F1DB5}"/>
              </a:ext>
            </a:extLst>
          </p:cNvPr>
          <p:cNvSpPr txBox="1"/>
          <p:nvPr/>
        </p:nvSpPr>
        <p:spPr>
          <a:xfrm>
            <a:off x="4364416" y="5652758"/>
            <a:ext cx="245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مَبْلَغُ شِراءِ السّياجِ: </a:t>
            </a: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800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دِرْهِمٍ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68941F-6568-B42F-AF88-8498B5480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4A1CFA4C-DAA0-8567-D7C7-A8796404F43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xmlns="" id="{E41C330A-5EA3-EB29-C467-C6A6CC2D7566}"/>
              </a:ext>
            </a:extLst>
          </p:cNvPr>
          <p:cNvSpPr/>
          <p:nvPr/>
        </p:nvSpPr>
        <p:spPr>
          <a:xfrm>
            <a:off x="1928003" y="2610516"/>
            <a:ext cx="5577840" cy="27069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xmlns="" id="{3F0131E8-5A94-FEC2-7038-1F2818436B51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xmlns="" id="{519DE68C-C027-6A1C-449C-1267BC6DED8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xmlns="" id="{3AE8AB4B-8B8B-1CFF-2897-2392AC4CFCBA}"/>
              </a:ext>
            </a:extLst>
          </p:cNvPr>
          <p:cNvSpPr txBox="1"/>
          <p:nvPr/>
        </p:nvSpPr>
        <p:spPr>
          <a:xfrm>
            <a:off x="3912655" y="3258626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06DEED6-6A0D-7FDC-AF65-8145F339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88605" y="4199139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xmlns="" id="{E44BDF20-AF15-D2F7-4368-186E14A5653E}"/>
              </a:ext>
            </a:extLst>
          </p:cNvPr>
          <p:cNvSpPr txBox="1"/>
          <p:nvPr/>
        </p:nvSpPr>
        <p:spPr>
          <a:xfrm>
            <a:off x="3700795" y="4259834"/>
            <a:ext cx="203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</p:spTree>
    <p:extLst>
      <p:ext uri="{BB962C8B-B14F-4D97-AF65-F5344CB8AC3E}">
        <p14:creationId xmlns:p14="http://schemas.microsoft.com/office/powerpoint/2010/main" val="42561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101 تمرين 2 </a:t>
            </a:r>
            <a:r>
              <a:rPr lang="fr-FR" b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F611DB7-EDFD-49DB-58A1-B2A069D93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99EB7CF8-5AB6-6761-32E0-260C9F0EE4BC}"/>
              </a:ext>
            </a:extLst>
          </p:cNvPr>
          <p:cNvGrpSpPr/>
          <p:nvPr/>
        </p:nvGrpSpPr>
        <p:grpSpPr>
          <a:xfrm>
            <a:off x="447261" y="1925677"/>
            <a:ext cx="7822096" cy="4291867"/>
            <a:chOff x="294495" y="2074765"/>
            <a:chExt cx="8393611" cy="449228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F7D78F81-982F-5F1B-92FA-71B21ED47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074765"/>
              <a:ext cx="4116106" cy="449228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1D538216-569D-CD82-9D7D-EE6A8A6D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95" y="2074765"/>
              <a:ext cx="4277505" cy="4492289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5D64320-285F-E600-A9E6-5F4F0324941D}"/>
              </a:ext>
            </a:extLst>
          </p:cNvPr>
          <p:cNvSpPr/>
          <p:nvPr/>
        </p:nvSpPr>
        <p:spPr>
          <a:xfrm>
            <a:off x="705678" y="2126975"/>
            <a:ext cx="3506793" cy="14243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F480D31-C258-E2F1-28DA-2D2FC88533FA}"/>
              </a:ext>
            </a:extLst>
          </p:cNvPr>
          <p:cNvGrpSpPr/>
          <p:nvPr/>
        </p:nvGrpSpPr>
        <p:grpSpPr>
          <a:xfrm>
            <a:off x="298636" y="869866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7EEDC21-A5AC-E0F9-53DA-68A9AF5CC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6D6C0D71-B726-64BF-C1E5-20EC20029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20723" r="6942" b="6416"/>
          <a:stretch>
            <a:fillRect/>
          </a:stretch>
        </p:blipFill>
        <p:spPr>
          <a:xfrm>
            <a:off x="478732" y="1990062"/>
            <a:ext cx="6557681" cy="37902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894B8A4-95AA-1041-F84A-FA3507A756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6413" y="3217969"/>
            <a:ext cx="1482816" cy="116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CD1801-52D8-97CC-4A7C-94D8F3465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D17346-052B-94C2-6207-7DFE89C03DC6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الصفحة 99 ، لنصحح الواجب المنزلي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946688CE-FDEC-6DA1-A261-31C3A1EC0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7F52077-CFA2-B18C-1519-09137314E1B1}"/>
              </a:ext>
            </a:extLst>
          </p:cNvPr>
          <p:cNvGrpSpPr/>
          <p:nvPr/>
        </p:nvGrpSpPr>
        <p:grpSpPr>
          <a:xfrm>
            <a:off x="1001686" y="1502229"/>
            <a:ext cx="6862154" cy="4404676"/>
            <a:chOff x="1167975" y="2016464"/>
            <a:chExt cx="6795188" cy="45062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FDE5FCE-4AC2-2DDB-0C8D-7F8420477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1" y="2097845"/>
              <a:ext cx="3391162" cy="44248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9AF39D7-AE2F-147E-A133-5BAF0E73D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975" y="2016464"/>
              <a:ext cx="3391162" cy="4506257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62BCBF-9ADF-AF11-A73F-181B16182F21}"/>
              </a:ext>
            </a:extLst>
          </p:cNvPr>
          <p:cNvSpPr/>
          <p:nvPr/>
        </p:nvSpPr>
        <p:spPr>
          <a:xfrm>
            <a:off x="1133060" y="4572000"/>
            <a:ext cx="3170583" cy="10634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8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EAE01A-0D3E-3E45-9C0B-5C8B889D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xmlns="" id="{7CEB8BDE-1B29-1402-7E03-B54354E9D06D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FD12E7A-3707-0494-2EA0-3FBCEB942B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0" y="2712720"/>
            <a:ext cx="2835791" cy="2448553"/>
          </a:xfrm>
          <a:prstGeom prst="ellipse">
            <a:avLst/>
          </a:prstGeom>
        </p:spPr>
      </p:pic>
      <p:pic>
        <p:nvPicPr>
          <p:cNvPr id="8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BE05CD9-7450-8A34-F584-4A5B2236B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C9C010-CD58-539A-089F-74F847252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18" y="2251832"/>
            <a:ext cx="4770783" cy="36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439705-5A4E-7771-2CD1-FDC234B13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A24EC99E-DDC6-D086-D835-3821FE7C0F78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A290488-69AA-DD09-AC76-B29E748E3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07D43612-7DAC-FCD5-9E01-D001836F5BB8}"/>
              </a:ext>
            </a:extLst>
          </p:cNvPr>
          <p:cNvGrpSpPr/>
          <p:nvPr/>
        </p:nvGrpSpPr>
        <p:grpSpPr>
          <a:xfrm>
            <a:off x="324362" y="862320"/>
            <a:ext cx="581106" cy="676369"/>
            <a:chOff x="411445" y="840548"/>
            <a:chExt cx="581106" cy="67636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FD7E19F7-2DF9-A9EE-3549-07BDD6AF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445" y="840548"/>
              <a:ext cx="581106" cy="67636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7490965E-CABD-265B-7BC7-34D3AE76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094" y="1098955"/>
              <a:ext cx="247650" cy="2286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D22A7B6B-DCEB-A5BB-B3A9-20E33464EC7F}"/>
                </a:ext>
              </a:extLst>
            </p:cNvPr>
            <p:cNvSpPr txBox="1"/>
            <p:nvPr/>
          </p:nvSpPr>
          <p:spPr>
            <a:xfrm>
              <a:off x="565306" y="1048723"/>
              <a:ext cx="2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CC5BE4F6-C237-455A-0D91-CD0E848ED3E2}"/>
              </a:ext>
            </a:extLst>
          </p:cNvPr>
          <p:cNvGrpSpPr/>
          <p:nvPr/>
        </p:nvGrpSpPr>
        <p:grpSpPr>
          <a:xfrm>
            <a:off x="575376" y="1947021"/>
            <a:ext cx="8229600" cy="4546045"/>
            <a:chOff x="575376" y="1947021"/>
            <a:chExt cx="8229600" cy="4546045"/>
          </a:xfrm>
        </p:grpSpPr>
        <p:pic>
          <p:nvPicPr>
            <p:cNvPr id="2" name="Image 1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xmlns="" id="{5BEBF898-D415-0706-3EEC-EFDD5B95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" t="20723" r="6942" b="6416"/>
            <a:stretch>
              <a:fillRect/>
            </a:stretch>
          </p:blipFill>
          <p:spPr>
            <a:xfrm>
              <a:off x="575376" y="1947021"/>
              <a:ext cx="7798676" cy="379025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D312BAA5-5655-6825-DFA0-B7B8DF7C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22160" y="5331679"/>
              <a:ext cx="1482816" cy="116138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FB1F2A6F-8917-AC52-6D84-AD023B64AB9A}"/>
                </a:ext>
              </a:extLst>
            </p:cNvPr>
            <p:cNvSpPr/>
            <p:nvPr/>
          </p:nvSpPr>
          <p:spPr>
            <a:xfrm>
              <a:off x="1177159" y="3885188"/>
              <a:ext cx="1912882" cy="9782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4918CADE-6BFE-8C80-6BC6-5A4049F9AE65}"/>
                </a:ext>
              </a:extLst>
            </p:cNvPr>
            <p:cNvSpPr txBox="1"/>
            <p:nvPr/>
          </p:nvSpPr>
          <p:spPr>
            <a:xfrm>
              <a:off x="1650124" y="3515856"/>
              <a:ext cx="966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b="1" dirty="0">
                  <a:solidFill>
                    <a:srgbClr val="C00000"/>
                  </a:solidFill>
                </a:rPr>
                <a:t>60 </a:t>
              </a:r>
              <a:r>
                <a:rPr lang="fr-MA" b="1" dirty="0">
                  <a:solidFill>
                    <a:srgbClr val="C00000"/>
                  </a:solidFill>
                </a:rPr>
                <a:t> m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73B9B686-783F-CB92-19FE-1301E3184191}"/>
                </a:ext>
              </a:extLst>
            </p:cNvPr>
            <p:cNvSpPr txBox="1"/>
            <p:nvPr/>
          </p:nvSpPr>
          <p:spPr>
            <a:xfrm rot="16200000">
              <a:off x="459997" y="4103913"/>
              <a:ext cx="966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1600" b="1" dirty="0">
                  <a:solidFill>
                    <a:srgbClr val="C00000"/>
                  </a:solidFill>
                </a:rPr>
                <a:t>15</a:t>
              </a:r>
              <a:r>
                <a:rPr lang="ar-SA" sz="1600" b="1" dirty="0">
                  <a:solidFill>
                    <a:srgbClr val="C00000"/>
                  </a:solidFill>
                </a:rPr>
                <a:t> </a:t>
              </a:r>
              <a:r>
                <a:rPr lang="fr-MA" sz="1600" b="1" dirty="0">
                  <a:solidFill>
                    <a:srgbClr val="C00000"/>
                  </a:solidFill>
                </a:rPr>
                <a:t> m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358C2728-8778-B4C1-6ACB-71F1A02DA88C}"/>
                </a:ext>
              </a:extLst>
            </p:cNvPr>
            <p:cNvSpPr txBox="1"/>
            <p:nvPr/>
          </p:nvSpPr>
          <p:spPr>
            <a:xfrm>
              <a:off x="3520965" y="4157675"/>
              <a:ext cx="432029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أَوّلاً: أَحْسُبُ 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س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اح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ة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60x15= 900 m       </a:t>
              </a:r>
              <a:endPara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/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ثانيا : 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ع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ش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جار ال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ّ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تي ي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ن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ز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ها : 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fr-MA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-------------</a:t>
              </a:r>
              <a:r>
                <a:rPr lang="fr-MA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</a:t>
              </a:r>
            </a:p>
            <a:p>
              <a:pPr algn="l"/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450</a:t>
              </a:r>
              <a:r>
                <a: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-----------</a:t>
              </a:r>
              <a:r>
                <a:rPr lang="fr-MA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900</a:t>
              </a:r>
              <a:r>
                <a: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</a:t>
              </a:r>
            </a:p>
            <a:p>
              <a:pPr algn="r" rtl="1"/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ْأً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ش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جار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َّ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تي ي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ن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ز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ها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في ال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 rtl="1"/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450 ش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ج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ة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ً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3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17AB98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9203BF6-B45B-D14B-9497-00ADE80536C6}"/>
              </a:ext>
            </a:extLst>
          </p:cNvPr>
          <p:cNvSpPr/>
          <p:nvPr/>
        </p:nvSpPr>
        <p:spPr>
          <a:xfrm>
            <a:off x="2474259" y="3478482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0453351-6E8C-76D4-C3E8-9F1F61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478482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04E452-3D87-AAC4-3C1A-0BC048C9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4BE785E-78A1-E054-09A4-02FF3108A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xmlns="" id="{C617BE5D-0B7A-7F78-260F-A4F522370FEA}"/>
              </a:ext>
            </a:extLst>
          </p:cNvPr>
          <p:cNvSpPr txBox="1"/>
          <p:nvPr/>
        </p:nvSpPr>
        <p:spPr>
          <a:xfrm>
            <a:off x="301072" y="770609"/>
            <a:ext cx="723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التمرين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xmlns="" id="{258915F8-C325-18E8-6463-707ADFDCF7D1}"/>
              </a:ext>
            </a:extLst>
          </p:cNvPr>
          <p:cNvGrpSpPr/>
          <p:nvPr/>
        </p:nvGrpSpPr>
        <p:grpSpPr>
          <a:xfrm>
            <a:off x="444921" y="1914655"/>
            <a:ext cx="7822096" cy="4291867"/>
            <a:chOff x="294495" y="2074765"/>
            <a:chExt cx="8393611" cy="4492289"/>
          </a:xfrm>
        </p:grpSpPr>
        <p:pic>
          <p:nvPicPr>
            <p:cNvPr id="5" name="Image 5">
              <a:extLst>
                <a:ext uri="{FF2B5EF4-FFF2-40B4-BE49-F238E27FC236}">
                  <a16:creationId xmlns:a16="http://schemas.microsoft.com/office/drawing/2014/main" xmlns="" id="{30BFE75F-5201-D678-5A21-D0957BA3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074765"/>
              <a:ext cx="4116106" cy="4492289"/>
            </a:xfrm>
            <a:prstGeom prst="rect">
              <a:avLst/>
            </a:prstGeom>
          </p:spPr>
        </p:pic>
        <p:pic>
          <p:nvPicPr>
            <p:cNvPr id="7" name="Image 7">
              <a:extLst>
                <a:ext uri="{FF2B5EF4-FFF2-40B4-BE49-F238E27FC236}">
                  <a16:creationId xmlns:a16="http://schemas.microsoft.com/office/drawing/2014/main" xmlns="" id="{831EFCD0-02D4-D36C-D97B-B4AB9F63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95" y="2074765"/>
              <a:ext cx="4277505" cy="4492289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246D09F-6904-1A1C-FB31-2E9CE2132B00}"/>
              </a:ext>
            </a:extLst>
          </p:cNvPr>
          <p:cNvSpPr/>
          <p:nvPr/>
        </p:nvSpPr>
        <p:spPr>
          <a:xfrm>
            <a:off x="695739" y="3429000"/>
            <a:ext cx="3406385" cy="14212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0355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2F589F-875E-95A1-01ED-63C0899F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0DC7D18-230A-FAAC-AC0A-B70108ECA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xmlns="" id="{EA3EC520-F11F-A9BA-BBBC-9C27BB324CE1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025C90A9-C273-F2C7-CF2E-7D656FBE1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6" y="1858905"/>
            <a:ext cx="6146987" cy="4134885"/>
          </a:xfrm>
          <a:prstGeom prst="rect">
            <a:avLst/>
          </a:prstGeom>
        </p:spPr>
      </p:pic>
      <p:pic>
        <p:nvPicPr>
          <p:cNvPr id="12" name="Image 10">
            <a:extLst>
              <a:ext uri="{FF2B5EF4-FFF2-40B4-BE49-F238E27FC236}">
                <a16:creationId xmlns:a16="http://schemas.microsoft.com/office/drawing/2014/main" xmlns="" id="{8ECBE8DE-5D2C-1BC9-BC84-BB1512975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400" y="2959180"/>
            <a:ext cx="2027936" cy="202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4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14C8F0-D093-9440-6057-A12038BCB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8F79D2A-A3A2-CFA9-BA16-9E3B0E657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xmlns="" id="{3916A7A3-DB05-44FB-0D5C-D33CC3DE2325}"/>
              </a:ext>
            </a:extLst>
          </p:cNvPr>
          <p:cNvSpPr txBox="1"/>
          <p:nvPr/>
        </p:nvSpPr>
        <p:spPr>
          <a:xfrm>
            <a:off x="301072" y="770609"/>
            <a:ext cx="723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F98911A6-2E14-4819-59A5-5A59263E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8" y="1418944"/>
            <a:ext cx="8373644" cy="4887263"/>
          </a:xfrm>
          <a:prstGeom prst="rect">
            <a:avLst/>
          </a:prstGeom>
        </p:spPr>
      </p:pic>
      <p:sp>
        <p:nvSpPr>
          <p:cNvPr id="10" name="Organigramme : Décision 9">
            <a:extLst>
              <a:ext uri="{FF2B5EF4-FFF2-40B4-BE49-F238E27FC236}">
                <a16:creationId xmlns:a16="http://schemas.microsoft.com/office/drawing/2014/main" xmlns="" id="{FB50E2F9-1D34-3118-6C3D-CA6EEE9FFC5A}"/>
              </a:ext>
            </a:extLst>
          </p:cNvPr>
          <p:cNvSpPr/>
          <p:nvPr/>
        </p:nvSpPr>
        <p:spPr>
          <a:xfrm>
            <a:off x="1397876" y="3862575"/>
            <a:ext cx="1008993" cy="1608083"/>
          </a:xfrm>
          <a:prstGeom prst="flowChartDecision">
            <a:avLst/>
          </a:prstGeom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E625F85-FD56-0683-5684-8562124448B4}"/>
              </a:ext>
            </a:extLst>
          </p:cNvPr>
          <p:cNvSpPr txBox="1"/>
          <p:nvPr/>
        </p:nvSpPr>
        <p:spPr>
          <a:xfrm rot="18206513">
            <a:off x="1042032" y="3905905"/>
            <a:ext cx="10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30 </a:t>
            </a:r>
            <a:r>
              <a:rPr lang="fr-MA" dirty="0"/>
              <a:t> 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E59F12D-6112-A50C-5363-2B2A057A1AEA}"/>
              </a:ext>
            </a:extLst>
          </p:cNvPr>
          <p:cNvSpPr txBox="1"/>
          <p:nvPr/>
        </p:nvSpPr>
        <p:spPr>
          <a:xfrm>
            <a:off x="2876294" y="3741683"/>
            <a:ext cx="535330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ساب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حيط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 x4 = 120 m </a:t>
            </a:r>
          </a:p>
          <a:p>
            <a:pPr algn="r" rtl="1"/>
            <a:endParaRPr lang="fr-MA" dirty="0">
              <a:solidFill>
                <a:srgbClr val="C00000"/>
              </a:solidFill>
            </a:endParaRPr>
          </a:p>
          <a:p>
            <a:pPr algn="r" rtl="1"/>
            <a:r>
              <a:rPr lang="ar-SA" dirty="0">
                <a:solidFill>
                  <a:srgbClr val="C00000"/>
                </a:solidFill>
              </a:rPr>
              <a:t> </a:t>
            </a:r>
            <a:r>
              <a:rPr lang="fr-FR" dirty="0">
                <a:solidFill>
                  <a:srgbClr val="C00000"/>
                </a:solidFill>
              </a:rPr>
              <a:t>         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بنات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از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ناء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ُّور:</a:t>
            </a:r>
          </a:p>
          <a:p>
            <a:pPr algn="r" rtl="1"/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590F4C2-FDD6-03A1-D58F-18B93CE5B580}"/>
              </a:ext>
            </a:extLst>
          </p:cNvPr>
          <p:cNvSpPr txBox="1"/>
          <p:nvPr/>
        </p:nvSpPr>
        <p:spPr>
          <a:xfrm>
            <a:off x="2276061" y="5554113"/>
            <a:ext cx="54913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بنات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ناء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ور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ِ: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لَبِنَةً </a:t>
            </a:r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10 080</a:t>
            </a:r>
            <a:endParaRPr lang="ar-SA" b="1" dirty="0">
              <a:solidFill>
                <a:srgbClr val="C00000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992F2426-0479-377E-D12A-50F1D235B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249851"/>
              </p:ext>
            </p:extLst>
          </p:nvPr>
        </p:nvGraphicFramePr>
        <p:xfrm>
          <a:off x="3146078" y="4653490"/>
          <a:ext cx="2966488" cy="5486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19635">
                  <a:extLst>
                    <a:ext uri="{9D8B030D-6E8A-4147-A177-3AD203B41FA5}">
                      <a16:colId xmlns:a16="http://schemas.microsoft.com/office/drawing/2014/main" xmlns="" val="2847168572"/>
                    </a:ext>
                  </a:extLst>
                </a:gridCol>
                <a:gridCol w="528626">
                  <a:extLst>
                    <a:ext uri="{9D8B030D-6E8A-4147-A177-3AD203B41FA5}">
                      <a16:colId xmlns:a16="http://schemas.microsoft.com/office/drawing/2014/main" xmlns="" val="651459982"/>
                    </a:ext>
                  </a:extLst>
                </a:gridCol>
                <a:gridCol w="1618227">
                  <a:extLst>
                    <a:ext uri="{9D8B030D-6E8A-4147-A177-3AD203B41FA5}">
                      <a16:colId xmlns:a16="http://schemas.microsoft.com/office/drawing/2014/main" xmlns="" val="987448437"/>
                    </a:ext>
                  </a:extLst>
                </a:gridCol>
              </a:tblGrid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ar-MA" sz="1100" dirty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fr-MA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110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fr-MA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طولُ السّورِ باْلِمتْرِ</a:t>
                      </a:r>
                      <a:endParaRPr lang="fr-MA" sz="1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6496640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fr-MA" sz="1100" b="1" dirty="0">
                          <a:solidFill>
                            <a:srgbClr val="FF0000"/>
                          </a:solidFill>
                        </a:rPr>
                        <a:t>10 080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1100" dirty="0">
                          <a:solidFill>
                            <a:srgbClr val="FF0000"/>
                          </a:solidFill>
                        </a:rPr>
                        <a:t>84</a:t>
                      </a:r>
                      <a:endParaRPr lang="fr-MA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1200" b="1" dirty="0">
                          <a:solidFill>
                            <a:srgbClr val="002060"/>
                          </a:solidFill>
                        </a:rPr>
                        <a:t>عَدَدُ الَّلبِناتِ</a:t>
                      </a:r>
                      <a:endParaRPr lang="fr-MA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0525427"/>
                  </a:ext>
                </a:extLst>
              </a:tr>
            </a:tbl>
          </a:graphicData>
        </a:graphic>
      </p:graphicFrame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xmlns="" id="{57DCC3FB-5A21-12F6-996F-DC599874E074}"/>
              </a:ext>
            </a:extLst>
          </p:cNvPr>
          <p:cNvSpPr/>
          <p:nvPr/>
        </p:nvSpPr>
        <p:spPr>
          <a:xfrm rot="5683106">
            <a:off x="3632657" y="3997705"/>
            <a:ext cx="479070" cy="86548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8148FA98-5FE0-FDA4-F2AE-9A88FABCC74D}"/>
                  </a:ext>
                </a:extLst>
              </p14:cNvPr>
              <p14:cNvContentPartPr/>
              <p14:nvPr/>
            </p14:nvContentPartPr>
            <p14:xfrm>
              <a:off x="2156415" y="4944498"/>
              <a:ext cx="360" cy="14029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148FA98-5FE0-FDA4-F2AE-9A88FABCC7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8415" y="4926512"/>
                <a:ext cx="36000" cy="175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xmlns="" id="{B63FADEA-37B2-3EC4-86D1-C0A120C15B9E}"/>
                  </a:ext>
                </a:extLst>
              </p14:cNvPr>
              <p14:cNvContentPartPr/>
              <p14:nvPr/>
            </p14:nvContentPartPr>
            <p14:xfrm>
              <a:off x="2152509" y="4205679"/>
              <a:ext cx="360" cy="14029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3FADEA-37B2-3EC4-86D1-C0A120C15B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4509" y="4187693"/>
                <a:ext cx="36000" cy="175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966FBB34-266C-28A6-43F1-1B2DB7E3B712}"/>
                  </a:ext>
                </a:extLst>
              </p14:cNvPr>
              <p14:cNvContentPartPr/>
              <p14:nvPr/>
            </p14:nvContentPartPr>
            <p14:xfrm>
              <a:off x="1645980" y="4199705"/>
              <a:ext cx="360" cy="14029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66FBB34-266C-28A6-43F1-1B2DB7E3B7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7980" y="4181719"/>
                <a:ext cx="36000" cy="175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8338BB64-6136-8D9E-30E9-492E6C317A55}"/>
                  </a:ext>
                </a:extLst>
              </p14:cNvPr>
              <p14:cNvContentPartPr/>
              <p14:nvPr/>
            </p14:nvContentPartPr>
            <p14:xfrm>
              <a:off x="1626834" y="4927810"/>
              <a:ext cx="360" cy="14029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338BB64-6136-8D9E-30E9-492E6C317A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8834" y="4909824"/>
                <a:ext cx="36000" cy="1759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7160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xmlns="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xmlns="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</a:t>
            </a:r>
            <a:r>
              <a: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أكملوا في المنزل الأنشطة التي لم نقم بإنجازها في  الصفحتين</a:t>
            </a: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و 101 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28E380FB-99D2-D7AA-631C-3111C479C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F7956AF-14B6-FE3C-51D2-8A3419F3782A}"/>
              </a:ext>
            </a:extLst>
          </p:cNvPr>
          <p:cNvGrpSpPr/>
          <p:nvPr/>
        </p:nvGrpSpPr>
        <p:grpSpPr>
          <a:xfrm>
            <a:off x="252453" y="1625707"/>
            <a:ext cx="8393611" cy="4492289"/>
            <a:chOff x="294495" y="2074765"/>
            <a:chExt cx="8393611" cy="449228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ADEACBAD-634C-397B-7EFC-D7CBD3CC3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074765"/>
              <a:ext cx="4116106" cy="4492289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5B706E53-C390-FA50-5EA1-6D7D9311B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95" y="2074765"/>
              <a:ext cx="4277505" cy="4492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xmlns="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xmlns="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xmlns="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xmlns="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FF1302-9D5F-99A1-85F8-51E9EEF1C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63DEBBF-9678-4F16-1D49-A1A1536D9397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رقم6 . لديكم دقيقة واحدة.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30951C0E-1CA7-5CA2-8980-76E76C3E5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E4C96C-4430-35EC-68E7-E2278276E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92" y="2327613"/>
            <a:ext cx="7591398" cy="37724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4E5D870-5916-5E88-91FF-D4465182FFA3}"/>
              </a:ext>
            </a:extLst>
          </p:cNvPr>
          <p:cNvSpPr/>
          <p:nvPr/>
        </p:nvSpPr>
        <p:spPr>
          <a:xfrm>
            <a:off x="1411357" y="3806687"/>
            <a:ext cx="1063486" cy="6162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2ECD925-E852-DD62-9542-86B3DFA2D8FA}"/>
              </a:ext>
            </a:extLst>
          </p:cNvPr>
          <p:cNvSpPr/>
          <p:nvPr/>
        </p:nvSpPr>
        <p:spPr>
          <a:xfrm>
            <a:off x="3631096" y="4943061"/>
            <a:ext cx="1063486" cy="6162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95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624FAC-70C4-F8AF-EAD7-A0E4AA04F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F7CEB5A-FD28-C1F2-5FCD-472E83D503F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6C2711A-50CE-6B5F-9E7C-6B79127FA5BD}"/>
              </a:ext>
            </a:extLst>
          </p:cNvPr>
          <p:cNvSpPr/>
          <p:nvPr/>
        </p:nvSpPr>
        <p:spPr>
          <a:xfrm>
            <a:off x="1629784" y="2612650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xmlns="" id="{1AE27BF3-8D54-F197-5548-989112B48FB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xmlns="" id="{C2065042-99B9-CD40-0E8C-DC15A44A373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9840347-9948-45DD-C188-BA7A7F40F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88526" y="3965999"/>
            <a:ext cx="841742" cy="84174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C88DF9AE-00B5-E4F2-C258-658470FD1B6C}"/>
              </a:ext>
            </a:extLst>
          </p:cNvPr>
          <p:cNvGrpSpPr/>
          <p:nvPr/>
        </p:nvGrpSpPr>
        <p:grpSpPr>
          <a:xfrm>
            <a:off x="2117610" y="3290615"/>
            <a:ext cx="4256645" cy="1419421"/>
            <a:chOff x="2324679" y="3396509"/>
            <a:chExt cx="4256645" cy="141942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6D455FFD-6F4D-0DFE-F3C5-3D9DFC84A2EC}"/>
                </a:ext>
              </a:extLst>
            </p:cNvPr>
            <p:cNvSpPr txBox="1"/>
            <p:nvPr/>
          </p:nvSpPr>
          <p:spPr>
            <a:xfrm>
              <a:off x="3606252" y="4169599"/>
              <a:ext cx="290539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/>
                <a:t>الحساب ذهني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43E07B1E-6C1D-43A1-7721-3882073DA1B9}"/>
                </a:ext>
              </a:extLst>
            </p:cNvPr>
            <p:cNvSpPr txBox="1"/>
            <p:nvPr/>
          </p:nvSpPr>
          <p:spPr>
            <a:xfrm>
              <a:off x="2324679" y="3396509"/>
              <a:ext cx="42566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5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E336B02-CFCA-2771-9A62-E5BF692B5DFB}"/>
              </a:ext>
            </a:extLst>
          </p:cNvPr>
          <p:cNvGrpSpPr/>
          <p:nvPr/>
        </p:nvGrpSpPr>
        <p:grpSpPr>
          <a:xfrm>
            <a:off x="839336" y="2050269"/>
            <a:ext cx="7081241" cy="4142713"/>
            <a:chOff x="1243049" y="2008706"/>
            <a:chExt cx="7081241" cy="414271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9E15CD76-FFBA-6F92-3BDE-81A355CA9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6704" y="2008707"/>
              <a:ext cx="3287586" cy="4142712"/>
            </a:xfrm>
            <a:prstGeom prst="rect">
              <a:avLst/>
            </a:prstGeom>
            <a:ln>
              <a:solidFill>
                <a:srgbClr val="ED2861"/>
              </a:solidFill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50641F4C-4497-1D96-F25F-CE4ECC80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049" y="2008706"/>
              <a:ext cx="3869278" cy="4142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كراساتكم.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xmlns="" id="{C7E415D5-A150-8AC8-C39D-5CB6041BD2BC}"/>
              </a:ext>
            </a:extLst>
          </p:cNvPr>
          <p:cNvGrpSpPr/>
          <p:nvPr/>
        </p:nvGrpSpPr>
        <p:grpSpPr>
          <a:xfrm>
            <a:off x="1386806" y="2724885"/>
            <a:ext cx="5330310" cy="613155"/>
            <a:chOff x="1848632" y="2616985"/>
            <a:chExt cx="5330310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xmlns="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xmlns="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7892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SA" sz="2800" b="1" dirty="0">
                  <a:latin typeface="Calibri" panose="020F0502020204030204" pitchFamily="34" charset="0"/>
                </a:rPr>
                <a:t>7</a:t>
              </a:r>
              <a:r>
                <a:rPr lang="ar-MA" sz="2800" b="1" dirty="0">
                  <a:latin typeface="Calibri" panose="020F0502020204030204" pitchFamily="34" charset="0"/>
                </a:rPr>
                <a:t> </a:t>
              </a:r>
              <a:r>
                <a:rPr lang="fr-FR" sz="2800" b="1" dirty="0">
                  <a:latin typeface="Calibri" panose="020F0502020204030204" pitchFamily="34" charset="0"/>
                </a:rPr>
                <a:t>x</a:t>
              </a:r>
              <a:r>
                <a:rPr lang="ar-MA" sz="2800" b="1" dirty="0">
                  <a:latin typeface="Calibri" panose="020F0502020204030204" pitchFamily="34" charset="0"/>
                </a:rPr>
                <a:t> </a:t>
              </a:r>
              <a:r>
                <a:rPr lang="ar-SA" sz="2800" b="1" dirty="0">
                  <a:latin typeface="Calibri" panose="020F0502020204030204" pitchFamily="34" charset="0"/>
                </a:rPr>
                <a:t>4</a:t>
              </a:r>
              <a:r>
                <a:rPr lang="fr-FR" sz="2800" b="1" dirty="0">
                  <a:latin typeface="Calibri" panose="020F0502020204030204" pitchFamily="34" charset="0"/>
                </a:rPr>
                <a:t> =</a:t>
              </a:r>
              <a:r>
                <a:rPr lang="ar-MA" sz="2800" b="1" dirty="0">
                  <a:latin typeface="Calibri" panose="020F0502020204030204" pitchFamily="34" charset="0"/>
                </a:rPr>
                <a:t> </a:t>
              </a:r>
              <a:r>
                <a:rPr lang="ar-MA" sz="2800" b="1" dirty="0">
                  <a:solidFill>
                    <a:srgbClr val="FFC000"/>
                  </a:solidFill>
                  <a:latin typeface="Calibri" panose="020F0502020204030204" pitchFamily="34" charset="0"/>
                </a:rPr>
                <a:t>...</a:t>
              </a:r>
              <a:r>
                <a:rPr lang="ar-MA" sz="2800" b="1" dirty="0">
                  <a:latin typeface="Calibri" panose="020F0502020204030204" pitchFamily="34" charset="0"/>
                </a:rPr>
                <a:t> </a:t>
              </a:r>
              <a:r>
                <a:rPr lang="fr-FR" sz="2800" b="1" dirty="0"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xmlns="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xmlns="" id="{B665D45D-96A1-C9A0-2CB0-B65E08E6F934}"/>
              </a:ext>
            </a:extLst>
          </p:cNvPr>
          <p:cNvGrpSpPr/>
          <p:nvPr/>
        </p:nvGrpSpPr>
        <p:grpSpPr>
          <a:xfrm>
            <a:off x="3201804" y="3338040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xmlns="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xmlns="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28 </a:t>
              </a:r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xmlns="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xmlns="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4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30085</TotalTime>
  <Words>929</Words>
  <Application>Microsoft Office PowerPoint</Application>
  <PresentationFormat>Affichage à l'écran (4:3)</PresentationFormat>
  <Paragraphs>292</Paragraphs>
  <Slides>49</Slides>
  <Notes>10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49</vt:i4>
      </vt:variant>
    </vt:vector>
  </HeadingPairs>
  <TitlesOfParts>
    <vt:vector size="60" baseType="lpstr">
      <vt:lpstr>Calibri</vt:lpstr>
      <vt:lpstr>Dosis</vt:lpstr>
      <vt:lpstr>Arial</vt:lpstr>
      <vt:lpstr>JF Flat Bold</vt:lpstr>
      <vt:lpstr>Aptos Display</vt:lpstr>
      <vt:lpstr>Aptos</vt:lpstr>
      <vt:lpstr>Effra CC Arbc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181</cp:revision>
  <cp:lastPrinted>2025-08-13T10:11:39Z</cp:lastPrinted>
  <dcterms:created xsi:type="dcterms:W3CDTF">2025-08-01T12:31:49Z</dcterms:created>
  <dcterms:modified xsi:type="dcterms:W3CDTF">2026-01-07T16:36:22Z</dcterms:modified>
</cp:coreProperties>
</file>