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45"/>
  </p:notesMasterIdLst>
  <p:handoutMasterIdLst>
    <p:handoutMasterId r:id="rId46"/>
  </p:handoutMasterIdLst>
  <p:sldIdLst>
    <p:sldId id="2134806890" r:id="rId4"/>
    <p:sldId id="972" r:id="rId5"/>
    <p:sldId id="2134807045" r:id="rId6"/>
    <p:sldId id="780" r:id="rId7"/>
    <p:sldId id="2134806642" r:id="rId8"/>
    <p:sldId id="2134806891" r:id="rId9"/>
    <p:sldId id="783" r:id="rId10"/>
    <p:sldId id="746" r:id="rId11"/>
    <p:sldId id="1113" r:id="rId12"/>
    <p:sldId id="913" r:id="rId13"/>
    <p:sldId id="2134806867" r:id="rId14"/>
    <p:sldId id="1112" r:id="rId15"/>
    <p:sldId id="1107" r:id="rId16"/>
    <p:sldId id="769" r:id="rId17"/>
    <p:sldId id="914" r:id="rId18"/>
    <p:sldId id="1110" r:id="rId19"/>
    <p:sldId id="2134806868" r:id="rId20"/>
    <p:sldId id="2134806856" r:id="rId21"/>
    <p:sldId id="2134806798" r:id="rId22"/>
    <p:sldId id="2134806893" r:id="rId23"/>
    <p:sldId id="2134806870" r:id="rId24"/>
    <p:sldId id="2134806894" r:id="rId25"/>
    <p:sldId id="2134806874" r:id="rId26"/>
    <p:sldId id="2134806875" r:id="rId27"/>
    <p:sldId id="2134806872" r:id="rId28"/>
    <p:sldId id="2134807047" r:id="rId29"/>
    <p:sldId id="2134807048" r:id="rId30"/>
    <p:sldId id="2134806876" r:id="rId31"/>
    <p:sldId id="2134807046" r:id="rId32"/>
    <p:sldId id="2134806877" r:id="rId33"/>
    <p:sldId id="2134806878" r:id="rId34"/>
    <p:sldId id="2134806879" r:id="rId35"/>
    <p:sldId id="2134806895" r:id="rId36"/>
    <p:sldId id="2134806896" r:id="rId37"/>
    <p:sldId id="2134806883" r:id="rId38"/>
    <p:sldId id="795" r:id="rId39"/>
    <p:sldId id="2134806897" r:id="rId40"/>
    <p:sldId id="2134806881" r:id="rId41"/>
    <p:sldId id="2134806848" r:id="rId42"/>
    <p:sldId id="2134806797" r:id="rId43"/>
    <p:sldId id="2134806882" r:id="rId44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47"/>
    </p:embeddedFont>
    <p:embeddedFont>
      <p:font typeface="Dosis" panose="02010703020202060003" pitchFamily="2" charset="0"/>
      <p:regular r:id="rId48"/>
      <p:bold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FFFFF"/>
    <a:srgbClr val="FFEFBB"/>
    <a:srgbClr val="FF9D00"/>
    <a:srgbClr val="FCC302"/>
    <a:srgbClr val="A6A6A6"/>
    <a:srgbClr val="F6BB00"/>
    <a:srgbClr val="FFC000"/>
    <a:srgbClr val="BFBFBF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3" autoAdjust="0"/>
    <p:restoredTop sz="95823" autoAdjust="0"/>
  </p:normalViewPr>
  <p:slideViewPr>
    <p:cSldViewPr snapToGrid="0">
      <p:cViewPr varScale="1">
        <p:scale>
          <a:sx n="78" d="100"/>
          <a:sy n="78" d="100"/>
        </p:scale>
        <p:origin x="1493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20/12/2025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725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A06F-EF50-3B46-5C88-025D4454E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8ECB63-8466-458C-A0A2-9F76EC8280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A17C534-67C7-525C-08D7-93A90894CF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42C20-9926-E8C0-4858-00F7C55FE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8565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FF6E-935F-5577-5459-6D21E458D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2BAC11-4072-6903-6214-AF7BB4E01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CFB4F5-7951-BB01-F86A-E156B8460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C6E892-463D-5DE4-950A-EC601DF06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041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1" r:id="rId3"/>
    <p:sldLayoutId id="2147483902" r:id="rId4"/>
    <p:sldLayoutId id="21474839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  <p:sldLayoutId id="2147483904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emf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5.mp4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295122" y="6043581"/>
            <a:ext cx="1142627" cy="288631"/>
            <a:chOff x="7337866" y="6021420"/>
            <a:chExt cx="1142627" cy="288631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211442" y="6021420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664703" y="6043582"/>
            <a:ext cx="1254540" cy="288630"/>
            <a:chOff x="7337866" y="6021421"/>
            <a:chExt cx="1254540" cy="288630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323355" y="6037407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5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الكراسات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لنصحح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C54F480B-1CCE-D4EE-4356-788593186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98" y="1502229"/>
            <a:ext cx="4935498" cy="50825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0C0338-39B1-8083-532B-A4DEDFEA9686}"/>
              </a:ext>
            </a:extLst>
          </p:cNvPr>
          <p:cNvSpPr/>
          <p:nvPr/>
        </p:nvSpPr>
        <p:spPr>
          <a:xfrm>
            <a:off x="2296160" y="3789680"/>
            <a:ext cx="4104640" cy="17475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9638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FE3F-1A69-7A3F-3A51-7188058F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81EEF57A-85F9-D7C9-C4D8-E6B77491B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1" y="1882064"/>
            <a:ext cx="8109587" cy="44780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048FB48-F9F8-5420-943C-CDD4FB46DE5D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2">
            <a:extLst>
              <a:ext uri="{FF2B5EF4-FFF2-40B4-BE49-F238E27FC236}">
                <a16:creationId xmlns:a16="http://schemas.microsoft.com/office/drawing/2014/main" id="{09CF84A6-E718-5842-680E-01D838EAD1F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3">
              <a:extLst>
                <a:ext uri="{FF2B5EF4-FFF2-40B4-BE49-F238E27FC236}">
                  <a16:creationId xmlns:a16="http://schemas.microsoft.com/office/drawing/2014/main" id="{1FCB849F-CC2D-2D8A-FCB1-0695FAF7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4">
              <a:extLst>
                <a:ext uri="{FF2B5EF4-FFF2-40B4-BE49-F238E27FC236}">
                  <a16:creationId xmlns:a16="http://schemas.microsoft.com/office/drawing/2014/main" id="{C48A34B9-56AA-18B4-82DB-4F3797C48E3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79618B3-55C9-EC58-535E-BE2617450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  <p:grpSp>
        <p:nvGrpSpPr>
          <p:cNvPr id="37" name="Group 6">
            <a:extLst>
              <a:ext uri="{FF2B5EF4-FFF2-40B4-BE49-F238E27FC236}">
                <a16:creationId xmlns:a16="http://schemas.microsoft.com/office/drawing/2014/main" id="{CF37CAAB-FA98-3E74-6DEE-409719E4AE42}"/>
              </a:ext>
            </a:extLst>
          </p:cNvPr>
          <p:cNvGrpSpPr/>
          <p:nvPr/>
        </p:nvGrpSpPr>
        <p:grpSpPr>
          <a:xfrm>
            <a:off x="142960" y="3709720"/>
            <a:ext cx="7762300" cy="2358583"/>
            <a:chOff x="612505" y="3769359"/>
            <a:chExt cx="7762300" cy="2358583"/>
          </a:xfrm>
        </p:grpSpPr>
        <p:sp>
          <p:nvSpPr>
            <p:cNvPr id="38" name="TextBox 7">
              <a:extLst>
                <a:ext uri="{FF2B5EF4-FFF2-40B4-BE49-F238E27FC236}">
                  <a16:creationId xmlns:a16="http://schemas.microsoft.com/office/drawing/2014/main" id="{A7B17C51-D025-2DD4-50FC-6203EDC81E84}"/>
                </a:ext>
              </a:extLst>
            </p:cNvPr>
            <p:cNvSpPr txBox="1"/>
            <p:nvPr/>
          </p:nvSpPr>
          <p:spPr>
            <a:xfrm>
              <a:off x="3492913" y="4155222"/>
              <a:ext cx="62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61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2483D55C-3451-20C3-2428-C5641DC69E98}"/>
                </a:ext>
              </a:extLst>
            </p:cNvPr>
            <p:cNvSpPr txBox="1"/>
            <p:nvPr/>
          </p:nvSpPr>
          <p:spPr>
            <a:xfrm>
              <a:off x="1712594" y="4128267"/>
              <a:ext cx="711646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ar-SA" b="1" dirty="0">
                  <a:solidFill>
                    <a:srgbClr val="C00000"/>
                  </a:solidFill>
                </a:rPr>
                <a:t>61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10">
              <a:extLst>
                <a:ext uri="{FF2B5EF4-FFF2-40B4-BE49-F238E27FC236}">
                  <a16:creationId xmlns:a16="http://schemas.microsoft.com/office/drawing/2014/main" id="{2D9BD25F-5080-973A-C4F0-9A4E92C57BE8}"/>
                </a:ext>
              </a:extLst>
            </p:cNvPr>
            <p:cNvSpPr txBox="1"/>
            <p:nvPr/>
          </p:nvSpPr>
          <p:spPr>
            <a:xfrm>
              <a:off x="2225040" y="4856507"/>
              <a:ext cx="1052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عات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328A287F-E5F3-2979-393C-33348B31897E}"/>
                </a:ext>
              </a:extLst>
            </p:cNvPr>
            <p:cNvSpPr txBox="1"/>
            <p:nvPr/>
          </p:nvSpPr>
          <p:spPr>
            <a:xfrm>
              <a:off x="4140280" y="4456040"/>
              <a:ext cx="28488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61</a:t>
              </a:r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=  244 </a:t>
              </a:r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دِرْهَمًا</a:t>
              </a:r>
              <a:r>
                <a:rPr lang="f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EF485290-EAB5-9568-E367-5CEC869DE46C}"/>
                </a:ext>
              </a:extLst>
            </p:cNvPr>
            <p:cNvSpPr txBox="1"/>
            <p:nvPr/>
          </p:nvSpPr>
          <p:spPr>
            <a:xfrm>
              <a:off x="3999925" y="4779725"/>
              <a:ext cx="26036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399+ 244 =  643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دِرْهَمًا </a:t>
              </a:r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</a:t>
              </a:r>
            </a:p>
          </p:txBody>
        </p:sp>
        <p:sp>
          <p:nvSpPr>
            <p:cNvPr id="43" name="TextBox 13">
              <a:extLst>
                <a:ext uri="{FF2B5EF4-FFF2-40B4-BE49-F238E27FC236}">
                  <a16:creationId xmlns:a16="http://schemas.microsoft.com/office/drawing/2014/main" id="{63962733-4ECA-369F-5DD4-C1948FA1A76C}"/>
                </a:ext>
              </a:extLst>
            </p:cNvPr>
            <p:cNvSpPr txBox="1"/>
            <p:nvPr/>
          </p:nvSpPr>
          <p:spPr>
            <a:xfrm>
              <a:off x="4148508" y="5481611"/>
              <a:ext cx="4226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غ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ّذ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ي ي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ن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ص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س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ناء 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ش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راء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ِعْ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ط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ف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ق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ب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ُّ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عات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143 د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ر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ْ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ه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َ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ً</a:t>
              </a:r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 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4" name="Group 14">
              <a:extLst>
                <a:ext uri="{FF2B5EF4-FFF2-40B4-BE49-F238E27FC236}">
                  <a16:creationId xmlns:a16="http://schemas.microsoft.com/office/drawing/2014/main" id="{AAD307BE-65C0-7523-3D41-F3CAB15D613D}"/>
                </a:ext>
              </a:extLst>
            </p:cNvPr>
            <p:cNvGrpSpPr/>
            <p:nvPr/>
          </p:nvGrpSpPr>
          <p:grpSpPr>
            <a:xfrm>
              <a:off x="1693071" y="3769359"/>
              <a:ext cx="2333151" cy="748767"/>
              <a:chOff x="1693071" y="3769359"/>
              <a:chExt cx="2333151" cy="748767"/>
            </a:xfrm>
            <a:noFill/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CA5AE93-2294-34CB-C512-82742B5C7892}"/>
                  </a:ext>
                </a:extLst>
              </p:cNvPr>
              <p:cNvSpPr/>
              <p:nvPr/>
            </p:nvSpPr>
            <p:spPr>
              <a:xfrm>
                <a:off x="1696720" y="3769359"/>
                <a:ext cx="2329502" cy="379435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sz="32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5E4001A2-3AAD-16C2-C22E-071345122CA8}"/>
                  </a:ext>
                </a:extLst>
              </p:cNvPr>
              <p:cNvSpPr/>
              <p:nvPr/>
            </p:nvSpPr>
            <p:spPr>
              <a:xfrm>
                <a:off x="1693071" y="4148794"/>
                <a:ext cx="720222" cy="369332"/>
              </a:xfrm>
              <a:prstGeom prst="rect">
                <a:avLst/>
              </a:prstGeom>
              <a:grp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24F9AE7-9762-D38D-4C6D-59177064D7E7}"/>
                  </a:ext>
                </a:extLst>
              </p:cNvPr>
              <p:cNvSpPr/>
              <p:nvPr/>
            </p:nvSpPr>
            <p:spPr>
              <a:xfrm>
                <a:off x="2416942" y="4138371"/>
                <a:ext cx="869506" cy="369332"/>
              </a:xfrm>
              <a:prstGeom prst="rect">
                <a:avLst/>
              </a:prstGeom>
              <a:grp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B8DC74-0398-ECFC-FE56-620163F5448B}"/>
                  </a:ext>
                </a:extLst>
              </p:cNvPr>
              <p:cNvSpPr/>
              <p:nvPr/>
            </p:nvSpPr>
            <p:spPr>
              <a:xfrm>
                <a:off x="3293746" y="4148795"/>
                <a:ext cx="732476" cy="348804"/>
              </a:xfrm>
              <a:prstGeom prst="rect">
                <a:avLst/>
              </a:prstGeom>
              <a:grp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</p:grpSp>
        <p:sp>
          <p:nvSpPr>
            <p:cNvPr id="45" name="Right Brace 15">
              <a:extLst>
                <a:ext uri="{FF2B5EF4-FFF2-40B4-BE49-F238E27FC236}">
                  <a16:creationId xmlns:a16="http://schemas.microsoft.com/office/drawing/2014/main" id="{53E350A0-24F8-E94C-308C-38464639E4D2}"/>
                </a:ext>
              </a:extLst>
            </p:cNvPr>
            <p:cNvSpPr/>
            <p:nvPr/>
          </p:nvSpPr>
          <p:spPr>
            <a:xfrm rot="5400000">
              <a:off x="2733503" y="3536747"/>
              <a:ext cx="278974" cy="2359838"/>
            </a:xfrm>
            <a:prstGeom prst="rightBrace">
              <a:avLst>
                <a:gd name="adj1" fmla="val 44752"/>
                <a:gd name="adj2" fmla="val 47431"/>
              </a:avLst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57" name="TextBox 27">
              <a:extLst>
                <a:ext uri="{FF2B5EF4-FFF2-40B4-BE49-F238E27FC236}">
                  <a16:creationId xmlns:a16="http://schemas.microsoft.com/office/drawing/2014/main" id="{998570BF-EDDD-8145-C68A-BD665C5F3866}"/>
                </a:ext>
              </a:extLst>
            </p:cNvPr>
            <p:cNvSpPr txBox="1"/>
            <p:nvPr/>
          </p:nvSpPr>
          <p:spPr>
            <a:xfrm>
              <a:off x="612505" y="3980464"/>
              <a:ext cx="12068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2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الخطوة الأولى</a:t>
              </a:r>
              <a:endParaRPr lang="fr-MA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33">
            <a:extLst>
              <a:ext uri="{FF2B5EF4-FFF2-40B4-BE49-F238E27FC236}">
                <a16:creationId xmlns:a16="http://schemas.microsoft.com/office/drawing/2014/main" id="{0B931D13-A4A7-E036-5EDF-A043CBB72BD4}"/>
              </a:ext>
            </a:extLst>
          </p:cNvPr>
          <p:cNvSpPr txBox="1"/>
          <p:nvPr/>
        </p:nvSpPr>
        <p:spPr>
          <a:xfrm>
            <a:off x="1217399" y="3698403"/>
            <a:ext cx="232950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</a:rPr>
              <a:t>؟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64" name="TextBox 12">
            <a:extLst>
              <a:ext uri="{FF2B5EF4-FFF2-40B4-BE49-F238E27FC236}">
                <a16:creationId xmlns:a16="http://schemas.microsoft.com/office/drawing/2014/main" id="{7937D2E1-2B6E-83B1-7A19-29D68783E09B}"/>
              </a:ext>
            </a:extLst>
          </p:cNvPr>
          <p:cNvSpPr txBox="1"/>
          <p:nvPr/>
        </p:nvSpPr>
        <p:spPr>
          <a:xfrm>
            <a:off x="3530380" y="5066297"/>
            <a:ext cx="179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643 -  500 = 143  </a:t>
            </a: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A89DD682-BC67-1630-EFA3-4DD66047B41B}"/>
              </a:ext>
            </a:extLst>
          </p:cNvPr>
          <p:cNvGrpSpPr/>
          <p:nvPr/>
        </p:nvGrpSpPr>
        <p:grpSpPr>
          <a:xfrm>
            <a:off x="1223525" y="5159931"/>
            <a:ext cx="2447210" cy="872356"/>
            <a:chOff x="1082566" y="5166200"/>
            <a:chExt cx="2447210" cy="872356"/>
          </a:xfrm>
        </p:grpSpPr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00CDB027-3AD3-3758-3278-C67C7C1E1D18}"/>
                </a:ext>
              </a:extLst>
            </p:cNvPr>
            <p:cNvSpPr txBox="1"/>
            <p:nvPr/>
          </p:nvSpPr>
          <p:spPr>
            <a:xfrm>
              <a:off x="1082566" y="5166200"/>
              <a:ext cx="2359839" cy="40011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C00000"/>
                  </a:solidFill>
                </a:rPr>
                <a:t>643</a:t>
              </a:r>
              <a:endParaRPr lang="fr-MA" b="1" dirty="0">
                <a:solidFill>
                  <a:srgbClr val="C00000"/>
                </a:solidFill>
              </a:endParaRPr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DE4ADB35-C9CB-E352-A9B2-5B60A090A362}"/>
                </a:ext>
              </a:extLst>
            </p:cNvPr>
            <p:cNvSpPr txBox="1"/>
            <p:nvPr/>
          </p:nvSpPr>
          <p:spPr>
            <a:xfrm>
              <a:off x="1103587" y="5578300"/>
              <a:ext cx="1597572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SA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03B87DAC-9010-89EC-D227-B8D9D2B01954}"/>
                </a:ext>
              </a:extLst>
            </p:cNvPr>
            <p:cNvCxnSpPr/>
            <p:nvPr/>
          </p:nvCxnSpPr>
          <p:spPr>
            <a:xfrm>
              <a:off x="2824201" y="5717628"/>
              <a:ext cx="61820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B1721029-9482-7DED-63FC-AD74C45D4497}"/>
                </a:ext>
              </a:extLst>
            </p:cNvPr>
            <p:cNvSpPr txBox="1"/>
            <p:nvPr/>
          </p:nvSpPr>
          <p:spPr>
            <a:xfrm>
              <a:off x="2988226" y="5669224"/>
              <a:ext cx="541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dirty="0">
                  <a:solidFill>
                    <a:srgbClr val="C00000"/>
                  </a:solidFill>
                </a:rPr>
                <a:t>؟</a:t>
              </a:r>
              <a:endParaRPr lang="fr-MA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423BBE1D-D989-4A56-5730-67A9EF150EEB}"/>
              </a:ext>
            </a:extLst>
          </p:cNvPr>
          <p:cNvSpPr txBox="1"/>
          <p:nvPr/>
        </p:nvSpPr>
        <p:spPr>
          <a:xfrm>
            <a:off x="6291993" y="4409085"/>
            <a:ext cx="188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ثَمَنُ كُلِّ الْقُبَّعاتِ: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27">
            <a:extLst>
              <a:ext uri="{FF2B5EF4-FFF2-40B4-BE49-F238E27FC236}">
                <a16:creationId xmlns:a16="http://schemas.microsoft.com/office/drawing/2014/main" id="{D6C5E054-F7F2-E63A-9889-69B276FBD64C}"/>
              </a:ext>
            </a:extLst>
          </p:cNvPr>
          <p:cNvSpPr txBox="1"/>
          <p:nvPr/>
        </p:nvSpPr>
        <p:spPr>
          <a:xfrm>
            <a:off x="201701" y="5283042"/>
            <a:ext cx="1206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الخطوة الثانية</a:t>
            </a:r>
            <a:endParaRPr lang="fr-MA" sz="1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58375FF-4F25-914B-AF09-07E5BB731976}"/>
              </a:ext>
            </a:extLst>
          </p:cNvPr>
          <p:cNvSpPr txBox="1"/>
          <p:nvPr/>
        </p:nvSpPr>
        <p:spPr>
          <a:xfrm>
            <a:off x="6316365" y="4702789"/>
            <a:ext cx="1882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ثَمَنُ كُلِّ الُْمُشْتَرَياتِ: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B4E901C-55E2-8071-CE37-B4EB17CB7878}"/>
              </a:ext>
            </a:extLst>
          </p:cNvPr>
          <p:cNvSpPr txBox="1"/>
          <p:nvPr/>
        </p:nvSpPr>
        <p:spPr>
          <a:xfrm>
            <a:off x="4670969" y="5049281"/>
            <a:ext cx="194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اَلْمَبْلَغُ النَّاقِص:ِ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EF7F79C-614D-94D0-E2D1-BEA3FFE7BFF5}"/>
              </a:ext>
            </a:extLst>
          </p:cNvPr>
          <p:cNvSpPr txBox="1"/>
          <p:nvPr/>
        </p:nvSpPr>
        <p:spPr>
          <a:xfrm>
            <a:off x="2161160" y="4064778"/>
            <a:ext cx="62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....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0DD2D-78F7-E7A6-BC89-CA5BAA0A9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F0952C-5249-CB27-136D-76DCEDB01CD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32B4F0-C13E-F148-D857-AC1B1E43FD61}"/>
              </a:ext>
            </a:extLst>
          </p:cNvPr>
          <p:cNvGrpSpPr/>
          <p:nvPr/>
        </p:nvGrpSpPr>
        <p:grpSpPr>
          <a:xfrm>
            <a:off x="1238103" y="2009216"/>
            <a:ext cx="6075680" cy="3351786"/>
            <a:chOff x="1179488" y="2103001"/>
            <a:chExt cx="6075680" cy="335178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02C7BC3-C19F-658B-F3AB-33B198E62BB9}"/>
                </a:ext>
              </a:extLst>
            </p:cNvPr>
            <p:cNvGrpSpPr/>
            <p:nvPr/>
          </p:nvGrpSpPr>
          <p:grpSpPr>
            <a:xfrm>
              <a:off x="1179488" y="2103001"/>
              <a:ext cx="6075680" cy="3351786"/>
              <a:chOff x="2368492" y="2221113"/>
              <a:chExt cx="4476261" cy="2502214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2BF9BB90-FEF2-D62C-18BD-C2D71B76FB98}"/>
                  </a:ext>
                </a:extLst>
              </p:cNvPr>
              <p:cNvSpPr/>
              <p:nvPr/>
            </p:nvSpPr>
            <p:spPr>
              <a:xfrm>
                <a:off x="2368492" y="2505845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43C37515-F698-92A1-CCD1-9F79F071F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980103" y="3831515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99C605F6-EF61-B720-0349-73E55BB17C14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E19F3A4-EA6E-710D-157E-FF015DD522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3F199B7-27D3-826E-B93F-1E655F4AE946}"/>
                  </a:ext>
                </a:extLst>
              </p:cNvPr>
              <p:cNvSpPr txBox="1"/>
              <p:nvPr/>
            </p:nvSpPr>
            <p:spPr>
              <a:xfrm>
                <a:off x="2532171" y="3869597"/>
                <a:ext cx="3447931" cy="4825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3600" b="1" dirty="0">
                    <a:solidFill>
                      <a:srgbClr val="FC8D00"/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BD85DEB4-BE13-29A8-0537-12D646DBFF4B}"/>
                </a:ext>
              </a:extLst>
            </p:cNvPr>
            <p:cNvSpPr txBox="1"/>
            <p:nvPr/>
          </p:nvSpPr>
          <p:spPr>
            <a:xfrm>
              <a:off x="2465345" y="3352759"/>
              <a:ext cx="37407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33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09E01-4C98-0555-19BA-18F66CC6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D1B772-C734-F680-495A-3774BB275F66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كراسات الحساب الذهني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B79536C-144F-EF5E-C4DC-2F5396859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ligne, Police, nombre&#10;&#10;Le contenu généré par l’IA peut être incorrect.">
            <a:extLst>
              <a:ext uri="{FF2B5EF4-FFF2-40B4-BE49-F238E27FC236}">
                <a16:creationId xmlns:a16="http://schemas.microsoft.com/office/drawing/2014/main" id="{A4E6041B-4337-F250-F786-0B77E9CAD5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28"/>
          <a:stretch>
            <a:fillRect/>
          </a:stretch>
        </p:blipFill>
        <p:spPr>
          <a:xfrm>
            <a:off x="431058" y="2910822"/>
            <a:ext cx="8112307" cy="12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597849"/>
            <a:ext cx="6710559" cy="583415"/>
            <a:chOff x="1581931" y="2597849"/>
            <a:chExt cx="6051513" cy="58341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93488" y="2597849"/>
              <a:ext cx="1982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6× 9 </a:t>
              </a:r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=</a:t>
              </a:r>
              <a:r>
                <a:rPr lang="fr-MA" sz="2400" b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624015" y="2712674"/>
              <a:ext cx="3009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6083968" cy="931210"/>
            <a:chOff x="2208522" y="3613351"/>
            <a:chExt cx="6083968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506684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036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54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6263001" y="3942683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0E1F3492-52F6-BBFA-D7F4-D097B8B1197A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EE8140F-92E9-51B3-0D21-54A9ECB6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E63D14A-FCC2-A2E0-9620-9D8F9109F53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96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uniteur.mp4">
            <a:hlinkClick r:id="" action="ppaction://media"/>
            <a:extLst>
              <a:ext uri="{FF2B5EF4-FFF2-40B4-BE49-F238E27FC236}">
                <a16:creationId xmlns:a16="http://schemas.microsoft.com/office/drawing/2014/main" id="{EA9C5E4F-097A-C7F3-E7CD-26B342C09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478" y="2403950"/>
            <a:ext cx="7805176" cy="325703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الحساب الذهني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e 19">
            <a:extLst>
              <a:ext uri="{FF2B5EF4-FFF2-40B4-BE49-F238E27FC236}">
                <a16:creationId xmlns:a16="http://schemas.microsoft.com/office/drawing/2014/main" id="{2A25AFA7-7875-8E95-D72E-0D61BB0C7E73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8" name="Image 20">
              <a:extLst>
                <a:ext uri="{FF2B5EF4-FFF2-40B4-BE49-F238E27FC236}">
                  <a16:creationId xmlns:a16="http://schemas.microsoft.com/office/drawing/2014/main" id="{B736A87D-D867-DEC8-F683-52D451B57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78B6AE4B-B6CC-31C6-CE63-EDB31CD3D16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 descr="Une image contenant texte, ligne, Police, nombre&#10;&#10;Le contenu généré par l’IA peut être incorrect.">
            <a:extLst>
              <a:ext uri="{FF2B5EF4-FFF2-40B4-BE49-F238E27FC236}">
                <a16:creationId xmlns:a16="http://schemas.microsoft.com/office/drawing/2014/main" id="{652D6CC8-DEFC-F9C1-4641-9730D5ECA4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628"/>
          <a:stretch>
            <a:fillRect/>
          </a:stretch>
        </p:blipFill>
        <p:spPr>
          <a:xfrm>
            <a:off x="583459" y="2966966"/>
            <a:ext cx="7637930" cy="119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C03A2-A3E9-F616-AE80-7561C8BA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6C5A58-775C-0774-60D4-61A43229D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74E67B2-69CC-71F1-5326-D94D12CE0A70}"/>
              </a:ext>
            </a:extLst>
          </p:cNvPr>
          <p:cNvSpPr txBox="1"/>
          <p:nvPr/>
        </p:nvSpPr>
        <p:spPr>
          <a:xfrm>
            <a:off x="1243049" y="891426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</a:t>
            </a:r>
          </a:p>
        </p:txBody>
      </p:sp>
      <p:pic>
        <p:nvPicPr>
          <p:cNvPr id="2" name="Image 1" descr="Une image contenant texte, ligne, Police, nombre&#10;&#10;Le contenu généré par l’IA peut être incorrect.">
            <a:extLst>
              <a:ext uri="{FF2B5EF4-FFF2-40B4-BE49-F238E27FC236}">
                <a16:creationId xmlns:a16="http://schemas.microsoft.com/office/drawing/2014/main" id="{E22BBF4F-473A-E9BE-84E0-AB7CE7E6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28"/>
          <a:stretch>
            <a:fillRect/>
          </a:stretch>
        </p:blipFill>
        <p:spPr>
          <a:xfrm>
            <a:off x="433172" y="2910821"/>
            <a:ext cx="8112307" cy="12667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240C28-37D2-D313-00C8-C2FAC6FADDFE}"/>
              </a:ext>
            </a:extLst>
          </p:cNvPr>
          <p:cNvSpPr txBox="1"/>
          <p:nvPr/>
        </p:nvSpPr>
        <p:spPr>
          <a:xfrm>
            <a:off x="1541929" y="3128682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CA3C0C-F92D-FE7B-8911-69CD3119EF22}"/>
              </a:ext>
            </a:extLst>
          </p:cNvPr>
          <p:cNvSpPr txBox="1"/>
          <p:nvPr/>
        </p:nvSpPr>
        <p:spPr>
          <a:xfrm>
            <a:off x="3097306" y="3082522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DB6025-34E2-7778-264C-61F05AEB2449}"/>
              </a:ext>
            </a:extLst>
          </p:cNvPr>
          <p:cNvSpPr txBox="1"/>
          <p:nvPr/>
        </p:nvSpPr>
        <p:spPr>
          <a:xfrm>
            <a:off x="4713194" y="3082522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B86AF6-7400-6950-0913-E5A1EB35E848}"/>
              </a:ext>
            </a:extLst>
          </p:cNvPr>
          <p:cNvSpPr txBox="1"/>
          <p:nvPr/>
        </p:nvSpPr>
        <p:spPr>
          <a:xfrm>
            <a:off x="6299883" y="3133147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56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4D96F2-6F70-DD0E-9E74-B1BE3A4046B3}"/>
              </a:ext>
            </a:extLst>
          </p:cNvPr>
          <p:cNvSpPr txBox="1"/>
          <p:nvPr/>
        </p:nvSpPr>
        <p:spPr>
          <a:xfrm>
            <a:off x="7886572" y="3128682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63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F6797CA-47E5-7287-A86C-C3C1DD0D80FA}"/>
              </a:ext>
            </a:extLst>
          </p:cNvPr>
          <p:cNvSpPr txBox="1"/>
          <p:nvPr/>
        </p:nvSpPr>
        <p:spPr>
          <a:xfrm>
            <a:off x="1474694" y="3653117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B8D0CE-ECF8-D255-25F3-21A87B99E55F}"/>
              </a:ext>
            </a:extLst>
          </p:cNvPr>
          <p:cNvSpPr txBox="1"/>
          <p:nvPr/>
        </p:nvSpPr>
        <p:spPr>
          <a:xfrm>
            <a:off x="3092824" y="3630037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089D91-9125-6BC9-A2F5-EF99480D9F86}"/>
              </a:ext>
            </a:extLst>
          </p:cNvPr>
          <p:cNvSpPr txBox="1"/>
          <p:nvPr/>
        </p:nvSpPr>
        <p:spPr>
          <a:xfrm>
            <a:off x="4710954" y="3653116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36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406E56-6675-E19A-068F-0B0B579A8706}"/>
              </a:ext>
            </a:extLst>
          </p:cNvPr>
          <p:cNvSpPr txBox="1"/>
          <p:nvPr/>
        </p:nvSpPr>
        <p:spPr>
          <a:xfrm>
            <a:off x="6298763" y="3630036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36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1B8768-45CF-31AD-BD20-857B301D861F}"/>
              </a:ext>
            </a:extLst>
          </p:cNvPr>
          <p:cNvSpPr txBox="1"/>
          <p:nvPr/>
        </p:nvSpPr>
        <p:spPr>
          <a:xfrm>
            <a:off x="7900019" y="3653115"/>
            <a:ext cx="658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12462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02B7D-5B4D-AB2B-7529-17407A134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FC08F89-BF09-7663-61EB-5A767BAD9DC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012565F-7E18-B7AD-6EBC-A4D68C356EC2}"/>
              </a:ext>
            </a:extLst>
          </p:cNvPr>
          <p:cNvGrpSpPr/>
          <p:nvPr/>
        </p:nvGrpSpPr>
        <p:grpSpPr>
          <a:xfrm>
            <a:off x="1402080" y="2685220"/>
            <a:ext cx="5699762" cy="2577660"/>
            <a:chOff x="2047573" y="2436266"/>
            <a:chExt cx="478897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B9EB6E-59FB-4133-05CD-B16B39C43BB3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85AD3EF-63AB-C6C4-73B0-62CE46BBD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0302" y="345622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AAE2119-860C-531F-7FB8-ABF4ED33A961}"/>
                </a:ext>
              </a:extLst>
            </p:cNvPr>
            <p:cNvSpPr txBox="1"/>
            <p:nvPr/>
          </p:nvSpPr>
          <p:spPr>
            <a:xfrm>
              <a:off x="2788890" y="3494936"/>
              <a:ext cx="310720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1</a:t>
              </a: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ABDB9D8F-86A5-1B4C-99AE-999E5901CB9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08AC81A-F000-A1A5-1FBD-B69C994EC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1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5724-D1C5-5614-6D92-3E0738C7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A9A7E91-24A9-EC8F-A237-BB47AC8785DB}"/>
              </a:ext>
            </a:extLst>
          </p:cNvPr>
          <p:cNvSpPr txBox="1"/>
          <p:nvPr/>
        </p:nvSpPr>
        <p:spPr>
          <a:xfrm>
            <a:off x="906780" y="945429"/>
            <a:ext cx="6592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ننجز التمرين رقم 1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215A189-0936-E59F-86D2-7769D2E4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45CE2083-7231-5F83-1CAD-112A6D52CCC0}"/>
              </a:ext>
            </a:extLst>
          </p:cNvPr>
          <p:cNvGrpSpPr/>
          <p:nvPr/>
        </p:nvGrpSpPr>
        <p:grpSpPr>
          <a:xfrm>
            <a:off x="1391515" y="1937831"/>
            <a:ext cx="6662582" cy="4335163"/>
            <a:chOff x="1381005" y="1901202"/>
            <a:chExt cx="6662582" cy="433516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AC08E4-F833-7F89-F99C-90A191D9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05" y="1901202"/>
              <a:ext cx="6662582" cy="433516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F0979EFB-BA69-6E9F-B825-3C0315729977}"/>
                </a:ext>
              </a:extLst>
            </p:cNvPr>
            <p:cNvGrpSpPr/>
            <p:nvPr/>
          </p:nvGrpSpPr>
          <p:grpSpPr>
            <a:xfrm>
              <a:off x="1891145" y="2100653"/>
              <a:ext cx="5647480" cy="3707866"/>
              <a:chOff x="1891145" y="2100653"/>
              <a:chExt cx="5647480" cy="3707866"/>
            </a:xfrm>
          </p:grpSpPr>
          <p:pic>
            <p:nvPicPr>
              <p:cNvPr id="7" name="Image 6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3CC2E345-071E-3022-CEBC-F6195A77C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379" y="2100653"/>
                <a:ext cx="2691246" cy="3694244"/>
              </a:xfrm>
              <a:prstGeom prst="rect">
                <a:avLst/>
              </a:prstGeom>
            </p:spPr>
          </p:pic>
          <p:pic>
            <p:nvPicPr>
              <p:cNvPr id="8" name="Image 7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EEB6FAA4-5040-837B-6071-AA91455E5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145" y="2222981"/>
                <a:ext cx="2691246" cy="35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29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AB77-8199-FC54-0B27-122CC1DCA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226358-85AF-6DB1-9E9F-C1E43D4EDE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F57E7-3C4D-0F0E-B1FB-D2C5690C21AE}"/>
              </a:ext>
            </a:extLst>
          </p:cNvPr>
          <p:cNvSpPr txBox="1"/>
          <p:nvPr/>
        </p:nvSpPr>
        <p:spPr>
          <a:xfrm>
            <a:off x="1043940" y="938025"/>
            <a:ext cx="6526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الأول </a:t>
            </a:r>
            <a:r>
              <a:rPr lang="a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العدد </a:t>
            </a:r>
            <a:r>
              <a:rPr lang="f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ar-S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شكل </a:t>
            </a:r>
            <a:r>
              <a:rPr lang="a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</a:t>
            </a:r>
            <a:r>
              <a:rPr lang="ar-S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اءات ثم استنتجوا قواسمه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affichage, nombre&#10;&#10;Le contenu généré par l’IA peut être incorrect.">
            <a:extLst>
              <a:ext uri="{FF2B5EF4-FFF2-40B4-BE49-F238E27FC236}">
                <a16:creationId xmlns:a16="http://schemas.microsoft.com/office/drawing/2014/main" id="{3E11EC9C-55A1-7CDE-F0DF-D4D50A11C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5849" r="-261"/>
          <a:stretch>
            <a:fillRect/>
          </a:stretch>
        </p:blipFill>
        <p:spPr>
          <a:xfrm>
            <a:off x="631309" y="1626691"/>
            <a:ext cx="7987173" cy="484768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8B0FE2-0CF0-05D3-19C2-0E116E22F956}"/>
              </a:ext>
            </a:extLst>
          </p:cNvPr>
          <p:cNvSpPr txBox="1"/>
          <p:nvPr/>
        </p:nvSpPr>
        <p:spPr>
          <a:xfrm>
            <a:off x="840828" y="2186152"/>
            <a:ext cx="2647919" cy="4162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F221E-889D-8BDA-4CD4-126F5D9C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CF40B5-D0EE-2694-D9B0-EB15677ABE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5E226E-7135-5284-9DC2-A84B05AC62F8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5" name="Image 4" descr="Une image contenant texte, capture d’écran, affichage, nombre&#10;&#10;Le contenu généré par l’IA peut être incorrect.">
            <a:extLst>
              <a:ext uri="{FF2B5EF4-FFF2-40B4-BE49-F238E27FC236}">
                <a16:creationId xmlns:a16="http://schemas.microsoft.com/office/drawing/2014/main" id="{AC453532-22FB-0366-24E7-C9BEEB4B6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5849" r="-261"/>
          <a:stretch>
            <a:fillRect/>
          </a:stretch>
        </p:blipFill>
        <p:spPr>
          <a:xfrm>
            <a:off x="421103" y="1626691"/>
            <a:ext cx="7987173" cy="4847681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4A2F6CF-470D-07D3-08CC-955D64E53649}"/>
              </a:ext>
            </a:extLst>
          </p:cNvPr>
          <p:cNvGrpSpPr/>
          <p:nvPr/>
        </p:nvGrpSpPr>
        <p:grpSpPr>
          <a:xfrm>
            <a:off x="832374" y="2773941"/>
            <a:ext cx="2331920" cy="3580497"/>
            <a:chOff x="926967" y="2784451"/>
            <a:chExt cx="2331920" cy="358049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1F6A096-5ED6-98E6-8EFE-D8F638C53771}"/>
                </a:ext>
              </a:extLst>
            </p:cNvPr>
            <p:cNvSpPr txBox="1"/>
            <p:nvPr/>
          </p:nvSpPr>
          <p:spPr>
            <a:xfrm>
              <a:off x="1818974" y="2784451"/>
              <a:ext cx="8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24 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0307BD3-9AD1-CBB1-90BC-4A1844C3E986}"/>
                </a:ext>
              </a:extLst>
            </p:cNvPr>
            <p:cNvSpPr txBox="1"/>
            <p:nvPr/>
          </p:nvSpPr>
          <p:spPr>
            <a:xfrm>
              <a:off x="1745231" y="3255836"/>
              <a:ext cx="8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16 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CD2526A-5FA7-B11D-E3EC-CA8944568235}"/>
                </a:ext>
              </a:extLst>
            </p:cNvPr>
            <p:cNvSpPr txBox="1"/>
            <p:nvPr/>
          </p:nvSpPr>
          <p:spPr>
            <a:xfrm>
              <a:off x="1735065" y="3703316"/>
              <a:ext cx="8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12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EDE7B78-24DC-CE60-EE7B-7D75C4637DC6}"/>
                </a:ext>
              </a:extLst>
            </p:cNvPr>
            <p:cNvSpPr txBox="1"/>
            <p:nvPr/>
          </p:nvSpPr>
          <p:spPr>
            <a:xfrm>
              <a:off x="1793392" y="4219434"/>
              <a:ext cx="8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8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28F5B0D-5588-5470-1A26-8B304FD42A12}"/>
                </a:ext>
              </a:extLst>
            </p:cNvPr>
            <p:cNvSpPr txBox="1"/>
            <p:nvPr/>
          </p:nvSpPr>
          <p:spPr>
            <a:xfrm>
              <a:off x="1813724" y="4629411"/>
              <a:ext cx="861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6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9B0FFAB-F423-6F74-FC42-838D2FF2FA87}"/>
                </a:ext>
              </a:extLst>
            </p:cNvPr>
            <p:cNvSpPr txBox="1"/>
            <p:nvPr/>
          </p:nvSpPr>
          <p:spPr>
            <a:xfrm>
              <a:off x="926967" y="5533951"/>
              <a:ext cx="23319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;2;3;4;6; 8; 12; 16; 24;48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46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5433B-45DB-1BC5-580B-E6294651C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01AADE-5CE2-DFC8-F34E-7C5B203B7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0" y="2128275"/>
            <a:ext cx="6562061" cy="37182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2FC6394-ED3F-ADE3-F64C-DCF6BF3387F8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2DD0255-6277-A61F-78F9-DD4C9FBBF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011F0-F79B-8C4E-203F-E422CA905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FD4114-956F-3BFE-4DAA-EDF855344D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1D5D30-4F89-3058-7BC0-1AAD10D4DACC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D16B3-4D85-D59F-1534-FE5E78FCD7A2}"/>
              </a:ext>
            </a:extLst>
          </p:cNvPr>
          <p:cNvGrpSpPr/>
          <p:nvPr/>
        </p:nvGrpSpPr>
        <p:grpSpPr>
          <a:xfrm>
            <a:off x="631309" y="1960880"/>
            <a:ext cx="7638931" cy="4279437"/>
            <a:chOff x="631309" y="1626691"/>
            <a:chExt cx="8007505" cy="4848823"/>
          </a:xfrm>
        </p:grpSpPr>
        <p:pic>
          <p:nvPicPr>
            <p:cNvPr id="5" name="Image 4" descr="Une image contenant texte, capture d’écran, affichage, nombre&#10;&#10;Le contenu généré par l’IA peut être incorrect.">
              <a:extLst>
                <a:ext uri="{FF2B5EF4-FFF2-40B4-BE49-F238E27FC236}">
                  <a16:creationId xmlns:a16="http://schemas.microsoft.com/office/drawing/2014/main" id="{4B830E6D-19A7-4BAC-AAE0-F9544F19B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9" t="5849" r="-261"/>
            <a:stretch>
              <a:fillRect/>
            </a:stretch>
          </p:blipFill>
          <p:spPr>
            <a:xfrm>
              <a:off x="631309" y="1626691"/>
              <a:ext cx="7987173" cy="4847681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0B85ED3-A4DF-CF1F-F482-BE4404F5A8AB}"/>
                </a:ext>
              </a:extLst>
            </p:cNvPr>
            <p:cNvGrpSpPr/>
            <p:nvPr/>
          </p:nvGrpSpPr>
          <p:grpSpPr>
            <a:xfrm>
              <a:off x="926967" y="2277253"/>
              <a:ext cx="7711847" cy="4198261"/>
              <a:chOff x="926967" y="2277253"/>
              <a:chExt cx="7711847" cy="4198261"/>
            </a:xfrm>
          </p:grpSpPr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0263944-1578-2064-2005-CB69EFAB2296}"/>
                  </a:ext>
                </a:extLst>
              </p:cNvPr>
              <p:cNvSpPr txBox="1"/>
              <p:nvPr/>
            </p:nvSpPr>
            <p:spPr>
              <a:xfrm>
                <a:off x="6400799" y="2322786"/>
                <a:ext cx="1545021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1     35 </a:t>
                </a:r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E9C786C-F2BC-8694-9517-2E2ECBA8FEE8}"/>
                  </a:ext>
                </a:extLst>
              </p:cNvPr>
              <p:cNvSpPr txBox="1"/>
              <p:nvPr/>
            </p:nvSpPr>
            <p:spPr>
              <a:xfrm>
                <a:off x="6400801" y="2734453"/>
                <a:ext cx="1082566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5     7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A284FF4-C69E-B613-92C1-59681F9C1123}"/>
                  </a:ext>
                </a:extLst>
              </p:cNvPr>
              <p:cNvSpPr txBox="1"/>
              <p:nvPr/>
            </p:nvSpPr>
            <p:spPr>
              <a:xfrm>
                <a:off x="5990895" y="5654564"/>
                <a:ext cx="2647919" cy="453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000" b="1" dirty="0">
                    <a:solidFill>
                      <a:srgbClr val="C00000"/>
                    </a:solidFill>
                  </a:rPr>
                  <a:t>1    ;   5    ;   7  ;    35 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E276951-51A5-8CD3-A260-CF42EE26A445}"/>
                  </a:ext>
                </a:extLst>
              </p:cNvPr>
              <p:cNvSpPr txBox="1"/>
              <p:nvPr/>
            </p:nvSpPr>
            <p:spPr>
              <a:xfrm>
                <a:off x="3738641" y="5533951"/>
                <a:ext cx="2200043" cy="941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1;2;3;6;42;21;14;7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CFF2BA6-0ED0-7721-BCCD-78F143BAC1EB}"/>
                  </a:ext>
                </a:extLst>
              </p:cNvPr>
              <p:cNvSpPr txBox="1"/>
              <p:nvPr/>
            </p:nvSpPr>
            <p:spPr>
              <a:xfrm>
                <a:off x="3852380" y="3688159"/>
                <a:ext cx="1545021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6       7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85F8ED-096E-1530-39FC-F0DD6A71FC08}"/>
                  </a:ext>
                </a:extLst>
              </p:cNvPr>
              <p:cNvSpPr txBox="1"/>
              <p:nvPr/>
            </p:nvSpPr>
            <p:spPr>
              <a:xfrm>
                <a:off x="3852384" y="3273789"/>
                <a:ext cx="1545021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3      14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C4D96D6-6683-2AAF-30D4-02A94837592F}"/>
                  </a:ext>
                </a:extLst>
              </p:cNvPr>
              <p:cNvSpPr txBox="1"/>
              <p:nvPr/>
            </p:nvSpPr>
            <p:spPr>
              <a:xfrm>
                <a:off x="3868148" y="2775522"/>
                <a:ext cx="1545021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2     21 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385405F-66E6-25F7-6937-96F6EC8AE3F1}"/>
                  </a:ext>
                </a:extLst>
              </p:cNvPr>
              <p:cNvSpPr txBox="1"/>
              <p:nvPr/>
            </p:nvSpPr>
            <p:spPr>
              <a:xfrm>
                <a:off x="3852384" y="2277253"/>
                <a:ext cx="1545021" cy="52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400" b="1" dirty="0">
                    <a:solidFill>
                      <a:srgbClr val="C00000"/>
                    </a:solidFill>
                  </a:rPr>
                  <a:t>1     42</a:t>
                </a:r>
              </a:p>
            </p:txBody>
          </p:sp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46253744-749F-1ECD-F105-5DBD5FF545F8}"/>
                  </a:ext>
                </a:extLst>
              </p:cNvPr>
              <p:cNvGrpSpPr/>
              <p:nvPr/>
            </p:nvGrpSpPr>
            <p:grpSpPr>
              <a:xfrm>
                <a:off x="926967" y="2784451"/>
                <a:ext cx="2331920" cy="3691062"/>
                <a:chOff x="926967" y="2784451"/>
                <a:chExt cx="2331920" cy="3691062"/>
              </a:xfrm>
            </p:grpSpPr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9E414D29-E23D-32A7-3975-EF9ABCA3C25A}"/>
                    </a:ext>
                  </a:extLst>
                </p:cNvPr>
                <p:cNvSpPr txBox="1"/>
                <p:nvPr/>
              </p:nvSpPr>
              <p:spPr>
                <a:xfrm>
                  <a:off x="1818974" y="2784451"/>
                  <a:ext cx="861510" cy="523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24 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C57A6964-C3A8-240B-AFD8-5B1D66B011EE}"/>
                    </a:ext>
                  </a:extLst>
                </p:cNvPr>
                <p:cNvSpPr txBox="1"/>
                <p:nvPr/>
              </p:nvSpPr>
              <p:spPr>
                <a:xfrm>
                  <a:off x="1745231" y="3255836"/>
                  <a:ext cx="861510" cy="523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16 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9D190AB-516C-9960-FE6B-249DB18EE4C0}"/>
                    </a:ext>
                  </a:extLst>
                </p:cNvPr>
                <p:cNvSpPr txBox="1"/>
                <p:nvPr/>
              </p:nvSpPr>
              <p:spPr>
                <a:xfrm>
                  <a:off x="1735065" y="3703316"/>
                  <a:ext cx="861510" cy="523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12 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A09DEE0B-BE63-BCAA-AE78-D81856510317}"/>
                    </a:ext>
                  </a:extLst>
                </p:cNvPr>
                <p:cNvSpPr txBox="1"/>
                <p:nvPr/>
              </p:nvSpPr>
              <p:spPr>
                <a:xfrm>
                  <a:off x="1793392" y="4219433"/>
                  <a:ext cx="861510" cy="523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8 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717FAD95-7A8D-457F-AF4C-C01D92CDDD50}"/>
                    </a:ext>
                  </a:extLst>
                </p:cNvPr>
                <p:cNvSpPr txBox="1"/>
                <p:nvPr/>
              </p:nvSpPr>
              <p:spPr>
                <a:xfrm>
                  <a:off x="1813724" y="4629411"/>
                  <a:ext cx="861510" cy="523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6 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9D00771C-A18C-9730-7572-A86C864594A8}"/>
                    </a:ext>
                  </a:extLst>
                </p:cNvPr>
                <p:cNvSpPr txBox="1"/>
                <p:nvPr/>
              </p:nvSpPr>
              <p:spPr>
                <a:xfrm>
                  <a:off x="926967" y="5533951"/>
                  <a:ext cx="2331920" cy="9415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MA" sz="2400" b="1" dirty="0">
                      <a:solidFill>
                        <a:srgbClr val="C00000"/>
                      </a:solidFill>
                    </a:rPr>
                    <a:t>;2;3;4;6; 8; 12; 16; 24;48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34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A5692-035F-3A21-8A5B-253371988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977EF3-E520-F0C9-DF20-240D91E8D5E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132BB0-A65A-F286-943C-75207693146A}"/>
              </a:ext>
            </a:extLst>
          </p:cNvPr>
          <p:cNvSpPr txBox="1"/>
          <p:nvPr/>
        </p:nvSpPr>
        <p:spPr>
          <a:xfrm>
            <a:off x="1043940" y="938025"/>
            <a:ext cx="6526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المضاعفات العشر الاولى للعدد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 في السطر الأول</a:t>
            </a:r>
            <a:r>
              <a:rPr lang="a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4B7D189-387F-866B-D9BC-2DFCBEDAD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4546" r="6515" b="2802"/>
          <a:stretch>
            <a:fillRect/>
          </a:stretch>
        </p:blipFill>
        <p:spPr>
          <a:xfrm>
            <a:off x="462455" y="2183740"/>
            <a:ext cx="8071945" cy="42932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9695D1-F4BF-37CF-4207-3511DA720536}"/>
              </a:ext>
            </a:extLst>
          </p:cNvPr>
          <p:cNvSpPr/>
          <p:nvPr/>
        </p:nvSpPr>
        <p:spPr>
          <a:xfrm>
            <a:off x="711200" y="3220720"/>
            <a:ext cx="7630160" cy="955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79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604A7-75A6-ADB2-B599-D7FDC89A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D25AEE8-C3B3-807F-2629-54913CD67D3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9297C-354C-2001-269F-09A18B340524}"/>
              </a:ext>
            </a:extLst>
          </p:cNvPr>
          <p:cNvSpPr txBox="1"/>
          <p:nvPr/>
        </p:nvSpPr>
        <p:spPr>
          <a:xfrm>
            <a:off x="1043940" y="938025"/>
            <a:ext cx="6526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0508FC-4519-C4D5-8874-FA8FC51734B1}"/>
              </a:ext>
            </a:extLst>
          </p:cNvPr>
          <p:cNvGrpSpPr/>
          <p:nvPr/>
        </p:nvGrpSpPr>
        <p:grpSpPr>
          <a:xfrm>
            <a:off x="462455" y="2195315"/>
            <a:ext cx="8071945" cy="4293284"/>
            <a:chOff x="462455" y="2195315"/>
            <a:chExt cx="8071945" cy="4293284"/>
          </a:xfrm>
        </p:grpSpPr>
        <p:pic>
          <p:nvPicPr>
            <p:cNvPr id="2" name="Image 1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0E8AF114-DFBE-EE00-D84E-A1094618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4546" r="6515" b="2802"/>
            <a:stretch>
              <a:fillRect/>
            </a:stretch>
          </p:blipFill>
          <p:spPr>
            <a:xfrm>
              <a:off x="462455" y="2195315"/>
              <a:ext cx="8071945" cy="4293284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87001CF-7DA0-DB4B-92C7-CCCF3735B911}"/>
                </a:ext>
              </a:extLst>
            </p:cNvPr>
            <p:cNvSpPr txBox="1"/>
            <p:nvPr/>
          </p:nvSpPr>
          <p:spPr>
            <a:xfrm>
              <a:off x="1043940" y="3429000"/>
              <a:ext cx="502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5;10;15 ;20;25;30;35;40;45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49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4D291-773F-0E5B-A81A-0F84D11E8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F3AFCB4-8593-865C-4364-C24566E898F7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338875D4-B023-DABD-ADC2-FFAA5E72F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3930415-2433-0FFF-6073-CDDB968D14BB}"/>
              </a:ext>
            </a:extLst>
          </p:cNvPr>
          <p:cNvGrpSpPr/>
          <p:nvPr/>
        </p:nvGrpSpPr>
        <p:grpSpPr>
          <a:xfrm>
            <a:off x="403522" y="1935339"/>
            <a:ext cx="8071945" cy="4293284"/>
            <a:chOff x="462455" y="2195315"/>
            <a:chExt cx="8071945" cy="4293284"/>
          </a:xfrm>
        </p:grpSpPr>
        <p:pic>
          <p:nvPicPr>
            <p:cNvPr id="3" name="Image 2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B1F36F8-4FBB-6B40-AAC0-5EE4C30F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4546" r="6515" b="2802"/>
            <a:stretch>
              <a:fillRect/>
            </a:stretch>
          </p:blipFill>
          <p:spPr>
            <a:xfrm>
              <a:off x="462455" y="2195315"/>
              <a:ext cx="8071945" cy="429328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2EC1D4A-ABEF-77A8-AB8F-09C396B94AAB}"/>
                </a:ext>
              </a:extLst>
            </p:cNvPr>
            <p:cNvSpPr txBox="1"/>
            <p:nvPr/>
          </p:nvSpPr>
          <p:spPr>
            <a:xfrm>
              <a:off x="1043940" y="3429000"/>
              <a:ext cx="502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5;10;15 ;20;25;30;35;40;45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4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FB80F-FB6D-B0EE-60E3-EB4925D1C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C56B80-3818-1BE0-0E9E-C7DF897C717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9E3270-2161-34B6-4D93-121485AD66D7}"/>
              </a:ext>
            </a:extLst>
          </p:cNvPr>
          <p:cNvSpPr txBox="1"/>
          <p:nvPr/>
        </p:nvSpPr>
        <p:spPr>
          <a:xfrm>
            <a:off x="1043940" y="938025"/>
            <a:ext cx="65262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التمرين </a:t>
            </a:r>
            <a:r>
              <a:rPr lang="f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المضاعفات العشر الاولى للعدد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97BF9B-57DC-625C-2EB1-AF323C6BB95D}"/>
              </a:ext>
            </a:extLst>
          </p:cNvPr>
          <p:cNvSpPr/>
          <p:nvPr/>
        </p:nvSpPr>
        <p:spPr>
          <a:xfrm>
            <a:off x="711200" y="3220720"/>
            <a:ext cx="7630160" cy="955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9538B1-0196-BF00-E16F-537CCBC27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19" y="3277243"/>
            <a:ext cx="7516722" cy="84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397E4-7D47-4525-C056-98A255350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E7F29C-6AE6-9839-76B0-9E53D6E7C4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8759BF-9AF4-6F9B-834E-0B01860EB90E}"/>
              </a:ext>
            </a:extLst>
          </p:cNvPr>
          <p:cNvSpPr txBox="1"/>
          <p:nvPr/>
        </p:nvSpPr>
        <p:spPr>
          <a:xfrm>
            <a:off x="231494" y="938025"/>
            <a:ext cx="7338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المضاعفات العشر الاولى للعدد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ثم حددوا المضاعفات المشتركة بين العددين 5 و6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5A63FF-281E-FC5E-393D-46734B6C223F}"/>
              </a:ext>
            </a:extLst>
          </p:cNvPr>
          <p:cNvSpPr/>
          <p:nvPr/>
        </p:nvSpPr>
        <p:spPr>
          <a:xfrm>
            <a:off x="711200" y="3220720"/>
            <a:ext cx="7630160" cy="955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2153FCF-5B62-FA60-394C-1F4347B54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19" y="3277243"/>
            <a:ext cx="7516722" cy="8419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E4E5A07-381F-3310-DDBD-EA4F3DAC732F}"/>
              </a:ext>
            </a:extLst>
          </p:cNvPr>
          <p:cNvSpPr txBox="1"/>
          <p:nvPr/>
        </p:nvSpPr>
        <p:spPr>
          <a:xfrm>
            <a:off x="1180618" y="3429000"/>
            <a:ext cx="4985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6; 12; 18; 24; 30; 36;42;48;54;</a:t>
            </a:r>
          </a:p>
        </p:txBody>
      </p:sp>
    </p:spTree>
    <p:extLst>
      <p:ext uri="{BB962C8B-B14F-4D97-AF65-F5344CB8AC3E}">
        <p14:creationId xmlns:p14="http://schemas.microsoft.com/office/powerpoint/2010/main" val="32389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A5CD8-299D-02C2-7974-02D11506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A62F59-D92F-0E84-FD4B-59EB180D77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B6FA94-D139-C6BE-8C27-765DD9F52EDC}"/>
              </a:ext>
            </a:extLst>
          </p:cNvPr>
          <p:cNvSpPr txBox="1"/>
          <p:nvPr/>
        </p:nvSpPr>
        <p:spPr>
          <a:xfrm>
            <a:off x="1043940" y="938025"/>
            <a:ext cx="6526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5F43605-1138-24E5-9785-AD1208B6ED56}"/>
              </a:ext>
            </a:extLst>
          </p:cNvPr>
          <p:cNvGrpSpPr/>
          <p:nvPr/>
        </p:nvGrpSpPr>
        <p:grpSpPr>
          <a:xfrm>
            <a:off x="462455" y="2183740"/>
            <a:ext cx="8071945" cy="4293284"/>
            <a:chOff x="462455" y="2183740"/>
            <a:chExt cx="8071945" cy="4293284"/>
          </a:xfrm>
        </p:grpSpPr>
        <p:pic>
          <p:nvPicPr>
            <p:cNvPr id="10" name="Image 9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92658570-D0EA-5B32-A66E-83CFEE1C6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4546" r="6515" b="2802"/>
            <a:stretch>
              <a:fillRect/>
            </a:stretch>
          </p:blipFill>
          <p:spPr>
            <a:xfrm>
              <a:off x="462455" y="2183740"/>
              <a:ext cx="8071945" cy="4293284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787FB0-6575-7337-CB66-F5D1C974747F}"/>
                </a:ext>
              </a:extLst>
            </p:cNvPr>
            <p:cNvSpPr txBox="1"/>
            <p:nvPr/>
          </p:nvSpPr>
          <p:spPr>
            <a:xfrm>
              <a:off x="1043940" y="3429000"/>
              <a:ext cx="502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;5;10;15 ;20;25;30;35;40;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9E201568-83C4-33B1-6BB9-F656F7125D6F}"/>
              </a:ext>
            </a:extLst>
          </p:cNvPr>
          <p:cNvSpPr txBox="1"/>
          <p:nvPr/>
        </p:nvSpPr>
        <p:spPr>
          <a:xfrm>
            <a:off x="1122768" y="4330382"/>
            <a:ext cx="50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;6;12;18 ;24;30;36;42;48;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61704-3468-B370-CE04-0D51740CDBC1}"/>
              </a:ext>
            </a:extLst>
          </p:cNvPr>
          <p:cNvSpPr txBox="1"/>
          <p:nvPr/>
        </p:nvSpPr>
        <p:spPr>
          <a:xfrm>
            <a:off x="1122767" y="5396755"/>
            <a:ext cx="502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0</a:t>
            </a:r>
            <a:r>
              <a:rPr lang="fr-MA" sz="2800" b="1" dirty="0">
                <a:solidFill>
                  <a:srgbClr val="C00000"/>
                </a:solidFill>
              </a:rPr>
              <a:t>;30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4E2607-FA77-EEE1-E3F4-9B1A371C632B}"/>
              </a:ext>
            </a:extLst>
          </p:cNvPr>
          <p:cNvSpPr/>
          <p:nvPr/>
        </p:nvSpPr>
        <p:spPr>
          <a:xfrm>
            <a:off x="668020" y="3477377"/>
            <a:ext cx="375920" cy="42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7015AB-00C4-4E9C-97FD-219CF165C916}"/>
              </a:ext>
            </a:extLst>
          </p:cNvPr>
          <p:cNvSpPr/>
          <p:nvPr/>
        </p:nvSpPr>
        <p:spPr>
          <a:xfrm>
            <a:off x="668020" y="4427137"/>
            <a:ext cx="375920" cy="42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0CCE95-A3CF-DDA5-FCFF-C721884DB386}"/>
              </a:ext>
            </a:extLst>
          </p:cNvPr>
          <p:cNvSpPr/>
          <p:nvPr/>
        </p:nvSpPr>
        <p:spPr>
          <a:xfrm>
            <a:off x="3554204" y="3462759"/>
            <a:ext cx="375920" cy="42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814C68-9E97-BDFC-F9F1-6F9C5B88BD82}"/>
              </a:ext>
            </a:extLst>
          </p:cNvPr>
          <p:cNvSpPr/>
          <p:nvPr/>
        </p:nvSpPr>
        <p:spPr>
          <a:xfrm>
            <a:off x="3178284" y="4350374"/>
            <a:ext cx="375920" cy="4264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2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7ACEC-1CA8-0515-6A84-56F8E8970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F85306F-78EC-4109-671C-19F3FCC9088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D61C6C7-42CE-03E5-B7C9-FB36B3BA478F}"/>
              </a:ext>
            </a:extLst>
          </p:cNvPr>
          <p:cNvGrpSpPr/>
          <p:nvPr/>
        </p:nvGrpSpPr>
        <p:grpSpPr>
          <a:xfrm>
            <a:off x="1402080" y="2685220"/>
            <a:ext cx="5699762" cy="2577660"/>
            <a:chOff x="2047573" y="2436266"/>
            <a:chExt cx="4788978" cy="2211205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218003D-34AC-89B1-255B-CCDC8AE3FC4D}"/>
                </a:ext>
              </a:extLst>
            </p:cNvPr>
            <p:cNvSpPr/>
            <p:nvPr/>
          </p:nvSpPr>
          <p:spPr>
            <a:xfrm>
              <a:off x="2047573" y="2768582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C915FAD6-1251-DC45-0462-88DB8D946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0302" y="3456221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E1CF2AC-6A47-1450-7617-A025B5192A66}"/>
                </a:ext>
              </a:extLst>
            </p:cNvPr>
            <p:cNvSpPr txBox="1"/>
            <p:nvPr/>
          </p:nvSpPr>
          <p:spPr>
            <a:xfrm>
              <a:off x="2788890" y="3494936"/>
              <a:ext cx="310720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2</a:t>
              </a: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B0336161-2E47-38A3-5874-F9851496917D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839DC783-F3F7-AF01-1ACA-97B75113DC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2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04733" y="3845517"/>
            <a:ext cx="3656552" cy="1117725"/>
            <a:chOff x="616866" y="1903733"/>
            <a:chExt cx="3780000" cy="111772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16866" y="214438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0A0A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قواسم عدد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FEFBB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مضاعفات عدد</a:t>
              </a:r>
              <a:endPara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المضاعفات والقواسم المشتركة</a:t>
            </a:r>
            <a:endParaRPr lang="fr-FR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3281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EF47-A195-A28F-5B20-3A48E231D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68BD2A1-FE6F-87F7-F8E3-EF2A18236405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حددوا القواسم المشتركة للعددين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97240E-FC79-F75E-D029-E10C037CFF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7A68B97-B7B4-D240-71F8-D939AF366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8" y="1797268"/>
            <a:ext cx="7855934" cy="4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B5AD2-4D72-4A81-B24B-51685464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D01E83D-5A4C-1968-CA70-81A771AA8C0F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99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6D0A0F-C231-74C7-85A1-89580AC58E0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1ED4038-2902-F4A6-7851-29AB7EF4C008}"/>
              </a:ext>
            </a:extLst>
          </p:cNvPr>
          <p:cNvGrpSpPr/>
          <p:nvPr/>
        </p:nvGrpSpPr>
        <p:grpSpPr>
          <a:xfrm>
            <a:off x="447238" y="1797268"/>
            <a:ext cx="7855934" cy="4740165"/>
            <a:chOff x="447238" y="1797268"/>
            <a:chExt cx="7855934" cy="4740165"/>
          </a:xfrm>
        </p:grpSpPr>
        <p:pic>
          <p:nvPicPr>
            <p:cNvPr id="5" name="Image 4" descr="Une image contenant texte, capture d’écran, Police, ligne&#10;&#10;Le contenu généré par l’IA peut être incorrect.">
              <a:extLst>
                <a:ext uri="{FF2B5EF4-FFF2-40B4-BE49-F238E27FC236}">
                  <a16:creationId xmlns:a16="http://schemas.microsoft.com/office/drawing/2014/main" id="{92A7506E-2DE4-625C-4691-208ED818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38" y="1797268"/>
              <a:ext cx="7855934" cy="474016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D305A54-E7E7-682C-F137-024E5DC7B130}"/>
                </a:ext>
              </a:extLst>
            </p:cNvPr>
            <p:cNvSpPr txBox="1"/>
            <p:nvPr/>
          </p:nvSpPr>
          <p:spPr>
            <a:xfrm>
              <a:off x="1159554" y="3599577"/>
              <a:ext cx="502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1;2;3;6;9;18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4A8ADB4-B79A-E4AB-256B-6745C9454EE1}"/>
                </a:ext>
              </a:extLst>
            </p:cNvPr>
            <p:cNvSpPr txBox="1"/>
            <p:nvPr/>
          </p:nvSpPr>
          <p:spPr>
            <a:xfrm>
              <a:off x="4401994" y="3599577"/>
              <a:ext cx="3386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1;2;3;;4;6;8;12;24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9F1E1AD-CABD-477B-90A1-CD9AFC2A62E8}"/>
                </a:ext>
              </a:extLst>
            </p:cNvPr>
            <p:cNvSpPr txBox="1"/>
            <p:nvPr/>
          </p:nvSpPr>
          <p:spPr>
            <a:xfrm>
              <a:off x="1891729" y="5068505"/>
              <a:ext cx="5020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800" b="1" dirty="0">
                  <a:solidFill>
                    <a:srgbClr val="C00000"/>
                  </a:solidFill>
                </a:rPr>
                <a:t>1;2;3;6;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0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0672E-CD90-3682-B7A1-DA70A0E3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D4C9F18-72B0-8E41-4EFE-3962AC6AC2F2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نمذجة الحل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4A7AE2E1-401E-F590-AE53-0087C0B8C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72F6CDF-36FF-8142-8D85-A207CD760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8" y="1797268"/>
            <a:ext cx="7855934" cy="474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2DD2C-874C-BF69-E3E8-B7DF365C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39F95-8727-3340-3CB5-8BAC75532FFA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قربوا الاعداد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إلى المئة ، إلى العشرة.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5CF29D-DA94-BD6E-5C16-CB9A86A912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E39249F0-E092-4A3F-C162-3DF112F1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-8487" r="4760" b="8487"/>
          <a:stretch>
            <a:fillRect/>
          </a:stretch>
        </p:blipFill>
        <p:spPr>
          <a:xfrm>
            <a:off x="1035269" y="1743537"/>
            <a:ext cx="7073462" cy="404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97B5B-A405-8790-7758-6381E210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B05D00B-5062-E4F5-84D7-043793D2FE83}"/>
              </a:ext>
            </a:extLst>
          </p:cNvPr>
          <p:cNvSpPr txBox="1"/>
          <p:nvPr/>
        </p:nvSpPr>
        <p:spPr>
          <a:xfrm>
            <a:off x="906780" y="945429"/>
            <a:ext cx="659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 من يذكرنا بالخطوات المتبعة.</a:t>
            </a:r>
          </a:p>
          <a:p>
            <a:pPr algn="r"/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الصفوف وتسجيل النسبة المئوية لعدد الإجابات الصحيحة.</a:t>
            </a:r>
          </a:p>
        </p:txBody>
      </p:sp>
      <p:pic>
        <p:nvPicPr>
          <p:cNvPr id="99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426FBC-73DC-AD6D-CC53-856FD7E31D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707F586-EACD-964F-4A7C-B2658413D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-8487" r="4760" b="8487"/>
          <a:stretch>
            <a:fillRect/>
          </a:stretch>
        </p:blipFill>
        <p:spPr>
          <a:xfrm>
            <a:off x="1072055" y="2190577"/>
            <a:ext cx="7073462" cy="40487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4141D1-83E1-228F-2095-48CDC94B3FAB}"/>
              </a:ext>
            </a:extLst>
          </p:cNvPr>
          <p:cNvSpPr txBox="1"/>
          <p:nvPr/>
        </p:nvSpPr>
        <p:spPr>
          <a:xfrm>
            <a:off x="3179514" y="4311066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90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306121-F293-D083-E36E-A5BA9CFD21D6}"/>
              </a:ext>
            </a:extLst>
          </p:cNvPr>
          <p:cNvSpPr txBox="1"/>
          <p:nvPr/>
        </p:nvSpPr>
        <p:spPr>
          <a:xfrm>
            <a:off x="6316717" y="5012372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700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A34CB3-5BB0-A699-3113-A16330A21A91}"/>
              </a:ext>
            </a:extLst>
          </p:cNvPr>
          <p:cNvSpPr txBox="1"/>
          <p:nvPr/>
        </p:nvSpPr>
        <p:spPr>
          <a:xfrm>
            <a:off x="6316717" y="5653492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700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ED51D13-9D6D-9064-DA82-1AD57F0108D9}"/>
              </a:ext>
            </a:extLst>
          </p:cNvPr>
          <p:cNvSpPr txBox="1"/>
          <p:nvPr/>
        </p:nvSpPr>
        <p:spPr>
          <a:xfrm>
            <a:off x="6387837" y="4311065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500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399D42-89BA-BF8F-0016-508E2909AA60}"/>
              </a:ext>
            </a:extLst>
          </p:cNvPr>
          <p:cNvSpPr txBox="1"/>
          <p:nvPr/>
        </p:nvSpPr>
        <p:spPr>
          <a:xfrm>
            <a:off x="3216165" y="5054674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30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40DCA5-F751-1446-512C-8E55B4771016}"/>
              </a:ext>
            </a:extLst>
          </p:cNvPr>
          <p:cNvSpPr txBox="1"/>
          <p:nvPr/>
        </p:nvSpPr>
        <p:spPr>
          <a:xfrm>
            <a:off x="3103314" y="5653491"/>
            <a:ext cx="118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50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D204-0581-F39C-7D56-950E9F1F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9E9B6F1-D77D-F8D0-B4C9-E7C535012D2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1">
            <a:extLst>
              <a:ext uri="{FF2B5EF4-FFF2-40B4-BE49-F238E27FC236}">
                <a16:creationId xmlns:a16="http://schemas.microsoft.com/office/drawing/2014/main" id="{A94DE478-F23B-CF73-9F36-A971D6955356}"/>
              </a:ext>
            </a:extLst>
          </p:cNvPr>
          <p:cNvGrpSpPr/>
          <p:nvPr/>
        </p:nvGrpSpPr>
        <p:grpSpPr>
          <a:xfrm>
            <a:off x="2284383" y="2685219"/>
            <a:ext cx="4300472" cy="1925579"/>
            <a:chOff x="2788890" y="2436266"/>
            <a:chExt cx="3613285" cy="1651828"/>
          </a:xfrm>
        </p:grpSpPr>
        <p:pic>
          <p:nvPicPr>
            <p:cNvPr id="11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DDCF5EF-1816-FA7E-5ED0-9806C1EF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0302" y="3456221"/>
              <a:ext cx="631873" cy="631873"/>
            </a:xfrm>
            <a:prstGeom prst="rect">
              <a:avLst/>
            </a:prstGeom>
          </p:spPr>
        </p:pic>
        <p:sp>
          <p:nvSpPr>
            <p:cNvPr id="12" name="ZoneTexte 4">
              <a:extLst>
                <a:ext uri="{FF2B5EF4-FFF2-40B4-BE49-F238E27FC236}">
                  <a16:creationId xmlns:a16="http://schemas.microsoft.com/office/drawing/2014/main" id="{ACDB9A57-694D-2A89-582D-69EC183B38F5}"/>
                </a:ext>
              </a:extLst>
            </p:cNvPr>
            <p:cNvSpPr txBox="1"/>
            <p:nvPr/>
          </p:nvSpPr>
          <p:spPr>
            <a:xfrm>
              <a:off x="2788890" y="3494936"/>
              <a:ext cx="3107207" cy="554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 defTabSz="685834" rtl="1">
                <a:defRPr/>
              </a:pPr>
              <a:r>
                <a:rPr lang="ar-MA" sz="3600" b="1" dirty="0">
                  <a:solidFill>
                    <a:srgbClr val="FF9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النشاط 3</a:t>
              </a:r>
              <a:endParaRPr lang="fr-MA" sz="3600" b="1" kern="0" dirty="0">
                <a:solidFill>
                  <a:srgbClr val="FF9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5BDCABEC-8CD0-972B-404B-85234B16D47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 المراجعة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FB9BFEA-7D06-4CEF-F11F-2B1434DDE2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6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337A-678F-E352-C3B5-6CAB54C9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030A8333-FDD0-5758-807F-8E4103991314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افهموا المسألة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التمرين 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تخيلوا شريطها، ثم حلوها.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60F42-48E4-880E-9AD4-2FE8BC6858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2">
            <a:extLst>
              <a:ext uri="{FF2B5EF4-FFF2-40B4-BE49-F238E27FC236}">
                <a16:creationId xmlns:a16="http://schemas.microsoft.com/office/drawing/2014/main" id="{1034A11E-FB29-C165-7774-0AC80164761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3">
              <a:extLst>
                <a:ext uri="{FF2B5EF4-FFF2-40B4-BE49-F238E27FC236}">
                  <a16:creationId xmlns:a16="http://schemas.microsoft.com/office/drawing/2014/main" id="{D6E3FC03-DE8D-ABE9-EFD6-0D2C2824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4">
              <a:extLst>
                <a:ext uri="{FF2B5EF4-FFF2-40B4-BE49-F238E27FC236}">
                  <a16:creationId xmlns:a16="http://schemas.microsoft.com/office/drawing/2014/main" id="{CC20257E-87C9-2DFE-DADE-08AC309CEB6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95893DD-30D8-B988-EC9D-73D53B15B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3897" r="3531" b="6756"/>
          <a:stretch>
            <a:fillRect/>
          </a:stretch>
        </p:blipFill>
        <p:spPr>
          <a:xfrm>
            <a:off x="686513" y="1818248"/>
            <a:ext cx="7330774" cy="477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AA15-D681-8FD5-AE42-4DA23739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CB309B91-5F38-6FE8-F188-03F011636881}"/>
              </a:ext>
            </a:extLst>
          </p:cNvPr>
          <p:cNvSpPr txBox="1"/>
          <p:nvPr/>
        </p:nvSpPr>
        <p:spPr>
          <a:xfrm>
            <a:off x="756768" y="87044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509AEE-E104-6692-B220-0C2599E9BB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2">
            <a:extLst>
              <a:ext uri="{FF2B5EF4-FFF2-40B4-BE49-F238E27FC236}">
                <a16:creationId xmlns:a16="http://schemas.microsoft.com/office/drawing/2014/main" id="{D4496AF5-CC65-4E07-A394-E2B916B16FD8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11" name="Image 3">
              <a:extLst>
                <a:ext uri="{FF2B5EF4-FFF2-40B4-BE49-F238E27FC236}">
                  <a16:creationId xmlns:a16="http://schemas.microsoft.com/office/drawing/2014/main" id="{764AF01A-45DD-3667-4E25-18E6F84F8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3" name="ZoneTexte 4">
              <a:extLst>
                <a:ext uri="{FF2B5EF4-FFF2-40B4-BE49-F238E27FC236}">
                  <a16:creationId xmlns:a16="http://schemas.microsoft.com/office/drawing/2014/main" id="{DF80A861-E6C5-9EF8-C5AD-6707C18CBB6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62C6E004-32A8-E9BF-DE7F-3DA5A3F49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3897" r="3531" b="6756"/>
          <a:stretch>
            <a:fillRect/>
          </a:stretch>
        </p:blipFill>
        <p:spPr>
          <a:xfrm>
            <a:off x="686513" y="1818248"/>
            <a:ext cx="7330774" cy="47741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516647-332A-F2DD-6824-86AFBA457212}"/>
              </a:ext>
            </a:extLst>
          </p:cNvPr>
          <p:cNvSpPr txBox="1"/>
          <p:nvPr/>
        </p:nvSpPr>
        <p:spPr>
          <a:xfrm>
            <a:off x="1229710" y="4445876"/>
            <a:ext cx="211258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182</a:t>
            </a:r>
            <a:endParaRPr lang="fr-MA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1405EF-D556-0F30-4665-273789FE6DB2}"/>
              </a:ext>
            </a:extLst>
          </p:cNvPr>
          <p:cNvSpPr txBox="1"/>
          <p:nvPr/>
        </p:nvSpPr>
        <p:spPr>
          <a:xfrm>
            <a:off x="4150052" y="5655282"/>
            <a:ext cx="3063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137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طول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مى ه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َ: سَنْتيمِتْرًا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2EAADC-3923-D4E9-295D-86CAE3AD4EA8}"/>
              </a:ext>
            </a:extLst>
          </p:cNvPr>
          <p:cNvSpPr txBox="1"/>
          <p:nvPr/>
        </p:nvSpPr>
        <p:spPr>
          <a:xfrm>
            <a:off x="3995845" y="4959339"/>
            <a:ext cx="2112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182-45</a:t>
            </a:r>
            <a:r>
              <a:rPr lang="fr-MA" sz="2000" b="1" dirty="0">
                <a:solidFill>
                  <a:srgbClr val="FF0000"/>
                </a:solidFill>
              </a:rPr>
              <a:t>= 137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551CBD-FC38-A33C-395E-3D0526E87109}"/>
              </a:ext>
            </a:extLst>
          </p:cNvPr>
          <p:cNvSpPr txBox="1"/>
          <p:nvPr/>
        </p:nvSpPr>
        <p:spPr>
          <a:xfrm>
            <a:off x="1229710" y="4969096"/>
            <a:ext cx="111409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؟</a:t>
            </a:r>
            <a:endParaRPr lang="fr-MA" sz="2800" b="1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415FF87-2CDC-D331-94EB-DBA49B77B28B}"/>
              </a:ext>
            </a:extLst>
          </p:cNvPr>
          <p:cNvCxnSpPr/>
          <p:nvPr/>
        </p:nvCxnSpPr>
        <p:spPr>
          <a:xfrm>
            <a:off x="2469931" y="5297214"/>
            <a:ext cx="79878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44ABD93-25EC-926C-6EE8-101FD2A06C3E}"/>
              </a:ext>
            </a:extLst>
          </p:cNvPr>
          <p:cNvSpPr txBox="1"/>
          <p:nvPr/>
        </p:nvSpPr>
        <p:spPr>
          <a:xfrm>
            <a:off x="2469931" y="5297214"/>
            <a:ext cx="87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45</a:t>
            </a:r>
            <a:endParaRPr lang="fr-M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735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0FB1-D2D5-827D-84C9-3C50186F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F476A4F-0439-72AF-6369-CECA4DC75874}"/>
              </a:ext>
            </a:extLst>
          </p:cNvPr>
          <p:cNvSpPr txBox="1"/>
          <p:nvPr/>
        </p:nvSpPr>
        <p:spPr>
          <a:xfrm>
            <a:off x="266458" y="919719"/>
            <a:ext cx="7282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20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8AB3E95-ED86-2EB8-2FBA-9AAD4262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539425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BED52F8-C0DC-C161-226A-B965E511F54C}"/>
              </a:ext>
            </a:extLst>
          </p:cNvPr>
          <p:cNvGrpSpPr/>
          <p:nvPr/>
        </p:nvGrpSpPr>
        <p:grpSpPr>
          <a:xfrm>
            <a:off x="1391515" y="1937831"/>
            <a:ext cx="6662582" cy="4335163"/>
            <a:chOff x="1381005" y="1901202"/>
            <a:chExt cx="6662582" cy="433516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3A1C84-FDB9-BD91-332F-25167BDD4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05" y="1901202"/>
              <a:ext cx="6662582" cy="433516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C857658-35D6-B5FF-602C-862AFD64F9CE}"/>
                </a:ext>
              </a:extLst>
            </p:cNvPr>
            <p:cNvGrpSpPr/>
            <p:nvPr/>
          </p:nvGrpSpPr>
          <p:grpSpPr>
            <a:xfrm>
              <a:off x="1891145" y="2100653"/>
              <a:ext cx="5647480" cy="3707866"/>
              <a:chOff x="1891145" y="2100653"/>
              <a:chExt cx="5647480" cy="3707866"/>
            </a:xfrm>
          </p:grpSpPr>
          <p:pic>
            <p:nvPicPr>
              <p:cNvPr id="8" name="Image 7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6EECB6AB-BDF7-78F3-374C-E3F4E24D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379" y="2100653"/>
                <a:ext cx="2691246" cy="3694244"/>
              </a:xfrm>
              <a:prstGeom prst="rect">
                <a:avLst/>
              </a:prstGeom>
            </p:spPr>
          </p:pic>
          <p:pic>
            <p:nvPicPr>
              <p:cNvPr id="10" name="Image 9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24F0FC3E-3B78-BA75-6409-62651D04F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145" y="2222981"/>
                <a:ext cx="2691246" cy="35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8747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83831" y="585006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74622" y="1262554"/>
            <a:ext cx="8178799" cy="50359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راج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 د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روس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بوع</a:t>
            </a:r>
            <a:r>
              <a:rPr lang="ar-MA" sz="32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endParaRPr lang="ar-SA" sz="3200" b="1" kern="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11D1EA9-1FA9-C7B7-AD30-3AC0BBCABAFA}"/>
              </a:ext>
            </a:extLst>
          </p:cNvPr>
          <p:cNvGrpSpPr/>
          <p:nvPr/>
        </p:nvGrpSpPr>
        <p:grpSpPr>
          <a:xfrm>
            <a:off x="1391515" y="1937831"/>
            <a:ext cx="6662582" cy="4335163"/>
            <a:chOff x="1381005" y="1901202"/>
            <a:chExt cx="6662582" cy="433516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67290E9E-B155-5A7D-4D95-6938A996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05" y="1901202"/>
              <a:ext cx="6662582" cy="433516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C5F8BDD-F04A-CE1D-29F9-F40765B5A4D0}"/>
                </a:ext>
              </a:extLst>
            </p:cNvPr>
            <p:cNvGrpSpPr/>
            <p:nvPr/>
          </p:nvGrpSpPr>
          <p:grpSpPr>
            <a:xfrm>
              <a:off x="1891145" y="2100653"/>
              <a:ext cx="5647480" cy="3707866"/>
              <a:chOff x="1891145" y="2100653"/>
              <a:chExt cx="5647480" cy="3707866"/>
            </a:xfrm>
          </p:grpSpPr>
          <p:pic>
            <p:nvPicPr>
              <p:cNvPr id="7" name="Image 6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D7D2E432-57D5-E112-6668-9E473AC54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379" y="2100653"/>
                <a:ext cx="2691246" cy="3694244"/>
              </a:xfrm>
              <a:prstGeom prst="rect">
                <a:avLst/>
              </a:prstGeom>
            </p:spPr>
          </p:pic>
          <p:pic>
            <p:nvPicPr>
              <p:cNvPr id="9" name="Image 8" descr="Une image contenant texte, capture d’écran, nombre, Police&#10;&#10;Le contenu généré par l’IA peut être incorrect.">
                <a:extLst>
                  <a:ext uri="{FF2B5EF4-FFF2-40B4-BE49-F238E27FC236}">
                    <a16:creationId xmlns:a16="http://schemas.microsoft.com/office/drawing/2014/main" id="{2535A692-685D-DB6D-25E0-6460A64FE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145" y="2222981"/>
                <a:ext cx="2691246" cy="35855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اللقاء.أكملوا إنجاز ما تبقى من التمارين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1239520" y="967510"/>
            <a:ext cx="563104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كل درس تتم عبر المراحل التالية 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رائز التحقق من الهدف الرئيسي للدرس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احتساب نسبة التحكم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أقل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أكبر من 80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%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إعادة النمذجة 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مباشرة للتدرب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إنجاز نشاط مراجعة الدرس على الكراسة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504719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1400" b="1" dirty="0">
                    <a:solidFill>
                      <a:srgbClr val="33878B"/>
                    </a:solidFill>
                    <a:latin typeface="Aptos" panose="02110004020202020204"/>
                  </a:rPr>
                  <a:t>7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409170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</a:t>
              </a: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6</a:t>
              </a: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3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أنشطة المراجعة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539177" y="3268202"/>
            <a:ext cx="5569829" cy="23749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  <a:defRPr/>
            </a:pPr>
            <a:endParaRPr lang="fr-FR" sz="24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1539177" y="3581754"/>
            <a:ext cx="4669521" cy="189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تَعَرُف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وَت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ديد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قَواسِمَ عَدَدِ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endParaRPr lang="fr-MA" sz="2000" b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تَعَرُف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 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وَت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ديد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مُضاعَفاتِ عَدَدٍ؛</a:t>
            </a:r>
            <a:endParaRPr lang="fr-FR" sz="2000" b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تَعَرّفِ الْمُضاعَفَاتِ والْقَواسِمَ الْمُشْتَرَكَةِ لِعَدَدَيْنِ؛</a:t>
            </a: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سائ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 و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ُُ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20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َة.</a:t>
            </a:r>
            <a:r>
              <a:rPr lang="ar-S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sz="20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48816BAD-0C3B-92CB-8BDF-58558F1FDEA6}"/>
              </a:ext>
            </a:extLst>
          </p:cNvPr>
          <p:cNvGrpSpPr/>
          <p:nvPr/>
        </p:nvGrpSpPr>
        <p:grpSpPr>
          <a:xfrm>
            <a:off x="7205776" y="3828521"/>
            <a:ext cx="952824" cy="892559"/>
            <a:chOff x="7018463" y="3273195"/>
            <a:chExt cx="1249561" cy="1172098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970FE12F-86E7-833A-8675-44889C946CFA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92F8B76-D108-7B06-CC49-41311FC3E9A0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A7D7272-56E2-800A-51A9-315BFEFAB17C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B5B6D94-2124-1BCE-58E4-18DD2834A2A9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5" name="Chevron 14">
                <a:extLst>
                  <a:ext uri="{FF2B5EF4-FFF2-40B4-BE49-F238E27FC236}">
                    <a16:creationId xmlns:a16="http://schemas.microsoft.com/office/drawing/2014/main" id="{12382DC4-68F0-88B5-6F2D-1D0B1881DB7E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69E023E-B793-51D8-7216-C7E57EBB6C7C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40C7294B-F6C3-2470-CD99-017418C77F79}"/>
              </a:ext>
            </a:extLst>
          </p:cNvPr>
          <p:cNvSpPr>
            <a:spLocks/>
          </p:cNvSpPr>
          <p:nvPr/>
        </p:nvSpPr>
        <p:spPr>
          <a:xfrm>
            <a:off x="1997243" y="827468"/>
            <a:ext cx="6079566" cy="421348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ما تعلمناه.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28F360A5-5009-5E5A-1A90-063D00B16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A1E65865-8D7C-432D-C001-4374F53B9C5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DBAD5-B82D-F61E-7382-8F78DF2A70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905260" y="636381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812A-3648-F610-D2CB-E925CFBF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FFB89AD-2774-03A4-46F9-66B38B1AF6B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3E11D-4DC9-19D3-91F1-387F21AE2D4A}"/>
              </a:ext>
            </a:extLst>
          </p:cNvPr>
          <p:cNvGrpSpPr/>
          <p:nvPr/>
        </p:nvGrpSpPr>
        <p:grpSpPr>
          <a:xfrm>
            <a:off x="1379504" y="2009216"/>
            <a:ext cx="6075680" cy="3456865"/>
            <a:chOff x="1320889" y="2103001"/>
            <a:chExt cx="6075680" cy="3456865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8F0A5695-EAE5-CA11-B202-BB77BEDA2687}"/>
                </a:ext>
              </a:extLst>
            </p:cNvPr>
            <p:cNvGrpSpPr/>
            <p:nvPr/>
          </p:nvGrpSpPr>
          <p:grpSpPr>
            <a:xfrm>
              <a:off x="1320889" y="2103001"/>
              <a:ext cx="6075680" cy="3456865"/>
              <a:chOff x="2472669" y="2221113"/>
              <a:chExt cx="4476261" cy="2580659"/>
            </a:xfrm>
          </p:grpSpPr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829419A1-D580-8D52-A7F7-53FD76523949}"/>
                  </a:ext>
                </a:extLst>
              </p:cNvPr>
              <p:cNvSpPr/>
              <p:nvPr/>
            </p:nvSpPr>
            <p:spPr>
              <a:xfrm>
                <a:off x="2472669" y="2584290"/>
                <a:ext cx="4476261" cy="221748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" name="Image 3" descr="Une image contenant symbole, Graphique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C3090709-E970-944A-CA92-5E15E66F11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6093340" y="3135499"/>
                <a:ext cx="631873" cy="631873"/>
              </a:xfrm>
              <a:prstGeom prst="rect">
                <a:avLst/>
              </a:prstGeom>
            </p:spPr>
          </p:pic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42DC39D1-E038-CD57-1DB0-B53496B0A021}"/>
                  </a:ext>
                </a:extLst>
              </p:cNvPr>
              <p:cNvSpPr/>
              <p:nvPr/>
            </p:nvSpPr>
            <p:spPr>
              <a:xfrm>
                <a:off x="3206274" y="2221113"/>
                <a:ext cx="2800697" cy="726354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الدرس</a:t>
                </a:r>
                <a:endParaRPr lang="en-US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A3765ED4-3F57-D82E-3247-8452D56ED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3025" y="2237493"/>
                <a:ext cx="627891" cy="631872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MA" sz="3200" b="1" dirty="0"/>
                  <a:t>1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D205ED8-630A-10F4-8260-43DF6FCC8EA8}"/>
                  </a:ext>
                </a:extLst>
              </p:cNvPr>
              <p:cNvSpPr txBox="1"/>
              <p:nvPr/>
            </p:nvSpPr>
            <p:spPr>
              <a:xfrm>
                <a:off x="2472669" y="4044731"/>
                <a:ext cx="3447931" cy="390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defTabSz="685834" rtl="1">
                  <a:defRPr/>
                </a:pPr>
                <a:r>
                  <a:rPr lang="ar-MA" sz="2800" b="1" dirty="0">
                    <a:solidFill>
                      <a:schemeClr val="bg1">
                        <a:lumMod val="65000"/>
                      </a:schemeClr>
                    </a:solidFill>
                    <a:latin typeface="Dosis" pitchFamily="2" charset="0"/>
                    <a:cs typeface="Calibri" panose="020F0502020204030204" pitchFamily="34" charset="0"/>
                  </a:rPr>
                  <a:t>الحساب الذهني</a:t>
                </a:r>
              </a:p>
            </p:txBody>
          </p:sp>
        </p:grpSp>
        <p:sp>
          <p:nvSpPr>
            <p:cNvPr id="5" name="ZoneTexte 8">
              <a:extLst>
                <a:ext uri="{FF2B5EF4-FFF2-40B4-BE49-F238E27FC236}">
                  <a16:creationId xmlns:a16="http://schemas.microsoft.com/office/drawing/2014/main" id="{1B692383-9166-9084-0AEC-520D984080CB}"/>
                </a:ext>
              </a:extLst>
            </p:cNvPr>
            <p:cNvSpPr txBox="1"/>
            <p:nvPr/>
          </p:nvSpPr>
          <p:spPr>
            <a:xfrm>
              <a:off x="1933855" y="3427888"/>
              <a:ext cx="420762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55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22301</TotalTime>
  <Words>911</Words>
  <Application>Microsoft Office PowerPoint</Application>
  <PresentationFormat>Affichage à l'écran (4:3)</PresentationFormat>
  <Paragraphs>203</Paragraphs>
  <Slides>41</Slides>
  <Notes>4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41</vt:i4>
      </vt:variant>
    </vt:vector>
  </HeadingPairs>
  <TitlesOfParts>
    <vt:vector size="52" baseType="lpstr">
      <vt:lpstr>Effra CC Arbc</vt:lpstr>
      <vt:lpstr>Aptos Display</vt:lpstr>
      <vt:lpstr>Calibri</vt:lpstr>
      <vt:lpstr>Cambria Math</vt:lpstr>
      <vt:lpstr>Dosis</vt:lpstr>
      <vt:lpstr>Aptos</vt:lpstr>
      <vt:lpstr>Arial</vt:lpstr>
      <vt:lpstr>Wingdings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KHAOUA AZEDDIN</cp:lastModifiedBy>
  <cp:revision>174</cp:revision>
  <cp:lastPrinted>2025-08-13T10:11:39Z</cp:lastPrinted>
  <dcterms:created xsi:type="dcterms:W3CDTF">2025-08-01T12:31:49Z</dcterms:created>
  <dcterms:modified xsi:type="dcterms:W3CDTF">2025-12-20T20:45:32Z</dcterms:modified>
</cp:coreProperties>
</file>