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6"/>
  </p:notesMasterIdLst>
  <p:handoutMasterIdLst>
    <p:handoutMasterId r:id="rId47"/>
  </p:handoutMasterIdLst>
  <p:sldIdLst>
    <p:sldId id="2134806898" r:id="rId4"/>
    <p:sldId id="2134806899" r:id="rId5"/>
    <p:sldId id="828" r:id="rId6"/>
    <p:sldId id="780" r:id="rId7"/>
    <p:sldId id="2134806891" r:id="rId8"/>
    <p:sldId id="783" r:id="rId9"/>
    <p:sldId id="746" r:id="rId10"/>
    <p:sldId id="1113" r:id="rId11"/>
    <p:sldId id="766" r:id="rId12"/>
    <p:sldId id="769" r:id="rId13"/>
    <p:sldId id="914" r:id="rId14"/>
    <p:sldId id="1110" r:id="rId15"/>
    <p:sldId id="2134806868" r:id="rId16"/>
    <p:sldId id="2134806847" r:id="rId17"/>
    <p:sldId id="2134807068" r:id="rId18"/>
    <p:sldId id="2134807051" r:id="rId19"/>
    <p:sldId id="2134807125" r:id="rId20"/>
    <p:sldId id="2134807127" r:id="rId21"/>
    <p:sldId id="2134807128" r:id="rId22"/>
    <p:sldId id="2134807126" r:id="rId23"/>
    <p:sldId id="2134807129" r:id="rId24"/>
    <p:sldId id="2134807130" r:id="rId25"/>
    <p:sldId id="2134807131" r:id="rId26"/>
    <p:sldId id="2134807132" r:id="rId27"/>
    <p:sldId id="2134807133" r:id="rId28"/>
    <p:sldId id="2134807134" r:id="rId29"/>
    <p:sldId id="2134807135" r:id="rId30"/>
    <p:sldId id="2134807136" r:id="rId31"/>
    <p:sldId id="2134807137" r:id="rId32"/>
    <p:sldId id="2134807138" r:id="rId33"/>
    <p:sldId id="2134807139" r:id="rId34"/>
    <p:sldId id="2134807140" r:id="rId35"/>
    <p:sldId id="2134807141" r:id="rId36"/>
    <p:sldId id="2134807142" r:id="rId37"/>
    <p:sldId id="2134807143" r:id="rId38"/>
    <p:sldId id="2134807144" r:id="rId39"/>
    <p:sldId id="2134807145" r:id="rId40"/>
    <p:sldId id="2134807146" r:id="rId41"/>
    <p:sldId id="2134807172" r:id="rId42"/>
    <p:sldId id="2134806881" r:id="rId43"/>
    <p:sldId id="2134806797" r:id="rId44"/>
    <p:sldId id="2134806882" r:id="rId45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48"/>
    </p:embeddedFont>
    <p:embeddedFont>
      <p:font typeface="Dosis" pitchFamily="2" charset="0"/>
      <p:regular r:id="rId49"/>
      <p:bold r:id="rId5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E00"/>
    <a:srgbClr val="FFA500"/>
    <a:srgbClr val="A6A6A6"/>
    <a:srgbClr val="FEA400"/>
    <a:srgbClr val="F2F2F2"/>
    <a:srgbClr val="525252"/>
    <a:srgbClr val="FFEFBB"/>
    <a:srgbClr val="FCC302"/>
    <a:srgbClr val="7F7F7F"/>
    <a:srgbClr val="F4D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823" autoAdjust="0"/>
  </p:normalViewPr>
  <p:slideViewPr>
    <p:cSldViewPr snapToGrid="0">
      <p:cViewPr varScale="1">
        <p:scale>
          <a:sx n="71" d="100"/>
          <a:sy n="71" d="100"/>
        </p:scale>
        <p:origin x="117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12/01/2026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3" r:id="rId4"/>
    <p:sldLayoutId id="21474839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  <p:sldLayoutId id="2147483904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emf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3136093" y="6004748"/>
            <a:ext cx="1199353" cy="288630"/>
            <a:chOff x="5297215" y="5877672"/>
            <a:chExt cx="1199353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297215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6</a:t>
            </a:r>
            <a:endParaRPr lang="fr-MA" b="1" dirty="0">
              <a:solidFill>
                <a:schemeClr val="bg1"/>
              </a:solidFill>
            </a:endParaRPr>
          </a:p>
        </p:txBody>
      </p:sp>
      <p:grpSp>
        <p:nvGrpSpPr>
          <p:cNvPr id="5" name="Groupe 37">
            <a:extLst>
              <a:ext uri="{FF2B5EF4-FFF2-40B4-BE49-F238E27FC236}">
                <a16:creationId xmlns:a16="http://schemas.microsoft.com/office/drawing/2014/main" id="{3C71FE01-0FDD-60AF-A241-CDDCC2215A71}"/>
              </a:ext>
            </a:extLst>
          </p:cNvPr>
          <p:cNvGrpSpPr/>
          <p:nvPr/>
        </p:nvGrpSpPr>
        <p:grpSpPr>
          <a:xfrm>
            <a:off x="5185250" y="5988989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6" name="Rectangle : coins arrondis 38">
              <a:extLst>
                <a:ext uri="{FF2B5EF4-FFF2-40B4-BE49-F238E27FC236}">
                  <a16:creationId xmlns:a16="http://schemas.microsoft.com/office/drawing/2014/main" id="{FEC08817-BC65-0C7A-FD2D-EF14C59FE36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Ellipse 39">
              <a:extLst>
                <a:ext uri="{FF2B5EF4-FFF2-40B4-BE49-F238E27FC236}">
                  <a16:creationId xmlns:a16="http://schemas.microsoft.com/office/drawing/2014/main" id="{EA0283AD-5E88-DB69-F085-39BBF6BD79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" name="Groupe 37">
            <a:extLst>
              <a:ext uri="{FF2B5EF4-FFF2-40B4-BE49-F238E27FC236}">
                <a16:creationId xmlns:a16="http://schemas.microsoft.com/office/drawing/2014/main" id="{8E1C78F6-7C5E-6065-63B4-8AFC0DD46EC2}"/>
              </a:ext>
            </a:extLst>
          </p:cNvPr>
          <p:cNvGrpSpPr/>
          <p:nvPr/>
        </p:nvGrpSpPr>
        <p:grpSpPr>
          <a:xfrm>
            <a:off x="7034629" y="5988989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9" name="Rectangle : coins arrondis 38">
              <a:extLst>
                <a:ext uri="{FF2B5EF4-FFF2-40B4-BE49-F238E27FC236}">
                  <a16:creationId xmlns:a16="http://schemas.microsoft.com/office/drawing/2014/main" id="{20E9F40E-D0F8-86AF-8A12-F6C3DB1BBE5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39">
              <a:extLst>
                <a:ext uri="{FF2B5EF4-FFF2-40B4-BE49-F238E27FC236}">
                  <a16:creationId xmlns:a16="http://schemas.microsoft.com/office/drawing/2014/main" id="{002488FF-7576-CE82-A13B-6C53EEE50D5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37">
            <a:extLst>
              <a:ext uri="{FF2B5EF4-FFF2-40B4-BE49-F238E27FC236}">
                <a16:creationId xmlns:a16="http://schemas.microsoft.com/office/drawing/2014/main" id="{C8B7986D-9BE7-31BF-DDA5-965FC1E48723}"/>
              </a:ext>
            </a:extLst>
          </p:cNvPr>
          <p:cNvGrpSpPr/>
          <p:nvPr/>
        </p:nvGrpSpPr>
        <p:grpSpPr>
          <a:xfrm>
            <a:off x="1292327" y="6029987"/>
            <a:ext cx="1193740" cy="288630"/>
            <a:chOff x="5302828" y="5887152"/>
            <a:chExt cx="1193740" cy="288630"/>
          </a:xfrm>
          <a:solidFill>
            <a:srgbClr val="BFBFBF"/>
          </a:solidFill>
        </p:grpSpPr>
        <p:sp>
          <p:nvSpPr>
            <p:cNvPr id="12" name="Rectangle : coins arrondis 38">
              <a:extLst>
                <a:ext uri="{FF2B5EF4-FFF2-40B4-BE49-F238E27FC236}">
                  <a16:creationId xmlns:a16="http://schemas.microsoft.com/office/drawing/2014/main" id="{DA8D5808-C095-6EAF-C0C5-8D5370FCEEF3}"/>
                </a:ext>
              </a:extLst>
            </p:cNvPr>
            <p:cNvSpPr/>
            <p:nvPr/>
          </p:nvSpPr>
          <p:spPr>
            <a:xfrm>
              <a:off x="5302828" y="588715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" name="Ellipse 39">
              <a:extLst>
                <a:ext uri="{FF2B5EF4-FFF2-40B4-BE49-F238E27FC236}">
                  <a16:creationId xmlns:a16="http://schemas.microsoft.com/office/drawing/2014/main" id="{A21892B8-B7BC-A77F-DB5C-DF5CEF072FA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975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كما في المثال.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2478"/>
            <a:ext cx="6206559" cy="568786"/>
            <a:chOff x="1581931" y="2612478"/>
            <a:chExt cx="6051513" cy="568786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2869" y="2612478"/>
              <a:ext cx="1925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9× </a:t>
              </a:r>
              <a:r>
                <a:rPr lang="a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</a:t>
              </a:r>
              <a:r>
                <a:rPr lang="f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 </a:t>
              </a:r>
              <a:r>
                <a:rPr lang="fr-MA" sz="2800" b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…</a:t>
              </a:r>
              <a:endParaRPr lang="fr-MA" sz="2400" b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45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niteur.mp4">
            <a:hlinkClick r:id="" action="ppaction://media"/>
            <a:extLst>
              <a:ext uri="{FF2B5EF4-FFF2-40B4-BE49-F238E27FC236}">
                <a16:creationId xmlns:a16="http://schemas.microsoft.com/office/drawing/2014/main" id="{EA9C5E4F-097A-C7F3-E7CD-26B342C09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3257037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على الدفاتر. وأجيبو لديكم دقيقتان.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19">
            <a:extLst>
              <a:ext uri="{FF2B5EF4-FFF2-40B4-BE49-F238E27FC236}">
                <a16:creationId xmlns:a16="http://schemas.microsoft.com/office/drawing/2014/main" id="{0634919E-F04A-FC17-C778-852E1989213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20">
              <a:extLst>
                <a:ext uri="{FF2B5EF4-FFF2-40B4-BE49-F238E27FC236}">
                  <a16:creationId xmlns:a16="http://schemas.microsoft.com/office/drawing/2014/main" id="{270072E5-F96C-7DCB-AE8D-1B1A86E9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21">
              <a:extLst>
                <a:ext uri="{FF2B5EF4-FFF2-40B4-BE49-F238E27FC236}">
                  <a16:creationId xmlns:a16="http://schemas.microsoft.com/office/drawing/2014/main" id="{0BC68356-B604-2687-35A6-4EBFCC45361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555716-43DF-D653-DF33-9A17997E6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82779"/>
              </p:ext>
            </p:extLst>
          </p:nvPr>
        </p:nvGraphicFramePr>
        <p:xfrm>
          <a:off x="339138" y="2882170"/>
          <a:ext cx="8188961" cy="1466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30412">
                  <a:extLst>
                    <a:ext uri="{9D8B030D-6E8A-4147-A177-3AD203B41FA5}">
                      <a16:colId xmlns:a16="http://schemas.microsoft.com/office/drawing/2014/main" val="3445115009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val="2842488035"/>
                    </a:ext>
                  </a:extLst>
                </a:gridCol>
                <a:gridCol w="1656916">
                  <a:extLst>
                    <a:ext uri="{9D8B030D-6E8A-4147-A177-3AD203B41FA5}">
                      <a16:colId xmlns:a16="http://schemas.microsoft.com/office/drawing/2014/main" val="2048237632"/>
                    </a:ext>
                  </a:extLst>
                </a:gridCol>
                <a:gridCol w="1894243">
                  <a:extLst>
                    <a:ext uri="{9D8B030D-6E8A-4147-A177-3AD203B41FA5}">
                      <a16:colId xmlns:a16="http://schemas.microsoft.com/office/drawing/2014/main" val="196236102"/>
                    </a:ext>
                  </a:extLst>
                </a:gridCol>
                <a:gridCol w="1713217">
                  <a:extLst>
                    <a:ext uri="{9D8B030D-6E8A-4147-A177-3AD203B41FA5}">
                      <a16:colId xmlns:a16="http://schemas.microsoft.com/office/drawing/2014/main" val="3411962519"/>
                    </a:ext>
                  </a:extLst>
                </a:gridCol>
              </a:tblGrid>
              <a:tr h="7331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5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x 100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58294"/>
                  </a:ext>
                </a:extLst>
              </a:tr>
              <a:tr h="733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نِصْفُ 50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ضِعْفُ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في دقيقة.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99FC5982-BF57-9211-DB68-9AE45010668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27BDE839-B23D-01FA-BB26-4864293E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A24D6F7A-50F2-2B9A-1DD3-79314D0232B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ABCB73-BC6E-3266-42EB-6C5A60DC4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28505"/>
              </p:ext>
            </p:extLst>
          </p:nvPr>
        </p:nvGraphicFramePr>
        <p:xfrm>
          <a:off x="285476" y="2983770"/>
          <a:ext cx="8188961" cy="1466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30412">
                  <a:extLst>
                    <a:ext uri="{9D8B030D-6E8A-4147-A177-3AD203B41FA5}">
                      <a16:colId xmlns:a16="http://schemas.microsoft.com/office/drawing/2014/main" val="3445115009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val="2842488035"/>
                    </a:ext>
                  </a:extLst>
                </a:gridCol>
                <a:gridCol w="1656916">
                  <a:extLst>
                    <a:ext uri="{9D8B030D-6E8A-4147-A177-3AD203B41FA5}">
                      <a16:colId xmlns:a16="http://schemas.microsoft.com/office/drawing/2014/main" val="2048237632"/>
                    </a:ext>
                  </a:extLst>
                </a:gridCol>
                <a:gridCol w="1894243">
                  <a:extLst>
                    <a:ext uri="{9D8B030D-6E8A-4147-A177-3AD203B41FA5}">
                      <a16:colId xmlns:a16="http://schemas.microsoft.com/office/drawing/2014/main" val="196236102"/>
                    </a:ext>
                  </a:extLst>
                </a:gridCol>
                <a:gridCol w="1713217">
                  <a:extLst>
                    <a:ext uri="{9D8B030D-6E8A-4147-A177-3AD203B41FA5}">
                      <a16:colId xmlns:a16="http://schemas.microsoft.com/office/drawing/2014/main" val="3411962519"/>
                    </a:ext>
                  </a:extLst>
                </a:gridCol>
              </a:tblGrid>
              <a:tr h="7331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10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5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x 100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58294"/>
                  </a:ext>
                </a:extLst>
              </a:tr>
              <a:tr h="733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نِصْفُ 50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ضِعْفُ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012565F-7E18-B7AD-6EBC-A4D68C356EC2}"/>
              </a:ext>
            </a:extLst>
          </p:cNvPr>
          <p:cNvGrpSpPr/>
          <p:nvPr/>
        </p:nvGrpSpPr>
        <p:grpSpPr>
          <a:xfrm>
            <a:off x="1168590" y="1802082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107" y="310089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AAE2119-860C-531F-7FB8-ABF4ED33A961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BDB9D8F-86A5-1B4C-99AE-999E5901CB92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24E0239-84E2-B7CA-EC02-26D3FA05ADBA}"/>
              </a:ext>
            </a:extLst>
          </p:cNvPr>
          <p:cNvSpPr txBox="1"/>
          <p:nvPr/>
        </p:nvSpPr>
        <p:spPr>
          <a:xfrm>
            <a:off x="2875280" y="3279190"/>
            <a:ext cx="30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EA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FEA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C998A06E-5D29-7F96-1C99-DC4EBDFB27BD}"/>
              </a:ext>
            </a:extLst>
          </p:cNvPr>
          <p:cNvSpPr txBox="1"/>
          <p:nvPr/>
        </p:nvSpPr>
        <p:spPr>
          <a:xfrm>
            <a:off x="1097565" y="4231167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10BBDE65-9021-C69D-87D7-A2905B059D95}"/>
              </a:ext>
            </a:extLst>
          </p:cNvPr>
          <p:cNvSpPr txBox="1"/>
          <p:nvPr/>
        </p:nvSpPr>
        <p:spPr>
          <a:xfrm>
            <a:off x="2804255" y="5065859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7827-EACF-D08F-2A7F-1D5D90E3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B4AB84-A48C-1ED1-F0DA-44B00F5A5CE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5C54A6-3C78-6873-52B3-4B23657945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A65F0F-68DB-AF38-ACB6-716AAC4A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FC84-CF69-FDF4-4E19-618602E6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28375EE-9404-D8A7-6A30-CE0DAC109727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1867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 على الألواح.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93D67-4C11-92CD-99DC-1C80D1C300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CDE8E3B-4098-0CD7-3BAE-F5B3B7DF8251}"/>
              </a:ext>
            </a:extLst>
          </p:cNvPr>
          <p:cNvGrpSpPr/>
          <p:nvPr/>
        </p:nvGrpSpPr>
        <p:grpSpPr>
          <a:xfrm>
            <a:off x="3481062" y="2648837"/>
            <a:ext cx="2411736" cy="1909024"/>
            <a:chOff x="3817790" y="2323717"/>
            <a:chExt cx="2611846" cy="19090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2E5605-F990-E7C7-C9BB-D4FB76CD4BAA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3 846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197A0E-CF28-0547-59C4-2D844EA9FE20}"/>
                </a:ext>
              </a:extLst>
            </p:cNvPr>
            <p:cNvSpPr txBox="1"/>
            <p:nvPr/>
          </p:nvSpPr>
          <p:spPr>
            <a:xfrm>
              <a:off x="4680159" y="3052753"/>
              <a:ext cx="17494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269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D6AE2C-FE0E-CAFE-E5B1-35B8178D2FC2}"/>
                </a:ext>
              </a:extLst>
            </p:cNvPr>
            <p:cNvSpPr txBox="1"/>
            <p:nvPr/>
          </p:nvSpPr>
          <p:spPr>
            <a:xfrm>
              <a:off x="3817790" y="352485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2090CD-892C-D2A0-2A9B-6EC63D7847DB}"/>
                </a:ext>
              </a:extLst>
            </p:cNvPr>
            <p:cNvCxnSpPr>
              <a:cxnSpLocks/>
            </p:cNvCxnSpPr>
            <p:nvPr/>
          </p:nvCxnSpPr>
          <p:spPr>
            <a:xfrm>
              <a:off x="4429891" y="4073714"/>
              <a:ext cx="175768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7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1858-9960-5E3D-27EB-A3540BC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D62128-073A-CC49-F527-9E8F549A7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59427B-F360-E113-DC4C-E55DF356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F8B40A-AED0-103C-065F-6DC7F222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4B884-EFAB-6ACC-C2D7-A921BEEA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650A547-801C-47C3-47FE-53463D1AB645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الإنجاز على السبورة  ويصرح بخطوات إنجاز عملية الجمع.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F1679E-A238-F147-FC42-994A1364EE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3A49CCF-B7DB-1685-639A-C6C17F2CBC30}"/>
              </a:ext>
            </a:extLst>
          </p:cNvPr>
          <p:cNvGrpSpPr/>
          <p:nvPr/>
        </p:nvGrpSpPr>
        <p:grpSpPr>
          <a:xfrm>
            <a:off x="3481062" y="2648837"/>
            <a:ext cx="2411736" cy="1909024"/>
            <a:chOff x="3817790" y="2323717"/>
            <a:chExt cx="2611846" cy="19090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713B94-C475-D4A4-2739-FE5657A009B7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3 846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34185-F794-2311-99BB-F7ECA4AAB4B7}"/>
                </a:ext>
              </a:extLst>
            </p:cNvPr>
            <p:cNvSpPr txBox="1"/>
            <p:nvPr/>
          </p:nvSpPr>
          <p:spPr>
            <a:xfrm>
              <a:off x="4680159" y="3052753"/>
              <a:ext cx="17494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269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F542ED-B14E-62B6-A082-5DE6F7874355}"/>
                </a:ext>
              </a:extLst>
            </p:cNvPr>
            <p:cNvSpPr txBox="1"/>
            <p:nvPr/>
          </p:nvSpPr>
          <p:spPr>
            <a:xfrm>
              <a:off x="3817790" y="352485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6AF5A2E-0A09-783D-89E8-7845CC0B1D4F}"/>
                </a:ext>
              </a:extLst>
            </p:cNvPr>
            <p:cNvCxnSpPr>
              <a:cxnSpLocks/>
            </p:cNvCxnSpPr>
            <p:nvPr/>
          </p:nvCxnSpPr>
          <p:spPr>
            <a:xfrm>
              <a:off x="4429891" y="4073714"/>
              <a:ext cx="175768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7D5C78-57AB-62EC-4A4E-D362EB6ADC45}"/>
              </a:ext>
            </a:extLst>
          </p:cNvPr>
          <p:cNvSpPr txBox="1"/>
          <p:nvPr/>
        </p:nvSpPr>
        <p:spPr>
          <a:xfrm>
            <a:off x="3708399" y="4393536"/>
            <a:ext cx="2173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6000" b="1" dirty="0">
                <a:solidFill>
                  <a:srgbClr val="C00000"/>
                </a:solidFill>
              </a:rPr>
              <a:t>4 115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942EB2-B3AA-D1FF-B370-EE21C03C26C7}"/>
              </a:ext>
            </a:extLst>
          </p:cNvPr>
          <p:cNvSpPr/>
          <p:nvPr/>
        </p:nvSpPr>
        <p:spPr>
          <a:xfrm>
            <a:off x="4968238" y="2648837"/>
            <a:ext cx="233680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9E262D-A9A5-CED3-9AD2-783890B291DA}"/>
              </a:ext>
            </a:extLst>
          </p:cNvPr>
          <p:cNvSpPr/>
          <p:nvPr/>
        </p:nvSpPr>
        <p:spPr>
          <a:xfrm>
            <a:off x="4542524" y="2565982"/>
            <a:ext cx="233680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0D0E0A-75E8-59C1-5F86-9FF8FE659C23}"/>
              </a:ext>
            </a:extLst>
          </p:cNvPr>
          <p:cNvSpPr/>
          <p:nvPr/>
        </p:nvSpPr>
        <p:spPr>
          <a:xfrm>
            <a:off x="3968772" y="2542157"/>
            <a:ext cx="233680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D113-01A9-917D-1829-A26C1980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7CF512D-C503-F8D9-0460-AEF79C995A76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إنتبهوا ، الآن وبنفس الطريقة أنجزوا العملية الثانية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سأمر بين الصفوف وأساعدكم.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FADA4B-E412-AA91-93E3-FC635EE434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359CE46-CAD6-6144-2845-2315E80348F4}"/>
              </a:ext>
            </a:extLst>
          </p:cNvPr>
          <p:cNvGrpSpPr/>
          <p:nvPr/>
        </p:nvGrpSpPr>
        <p:grpSpPr>
          <a:xfrm>
            <a:off x="3481062" y="2648837"/>
            <a:ext cx="2411736" cy="1909024"/>
            <a:chOff x="3817790" y="2323717"/>
            <a:chExt cx="2611846" cy="19090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49D3FD-4FC5-1665-5BC9-AD7F50B3C28C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2</a:t>
              </a:r>
              <a:r>
                <a:rPr lang="en-GB" sz="6000" b="1" dirty="0">
                  <a:solidFill>
                    <a:srgbClr val="002060"/>
                  </a:solidFill>
                </a:rPr>
                <a:t> 593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2D709B-71B4-85A9-A9E7-A5AF3B51A452}"/>
                </a:ext>
              </a:extLst>
            </p:cNvPr>
            <p:cNvSpPr txBox="1"/>
            <p:nvPr/>
          </p:nvSpPr>
          <p:spPr>
            <a:xfrm>
              <a:off x="4680159" y="3052753"/>
              <a:ext cx="17494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852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66EA5E-B0F2-BD0C-9F5E-2E1AC3453599}"/>
                </a:ext>
              </a:extLst>
            </p:cNvPr>
            <p:cNvSpPr txBox="1"/>
            <p:nvPr/>
          </p:nvSpPr>
          <p:spPr>
            <a:xfrm>
              <a:off x="3817790" y="352485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58AD42-B47C-DE2A-36A1-EF01B312AD32}"/>
                </a:ext>
              </a:extLst>
            </p:cNvPr>
            <p:cNvCxnSpPr>
              <a:cxnSpLocks/>
            </p:cNvCxnSpPr>
            <p:nvPr/>
          </p:nvCxnSpPr>
          <p:spPr>
            <a:xfrm>
              <a:off x="4429891" y="4073714"/>
              <a:ext cx="175768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5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86AE1-D233-84CC-2861-9E61016D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EA52EBE-304C-DAFC-0FD8-DDA6B491E9B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FDDF55-1356-596D-E48D-BD150DF9F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CBDFD0-F205-E201-016B-BBF55256A4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7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B07E-8EAB-A7FA-4D67-8E088FBC3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E53F41B-33A2-2BD3-CEE7-D1000D8A0B1D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يراجع ويتحقق؟ </a:t>
            </a:r>
          </a:p>
          <a:p>
            <a:pPr lvl="0" algn="r" rtl="1"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انتداب تمليذ للتحقق من العملية.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0B0388-4A8E-247A-B95E-47912085A3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9FA99A-37E0-3818-79CC-01472A2DEAE8}"/>
              </a:ext>
            </a:extLst>
          </p:cNvPr>
          <p:cNvGrpSpPr/>
          <p:nvPr/>
        </p:nvGrpSpPr>
        <p:grpSpPr>
          <a:xfrm>
            <a:off x="3481062" y="2648837"/>
            <a:ext cx="2411736" cy="2760362"/>
            <a:chOff x="3481062" y="2648837"/>
            <a:chExt cx="2411736" cy="27603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F147AD-FEF4-AB70-0989-54498860E551}"/>
                </a:ext>
              </a:extLst>
            </p:cNvPr>
            <p:cNvGrpSpPr/>
            <p:nvPr/>
          </p:nvGrpSpPr>
          <p:grpSpPr>
            <a:xfrm>
              <a:off x="3481062" y="2648837"/>
              <a:ext cx="2411736" cy="1909024"/>
              <a:chOff x="3817790" y="2323717"/>
              <a:chExt cx="2611846" cy="190902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746D34-A8F3-810E-DF52-BAC7E471B2C3}"/>
                  </a:ext>
                </a:extLst>
              </p:cNvPr>
              <p:cNvSpPr txBox="1"/>
              <p:nvPr/>
            </p:nvSpPr>
            <p:spPr>
              <a:xfrm>
                <a:off x="4022780" y="2323717"/>
                <a:ext cx="239523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0" b="1" dirty="0">
                    <a:solidFill>
                      <a:srgbClr val="002060"/>
                    </a:solidFill>
                  </a:rPr>
                  <a:t> 2 593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91D030-01DA-07CD-A7A7-3A7A3B4F1CC7}"/>
                  </a:ext>
                </a:extLst>
              </p:cNvPr>
              <p:cNvSpPr txBox="1"/>
              <p:nvPr/>
            </p:nvSpPr>
            <p:spPr>
              <a:xfrm>
                <a:off x="4680159" y="3052753"/>
                <a:ext cx="17494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GB" sz="6000" b="1" dirty="0">
                    <a:solidFill>
                      <a:srgbClr val="002060"/>
                    </a:solidFill>
                  </a:rPr>
                  <a:t>852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0B292-7270-1667-42E7-CB96E0961986}"/>
                  </a:ext>
                </a:extLst>
              </p:cNvPr>
              <p:cNvSpPr txBox="1"/>
              <p:nvPr/>
            </p:nvSpPr>
            <p:spPr>
              <a:xfrm>
                <a:off x="3817790" y="3524855"/>
                <a:ext cx="7633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solidFill>
                      <a:srgbClr val="002060"/>
                    </a:solidFill>
                  </a:rPr>
                  <a:t> 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2363C0B-A689-02CE-7F60-FE349574F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9891" y="4073714"/>
                <a:ext cx="1757680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D47972-0DB1-963F-ED2F-20D9FC46B93C}"/>
                </a:ext>
              </a:extLst>
            </p:cNvPr>
            <p:cNvSpPr txBox="1"/>
            <p:nvPr/>
          </p:nvSpPr>
          <p:spPr>
            <a:xfrm>
              <a:off x="3708399" y="4393536"/>
              <a:ext cx="21736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C00000"/>
                  </a:solidFill>
                </a:rPr>
                <a:t> </a:t>
              </a:r>
              <a:r>
                <a:rPr lang="en-GB" sz="6000" b="1" dirty="0">
                  <a:solidFill>
                    <a:srgbClr val="C00000"/>
                  </a:solidFill>
                </a:rPr>
                <a:t>3 445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CF08770E-C089-3256-39AF-280908AF29E5}"/>
              </a:ext>
            </a:extLst>
          </p:cNvPr>
          <p:cNvSpPr/>
          <p:nvPr/>
        </p:nvSpPr>
        <p:spPr>
          <a:xfrm>
            <a:off x="4542524" y="2565982"/>
            <a:ext cx="233680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5825D7-BFE4-EE46-6948-1FA6B9BA716B}"/>
              </a:ext>
            </a:extLst>
          </p:cNvPr>
          <p:cNvSpPr/>
          <p:nvPr/>
        </p:nvSpPr>
        <p:spPr>
          <a:xfrm>
            <a:off x="3968772" y="2542157"/>
            <a:ext cx="233680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5856-4C0C-8B24-27C1-E6FB42D5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78554E1-C627-F3AC-4723-709FBAE06C9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1867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أنجزوا  عملية الطرح 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7BCB7-BE65-12C7-21EF-15EDC50030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1FD315-6C27-F591-62ED-4E8F4E40393C}"/>
              </a:ext>
            </a:extLst>
          </p:cNvPr>
          <p:cNvGrpSpPr/>
          <p:nvPr/>
        </p:nvGrpSpPr>
        <p:grpSpPr>
          <a:xfrm>
            <a:off x="3317916" y="2648837"/>
            <a:ext cx="2816555" cy="1747348"/>
            <a:chOff x="3641108" y="2323717"/>
            <a:chExt cx="3050254" cy="17473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CC2D3-A3DB-87AC-D79C-B6E14C53EC63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6</a:t>
              </a:r>
              <a:r>
                <a:rPr lang="en-GB" sz="6000" b="1" dirty="0">
                  <a:solidFill>
                    <a:srgbClr val="002060"/>
                  </a:solidFill>
                </a:rPr>
                <a:t> 243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D6A2B9-5671-EF89-4288-1383AFA805D8}"/>
                </a:ext>
              </a:extLst>
            </p:cNvPr>
            <p:cNvSpPr txBox="1"/>
            <p:nvPr/>
          </p:nvSpPr>
          <p:spPr>
            <a:xfrm>
              <a:off x="4105656" y="3028954"/>
              <a:ext cx="2585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2 506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070023-052B-F3F5-4F7B-0C1D18359161}"/>
                </a:ext>
              </a:extLst>
            </p:cNvPr>
            <p:cNvSpPr txBox="1"/>
            <p:nvPr/>
          </p:nvSpPr>
          <p:spPr>
            <a:xfrm>
              <a:off x="3641108" y="3363179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-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A23C69-D68E-89A5-CFD7-C81D29E4BD76}"/>
                </a:ext>
              </a:extLst>
            </p:cNvPr>
            <p:cNvCxnSpPr>
              <a:cxnSpLocks/>
            </p:cNvCxnSpPr>
            <p:nvPr/>
          </p:nvCxnSpPr>
          <p:spPr>
            <a:xfrm>
              <a:off x="4218034" y="4068416"/>
              <a:ext cx="2174536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0E5C5-1DB4-AC70-CFF6-69204C165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2451647-8F4C-5CDC-272F-79BC3CCB8AF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02E3255-D4FA-8D78-A714-7ACF143B4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AAA7FF-402E-FE66-C062-CB577CC6E0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1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3032-EF71-3D12-7F70-C8A2C90F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DE7B40D-0652-0233-7761-F178CE5FE2CA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الإنجاز على السبورة  ويصرح بخطوات إنجاز عملية الطرح.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02735E-E18E-4870-DD92-7A51069418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C1B2E0-24A7-0A5D-40F3-F86FA28C0EC6}"/>
              </a:ext>
            </a:extLst>
          </p:cNvPr>
          <p:cNvGrpSpPr/>
          <p:nvPr/>
        </p:nvGrpSpPr>
        <p:grpSpPr>
          <a:xfrm>
            <a:off x="3163722" y="2658997"/>
            <a:ext cx="2816555" cy="1747348"/>
            <a:chOff x="3641108" y="2323717"/>
            <a:chExt cx="3050254" cy="17473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64615B-4ED2-36F8-97FF-47082BED1E7A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6</a:t>
              </a:r>
              <a:r>
                <a:rPr lang="en-GB" sz="6000" b="1" dirty="0">
                  <a:solidFill>
                    <a:srgbClr val="002060"/>
                  </a:solidFill>
                </a:rPr>
                <a:t> 243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C1C987-967D-9CA6-14EE-FB8C66AAD1B3}"/>
                </a:ext>
              </a:extLst>
            </p:cNvPr>
            <p:cNvSpPr txBox="1"/>
            <p:nvPr/>
          </p:nvSpPr>
          <p:spPr>
            <a:xfrm>
              <a:off x="4105656" y="3028954"/>
              <a:ext cx="2585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2 506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B7C94D-A76A-B163-A44F-A544DAFB2376}"/>
                </a:ext>
              </a:extLst>
            </p:cNvPr>
            <p:cNvSpPr txBox="1"/>
            <p:nvPr/>
          </p:nvSpPr>
          <p:spPr>
            <a:xfrm>
              <a:off x="3641108" y="3363179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-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62A448-7F38-EFAC-774E-D09555ECE218}"/>
                </a:ext>
              </a:extLst>
            </p:cNvPr>
            <p:cNvCxnSpPr>
              <a:cxnSpLocks/>
            </p:cNvCxnSpPr>
            <p:nvPr/>
          </p:nvCxnSpPr>
          <p:spPr>
            <a:xfrm>
              <a:off x="4218034" y="4068416"/>
              <a:ext cx="2174536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FBC241-DCA2-3584-0C26-9CD27F3FD50C}"/>
              </a:ext>
            </a:extLst>
          </p:cNvPr>
          <p:cNvSpPr/>
          <p:nvPr/>
        </p:nvSpPr>
        <p:spPr>
          <a:xfrm>
            <a:off x="5171439" y="2328909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dirty="0">
                <a:solidFill>
                  <a:srgbClr val="FF0000"/>
                </a:solidFill>
              </a:rPr>
              <a:t>13</a:t>
            </a:r>
            <a:endParaRPr lang="fr-MA" sz="1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A539A41-7697-A78D-2E52-F0330741EDA8}"/>
              </a:ext>
            </a:extLst>
          </p:cNvPr>
          <p:cNvSpPr/>
          <p:nvPr/>
        </p:nvSpPr>
        <p:spPr>
          <a:xfrm>
            <a:off x="4716455" y="2328909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dirty="0">
                <a:solidFill>
                  <a:srgbClr val="FF0000"/>
                </a:solidFill>
              </a:rPr>
              <a:t>3</a:t>
            </a:r>
            <a:endParaRPr lang="fr-MA" sz="1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E42312-C1EF-73A7-0251-CCC6E135FE97}"/>
              </a:ext>
            </a:extLst>
          </p:cNvPr>
          <p:cNvSpPr/>
          <p:nvPr/>
        </p:nvSpPr>
        <p:spPr>
          <a:xfrm>
            <a:off x="4261471" y="2328909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dirty="0">
                <a:solidFill>
                  <a:srgbClr val="FF0000"/>
                </a:solidFill>
              </a:rPr>
              <a:t>12</a:t>
            </a:r>
            <a:endParaRPr lang="fr-MA" sz="14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B7F846-1CBC-620F-D22F-085FE2F5A778}"/>
              </a:ext>
            </a:extLst>
          </p:cNvPr>
          <p:cNvSpPr/>
          <p:nvPr/>
        </p:nvSpPr>
        <p:spPr>
          <a:xfrm>
            <a:off x="3747743" y="2328909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dirty="0">
                <a:solidFill>
                  <a:srgbClr val="FF0000"/>
                </a:solidFill>
              </a:rPr>
              <a:t>5</a:t>
            </a:r>
            <a:endParaRPr lang="fr-MA" sz="14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CCEE4A-F854-8655-553D-56F1C68F90AC}"/>
              </a:ext>
            </a:extLst>
          </p:cNvPr>
          <p:cNvCxnSpPr>
            <a:cxnSpLocks/>
          </p:cNvCxnSpPr>
          <p:nvPr/>
        </p:nvCxnSpPr>
        <p:spPr>
          <a:xfrm flipH="1">
            <a:off x="5214619" y="2954492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FFE740-637E-8AB8-59B3-19330BA81F10}"/>
              </a:ext>
            </a:extLst>
          </p:cNvPr>
          <p:cNvCxnSpPr>
            <a:cxnSpLocks/>
          </p:cNvCxnSpPr>
          <p:nvPr/>
        </p:nvCxnSpPr>
        <p:spPr>
          <a:xfrm flipH="1">
            <a:off x="4807270" y="2954492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57ADC2-A35B-6915-A935-B6F4327CA3BC}"/>
              </a:ext>
            </a:extLst>
          </p:cNvPr>
          <p:cNvCxnSpPr>
            <a:cxnSpLocks/>
          </p:cNvCxnSpPr>
          <p:nvPr/>
        </p:nvCxnSpPr>
        <p:spPr>
          <a:xfrm flipH="1">
            <a:off x="4390531" y="2954492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D8EE18-C973-1680-5D04-B93A1E2EB499}"/>
              </a:ext>
            </a:extLst>
          </p:cNvPr>
          <p:cNvCxnSpPr>
            <a:cxnSpLocks/>
          </p:cNvCxnSpPr>
          <p:nvPr/>
        </p:nvCxnSpPr>
        <p:spPr>
          <a:xfrm flipH="1">
            <a:off x="3841096" y="2931617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C4B6E9F-1097-81FB-0252-A27BA4C7D3CF}"/>
              </a:ext>
            </a:extLst>
          </p:cNvPr>
          <p:cNvSpPr txBox="1"/>
          <p:nvPr/>
        </p:nvSpPr>
        <p:spPr>
          <a:xfrm>
            <a:off x="3613470" y="4387843"/>
            <a:ext cx="238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 </a:t>
            </a:r>
            <a:r>
              <a:rPr lang="en-GB" sz="6000" b="1" dirty="0">
                <a:solidFill>
                  <a:srgbClr val="FF0000"/>
                </a:solidFill>
              </a:rPr>
              <a:t>3 73</a:t>
            </a:r>
            <a:r>
              <a:rPr lang="fr-MA" sz="6000" b="1" dirty="0">
                <a:solidFill>
                  <a:srgbClr val="FF0000"/>
                </a:solidFill>
              </a:rPr>
              <a:t>7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8C5CC-3ABF-3DA5-4717-B50952349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E5FD192-3791-C7E2-3CB6-ABE56E9FE537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إنتبهوا ، الآن وبنفس الطريقة أنجزوا العملية الثانية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سأمر بين الصفوف وأساعدكم.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41DABD-E492-9012-F1B1-EA2B884C82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4EB897-0C0F-EA32-363F-435864AE7E05}"/>
              </a:ext>
            </a:extLst>
          </p:cNvPr>
          <p:cNvGrpSpPr/>
          <p:nvPr/>
        </p:nvGrpSpPr>
        <p:grpSpPr>
          <a:xfrm>
            <a:off x="3163722" y="2658997"/>
            <a:ext cx="2816555" cy="1747348"/>
            <a:chOff x="3641108" y="2323717"/>
            <a:chExt cx="3050254" cy="17473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3D3D56-8FE1-3F34-6F69-D23E30949023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7</a:t>
              </a:r>
              <a:r>
                <a:rPr lang="en-GB" sz="6000" b="1" dirty="0">
                  <a:solidFill>
                    <a:srgbClr val="002060"/>
                  </a:solidFill>
                </a:rPr>
                <a:t> 345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FD9B2-DB7A-27AE-9A3F-4D761EFC1E46}"/>
                </a:ext>
              </a:extLst>
            </p:cNvPr>
            <p:cNvSpPr txBox="1"/>
            <p:nvPr/>
          </p:nvSpPr>
          <p:spPr>
            <a:xfrm>
              <a:off x="4105656" y="3028954"/>
              <a:ext cx="2585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4 508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07A7D9-ED61-AE3C-64CF-0422971B77F9}"/>
                </a:ext>
              </a:extLst>
            </p:cNvPr>
            <p:cNvSpPr txBox="1"/>
            <p:nvPr/>
          </p:nvSpPr>
          <p:spPr>
            <a:xfrm>
              <a:off x="3641108" y="3363179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-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F14491-1845-295A-DB06-D33A03E72DA7}"/>
                </a:ext>
              </a:extLst>
            </p:cNvPr>
            <p:cNvCxnSpPr>
              <a:cxnSpLocks/>
            </p:cNvCxnSpPr>
            <p:nvPr/>
          </p:nvCxnSpPr>
          <p:spPr>
            <a:xfrm>
              <a:off x="4218034" y="4068416"/>
              <a:ext cx="2174536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20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7DAF4-3996-BBDF-312B-0829FD19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7563BE6-16DC-E763-2170-0F31115CAC6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5AA04D-0F59-0471-480A-4773203C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C84DE1-AF67-3758-FADB-EE001894AB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3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44B2F-49E9-800D-C684-DA9DC5B1D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F85300F-13B6-C7FA-9EB2-94881BC44795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يراجع ويتحقق؟ </a:t>
            </a:r>
          </a:p>
          <a:p>
            <a:pPr lvl="0" algn="r" rtl="1"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انتداب تمليذ للتحقق من العملية.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40008F-F3F8-C9B9-50D8-A121A0B67B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D5C0BB-7769-8435-E223-345324919B26}"/>
              </a:ext>
            </a:extLst>
          </p:cNvPr>
          <p:cNvGrpSpPr/>
          <p:nvPr/>
        </p:nvGrpSpPr>
        <p:grpSpPr>
          <a:xfrm>
            <a:off x="3163722" y="2905005"/>
            <a:ext cx="2816555" cy="1747348"/>
            <a:chOff x="3641108" y="2323717"/>
            <a:chExt cx="3050254" cy="17473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A3039-653E-2E03-632A-B1DACFA4E1D2}"/>
                </a:ext>
              </a:extLst>
            </p:cNvPr>
            <p:cNvSpPr txBox="1"/>
            <p:nvPr/>
          </p:nvSpPr>
          <p:spPr>
            <a:xfrm>
              <a:off x="4022780" y="2323717"/>
              <a:ext cx="2395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7</a:t>
              </a:r>
              <a:r>
                <a:rPr lang="en-GB" sz="6000" b="1" dirty="0">
                  <a:solidFill>
                    <a:srgbClr val="002060"/>
                  </a:solidFill>
                </a:rPr>
                <a:t> 345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0C73C-E504-3F12-6791-9FD0C80B4B87}"/>
                </a:ext>
              </a:extLst>
            </p:cNvPr>
            <p:cNvSpPr txBox="1"/>
            <p:nvPr/>
          </p:nvSpPr>
          <p:spPr>
            <a:xfrm>
              <a:off x="4105656" y="3028954"/>
              <a:ext cx="2585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4 508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8B7406-9619-A91C-FE33-1EF6F774575A}"/>
                </a:ext>
              </a:extLst>
            </p:cNvPr>
            <p:cNvSpPr txBox="1"/>
            <p:nvPr/>
          </p:nvSpPr>
          <p:spPr>
            <a:xfrm>
              <a:off x="3641108" y="3363179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-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C33A04-6D2C-167D-20BE-36F826B73890}"/>
                </a:ext>
              </a:extLst>
            </p:cNvPr>
            <p:cNvCxnSpPr>
              <a:cxnSpLocks/>
            </p:cNvCxnSpPr>
            <p:nvPr/>
          </p:nvCxnSpPr>
          <p:spPr>
            <a:xfrm>
              <a:off x="4218034" y="4068416"/>
              <a:ext cx="2174536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2F7A0-125C-4790-8F0D-82339AD99BF9}"/>
              </a:ext>
            </a:extLst>
          </p:cNvPr>
          <p:cNvSpPr/>
          <p:nvPr/>
        </p:nvSpPr>
        <p:spPr>
          <a:xfrm>
            <a:off x="5150647" y="2566971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200" dirty="0">
                <a:solidFill>
                  <a:srgbClr val="FF0000"/>
                </a:solidFill>
              </a:rPr>
              <a:t>15</a:t>
            </a:r>
            <a:endParaRPr lang="fr-MA" sz="1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9E3101-B394-99B6-BD0A-B4B6F452A400}"/>
              </a:ext>
            </a:extLst>
          </p:cNvPr>
          <p:cNvSpPr/>
          <p:nvPr/>
        </p:nvSpPr>
        <p:spPr>
          <a:xfrm>
            <a:off x="4695663" y="2566971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dirty="0">
                <a:solidFill>
                  <a:srgbClr val="FF0000"/>
                </a:solidFill>
              </a:rPr>
              <a:t>3</a:t>
            </a:r>
            <a:endParaRPr lang="fr-MA" sz="1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FD6702-B080-BC2C-CF45-656EE39AB0F0}"/>
              </a:ext>
            </a:extLst>
          </p:cNvPr>
          <p:cNvSpPr/>
          <p:nvPr/>
        </p:nvSpPr>
        <p:spPr>
          <a:xfrm>
            <a:off x="4240679" y="2566971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200" dirty="0">
                <a:solidFill>
                  <a:srgbClr val="FF0000"/>
                </a:solidFill>
              </a:rPr>
              <a:t>13</a:t>
            </a:r>
            <a:endParaRPr lang="fr-MA" sz="14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90A3C3-1F3F-01FC-71DB-D77D04D25ABA}"/>
              </a:ext>
            </a:extLst>
          </p:cNvPr>
          <p:cNvSpPr/>
          <p:nvPr/>
        </p:nvSpPr>
        <p:spPr>
          <a:xfrm>
            <a:off x="3726951" y="2566971"/>
            <a:ext cx="396240" cy="290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200" dirty="0">
                <a:solidFill>
                  <a:srgbClr val="FF0000"/>
                </a:solidFill>
              </a:rPr>
              <a:t>6</a:t>
            </a:r>
            <a:endParaRPr lang="fr-MA" sz="14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DDEBC2-B028-9327-ADEF-87906240A4BB}"/>
              </a:ext>
            </a:extLst>
          </p:cNvPr>
          <p:cNvCxnSpPr>
            <a:cxnSpLocks/>
          </p:cNvCxnSpPr>
          <p:nvPr/>
        </p:nvCxnSpPr>
        <p:spPr>
          <a:xfrm flipH="1">
            <a:off x="5193827" y="3192554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44A8D2-AB38-733C-8FF7-D3A6A4924E67}"/>
              </a:ext>
            </a:extLst>
          </p:cNvPr>
          <p:cNvCxnSpPr>
            <a:cxnSpLocks/>
          </p:cNvCxnSpPr>
          <p:nvPr/>
        </p:nvCxnSpPr>
        <p:spPr>
          <a:xfrm flipH="1">
            <a:off x="4786478" y="3192554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F0BE7C-6EBF-F366-6408-D1F6EE8ED374}"/>
              </a:ext>
            </a:extLst>
          </p:cNvPr>
          <p:cNvCxnSpPr>
            <a:cxnSpLocks/>
          </p:cNvCxnSpPr>
          <p:nvPr/>
        </p:nvCxnSpPr>
        <p:spPr>
          <a:xfrm flipH="1">
            <a:off x="4369739" y="3192554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8C1D77-18F9-D38C-8EAD-E373BCB98CA8}"/>
              </a:ext>
            </a:extLst>
          </p:cNvPr>
          <p:cNvCxnSpPr>
            <a:cxnSpLocks/>
          </p:cNvCxnSpPr>
          <p:nvPr/>
        </p:nvCxnSpPr>
        <p:spPr>
          <a:xfrm flipH="1">
            <a:off x="3820304" y="3169679"/>
            <a:ext cx="309880" cy="424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828953F-C014-1C40-4873-4EF7794208AE}"/>
              </a:ext>
            </a:extLst>
          </p:cNvPr>
          <p:cNvSpPr txBox="1"/>
          <p:nvPr/>
        </p:nvSpPr>
        <p:spPr>
          <a:xfrm>
            <a:off x="3592678" y="4625905"/>
            <a:ext cx="238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 </a:t>
            </a:r>
            <a:r>
              <a:rPr lang="en-GB" sz="6000" b="1" dirty="0">
                <a:solidFill>
                  <a:srgbClr val="FF0000"/>
                </a:solidFill>
              </a:rPr>
              <a:t>2 83</a:t>
            </a:r>
            <a:r>
              <a:rPr lang="fr-MA" sz="6000" b="1" dirty="0">
                <a:solidFill>
                  <a:srgbClr val="FF0000"/>
                </a:solidFill>
              </a:rPr>
              <a:t>7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C131C-2737-4045-3F96-A05E146F9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92A486C-DFE1-EC00-CB66-FFFB14DE71CE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1867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أنجزوا  عملية الضرب 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572CC1-CFE0-FAFB-7476-1B01A4EA0C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A60BEFD-D924-9A00-1798-DAD22F3B5250}"/>
              </a:ext>
            </a:extLst>
          </p:cNvPr>
          <p:cNvGrpSpPr/>
          <p:nvPr/>
        </p:nvGrpSpPr>
        <p:grpSpPr>
          <a:xfrm>
            <a:off x="3348395" y="2423497"/>
            <a:ext cx="2665746" cy="1868439"/>
            <a:chOff x="4059222" y="2088217"/>
            <a:chExt cx="2886932" cy="1868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79218-A1FF-16BA-4BB9-2AEAFB393D89}"/>
                </a:ext>
              </a:extLst>
            </p:cNvPr>
            <p:cNvSpPr txBox="1"/>
            <p:nvPr/>
          </p:nvSpPr>
          <p:spPr>
            <a:xfrm>
              <a:off x="4550925" y="2088217"/>
              <a:ext cx="2395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5 4</a:t>
              </a:r>
              <a:endParaRPr lang="en-GB" sz="60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9260EB-75E8-68C1-EFEB-CD77A7AE4E33}"/>
                </a:ext>
              </a:extLst>
            </p:cNvPr>
            <p:cNvSpPr txBox="1"/>
            <p:nvPr/>
          </p:nvSpPr>
          <p:spPr>
            <a:xfrm>
              <a:off x="4586735" y="2855347"/>
              <a:ext cx="14027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1 3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C486CE-00D5-796F-A513-188AF1DAF2D2}"/>
                </a:ext>
              </a:extLst>
            </p:cNvPr>
            <p:cNvSpPr txBox="1"/>
            <p:nvPr/>
          </p:nvSpPr>
          <p:spPr>
            <a:xfrm>
              <a:off x="4059222" y="300923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</a:t>
              </a:r>
              <a:r>
                <a:rPr lang="fr-MA" sz="2800" dirty="0">
                  <a:solidFill>
                    <a:srgbClr val="002060"/>
                  </a:solidFill>
                </a:rPr>
                <a:t>x</a:t>
              </a:r>
              <a:endParaRPr lang="en-GB" sz="4000" dirty="0">
                <a:solidFill>
                  <a:srgbClr val="002060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01C63E-97B4-B2CA-D9D0-9470CAF4CCB7}"/>
                </a:ext>
              </a:extLst>
            </p:cNvPr>
            <p:cNvCxnSpPr>
              <a:cxnSpLocks/>
            </p:cNvCxnSpPr>
            <p:nvPr/>
          </p:nvCxnSpPr>
          <p:spPr>
            <a:xfrm>
              <a:off x="4143813" y="3956656"/>
              <a:ext cx="193373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0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1F2DD-C67C-5F38-1F78-32394076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ED86C25-2767-E093-F92F-632810EB1AC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B1E7B3-65E7-6DED-4C1B-1A716CD2C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DCF306-CF29-986F-F9BC-6BCDE9098A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F6B1-E76B-33DD-034F-085BB585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9635569-64EA-B8A1-10E9-94E0BAA7486F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الإنجاز على السبورة  ويصرح بخطوات إنجاز عملية الضرب.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DC1009-1448-EF97-719B-01CE6C9F2A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07956B-E929-FAED-D97B-56A491038D46}"/>
              </a:ext>
            </a:extLst>
          </p:cNvPr>
          <p:cNvGrpSpPr/>
          <p:nvPr/>
        </p:nvGrpSpPr>
        <p:grpSpPr>
          <a:xfrm>
            <a:off x="2955329" y="1989542"/>
            <a:ext cx="2416531" cy="4243379"/>
            <a:chOff x="3097568" y="2360046"/>
            <a:chExt cx="2391068" cy="424337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5E5154-1391-498C-1C89-0A62B971DA7F}"/>
                </a:ext>
              </a:extLst>
            </p:cNvPr>
            <p:cNvGrpSpPr/>
            <p:nvPr/>
          </p:nvGrpSpPr>
          <p:grpSpPr>
            <a:xfrm>
              <a:off x="3348396" y="2423497"/>
              <a:ext cx="1866276" cy="1782793"/>
              <a:chOff x="4059222" y="2088217"/>
              <a:chExt cx="2021127" cy="178279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23D951-3FAC-D188-9F79-26728F8E66A3}"/>
                  </a:ext>
                </a:extLst>
              </p:cNvPr>
              <p:cNvSpPr txBox="1"/>
              <p:nvPr/>
            </p:nvSpPr>
            <p:spPr>
              <a:xfrm>
                <a:off x="4550925" y="2088217"/>
                <a:ext cx="14385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0" b="1" dirty="0">
                    <a:solidFill>
                      <a:srgbClr val="002060"/>
                    </a:solidFill>
                  </a:rPr>
                  <a:t> </a:t>
                </a:r>
                <a:r>
                  <a:rPr lang="fr-MA" sz="6000" b="1" dirty="0">
                    <a:solidFill>
                      <a:srgbClr val="002060"/>
                    </a:solidFill>
                  </a:rPr>
                  <a:t>5 4</a:t>
                </a:r>
                <a:endParaRPr lang="en-GB" sz="60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907E90-04BA-98EA-4087-4A824A50CD45}"/>
                  </a:ext>
                </a:extLst>
              </p:cNvPr>
              <p:cNvSpPr txBox="1"/>
              <p:nvPr/>
            </p:nvSpPr>
            <p:spPr>
              <a:xfrm>
                <a:off x="4586735" y="2855347"/>
                <a:ext cx="140278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GB" sz="6000" b="1" dirty="0">
                    <a:solidFill>
                      <a:srgbClr val="002060"/>
                    </a:solidFill>
                  </a:rPr>
                  <a:t>1 3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6CCFA6-A8EF-AA15-DE76-2A3168CCB111}"/>
                  </a:ext>
                </a:extLst>
              </p:cNvPr>
              <p:cNvSpPr txBox="1"/>
              <p:nvPr/>
            </p:nvSpPr>
            <p:spPr>
              <a:xfrm>
                <a:off x="4059222" y="3009235"/>
                <a:ext cx="7633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solidFill>
                      <a:srgbClr val="002060"/>
                    </a:solidFill>
                  </a:rPr>
                  <a:t> </a:t>
                </a:r>
                <a:r>
                  <a:rPr lang="fr-MA" sz="2800" dirty="0">
                    <a:solidFill>
                      <a:srgbClr val="002060"/>
                    </a:solidFill>
                  </a:rPr>
                  <a:t>x</a:t>
                </a:r>
                <a:endParaRPr lang="en-GB" sz="4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207F714-5B62-93DA-27BA-5AC1212D9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6619" y="3871010"/>
                <a:ext cx="1933730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DB3FFF-F613-450A-3032-5B7E093B2A87}"/>
                </a:ext>
              </a:extLst>
            </p:cNvPr>
            <p:cNvSpPr txBox="1"/>
            <p:nvPr/>
          </p:nvSpPr>
          <p:spPr>
            <a:xfrm>
              <a:off x="3514941" y="4062284"/>
              <a:ext cx="1826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ar-MA" sz="6000" b="1" dirty="0">
                  <a:solidFill>
                    <a:srgbClr val="002060"/>
                  </a:solidFill>
                </a:rPr>
                <a:t>16</a:t>
              </a:r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ar-MA" sz="6000" b="1" dirty="0">
                  <a:solidFill>
                    <a:srgbClr val="002060"/>
                  </a:solidFill>
                </a:rPr>
                <a:t>2</a:t>
              </a:r>
              <a:endParaRPr lang="en-GB" sz="60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536CF7-5861-D8E2-19FC-26063691C395}"/>
                </a:ext>
              </a:extLst>
            </p:cNvPr>
            <p:cNvSpPr/>
            <p:nvPr/>
          </p:nvSpPr>
          <p:spPr>
            <a:xfrm>
              <a:off x="4053253" y="2360046"/>
              <a:ext cx="233680" cy="21336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  <a:endParaRPr lang="fr-MA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2349DC-FED1-E8C3-CDF4-3CF673CDFC97}"/>
                </a:ext>
              </a:extLst>
            </p:cNvPr>
            <p:cNvSpPr txBox="1"/>
            <p:nvPr/>
          </p:nvSpPr>
          <p:spPr>
            <a:xfrm>
              <a:off x="3571272" y="4723838"/>
              <a:ext cx="1917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ar-MA" sz="6000" b="1" dirty="0">
                  <a:solidFill>
                    <a:srgbClr val="002060"/>
                  </a:solidFill>
                </a:rPr>
                <a:t>54</a:t>
              </a:r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en-GB" sz="6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D32E16-DB0F-1514-0A46-4A7B183B7B15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46" y="5587762"/>
              <a:ext cx="178557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DA4B20-C146-82B4-EDF4-5543F169B9F6}"/>
                </a:ext>
              </a:extLst>
            </p:cNvPr>
            <p:cNvSpPr txBox="1"/>
            <p:nvPr/>
          </p:nvSpPr>
          <p:spPr>
            <a:xfrm>
              <a:off x="3551013" y="5587762"/>
              <a:ext cx="1826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C00000"/>
                  </a:solidFill>
                </a:rPr>
                <a:t> </a:t>
              </a:r>
              <a:r>
                <a:rPr lang="ar-MA" sz="6000" b="1" dirty="0">
                  <a:solidFill>
                    <a:srgbClr val="C00000"/>
                  </a:solidFill>
                </a:rPr>
                <a:t>70</a:t>
              </a:r>
              <a:r>
                <a:rPr lang="en-GB" sz="6000" b="1" dirty="0">
                  <a:solidFill>
                    <a:srgbClr val="C00000"/>
                  </a:solidFill>
                </a:rPr>
                <a:t> </a:t>
              </a:r>
              <a:r>
                <a:rPr lang="ar-MA" sz="6000" b="1" dirty="0">
                  <a:solidFill>
                    <a:srgbClr val="C00000"/>
                  </a:solidFill>
                </a:rPr>
                <a:t>2</a:t>
              </a:r>
              <a:endParaRPr lang="en-GB" sz="60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AB08A0D-422C-A3C5-4047-915D1810F3A0}"/>
                </a:ext>
              </a:extLst>
            </p:cNvPr>
            <p:cNvSpPr/>
            <p:nvPr/>
          </p:nvSpPr>
          <p:spPr>
            <a:xfrm>
              <a:off x="3421279" y="4240191"/>
              <a:ext cx="233680" cy="21336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  <a:endParaRPr lang="fr-MA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DBA070-4CF2-6F73-87CB-C5CD3712248C}"/>
                </a:ext>
              </a:extLst>
            </p:cNvPr>
            <p:cNvSpPr txBox="1"/>
            <p:nvPr/>
          </p:nvSpPr>
          <p:spPr>
            <a:xfrm>
              <a:off x="3097568" y="4926208"/>
              <a:ext cx="704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</a:t>
              </a:r>
              <a:r>
                <a:rPr lang="ar-MA" sz="2800" dirty="0">
                  <a:solidFill>
                    <a:srgbClr val="002060"/>
                  </a:solidFill>
                </a:rPr>
                <a:t>+</a:t>
              </a:r>
              <a:endParaRPr lang="en-GB" sz="40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4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حصص مراجعة الوحدة 2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707185" y="23051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9">
            <a:extLst>
              <a:ext uri="{FF2B5EF4-FFF2-40B4-BE49-F238E27FC236}">
                <a16:creationId xmlns:a16="http://schemas.microsoft.com/office/drawing/2014/main" id="{F8D32C69-1BF1-EEE8-6B25-22EA69075C2B}"/>
              </a:ext>
            </a:extLst>
          </p:cNvPr>
          <p:cNvGrpSpPr/>
          <p:nvPr/>
        </p:nvGrpSpPr>
        <p:grpSpPr>
          <a:xfrm>
            <a:off x="4765615" y="219020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50">
              <a:extLst>
                <a:ext uri="{FF2B5EF4-FFF2-40B4-BE49-F238E27FC236}">
                  <a16:creationId xmlns:a16="http://schemas.microsoft.com/office/drawing/2014/main" id="{6CD9DB6B-BDA4-4F23-C161-7BE2A934490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id="{42711BDC-9A81-84B1-410D-67F8FC20037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مراجعة1</a:t>
              </a:r>
              <a:endParaRPr lang="fr-FR" sz="18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space réservé du texte 5">
              <a:extLst>
                <a:ext uri="{FF2B5EF4-FFF2-40B4-BE49-F238E27FC236}">
                  <a16:creationId xmlns:a16="http://schemas.microsoft.com/office/drawing/2014/main" id="{CDE7C082-2B1E-4E5A-4FB6-D628D63F513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49">
            <a:extLst>
              <a:ext uri="{FF2B5EF4-FFF2-40B4-BE49-F238E27FC236}">
                <a16:creationId xmlns:a16="http://schemas.microsoft.com/office/drawing/2014/main" id="{1D4A699C-28E6-F81A-4F8B-57D21AD1BE8B}"/>
              </a:ext>
            </a:extLst>
          </p:cNvPr>
          <p:cNvGrpSpPr/>
          <p:nvPr/>
        </p:nvGrpSpPr>
        <p:grpSpPr>
          <a:xfrm>
            <a:off x="4765615" y="376598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50">
              <a:extLst>
                <a:ext uri="{FF2B5EF4-FFF2-40B4-BE49-F238E27FC236}">
                  <a16:creationId xmlns:a16="http://schemas.microsoft.com/office/drawing/2014/main" id="{85491A27-0DFC-9649-24EF-E1F3B8BBB4E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9B04E935-4D40-276D-5D52-2DDEDB938DC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space réservé du texte 5">
              <a:extLst>
                <a:ext uri="{FF2B5EF4-FFF2-40B4-BE49-F238E27FC236}">
                  <a16:creationId xmlns:a16="http://schemas.microsoft.com/office/drawing/2014/main" id="{0254B11F-BDBA-C138-EF55-CDFEA331670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18969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49">
            <a:extLst>
              <a:ext uri="{FF2B5EF4-FFF2-40B4-BE49-F238E27FC236}">
                <a16:creationId xmlns:a16="http://schemas.microsoft.com/office/drawing/2014/main" id="{85F038D1-011D-DBF4-C1DF-BAEF6F13F56A}"/>
              </a:ext>
            </a:extLst>
          </p:cNvPr>
          <p:cNvGrpSpPr/>
          <p:nvPr/>
        </p:nvGrpSpPr>
        <p:grpSpPr>
          <a:xfrm>
            <a:off x="778385" y="381526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50">
              <a:extLst>
                <a:ext uri="{FF2B5EF4-FFF2-40B4-BE49-F238E27FC236}">
                  <a16:creationId xmlns:a16="http://schemas.microsoft.com/office/drawing/2014/main" id="{483BD9C3-DEAF-A4AD-BC9C-4F5B5D81BD8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9A539634-777D-4F23-BF3C-CC49D1F99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00AC7A8D-8FA8-4C9D-3671-90A604A64E2A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18969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CEE2-2BA0-1013-3A75-2CA6C7B50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640DAD2-D6E4-3CA6-6C88-E9C2ECB1DDD2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إنتبهوا ، الآن وبنفس الطريقة أنجزوا العملية الثانية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سأمر بين الصفوف وأساعدكم.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880B09-46A1-127A-E90F-EA770C9CA6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7F76290-3531-F5B4-815E-E4528E5B7FD0}"/>
              </a:ext>
            </a:extLst>
          </p:cNvPr>
          <p:cNvGrpSpPr/>
          <p:nvPr/>
        </p:nvGrpSpPr>
        <p:grpSpPr>
          <a:xfrm>
            <a:off x="3320587" y="2605114"/>
            <a:ext cx="2054883" cy="1809792"/>
            <a:chOff x="4059222" y="2061218"/>
            <a:chExt cx="2201935" cy="18097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935D68-0450-F09C-FB04-A309F82CFE0E}"/>
                </a:ext>
              </a:extLst>
            </p:cNvPr>
            <p:cNvSpPr txBox="1"/>
            <p:nvPr/>
          </p:nvSpPr>
          <p:spPr>
            <a:xfrm>
              <a:off x="4822563" y="2061218"/>
              <a:ext cx="14385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6000" b="1" dirty="0">
                  <a:solidFill>
                    <a:srgbClr val="002060"/>
                  </a:solidFill>
                </a:rPr>
                <a:t>63</a:t>
              </a:r>
              <a:endParaRPr lang="en-GB" sz="60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E2BC9E-AF0E-C650-0E5E-EAF57BF908ED}"/>
                </a:ext>
              </a:extLst>
            </p:cNvPr>
            <p:cNvSpPr txBox="1"/>
            <p:nvPr/>
          </p:nvSpPr>
          <p:spPr>
            <a:xfrm>
              <a:off x="4840466" y="2764560"/>
              <a:ext cx="14027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15</a:t>
              </a:r>
              <a:endParaRPr lang="en-GB" sz="88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6556DE-4B3F-EA82-1B26-ABF5B76BD90B}"/>
                </a:ext>
              </a:extLst>
            </p:cNvPr>
            <p:cNvSpPr txBox="1"/>
            <p:nvPr/>
          </p:nvSpPr>
          <p:spPr>
            <a:xfrm>
              <a:off x="4059222" y="300923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</a:t>
              </a:r>
              <a:r>
                <a:rPr lang="fr-MA" sz="2800" dirty="0">
                  <a:solidFill>
                    <a:srgbClr val="002060"/>
                  </a:solidFill>
                </a:rPr>
                <a:t>x</a:t>
              </a:r>
              <a:endParaRPr lang="en-GB" sz="4000" dirty="0">
                <a:solidFill>
                  <a:srgbClr val="00206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2B6F35-94CE-6342-E615-0BC1D9EEBED1}"/>
                </a:ext>
              </a:extLst>
            </p:cNvPr>
            <p:cNvCxnSpPr>
              <a:cxnSpLocks/>
            </p:cNvCxnSpPr>
            <p:nvPr/>
          </p:nvCxnSpPr>
          <p:spPr>
            <a:xfrm>
              <a:off x="4146619" y="3871010"/>
              <a:ext cx="193373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14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11CB9-73F6-FDEF-B334-A8EFA6A6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D4C8D7A-9794-E0A4-78AA-5E95A08EC00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C90E3D-BF19-95FF-85D7-4FA57D3B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C655E3-0937-D307-87B4-58845772E5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8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FF7E7-F45C-B806-CB40-57F91AE2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7C75090-9AAA-FE9B-8DD6-44993256C17F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يراجع ويتحقق؟ </a:t>
            </a:r>
          </a:p>
          <a:p>
            <a:pPr lvl="0" algn="r" rtl="1"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انتداب تمليذ للتحقق من العملية.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7BA7C4-CE83-E62E-08D6-CADA025BB6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ED15DF-756D-0336-A436-A8EF7E2AD006}"/>
              </a:ext>
            </a:extLst>
          </p:cNvPr>
          <p:cNvGrpSpPr/>
          <p:nvPr/>
        </p:nvGrpSpPr>
        <p:grpSpPr>
          <a:xfrm>
            <a:off x="3128049" y="1755862"/>
            <a:ext cx="2874894" cy="4112955"/>
            <a:chOff x="3097568" y="2360046"/>
            <a:chExt cx="2844601" cy="41129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EF5ADA-B3C7-0777-CD00-915E39BA6266}"/>
                </a:ext>
              </a:extLst>
            </p:cNvPr>
            <p:cNvGrpSpPr/>
            <p:nvPr/>
          </p:nvGrpSpPr>
          <p:grpSpPr>
            <a:xfrm>
              <a:off x="3348396" y="2396498"/>
              <a:ext cx="2033231" cy="1809792"/>
              <a:chOff x="4059222" y="2061218"/>
              <a:chExt cx="2201935" cy="180979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939C1F-1F75-505A-CAC8-B72166E07574}"/>
                  </a:ext>
                </a:extLst>
              </p:cNvPr>
              <p:cNvSpPr txBox="1"/>
              <p:nvPr/>
            </p:nvSpPr>
            <p:spPr>
              <a:xfrm>
                <a:off x="4822563" y="2061218"/>
                <a:ext cx="14385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6000" b="1" dirty="0">
                    <a:solidFill>
                      <a:srgbClr val="002060"/>
                    </a:solidFill>
                  </a:rPr>
                  <a:t>63</a:t>
                </a:r>
                <a:endParaRPr lang="en-GB" sz="60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24F4EB-AB25-5BFF-BAE1-82DD14819636}"/>
                  </a:ext>
                </a:extLst>
              </p:cNvPr>
              <p:cNvSpPr txBox="1"/>
              <p:nvPr/>
            </p:nvSpPr>
            <p:spPr>
              <a:xfrm>
                <a:off x="4840466" y="2764560"/>
                <a:ext cx="14027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0" b="1" dirty="0">
                    <a:solidFill>
                      <a:srgbClr val="002060"/>
                    </a:solidFill>
                  </a:rPr>
                  <a:t>15</a:t>
                </a:r>
                <a:endParaRPr lang="en-GB" sz="8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A9A1EB-9648-0445-49C1-801455956F2F}"/>
                  </a:ext>
                </a:extLst>
              </p:cNvPr>
              <p:cNvSpPr txBox="1"/>
              <p:nvPr/>
            </p:nvSpPr>
            <p:spPr>
              <a:xfrm>
                <a:off x="4059222" y="3009235"/>
                <a:ext cx="7633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solidFill>
                      <a:srgbClr val="002060"/>
                    </a:solidFill>
                  </a:rPr>
                  <a:t> </a:t>
                </a:r>
                <a:r>
                  <a:rPr lang="fr-MA" sz="2800" dirty="0">
                    <a:solidFill>
                      <a:srgbClr val="002060"/>
                    </a:solidFill>
                  </a:rPr>
                  <a:t>x</a:t>
                </a:r>
                <a:endParaRPr lang="en-GB" sz="4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BF7C73-FCF0-E1FB-DEEB-64EFC7AD2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6619" y="3871010"/>
                <a:ext cx="1933730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8AD297-24A8-6B91-E101-2C16D9AFC8B9}"/>
                </a:ext>
              </a:extLst>
            </p:cNvPr>
            <p:cNvSpPr txBox="1"/>
            <p:nvPr/>
          </p:nvSpPr>
          <p:spPr>
            <a:xfrm>
              <a:off x="3514941" y="4062284"/>
              <a:ext cx="1826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31</a:t>
              </a:r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5</a:t>
              </a:r>
              <a:endParaRPr lang="en-GB" sz="60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2203CE-084D-952B-EE96-8086A97B33F3}"/>
                </a:ext>
              </a:extLst>
            </p:cNvPr>
            <p:cNvSpPr/>
            <p:nvPr/>
          </p:nvSpPr>
          <p:spPr>
            <a:xfrm>
              <a:off x="4053253" y="2360046"/>
              <a:ext cx="233680" cy="21336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  <a:endParaRPr lang="fr-MA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185CB1-3579-C003-900C-DF5BF10E5D84}"/>
                </a:ext>
              </a:extLst>
            </p:cNvPr>
            <p:cNvSpPr txBox="1"/>
            <p:nvPr/>
          </p:nvSpPr>
          <p:spPr>
            <a:xfrm>
              <a:off x="3571272" y="4723838"/>
              <a:ext cx="1917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63</a:t>
              </a:r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en-GB" sz="6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2E1225-3935-925D-87E5-D0A79BB91FB6}"/>
                </a:ext>
              </a:extLst>
            </p:cNvPr>
            <p:cNvCxnSpPr>
              <a:cxnSpLocks/>
            </p:cNvCxnSpPr>
            <p:nvPr/>
          </p:nvCxnSpPr>
          <p:spPr>
            <a:xfrm>
              <a:off x="3394146" y="5587762"/>
              <a:ext cx="178557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26BEE0-50CD-B100-160D-0F025AF1DB28}"/>
                </a:ext>
              </a:extLst>
            </p:cNvPr>
            <p:cNvSpPr txBox="1"/>
            <p:nvPr/>
          </p:nvSpPr>
          <p:spPr>
            <a:xfrm>
              <a:off x="3662509" y="5457338"/>
              <a:ext cx="22796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6000" b="1" dirty="0">
                  <a:solidFill>
                    <a:srgbClr val="C00000"/>
                  </a:solidFill>
                </a:rPr>
                <a:t>94</a:t>
              </a:r>
              <a:r>
                <a:rPr lang="en-GB" sz="6000" b="1" dirty="0">
                  <a:solidFill>
                    <a:srgbClr val="C00000"/>
                  </a:solidFill>
                </a:rPr>
                <a:t> </a:t>
              </a:r>
              <a:r>
                <a:rPr lang="fr-MA" sz="6000" b="1" dirty="0">
                  <a:solidFill>
                    <a:srgbClr val="C00000"/>
                  </a:solidFill>
                </a:rPr>
                <a:t>5</a:t>
              </a:r>
              <a:endParaRPr lang="en-GB" sz="60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8BB5FB-FAF9-C426-B6F0-BD35233D95E4}"/>
                </a:ext>
              </a:extLst>
            </p:cNvPr>
            <p:cNvSpPr txBox="1"/>
            <p:nvPr/>
          </p:nvSpPr>
          <p:spPr>
            <a:xfrm>
              <a:off x="3097568" y="4926208"/>
              <a:ext cx="704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</a:t>
              </a:r>
              <a:r>
                <a:rPr lang="ar-MA" sz="2800" dirty="0">
                  <a:solidFill>
                    <a:srgbClr val="002060"/>
                  </a:solidFill>
                </a:rPr>
                <a:t>+</a:t>
              </a:r>
              <a:endParaRPr lang="en-GB" sz="40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8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7716D-AF24-D2C2-F1B2-CB66C4BAC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334DBD9-187E-CEEF-48AB-DCAFFC167DE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1867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أنجزوا  العملية الموالية 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9552A4-2642-BEA8-9472-780FB15A65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8855C5-7404-463A-DADA-8D823A912060}"/>
              </a:ext>
            </a:extLst>
          </p:cNvPr>
          <p:cNvGrpSpPr/>
          <p:nvPr/>
        </p:nvGrpSpPr>
        <p:grpSpPr>
          <a:xfrm>
            <a:off x="3348395" y="2423497"/>
            <a:ext cx="2665746" cy="1753087"/>
            <a:chOff x="4059222" y="2088217"/>
            <a:chExt cx="2886932" cy="17530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31F3A3-40B0-5ABE-BCA2-59FB99A71897}"/>
                </a:ext>
              </a:extLst>
            </p:cNvPr>
            <p:cNvSpPr txBox="1"/>
            <p:nvPr/>
          </p:nvSpPr>
          <p:spPr>
            <a:xfrm>
              <a:off x="4550925" y="2088217"/>
              <a:ext cx="2395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465</a:t>
              </a:r>
              <a:endParaRPr lang="en-GB" sz="60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90C51E-4DC5-1440-BB50-CB6E2CA00D17}"/>
                </a:ext>
              </a:extLst>
            </p:cNvPr>
            <p:cNvSpPr txBox="1"/>
            <p:nvPr/>
          </p:nvSpPr>
          <p:spPr>
            <a:xfrm>
              <a:off x="5012425" y="2821225"/>
              <a:ext cx="19337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83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FBFF6C-D3E0-ACA4-32F8-28E1BB9EB695}"/>
                </a:ext>
              </a:extLst>
            </p:cNvPr>
            <p:cNvSpPr txBox="1"/>
            <p:nvPr/>
          </p:nvSpPr>
          <p:spPr>
            <a:xfrm>
              <a:off x="4059222" y="300923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</a:t>
              </a:r>
              <a:r>
                <a:rPr lang="fr-MA" sz="2800" dirty="0">
                  <a:solidFill>
                    <a:srgbClr val="002060"/>
                  </a:solidFill>
                </a:rPr>
                <a:t>x</a:t>
              </a:r>
              <a:endParaRPr lang="en-GB" sz="4000" dirty="0">
                <a:solidFill>
                  <a:srgbClr val="002060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2AD43A3-39C8-1A52-944A-2BB5F28688A5}"/>
                </a:ext>
              </a:extLst>
            </p:cNvPr>
            <p:cNvCxnSpPr>
              <a:cxnSpLocks/>
            </p:cNvCxnSpPr>
            <p:nvPr/>
          </p:nvCxnSpPr>
          <p:spPr>
            <a:xfrm>
              <a:off x="4440893" y="3841304"/>
              <a:ext cx="193373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0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10002-0A05-961C-BF5A-65AF763D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BF2B258-CD03-1AE5-3486-BF129035CB7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6C1BA9C-8AF3-5CEE-CA8A-65BEE62C0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C43141-F628-3F90-C63A-827A97AC46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7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687F0-BC1E-C08D-19F1-F08C9389F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DE6A8F3-46DE-12D0-6957-789B6E74840A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الإنجاز على السبورة  ويصرح بخطوات إنجاز عملية الضرب.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BC3931-70DD-2EC8-7439-13AF7EF1F9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6B8608-A53D-2016-34ED-5C18DAEC0F43}"/>
              </a:ext>
            </a:extLst>
          </p:cNvPr>
          <p:cNvSpPr/>
          <p:nvPr/>
        </p:nvSpPr>
        <p:spPr>
          <a:xfrm>
            <a:off x="4035904" y="1869676"/>
            <a:ext cx="236169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1924A8-77FC-1E0C-F229-1DD33BBFD07F}"/>
              </a:ext>
            </a:extLst>
          </p:cNvPr>
          <p:cNvGrpSpPr/>
          <p:nvPr/>
        </p:nvGrpSpPr>
        <p:grpSpPr>
          <a:xfrm>
            <a:off x="2729259" y="1565205"/>
            <a:ext cx="3198831" cy="4434036"/>
            <a:chOff x="2729259" y="1565205"/>
            <a:chExt cx="3198831" cy="443403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F76E3D5-E93D-3DA6-8236-ECC722E8B482}"/>
                </a:ext>
              </a:extLst>
            </p:cNvPr>
            <p:cNvGrpSpPr/>
            <p:nvPr/>
          </p:nvGrpSpPr>
          <p:grpSpPr>
            <a:xfrm>
              <a:off x="2729259" y="1883096"/>
              <a:ext cx="3198831" cy="4116145"/>
              <a:chOff x="2643536" y="2359340"/>
              <a:chExt cx="3165124" cy="411614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C7C380B8-ACE1-3C0A-EFCC-E61F0174F16D}"/>
                  </a:ext>
                </a:extLst>
              </p:cNvPr>
              <p:cNvGrpSpPr/>
              <p:nvPr/>
            </p:nvGrpSpPr>
            <p:grpSpPr>
              <a:xfrm>
                <a:off x="3348395" y="2423497"/>
                <a:ext cx="2140240" cy="1782793"/>
                <a:chOff x="4059222" y="2088217"/>
                <a:chExt cx="2317823" cy="1782793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876F3CF-0EEE-7EB8-B520-1C8723C3AB95}"/>
                    </a:ext>
                  </a:extLst>
                </p:cNvPr>
                <p:cNvSpPr txBox="1"/>
                <p:nvPr/>
              </p:nvSpPr>
              <p:spPr>
                <a:xfrm>
                  <a:off x="4550925" y="2088217"/>
                  <a:ext cx="182612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6000" b="1" dirty="0">
                      <a:solidFill>
                        <a:srgbClr val="002060"/>
                      </a:solidFill>
                    </a:rPr>
                    <a:t>465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CC3A5E-1C92-15AA-1932-D27AE5E073CE}"/>
                    </a:ext>
                  </a:extLst>
                </p:cNvPr>
                <p:cNvSpPr txBox="1"/>
                <p:nvPr/>
              </p:nvSpPr>
              <p:spPr>
                <a:xfrm>
                  <a:off x="4949099" y="2808906"/>
                  <a:ext cx="1402784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GB" sz="6000" b="1" dirty="0">
                      <a:solidFill>
                        <a:srgbClr val="002060"/>
                      </a:solidFill>
                    </a:rPr>
                    <a:t>83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97562EB-AD16-0D5F-8307-3C92DD3D84C6}"/>
                    </a:ext>
                  </a:extLst>
                </p:cNvPr>
                <p:cNvSpPr txBox="1"/>
                <p:nvPr/>
              </p:nvSpPr>
              <p:spPr>
                <a:xfrm>
                  <a:off x="4059222" y="3009235"/>
                  <a:ext cx="76334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fr-MA" sz="2800" dirty="0">
                      <a:solidFill>
                        <a:srgbClr val="002060"/>
                      </a:solidFill>
                    </a:rPr>
                    <a:t>x</a:t>
                  </a:r>
                  <a:endParaRPr lang="en-GB" sz="4000" dirty="0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4A6E1D6-D4D4-EE58-4C10-A75429576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46619" y="3871010"/>
                  <a:ext cx="1933730" cy="0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C5341-FEBB-D627-B4A7-210D8A07C6B4}"/>
                  </a:ext>
                </a:extLst>
              </p:cNvPr>
              <p:cNvSpPr txBox="1"/>
              <p:nvPr/>
            </p:nvSpPr>
            <p:spPr>
              <a:xfrm>
                <a:off x="3348394" y="4088976"/>
                <a:ext cx="20815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GB" sz="6000" b="1" dirty="0">
                    <a:solidFill>
                      <a:srgbClr val="002060"/>
                    </a:solidFill>
                  </a:rPr>
                  <a:t>1395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5A28FB1-6125-2BBE-2FE3-9243DFD53BDE}"/>
                  </a:ext>
                </a:extLst>
              </p:cNvPr>
              <p:cNvSpPr/>
              <p:nvPr/>
            </p:nvSpPr>
            <p:spPr>
              <a:xfrm>
                <a:off x="4311208" y="2359340"/>
                <a:ext cx="233680" cy="21336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1</a:t>
                </a:r>
                <a:endParaRPr lang="fr-MA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A9A4D3-1B09-99BD-0F45-724D85C77E78}"/>
                  </a:ext>
                </a:extLst>
              </p:cNvPr>
              <p:cNvSpPr txBox="1"/>
              <p:nvPr/>
            </p:nvSpPr>
            <p:spPr>
              <a:xfrm>
                <a:off x="2995965" y="4714121"/>
                <a:ext cx="24502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GB" sz="6000" b="1" dirty="0">
                    <a:solidFill>
                      <a:srgbClr val="002060"/>
                    </a:solidFill>
                  </a:rPr>
                  <a:t>3720</a:t>
                </a:r>
                <a:r>
                  <a:rPr lang="ar-MA" sz="6000" b="1" dirty="0">
                    <a:solidFill>
                      <a:srgbClr val="C00000"/>
                    </a:solidFill>
                  </a:rPr>
                  <a:t>.</a:t>
                </a:r>
                <a:endParaRPr lang="en-GB" sz="60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5623203-7196-E786-9A93-8C4F488CBE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0030" y="5587762"/>
                <a:ext cx="2009692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3355A3B-2532-05F3-C03C-71DCAB48F7D2}"/>
                  </a:ext>
                </a:extLst>
              </p:cNvPr>
              <p:cNvSpPr txBox="1"/>
              <p:nvPr/>
            </p:nvSpPr>
            <p:spPr>
              <a:xfrm>
                <a:off x="3093337" y="5459822"/>
                <a:ext cx="27153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0" b="1" dirty="0">
                    <a:solidFill>
                      <a:srgbClr val="C00000"/>
                    </a:solidFill>
                  </a:rPr>
                  <a:t>38595</a:t>
                </a:r>
                <a:endParaRPr lang="en-GB" sz="8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BF16BEE-BFC4-C313-D24A-017F1A8030F3}"/>
                  </a:ext>
                </a:extLst>
              </p:cNvPr>
              <p:cNvSpPr txBox="1"/>
              <p:nvPr/>
            </p:nvSpPr>
            <p:spPr>
              <a:xfrm>
                <a:off x="2643536" y="4879876"/>
                <a:ext cx="7048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solidFill>
                      <a:srgbClr val="002060"/>
                    </a:solidFill>
                  </a:rPr>
                  <a:t> </a:t>
                </a:r>
                <a:r>
                  <a:rPr lang="ar-MA" sz="2800" dirty="0">
                    <a:solidFill>
                      <a:srgbClr val="002060"/>
                    </a:solidFill>
                  </a:rPr>
                  <a:t>+</a:t>
                </a:r>
                <a:endParaRPr lang="en-GB" sz="40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2E93BC-4763-B0A6-BD3B-789A54DA58FB}"/>
                </a:ext>
              </a:extLst>
            </p:cNvPr>
            <p:cNvSpPr/>
            <p:nvPr/>
          </p:nvSpPr>
          <p:spPr>
            <a:xfrm>
              <a:off x="4375383" y="1580006"/>
              <a:ext cx="236169" cy="2133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4</a:t>
              </a:r>
              <a:endParaRPr lang="fr-MA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70E8C8-B7A5-09FD-F3DE-113B3EF45E8D}"/>
                </a:ext>
              </a:extLst>
            </p:cNvPr>
            <p:cNvSpPr/>
            <p:nvPr/>
          </p:nvSpPr>
          <p:spPr>
            <a:xfrm>
              <a:off x="4013551" y="1565205"/>
              <a:ext cx="236169" cy="2133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5</a:t>
              </a:r>
              <a:endParaRPr lang="fr-MA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8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D008B-1CD8-5C43-37AB-A029E893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4CBC10F-A08A-5F8D-DF44-C5E694E8FF97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إنتبهوا ، الآن وبنفس الطريقة أنجزوا العملية الثانية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سأمر بين الصفوف وأساعدكم.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B71469-48CF-123A-5E6B-9110374115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FC3733-6F5D-63A2-C551-E79E3288A20B}"/>
              </a:ext>
            </a:extLst>
          </p:cNvPr>
          <p:cNvGrpSpPr/>
          <p:nvPr/>
        </p:nvGrpSpPr>
        <p:grpSpPr>
          <a:xfrm>
            <a:off x="3348395" y="2423497"/>
            <a:ext cx="2665746" cy="1753087"/>
            <a:chOff x="4059222" y="2088217"/>
            <a:chExt cx="2886932" cy="17530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C1D509-370E-6252-8F9C-C5CB94A18E6D}"/>
                </a:ext>
              </a:extLst>
            </p:cNvPr>
            <p:cNvSpPr txBox="1"/>
            <p:nvPr/>
          </p:nvSpPr>
          <p:spPr>
            <a:xfrm>
              <a:off x="4550925" y="2088217"/>
              <a:ext cx="2395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2060"/>
                  </a:solidFill>
                </a:rPr>
                <a:t> </a:t>
              </a:r>
              <a:r>
                <a:rPr lang="fr-MA" sz="6000" b="1" dirty="0">
                  <a:solidFill>
                    <a:srgbClr val="002060"/>
                  </a:solidFill>
                </a:rPr>
                <a:t>582</a:t>
              </a:r>
              <a:endParaRPr lang="en-GB" sz="6000" b="1" dirty="0">
                <a:solidFill>
                  <a:srgbClr val="00206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73A91B-B96E-CEB5-5237-C9F8007172AB}"/>
                </a:ext>
              </a:extLst>
            </p:cNvPr>
            <p:cNvSpPr txBox="1"/>
            <p:nvPr/>
          </p:nvSpPr>
          <p:spPr>
            <a:xfrm>
              <a:off x="5012425" y="2821225"/>
              <a:ext cx="19337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2060"/>
                  </a:solidFill>
                </a:rPr>
                <a:t> </a:t>
              </a:r>
              <a:r>
                <a:rPr lang="en-GB" sz="6000" b="1" dirty="0">
                  <a:solidFill>
                    <a:srgbClr val="002060"/>
                  </a:solidFill>
                </a:rPr>
                <a:t>73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DAD0B7-9EC2-E218-1049-71DDB950D779}"/>
                </a:ext>
              </a:extLst>
            </p:cNvPr>
            <p:cNvSpPr txBox="1"/>
            <p:nvPr/>
          </p:nvSpPr>
          <p:spPr>
            <a:xfrm>
              <a:off x="4059222" y="3009235"/>
              <a:ext cx="763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002060"/>
                  </a:solidFill>
                </a:rPr>
                <a:t> </a:t>
              </a:r>
              <a:r>
                <a:rPr lang="fr-MA" sz="2800" dirty="0">
                  <a:solidFill>
                    <a:srgbClr val="002060"/>
                  </a:solidFill>
                </a:rPr>
                <a:t>x</a:t>
              </a:r>
              <a:endParaRPr lang="en-GB" sz="4000" dirty="0">
                <a:solidFill>
                  <a:srgbClr val="002060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26DDF6-181D-34C1-1AF9-9810AB3A7B8F}"/>
                </a:ext>
              </a:extLst>
            </p:cNvPr>
            <p:cNvCxnSpPr>
              <a:cxnSpLocks/>
            </p:cNvCxnSpPr>
            <p:nvPr/>
          </p:nvCxnSpPr>
          <p:spPr>
            <a:xfrm>
              <a:off x="4440893" y="3841304"/>
              <a:ext cx="193373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12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6830-B0BD-B809-C01B-3F4F7E32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00AA0DF-7E08-33C4-78CF-D27E9F7E5351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3D2B8C7-5C27-A5BF-C09D-4AA57FF1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6C0444-6698-FF3F-B2D5-1F5DEA9339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4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B83D5-8764-2B01-48DE-F843F5F3E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511C699-3CBD-6F8A-15B9-231AC153CCA2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يراجع ويتحقق؟ </a:t>
            </a:r>
          </a:p>
          <a:p>
            <a:pPr lvl="0" algn="r" rtl="1"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انتداب تمليذ للتحقق من العملية.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0A6D08-BAD7-80E0-1A8D-9072FBA5ADD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D04D44-1822-6EF2-2D43-8CB4E120394F}"/>
              </a:ext>
            </a:extLst>
          </p:cNvPr>
          <p:cNvGrpSpPr/>
          <p:nvPr/>
        </p:nvGrpSpPr>
        <p:grpSpPr>
          <a:xfrm>
            <a:off x="2729259" y="1561810"/>
            <a:ext cx="3198831" cy="4437431"/>
            <a:chOff x="2729259" y="1561810"/>
            <a:chExt cx="3198831" cy="44374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748D87E-1D44-9C5C-244D-9F4291655D98}"/>
                </a:ext>
              </a:extLst>
            </p:cNvPr>
            <p:cNvGrpSpPr/>
            <p:nvPr/>
          </p:nvGrpSpPr>
          <p:grpSpPr>
            <a:xfrm>
              <a:off x="2729259" y="1914900"/>
              <a:ext cx="3198831" cy="4084341"/>
              <a:chOff x="2643536" y="2391144"/>
              <a:chExt cx="3165124" cy="408434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FA2472A-E963-2A99-4134-9848BAC4A03D}"/>
                  </a:ext>
                </a:extLst>
              </p:cNvPr>
              <p:cNvGrpSpPr/>
              <p:nvPr/>
            </p:nvGrpSpPr>
            <p:grpSpPr>
              <a:xfrm>
                <a:off x="3348395" y="2423497"/>
                <a:ext cx="2140240" cy="1782793"/>
                <a:chOff x="4059222" y="2088217"/>
                <a:chExt cx="2317823" cy="1782793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F6C6E2A-BEE0-D697-5F1B-638B164F3159}"/>
                    </a:ext>
                  </a:extLst>
                </p:cNvPr>
                <p:cNvSpPr txBox="1"/>
                <p:nvPr/>
              </p:nvSpPr>
              <p:spPr>
                <a:xfrm>
                  <a:off x="4550925" y="2088217"/>
                  <a:ext cx="182612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6000" b="1" dirty="0">
                      <a:solidFill>
                        <a:srgbClr val="002060"/>
                      </a:solidFill>
                    </a:rPr>
                    <a:t>582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D183D47-A5A6-64A0-4C71-58F8B215CD2A}"/>
                    </a:ext>
                  </a:extLst>
                </p:cNvPr>
                <p:cNvSpPr txBox="1"/>
                <p:nvPr/>
              </p:nvSpPr>
              <p:spPr>
                <a:xfrm>
                  <a:off x="4886360" y="2805651"/>
                  <a:ext cx="1402784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GB" sz="6000" b="1" dirty="0">
                      <a:solidFill>
                        <a:srgbClr val="002060"/>
                      </a:solidFill>
                    </a:rPr>
                    <a:t>73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F07C935-C87F-275B-051C-0F1986ED1990}"/>
                    </a:ext>
                  </a:extLst>
                </p:cNvPr>
                <p:cNvSpPr txBox="1"/>
                <p:nvPr/>
              </p:nvSpPr>
              <p:spPr>
                <a:xfrm>
                  <a:off x="4059222" y="3009235"/>
                  <a:ext cx="76334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fr-MA" sz="2800" dirty="0">
                      <a:solidFill>
                        <a:srgbClr val="002060"/>
                      </a:solidFill>
                    </a:rPr>
                    <a:t>x</a:t>
                  </a:r>
                  <a:endParaRPr lang="en-GB" sz="4000" dirty="0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9F2C7F6-D606-1762-65C8-C4DE54A59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46619" y="3871010"/>
                  <a:ext cx="1933730" cy="0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99E107-E7AF-2F61-9351-0674AC2FFA21}"/>
                  </a:ext>
                </a:extLst>
              </p:cNvPr>
              <p:cNvSpPr txBox="1"/>
              <p:nvPr/>
            </p:nvSpPr>
            <p:spPr>
              <a:xfrm>
                <a:off x="3348394" y="4088976"/>
                <a:ext cx="20815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GB" sz="6000" b="1" dirty="0">
                    <a:solidFill>
                      <a:srgbClr val="002060"/>
                    </a:solidFill>
                  </a:rPr>
                  <a:t>1746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5D5120C-5A73-CC9D-7C1B-B4DB7632AC27}"/>
                  </a:ext>
                </a:extLst>
              </p:cNvPr>
              <p:cNvSpPr/>
              <p:nvPr/>
            </p:nvSpPr>
            <p:spPr>
              <a:xfrm>
                <a:off x="3941196" y="2391144"/>
                <a:ext cx="233680" cy="21336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2</a:t>
                </a:r>
                <a:endParaRPr lang="fr-MA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C28910-B38C-3067-5105-CDDFCF3EAA68}"/>
                  </a:ext>
                </a:extLst>
              </p:cNvPr>
              <p:cNvSpPr txBox="1"/>
              <p:nvPr/>
            </p:nvSpPr>
            <p:spPr>
              <a:xfrm>
                <a:off x="2995965" y="4714121"/>
                <a:ext cx="24502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GB" sz="6000" b="1" dirty="0">
                    <a:solidFill>
                      <a:srgbClr val="002060"/>
                    </a:solidFill>
                  </a:rPr>
                  <a:t>4074</a:t>
                </a:r>
                <a:r>
                  <a:rPr lang="ar-MA" sz="6000" b="1" dirty="0">
                    <a:solidFill>
                      <a:srgbClr val="C00000"/>
                    </a:solidFill>
                  </a:rPr>
                  <a:t>.</a:t>
                </a:r>
                <a:endParaRPr lang="en-GB" sz="60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154FDBA-7E10-931C-D2C1-58CF54521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0030" y="5587762"/>
                <a:ext cx="2009692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F74E46-651E-BE6C-AE4D-87A724564977}"/>
                  </a:ext>
                </a:extLst>
              </p:cNvPr>
              <p:cNvSpPr txBox="1"/>
              <p:nvPr/>
            </p:nvSpPr>
            <p:spPr>
              <a:xfrm>
                <a:off x="3093337" y="5459822"/>
                <a:ext cx="27153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0" b="1" dirty="0">
                    <a:solidFill>
                      <a:srgbClr val="C00000"/>
                    </a:solidFill>
                  </a:rPr>
                  <a:t>42486</a:t>
                </a:r>
                <a:endParaRPr lang="en-GB" sz="8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23BF76-08AA-5F25-E4F9-46C01B20A267}"/>
                  </a:ext>
                </a:extLst>
              </p:cNvPr>
              <p:cNvSpPr txBox="1"/>
              <p:nvPr/>
            </p:nvSpPr>
            <p:spPr>
              <a:xfrm>
                <a:off x="2643536" y="4879876"/>
                <a:ext cx="7048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solidFill>
                      <a:srgbClr val="002060"/>
                    </a:solidFill>
                  </a:rPr>
                  <a:t> </a:t>
                </a:r>
                <a:r>
                  <a:rPr lang="ar-MA" sz="2800" dirty="0">
                    <a:solidFill>
                      <a:srgbClr val="002060"/>
                    </a:solidFill>
                  </a:rPr>
                  <a:t>+</a:t>
                </a:r>
                <a:endParaRPr lang="en-GB" sz="40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02967A-AB92-474C-ED4F-AFA0DF4C4656}"/>
                </a:ext>
              </a:extLst>
            </p:cNvPr>
            <p:cNvSpPr/>
            <p:nvPr/>
          </p:nvSpPr>
          <p:spPr>
            <a:xfrm>
              <a:off x="4493468" y="1561810"/>
              <a:ext cx="236169" cy="2133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  <a:endParaRPr lang="fr-MA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B52FB5-A040-AF97-8048-501C6593AD7B}"/>
                </a:ext>
              </a:extLst>
            </p:cNvPr>
            <p:cNvSpPr/>
            <p:nvPr/>
          </p:nvSpPr>
          <p:spPr>
            <a:xfrm>
              <a:off x="4013551" y="1565205"/>
              <a:ext cx="236169" cy="2133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5</a:t>
              </a:r>
              <a:endParaRPr lang="fr-MA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F377727D-D572-A8CD-4E44-F391A6D09732}"/>
              </a:ext>
            </a:extLst>
          </p:cNvPr>
          <p:cNvSpPr/>
          <p:nvPr/>
        </p:nvSpPr>
        <p:spPr>
          <a:xfrm>
            <a:off x="3523184" y="3813895"/>
            <a:ext cx="236169" cy="2133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</a:t>
            </a:r>
            <a:endParaRPr lang="fr-M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51A39-BE6A-A078-381D-3A155FD7A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8B8F6451-49C0-6A4C-EF66-FA0AA77A40DC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التمارين  أمامكم 12 دقيقة لإنجاز العمليات. ثم سنصححها جماعة على السبورة. ( يمر المتعلمون للتصحيح على السبورة)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1BA07A9-899E-F7D6-411B-25FA651BE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555F0E-723B-0BAF-6593-D519B686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55" y="2460571"/>
            <a:ext cx="7826188" cy="6473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B6A015-44B8-FD5C-E8BE-4C663DB98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4" y="3498809"/>
            <a:ext cx="7914839" cy="6018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428F8D-7412-EBDE-9DBA-37FDC4A0E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4" y="4549957"/>
            <a:ext cx="8005480" cy="5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72071" y="86473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1421223" y="3429000"/>
            <a:ext cx="6507480" cy="84972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5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</a:t>
            </a:r>
            <a:r>
              <a:rPr lang="ar-MA" sz="5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الوحدة 2</a:t>
            </a:r>
            <a:endParaRPr lang="ar-SA" sz="5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اللقاء.في الحصة المقبلة، راجعوا جدول الضرب.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450625" y="277225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488159" y="4259789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488159" y="3533029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أنشطة المراجعة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431862" y="3124970"/>
            <a:ext cx="5569829" cy="237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defRPr/>
            </a:pPr>
            <a:endParaRPr lang="fr-FR" sz="24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853033" y="3760025"/>
            <a:ext cx="466952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إنْجازِ عَمَلِيّاتِ الْجَمْعِ وَالطّرْحِ وَالضَّرْبِ.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816BAD-0C3B-92CB-8BDF-58558F1FDEA6}"/>
              </a:ext>
            </a:extLst>
          </p:cNvPr>
          <p:cNvGrpSpPr/>
          <p:nvPr/>
        </p:nvGrpSpPr>
        <p:grpSpPr>
          <a:xfrm>
            <a:off x="6943725" y="3726880"/>
            <a:ext cx="952824" cy="892559"/>
            <a:chOff x="7018463" y="3273195"/>
            <a:chExt cx="1249561" cy="11720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0FE12F-86E7-833A-8675-44889C946CFA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92F8B76-D108-7B06-CC49-41311FC3E9A0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A7D7272-56E2-800A-51A9-315BFEFAB17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B5B6D94-2124-1BCE-58E4-18DD2834A2A9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12382DC4-68F0-88B5-6F2D-1D0B1881DB7E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69E023E-B793-51D8-7216-C7E57EBB6C7C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997243" y="827468"/>
            <a:ext cx="6079566" cy="42134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ما تعلمناه.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812A-3648-F610-D2CB-E925CFBF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FFB89AD-2774-03A4-46F9-66B38B1AF6B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0A5695-EAE5-CA11-B202-BB77BEDA2687}"/>
              </a:ext>
            </a:extLst>
          </p:cNvPr>
          <p:cNvGrpSpPr/>
          <p:nvPr/>
        </p:nvGrpSpPr>
        <p:grpSpPr>
          <a:xfrm>
            <a:off x="1379504" y="2009216"/>
            <a:ext cx="6075680" cy="3456865"/>
            <a:chOff x="2472669" y="2221113"/>
            <a:chExt cx="4476261" cy="258065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29419A1-D580-8D52-A7F7-53FD76523949}"/>
                </a:ext>
              </a:extLst>
            </p:cNvPr>
            <p:cNvSpPr/>
            <p:nvPr/>
          </p:nvSpPr>
          <p:spPr>
            <a:xfrm>
              <a:off x="2472669" y="2584290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3090709-E970-944A-CA92-5E15E66F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18829" y="3554175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2DC39D1-E038-CD57-1DB0-B53496B0A021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3765ED4-3F57-D82E-3247-8452D56ED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205ED8-630A-10F4-8260-43DF6FCC8EA8}"/>
                </a:ext>
              </a:extLst>
            </p:cNvPr>
            <p:cNvSpPr txBox="1"/>
            <p:nvPr/>
          </p:nvSpPr>
          <p:spPr>
            <a:xfrm>
              <a:off x="2559040" y="3565683"/>
              <a:ext cx="3447931" cy="620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4800" b="1" dirty="0">
                  <a:solidFill>
                    <a:srgbClr val="FC8E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37A7CE70-0EFC-1256-813F-1129AD788D27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7F54188-107F-2973-97FB-9B73293E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D3B8381C-053B-1912-B8E5-4B270CDDD1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22781</TotalTime>
  <Words>758</Words>
  <Application>Microsoft Office PowerPoint</Application>
  <PresentationFormat>Affichage à l'écran (4:3)</PresentationFormat>
  <Paragraphs>220</Paragraphs>
  <Slides>42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53" baseType="lpstr">
      <vt:lpstr>Calibri</vt:lpstr>
      <vt:lpstr>Cambria Math</vt:lpstr>
      <vt:lpstr>Aptos</vt:lpstr>
      <vt:lpstr>Arial</vt:lpstr>
      <vt:lpstr>Wingdings</vt:lpstr>
      <vt:lpstr>Dosis</vt:lpstr>
      <vt:lpstr>Effra CC Arbc</vt:lpstr>
      <vt:lpstr>Aptos Display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176</cp:revision>
  <cp:lastPrinted>2025-08-13T10:11:39Z</cp:lastPrinted>
  <dcterms:created xsi:type="dcterms:W3CDTF">2025-08-01T12:31:49Z</dcterms:created>
  <dcterms:modified xsi:type="dcterms:W3CDTF">2026-01-12T11:38:47Z</dcterms:modified>
</cp:coreProperties>
</file>