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62"/>
  </p:notesMasterIdLst>
  <p:handoutMasterIdLst>
    <p:handoutMasterId r:id="rId63"/>
  </p:handoutMasterIdLst>
  <p:sldIdLst>
    <p:sldId id="2134806898" r:id="rId4"/>
    <p:sldId id="2134806899" r:id="rId5"/>
    <p:sldId id="828" r:id="rId6"/>
    <p:sldId id="780" r:id="rId7"/>
    <p:sldId id="2134806891" r:id="rId8"/>
    <p:sldId id="783" r:id="rId9"/>
    <p:sldId id="746" r:id="rId10"/>
    <p:sldId id="1113" r:id="rId11"/>
    <p:sldId id="766" r:id="rId12"/>
    <p:sldId id="769" r:id="rId13"/>
    <p:sldId id="914" r:id="rId14"/>
    <p:sldId id="1110" r:id="rId15"/>
    <p:sldId id="2134806868" r:id="rId16"/>
    <p:sldId id="2134806847" r:id="rId17"/>
    <p:sldId id="2134807068" r:id="rId18"/>
    <p:sldId id="2134807051" r:id="rId19"/>
    <p:sldId id="2134807177" r:id="rId20"/>
    <p:sldId id="2134807178" r:id="rId21"/>
    <p:sldId id="2134807127" r:id="rId22"/>
    <p:sldId id="2134807128" r:id="rId23"/>
    <p:sldId id="2134807179" r:id="rId24"/>
    <p:sldId id="2134807180" r:id="rId25"/>
    <p:sldId id="2134807181" r:id="rId26"/>
    <p:sldId id="2134806788" r:id="rId27"/>
    <p:sldId id="2134806789" r:id="rId28"/>
    <p:sldId id="2134806775" r:id="rId29"/>
    <p:sldId id="2134806792" r:id="rId30"/>
    <p:sldId id="2134807183" r:id="rId31"/>
    <p:sldId id="2134807130" r:id="rId32"/>
    <p:sldId id="2134807131" r:id="rId33"/>
    <p:sldId id="2134806796" r:id="rId34"/>
    <p:sldId id="2134806799" r:id="rId35"/>
    <p:sldId id="2134806803" r:id="rId36"/>
    <p:sldId id="2134806804" r:id="rId37"/>
    <p:sldId id="2134806806" r:id="rId38"/>
    <p:sldId id="2134806807" r:id="rId39"/>
    <p:sldId id="2134807194" r:id="rId40"/>
    <p:sldId id="2134807195" r:id="rId41"/>
    <p:sldId id="2134807196" r:id="rId42"/>
    <p:sldId id="2134807197" r:id="rId43"/>
    <p:sldId id="2134807200" r:id="rId44"/>
    <p:sldId id="2134807199" r:id="rId45"/>
    <p:sldId id="2134807201" r:id="rId46"/>
    <p:sldId id="2134807202" r:id="rId47"/>
    <p:sldId id="2134807204" r:id="rId48"/>
    <p:sldId id="2134807203" r:id="rId49"/>
    <p:sldId id="2134806851" r:id="rId50"/>
    <p:sldId id="2134806876" r:id="rId51"/>
    <p:sldId id="2134806877" r:id="rId52"/>
    <p:sldId id="2134806855" r:id="rId53"/>
    <p:sldId id="2134806856" r:id="rId54"/>
    <p:sldId id="2134806880" r:id="rId55"/>
    <p:sldId id="2134807129" r:id="rId56"/>
    <p:sldId id="2134807182" r:id="rId57"/>
    <p:sldId id="2134807205" r:id="rId58"/>
    <p:sldId id="2134806881" r:id="rId59"/>
    <p:sldId id="2134806797" r:id="rId60"/>
    <p:sldId id="2134806882" r:id="rId61"/>
  </p:sldIdLst>
  <p:sldSz cx="9144000" cy="6858000" type="screen4x3"/>
  <p:notesSz cx="6735763" cy="9866313"/>
  <p:embeddedFontLst>
    <p:embeddedFont>
      <p:font typeface="Cambria Math" panose="02040503050406030204" pitchFamily="18" charset="0"/>
      <p:regular r:id="rId64"/>
    </p:embeddedFont>
    <p:embeddedFont>
      <p:font typeface="Dosis" pitchFamily="2" charset="0"/>
      <p:regular r:id="rId65"/>
      <p:bold r:id="rId6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56082"/>
    <a:srgbClr val="525252"/>
    <a:srgbClr val="FC8E00"/>
    <a:srgbClr val="A6A6A6"/>
    <a:srgbClr val="F2F2F2"/>
    <a:srgbClr val="FFC000"/>
    <a:srgbClr val="FFEFBB"/>
    <a:srgbClr val="FCC302"/>
    <a:srgbClr val="FFA500"/>
    <a:srgbClr val="FEA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2" autoAdjust="0"/>
    <p:restoredTop sz="95823" autoAdjust="0"/>
  </p:normalViewPr>
  <p:slideViewPr>
    <p:cSldViewPr snapToGrid="0">
      <p:cViewPr varScale="1">
        <p:scale>
          <a:sx n="71" d="100"/>
          <a:sy n="71" d="100"/>
        </p:scale>
        <p:origin x="117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handoutMaster" Target="handoutMasters/handoutMaster1.xml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font" Target="fonts/font3.fntdata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font" Target="fonts/font1.fntdata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>
                <a:latin typeface="Calibri" panose="020F0502020204030204" pitchFamily="34" charset="0"/>
              </a:rPr>
              <a:t>13/01/2026</a:t>
            </a:fld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>
                <a:latin typeface="Calibri" panose="020F0502020204030204" pitchFamily="34" charset="0"/>
              </a:rPr>
              <a:t>‹N°›</a:t>
            </a:fld>
            <a:endParaRPr lang="fr-MA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8:57:25.52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6:43.25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6:43.25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6:43.25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6:43.24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24474,'0'44'0,"20"-44"0,-20-44 0,-20 44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6:43.25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2T21:07:49.80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2T21:07:49.80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2T21:07:49.80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2T21:07:49.80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2T21:07:49.79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24474,'0'44'0,"20"-44"0,-20-44 0,-20 44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8:57:27.22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2T21:07:49.79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2T21:07:49.79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2T21:07:49.80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2T21:07:49.80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2T21:07:49.80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2T21:07:49.79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24474,'0'44'0,"20"-44"0,-20-44 0,-20 44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2T21:07:49.79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05:51.93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05:53.23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05:53.46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05:53.99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05:57.35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24474,'0'44'0,"20"-44"0,-20-44 0,-20 44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06:00.25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6:43.25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13/01/2026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894AF-0370-CC10-BB9A-7BC5C4DE6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D6A697B-971A-46D9-1E44-E77AB14037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5498C26-DF3F-E2E6-CE26-D8D90C112C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68507D-8BB0-6778-F15C-68AE7451B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28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2995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44E96-FF80-759E-18A5-893512525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D6A4FC9-98E0-1FF7-37E6-7DB4826AA2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A2F3314-8FD7-CA87-BCAA-F5856396E3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53A6DE5-0258-5B03-213F-4B7B53681C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37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6858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9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8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2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84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73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1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D0497D-8F79-0933-B3D5-AF8A7B3620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9" r:id="rId2"/>
    <p:sldLayoutId id="2147483901" r:id="rId3"/>
    <p:sldLayoutId id="2147483903" r:id="rId4"/>
    <p:sldLayoutId id="214748390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2B021C0-3087-2CD0-330B-1F592BDB3A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8" r:id="rId2"/>
    <p:sldLayoutId id="2147483904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customXml" Target="../ink/ink1.xml"/><Relationship Id="rId7" Type="http://schemas.openxmlformats.org/officeDocument/2006/relationships/customXml" Target="../ink/ink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0.png"/><Relationship Id="rId10" Type="http://schemas.openxmlformats.org/officeDocument/2006/relationships/image" Target="../media/image40.jpeg"/><Relationship Id="rId9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13" Type="http://schemas.openxmlformats.org/officeDocument/2006/relationships/customXml" Target="../ink/ink10.xml"/><Relationship Id="rId18" Type="http://schemas.openxmlformats.org/officeDocument/2006/relationships/customXml" Target="../ink/ink14.xml"/><Relationship Id="rId3" Type="http://schemas.openxmlformats.org/officeDocument/2006/relationships/customXml" Target="../ink/ink3.xml"/><Relationship Id="rId7" Type="http://schemas.openxmlformats.org/officeDocument/2006/relationships/customXml" Target="../ink/ink6.xml"/><Relationship Id="rId12" Type="http://schemas.openxmlformats.org/officeDocument/2006/relationships/customXml" Target="../ink/ink9.xml"/><Relationship Id="rId17" Type="http://schemas.openxmlformats.org/officeDocument/2006/relationships/image" Target="../media/image350.png"/><Relationship Id="rId2" Type="http://schemas.openxmlformats.org/officeDocument/2006/relationships/image" Target="../media/image37.png"/><Relationship Id="rId16" Type="http://schemas.openxmlformats.org/officeDocument/2006/relationships/customXml" Target="../ink/ink13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5.xml"/><Relationship Id="rId11" Type="http://schemas.openxmlformats.org/officeDocument/2006/relationships/image" Target="../media/image42.png"/><Relationship Id="rId5" Type="http://schemas.openxmlformats.org/officeDocument/2006/relationships/customXml" Target="../ink/ink4.xml"/><Relationship Id="rId15" Type="http://schemas.openxmlformats.org/officeDocument/2006/relationships/customXml" Target="../ink/ink12.xml"/><Relationship Id="rId10" Type="http://schemas.openxmlformats.org/officeDocument/2006/relationships/customXml" Target="../ink/ink8.xml"/><Relationship Id="rId19" Type="http://schemas.openxmlformats.org/officeDocument/2006/relationships/image" Target="../media/image39.png"/><Relationship Id="rId4" Type="http://schemas.openxmlformats.org/officeDocument/2006/relationships/image" Target="../media/image320.png"/><Relationship Id="rId9" Type="http://schemas.openxmlformats.org/officeDocument/2006/relationships/image" Target="../media/image41.png"/><Relationship Id="rId14" Type="http://schemas.openxmlformats.org/officeDocument/2006/relationships/customXml" Target="../ink/ink1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.xml"/><Relationship Id="rId13" Type="http://schemas.openxmlformats.org/officeDocument/2006/relationships/customXml" Target="../ink/ink21.xml"/><Relationship Id="rId18" Type="http://schemas.openxmlformats.org/officeDocument/2006/relationships/image" Target="../media/image350.png"/><Relationship Id="rId3" Type="http://schemas.openxmlformats.org/officeDocument/2006/relationships/image" Target="../media/image39.png"/><Relationship Id="rId7" Type="http://schemas.openxmlformats.org/officeDocument/2006/relationships/customXml" Target="../ink/ink17.xml"/><Relationship Id="rId12" Type="http://schemas.openxmlformats.org/officeDocument/2006/relationships/image" Target="../media/image42.png"/><Relationship Id="rId17" Type="http://schemas.openxmlformats.org/officeDocument/2006/relationships/customXml" Target="../ink/ink25.xml"/><Relationship Id="rId2" Type="http://schemas.openxmlformats.org/officeDocument/2006/relationships/image" Target="../media/image37.png"/><Relationship Id="rId16" Type="http://schemas.openxmlformats.org/officeDocument/2006/relationships/customXml" Target="../ink/ink24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6.xml"/><Relationship Id="rId11" Type="http://schemas.openxmlformats.org/officeDocument/2006/relationships/customXml" Target="../ink/ink20.xml"/><Relationship Id="rId5" Type="http://schemas.openxmlformats.org/officeDocument/2006/relationships/image" Target="../media/image320.png"/><Relationship Id="rId15" Type="http://schemas.openxmlformats.org/officeDocument/2006/relationships/customXml" Target="../ink/ink23.xml"/><Relationship Id="rId10" Type="http://schemas.openxmlformats.org/officeDocument/2006/relationships/image" Target="../media/image41.png"/><Relationship Id="rId19" Type="http://schemas.openxmlformats.org/officeDocument/2006/relationships/customXml" Target="../ink/ink26.xml"/><Relationship Id="rId4" Type="http://schemas.openxmlformats.org/officeDocument/2006/relationships/customXml" Target="../ink/ink15.xml"/><Relationship Id="rId9" Type="http://schemas.openxmlformats.org/officeDocument/2006/relationships/customXml" Target="../ink/ink19.xml"/><Relationship Id="rId14" Type="http://schemas.openxmlformats.org/officeDocument/2006/relationships/customXml" Target="../ink/ink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4.mp4"/><Relationship Id="rId7" Type="http://schemas.openxmlformats.org/officeDocument/2006/relationships/image" Target="../media/image4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4.mp4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4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e 37">
            <a:extLst>
              <a:ext uri="{FF2B5EF4-FFF2-40B4-BE49-F238E27FC236}">
                <a16:creationId xmlns:a16="http://schemas.microsoft.com/office/drawing/2014/main" id="{BDD32D5B-EC0C-FBAC-56A6-F458A97D8783}"/>
              </a:ext>
            </a:extLst>
          </p:cNvPr>
          <p:cNvGrpSpPr/>
          <p:nvPr/>
        </p:nvGrpSpPr>
        <p:grpSpPr>
          <a:xfrm>
            <a:off x="3136093" y="6004748"/>
            <a:ext cx="1199353" cy="288630"/>
            <a:chOff x="5297215" y="5877672"/>
            <a:chExt cx="1199353" cy="288630"/>
          </a:xfrm>
          <a:solidFill>
            <a:srgbClr val="BFBFBF"/>
          </a:solidFill>
        </p:grpSpPr>
        <p:sp>
          <p:nvSpPr>
            <p:cNvPr id="19" name="Rectangle : coins arrondis 38">
              <a:extLst>
                <a:ext uri="{FF2B5EF4-FFF2-40B4-BE49-F238E27FC236}">
                  <a16:creationId xmlns:a16="http://schemas.microsoft.com/office/drawing/2014/main" id="{045E6E3D-F7A3-AE31-A9DF-DFAD60511875}"/>
                </a:ext>
              </a:extLst>
            </p:cNvPr>
            <p:cNvSpPr/>
            <p:nvPr/>
          </p:nvSpPr>
          <p:spPr>
            <a:xfrm>
              <a:off x="5297215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r>
                <a:rPr lang="fr-FR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" name="Ellipse 39">
              <a:extLst>
                <a:ext uri="{FF2B5EF4-FFF2-40B4-BE49-F238E27FC236}">
                  <a16:creationId xmlns:a16="http://schemas.microsoft.com/office/drawing/2014/main" id="{B5755DAE-FFA2-95A0-64DD-632B4C52E13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27CF392-6086-C44E-E114-B4B90389E6CB}"/>
              </a:ext>
            </a:extLst>
          </p:cNvPr>
          <p:cNvSpPr txBox="1"/>
          <p:nvPr/>
        </p:nvSpPr>
        <p:spPr>
          <a:xfrm>
            <a:off x="757312" y="4123661"/>
            <a:ext cx="30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chemeClr val="bg1"/>
                </a:solidFill>
              </a:rPr>
              <a:t>2</a:t>
            </a:r>
            <a:endParaRPr lang="fr-MA" b="1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8B8F3D1-30BA-8119-F0AC-9ABC3825959D}"/>
              </a:ext>
            </a:extLst>
          </p:cNvPr>
          <p:cNvSpPr txBox="1"/>
          <p:nvPr/>
        </p:nvSpPr>
        <p:spPr>
          <a:xfrm>
            <a:off x="4030760" y="5180629"/>
            <a:ext cx="30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chemeClr val="bg1"/>
                </a:solidFill>
              </a:rPr>
              <a:t>6</a:t>
            </a:r>
            <a:endParaRPr lang="fr-MA" b="1" dirty="0">
              <a:solidFill>
                <a:schemeClr val="bg1"/>
              </a:solidFill>
            </a:endParaRPr>
          </a:p>
        </p:txBody>
      </p:sp>
      <p:grpSp>
        <p:nvGrpSpPr>
          <p:cNvPr id="5" name="Groupe 37">
            <a:extLst>
              <a:ext uri="{FF2B5EF4-FFF2-40B4-BE49-F238E27FC236}">
                <a16:creationId xmlns:a16="http://schemas.microsoft.com/office/drawing/2014/main" id="{3C71FE01-0FDD-60AF-A241-CDDCC2215A71}"/>
              </a:ext>
            </a:extLst>
          </p:cNvPr>
          <p:cNvGrpSpPr/>
          <p:nvPr/>
        </p:nvGrpSpPr>
        <p:grpSpPr>
          <a:xfrm>
            <a:off x="5152490" y="5988989"/>
            <a:ext cx="1157228" cy="288630"/>
            <a:chOff x="5339340" y="5877672"/>
            <a:chExt cx="1157228" cy="288630"/>
          </a:xfrm>
          <a:solidFill>
            <a:srgbClr val="BFBFBF"/>
          </a:solidFill>
        </p:grpSpPr>
        <p:sp>
          <p:nvSpPr>
            <p:cNvPr id="6" name="Rectangle : coins arrondis 38">
              <a:extLst>
                <a:ext uri="{FF2B5EF4-FFF2-40B4-BE49-F238E27FC236}">
                  <a16:creationId xmlns:a16="http://schemas.microsoft.com/office/drawing/2014/main" id="{FEC08817-BC65-0C7A-FD2D-EF14C59FE361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2</a:t>
              </a:r>
              <a:endParaRPr lang="fr-FR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Ellipse 39">
              <a:extLst>
                <a:ext uri="{FF2B5EF4-FFF2-40B4-BE49-F238E27FC236}">
                  <a16:creationId xmlns:a16="http://schemas.microsoft.com/office/drawing/2014/main" id="{EA0283AD-5E88-DB69-F085-39BBF6BD79BB}"/>
                </a:ext>
              </a:extLst>
            </p:cNvPr>
            <p:cNvSpPr/>
            <p:nvPr/>
          </p:nvSpPr>
          <p:spPr>
            <a:xfrm>
              <a:off x="5339340" y="5905854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8" name="Groupe 37">
            <a:extLst>
              <a:ext uri="{FF2B5EF4-FFF2-40B4-BE49-F238E27FC236}">
                <a16:creationId xmlns:a16="http://schemas.microsoft.com/office/drawing/2014/main" id="{8E1C78F6-7C5E-6065-63B4-8AFC0DD46EC2}"/>
              </a:ext>
            </a:extLst>
          </p:cNvPr>
          <p:cNvGrpSpPr/>
          <p:nvPr/>
        </p:nvGrpSpPr>
        <p:grpSpPr>
          <a:xfrm>
            <a:off x="6926984" y="6004748"/>
            <a:ext cx="1124468" cy="288630"/>
            <a:chOff x="5372100" y="5877672"/>
            <a:chExt cx="1124468" cy="288630"/>
          </a:xfrm>
          <a:solidFill>
            <a:srgbClr val="BFBFBF"/>
          </a:solidFill>
        </p:grpSpPr>
        <p:sp>
          <p:nvSpPr>
            <p:cNvPr id="9" name="Rectangle : coins arrondis 38">
              <a:extLst>
                <a:ext uri="{FF2B5EF4-FFF2-40B4-BE49-F238E27FC236}">
                  <a16:creationId xmlns:a16="http://schemas.microsoft.com/office/drawing/2014/main" id="{20E9F40E-D0F8-86AF-8A12-F6C3DB1BBE50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1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llipse 39">
              <a:extLst>
                <a:ext uri="{FF2B5EF4-FFF2-40B4-BE49-F238E27FC236}">
                  <a16:creationId xmlns:a16="http://schemas.microsoft.com/office/drawing/2014/main" id="{002488FF-7576-CE82-A13B-6C53EEE50D52}"/>
                </a:ext>
              </a:extLst>
            </p:cNvPr>
            <p:cNvSpPr/>
            <p:nvPr/>
          </p:nvSpPr>
          <p:spPr>
            <a:xfrm>
              <a:off x="5372100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1" name="Groupe 37">
            <a:extLst>
              <a:ext uri="{FF2B5EF4-FFF2-40B4-BE49-F238E27FC236}">
                <a16:creationId xmlns:a16="http://schemas.microsoft.com/office/drawing/2014/main" id="{C8B7986D-9BE7-31BF-DDA5-965FC1E48723}"/>
              </a:ext>
            </a:extLst>
          </p:cNvPr>
          <p:cNvGrpSpPr/>
          <p:nvPr/>
        </p:nvGrpSpPr>
        <p:grpSpPr>
          <a:xfrm>
            <a:off x="1292327" y="6029987"/>
            <a:ext cx="1193740" cy="288630"/>
            <a:chOff x="5302828" y="5887152"/>
            <a:chExt cx="1193740" cy="288630"/>
          </a:xfrm>
          <a:solidFill>
            <a:srgbClr val="BFBFBF"/>
          </a:solidFill>
        </p:grpSpPr>
        <p:sp>
          <p:nvSpPr>
            <p:cNvPr id="12" name="Rectangle : coins arrondis 38">
              <a:extLst>
                <a:ext uri="{FF2B5EF4-FFF2-40B4-BE49-F238E27FC236}">
                  <a16:creationId xmlns:a16="http://schemas.microsoft.com/office/drawing/2014/main" id="{DA8D5808-C095-6EAF-C0C5-8D5370FCEEF3}"/>
                </a:ext>
              </a:extLst>
            </p:cNvPr>
            <p:cNvSpPr/>
            <p:nvPr/>
          </p:nvSpPr>
          <p:spPr>
            <a:xfrm>
              <a:off x="5302828" y="588715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r>
                <a:rPr lang="fr-FR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3" name="Ellipse 39">
              <a:extLst>
                <a:ext uri="{FF2B5EF4-FFF2-40B4-BE49-F238E27FC236}">
                  <a16:creationId xmlns:a16="http://schemas.microsoft.com/office/drawing/2014/main" id="{A21892B8-B7BC-A77F-DB5C-DF5CEF072FAD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09759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47511" y="881801"/>
            <a:ext cx="716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احسبوا كما في المثال.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id="{C7E415D5-A150-8AC8-C39D-5CB6041BD2BC}"/>
              </a:ext>
            </a:extLst>
          </p:cNvPr>
          <p:cNvGrpSpPr/>
          <p:nvPr/>
        </p:nvGrpSpPr>
        <p:grpSpPr>
          <a:xfrm>
            <a:off x="1581931" y="2612478"/>
            <a:ext cx="6206559" cy="568786"/>
            <a:chOff x="1581931" y="2612478"/>
            <a:chExt cx="6051513" cy="568786"/>
          </a:xfrm>
        </p:grpSpPr>
        <p:sp>
          <p:nvSpPr>
            <p:cNvPr id="3" name="Rectangle : coins arrondis 1">
              <a:extLst>
                <a:ext uri="{FF2B5EF4-FFF2-40B4-BE49-F238E27FC236}">
                  <a16:creationId xmlns:a16="http://schemas.microsoft.com/office/drawing/2014/main" id="{5F8D4185-EDC6-0A29-A5E1-790E4D94E8E9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4" name="ZoneTexte 2">
              <a:extLst>
                <a:ext uri="{FF2B5EF4-FFF2-40B4-BE49-F238E27FC236}">
                  <a16:creationId xmlns:a16="http://schemas.microsoft.com/office/drawing/2014/main" id="{8E0DF794-139B-5797-49AB-F97BFD7207C0}"/>
                </a:ext>
              </a:extLst>
            </p:cNvPr>
            <p:cNvSpPr txBox="1"/>
            <p:nvPr/>
          </p:nvSpPr>
          <p:spPr>
            <a:xfrm>
              <a:off x="2192869" y="2612478"/>
              <a:ext cx="19259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8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5</a:t>
              </a:r>
              <a:r>
                <a:rPr lang="fr-MA" sz="24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×</a:t>
              </a:r>
              <a:r>
                <a:rPr lang="fr-MA" sz="28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ar-MA" sz="28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8</a:t>
              </a:r>
              <a:r>
                <a:rPr lang="fr-MA" sz="28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fr-MA" sz="24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= </a:t>
              </a:r>
              <a:r>
                <a:rPr lang="fr-MA" sz="2800" b="1" dirty="0">
                  <a:solidFill>
                    <a:srgbClr val="FFC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…</a:t>
              </a:r>
              <a:endParaRPr lang="fr-MA" sz="2400" b="1" dirty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5" name="Ellipse 15">
              <a:extLst>
                <a:ext uri="{FF2B5EF4-FFF2-40B4-BE49-F238E27FC236}">
                  <a16:creationId xmlns:a16="http://schemas.microsoft.com/office/drawing/2014/main" id="{48EC08FD-AFA4-3AE3-3FE6-ECDABEA9F6EE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6" name="ZoneTexte 16">
              <a:extLst>
                <a:ext uri="{FF2B5EF4-FFF2-40B4-BE49-F238E27FC236}">
                  <a16:creationId xmlns:a16="http://schemas.microsoft.com/office/drawing/2014/main" id="{3D2E4663-473A-E844-FB2D-9E63206AEC46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  <p:sp>
          <p:nvSpPr>
            <p:cNvPr id="7" name="ZoneTexte 21">
              <a:extLst>
                <a:ext uri="{FF2B5EF4-FFF2-40B4-BE49-F238E27FC236}">
                  <a16:creationId xmlns:a16="http://schemas.microsoft.com/office/drawing/2014/main" id="{45C11A43-3421-DD33-B276-C45D1B6F27EA}"/>
                </a:ext>
              </a:extLst>
            </p:cNvPr>
            <p:cNvSpPr txBox="1"/>
            <p:nvPr/>
          </p:nvSpPr>
          <p:spPr>
            <a:xfrm>
              <a:off x="4624015" y="2712674"/>
              <a:ext cx="30094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5">
            <a:extLst>
              <a:ext uri="{FF2B5EF4-FFF2-40B4-BE49-F238E27FC236}">
                <a16:creationId xmlns:a16="http://schemas.microsoft.com/office/drawing/2014/main" id="{B665D45D-96A1-C9A0-2CB0-B65E08E6F934}"/>
              </a:ext>
            </a:extLst>
          </p:cNvPr>
          <p:cNvGrpSpPr/>
          <p:nvPr/>
        </p:nvGrpSpPr>
        <p:grpSpPr>
          <a:xfrm>
            <a:off x="2208522" y="3613351"/>
            <a:ext cx="6083968" cy="931210"/>
            <a:chOff x="2208522" y="3613351"/>
            <a:chExt cx="6083968" cy="931210"/>
          </a:xfrm>
        </p:grpSpPr>
        <p:pic>
          <p:nvPicPr>
            <p:cNvPr id="11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0D767D7E-BC78-0149-EE94-A3A1DB4A1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12" name="Rectangle : coins arrondis 24">
              <a:extLst>
                <a:ext uri="{FF2B5EF4-FFF2-40B4-BE49-F238E27FC236}">
                  <a16:creationId xmlns:a16="http://schemas.microsoft.com/office/drawing/2014/main" id="{9FECFA70-68A5-E4C3-5818-5BE387E1755F}"/>
                </a:ext>
              </a:extLst>
            </p:cNvPr>
            <p:cNvSpPr/>
            <p:nvPr/>
          </p:nvSpPr>
          <p:spPr>
            <a:xfrm>
              <a:off x="3426908" y="3799358"/>
              <a:ext cx="1506684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3" name="ZoneTexte 25">
              <a:extLst>
                <a:ext uri="{FF2B5EF4-FFF2-40B4-BE49-F238E27FC236}">
                  <a16:creationId xmlns:a16="http://schemas.microsoft.com/office/drawing/2014/main" id="{E5ED6526-9686-FABA-10E1-DB501AF236F0}"/>
                </a:ext>
              </a:extLst>
            </p:cNvPr>
            <p:cNvSpPr txBox="1"/>
            <p:nvPr/>
          </p:nvSpPr>
          <p:spPr>
            <a:xfrm>
              <a:off x="3918611" y="3893660"/>
              <a:ext cx="10367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32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40</a:t>
              </a:r>
              <a:endParaRPr lang="fr-FR" sz="3200" b="1" dirty="0">
                <a:solidFill>
                  <a:srgbClr val="C00000"/>
                </a:solidFill>
                <a:latin typeface="Calibri" panose="020F0502020204030204" pitchFamily="34" charset="0"/>
                <a:cs typeface="JF Flat Bold" panose="02000500000000000000" pitchFamily="2" charset="-78"/>
              </a:endParaRPr>
            </a:p>
          </p:txBody>
        </p:sp>
        <p:sp>
          <p:nvSpPr>
            <p:cNvPr id="14" name="ZoneTexte 26">
              <a:extLst>
                <a:ext uri="{FF2B5EF4-FFF2-40B4-BE49-F238E27FC236}">
                  <a16:creationId xmlns:a16="http://schemas.microsoft.com/office/drawing/2014/main" id="{87C56F91-06F5-8799-EA4D-1242D512B140}"/>
                </a:ext>
              </a:extLst>
            </p:cNvPr>
            <p:cNvSpPr txBox="1"/>
            <p:nvPr/>
          </p:nvSpPr>
          <p:spPr>
            <a:xfrm>
              <a:off x="6263001" y="3942683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فِي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16" name="Ellipse 27">
              <a:extLst>
                <a:ext uri="{FF2B5EF4-FFF2-40B4-BE49-F238E27FC236}">
                  <a16:creationId xmlns:a16="http://schemas.microsoft.com/office/drawing/2014/main" id="{6510B5F5-E66B-8210-37AC-BB965C629294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7" name="ZoneTexte 28">
              <a:extLst>
                <a:ext uri="{FF2B5EF4-FFF2-40B4-BE49-F238E27FC236}">
                  <a16:creationId xmlns:a16="http://schemas.microsoft.com/office/drawing/2014/main" id="{94346FFA-C56A-4516-E627-0C10948283D0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965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243049" y="881801"/>
            <a:ext cx="6273817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اكتبوا على الدفاتر. وأجيبو لديكم دقيقتان.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e 19">
            <a:extLst>
              <a:ext uri="{FF2B5EF4-FFF2-40B4-BE49-F238E27FC236}">
                <a16:creationId xmlns:a16="http://schemas.microsoft.com/office/drawing/2014/main" id="{0634919E-F04A-FC17-C778-852E19892133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5" name="Image 20">
              <a:extLst>
                <a:ext uri="{FF2B5EF4-FFF2-40B4-BE49-F238E27FC236}">
                  <a16:creationId xmlns:a16="http://schemas.microsoft.com/office/drawing/2014/main" id="{270072E5-F96C-7DCB-AE8D-1B1A86E94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6" name="ZoneTexte 21">
              <a:extLst>
                <a:ext uri="{FF2B5EF4-FFF2-40B4-BE49-F238E27FC236}">
                  <a16:creationId xmlns:a16="http://schemas.microsoft.com/office/drawing/2014/main" id="{0BC68356-B604-2687-35A6-4EBFCC45361C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2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6555716-43DF-D653-DF33-9A17997E6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012151"/>
              </p:ext>
            </p:extLst>
          </p:nvPr>
        </p:nvGraphicFramePr>
        <p:xfrm>
          <a:off x="339138" y="2882170"/>
          <a:ext cx="8188961" cy="146631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230412">
                  <a:extLst>
                    <a:ext uri="{9D8B030D-6E8A-4147-A177-3AD203B41FA5}">
                      <a16:colId xmlns:a16="http://schemas.microsoft.com/office/drawing/2014/main" val="3445115009"/>
                    </a:ext>
                  </a:extLst>
                </a:gridCol>
                <a:gridCol w="1694173">
                  <a:extLst>
                    <a:ext uri="{9D8B030D-6E8A-4147-A177-3AD203B41FA5}">
                      <a16:colId xmlns:a16="http://schemas.microsoft.com/office/drawing/2014/main" val="2842488035"/>
                    </a:ext>
                  </a:extLst>
                </a:gridCol>
                <a:gridCol w="1656916">
                  <a:extLst>
                    <a:ext uri="{9D8B030D-6E8A-4147-A177-3AD203B41FA5}">
                      <a16:colId xmlns:a16="http://schemas.microsoft.com/office/drawing/2014/main" val="2048237632"/>
                    </a:ext>
                  </a:extLst>
                </a:gridCol>
                <a:gridCol w="1894243">
                  <a:extLst>
                    <a:ext uri="{9D8B030D-6E8A-4147-A177-3AD203B41FA5}">
                      <a16:colId xmlns:a16="http://schemas.microsoft.com/office/drawing/2014/main" val="196236102"/>
                    </a:ext>
                  </a:extLst>
                </a:gridCol>
                <a:gridCol w="1713217">
                  <a:extLst>
                    <a:ext uri="{9D8B030D-6E8A-4147-A177-3AD203B41FA5}">
                      <a16:colId xmlns:a16="http://schemas.microsoft.com/office/drawing/2014/main" val="3411962519"/>
                    </a:ext>
                  </a:extLst>
                </a:gridCol>
              </a:tblGrid>
              <a:tr h="73315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x 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= </a:t>
                      </a:r>
                      <a:r>
                        <a:rPr lang="ar-MA" sz="20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 x 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= </a:t>
                      </a:r>
                      <a:r>
                        <a:rPr lang="ar-MA" sz="2000" b="1" kern="1200" dirty="0">
                          <a:solidFill>
                            <a:srgbClr val="FC8E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x 100 = </a:t>
                      </a:r>
                      <a:r>
                        <a:rPr lang="ar-MA" sz="2000" b="1" kern="1200" dirty="0">
                          <a:solidFill>
                            <a:srgbClr val="FC8E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 x 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= </a:t>
                      </a:r>
                      <a:r>
                        <a:rPr lang="ar-MA" sz="2000" b="1" kern="1200" dirty="0">
                          <a:solidFill>
                            <a:srgbClr val="FC8E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  <a:endParaRPr lang="fr-MA" sz="2000" b="1" kern="1200" dirty="0">
                        <a:solidFill>
                          <a:srgbClr val="FC8E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x 10 = </a:t>
                      </a:r>
                      <a:r>
                        <a:rPr lang="ar-MA" sz="2000" b="1" kern="1200" dirty="0">
                          <a:solidFill>
                            <a:srgbClr val="FC8E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7158294"/>
                  </a:ext>
                </a:extLst>
              </a:tr>
              <a:tr h="7331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x 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= </a:t>
                      </a:r>
                      <a:r>
                        <a:rPr lang="ar-MA" sz="2000" b="1" kern="1200" dirty="0">
                          <a:solidFill>
                            <a:srgbClr val="FC8E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x 1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000 = </a:t>
                      </a:r>
                      <a:r>
                        <a:rPr lang="ar-MA" sz="2000" b="1" kern="1200" dirty="0">
                          <a:solidFill>
                            <a:srgbClr val="FC8E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 x 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= </a:t>
                      </a:r>
                      <a:r>
                        <a:rPr lang="ar-MA" sz="2000" b="1" kern="1200" dirty="0">
                          <a:solidFill>
                            <a:srgbClr val="FC8E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rgbClr val="FC8E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نِصْفُ 60</a:t>
                      </a:r>
                      <a:endParaRPr lang="fr-MA" sz="2000" b="1" kern="1200" dirty="0">
                        <a:solidFill>
                          <a:srgbClr val="FC8E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ar-MA" sz="2000" b="1" kern="1200" dirty="0">
                          <a:solidFill>
                            <a:srgbClr val="FC8E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...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ضِعْفُ</a:t>
                      </a:r>
                      <a:endParaRPr lang="fr-MA" sz="2000" b="1" kern="1200" dirty="0">
                        <a:solidFill>
                          <a:srgbClr val="FC8E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2334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220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C03A2-A3E9-F616-AE80-7561C8BA2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06C5A58-775C-0774-60D4-61A43229D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74E67B2-69CC-71F1-5326-D94D12CE0A70}"/>
              </a:ext>
            </a:extLst>
          </p:cNvPr>
          <p:cNvSpPr txBox="1"/>
          <p:nvPr/>
        </p:nvSpPr>
        <p:spPr>
          <a:xfrm>
            <a:off x="1243049" y="881801"/>
            <a:ext cx="6273817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 في دقيقة.</a:t>
            </a:r>
          </a:p>
        </p:txBody>
      </p:sp>
      <p:grpSp>
        <p:nvGrpSpPr>
          <p:cNvPr id="5" name="Groupe 19">
            <a:extLst>
              <a:ext uri="{FF2B5EF4-FFF2-40B4-BE49-F238E27FC236}">
                <a16:creationId xmlns:a16="http://schemas.microsoft.com/office/drawing/2014/main" id="{99FC5982-BF57-9211-DB68-9AE450106683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7" name="Image 20">
              <a:extLst>
                <a:ext uri="{FF2B5EF4-FFF2-40B4-BE49-F238E27FC236}">
                  <a16:creationId xmlns:a16="http://schemas.microsoft.com/office/drawing/2014/main" id="{27BDE839-B23D-01FA-BB26-4864293E8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8" name="ZoneTexte 21">
              <a:extLst>
                <a:ext uri="{FF2B5EF4-FFF2-40B4-BE49-F238E27FC236}">
                  <a16:creationId xmlns:a16="http://schemas.microsoft.com/office/drawing/2014/main" id="{A24D6F7A-50F2-2B9A-1DD3-79314D0232B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536C328-7D40-E65C-82BF-B6233A119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237305"/>
              </p:ext>
            </p:extLst>
          </p:nvPr>
        </p:nvGraphicFramePr>
        <p:xfrm>
          <a:off x="339138" y="2882170"/>
          <a:ext cx="8188961" cy="146631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230412">
                  <a:extLst>
                    <a:ext uri="{9D8B030D-6E8A-4147-A177-3AD203B41FA5}">
                      <a16:colId xmlns:a16="http://schemas.microsoft.com/office/drawing/2014/main" val="3445115009"/>
                    </a:ext>
                  </a:extLst>
                </a:gridCol>
                <a:gridCol w="1996610">
                  <a:extLst>
                    <a:ext uri="{9D8B030D-6E8A-4147-A177-3AD203B41FA5}">
                      <a16:colId xmlns:a16="http://schemas.microsoft.com/office/drawing/2014/main" val="2842488035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2048237632"/>
                    </a:ext>
                  </a:extLst>
                </a:gridCol>
                <a:gridCol w="1673922">
                  <a:extLst>
                    <a:ext uri="{9D8B030D-6E8A-4147-A177-3AD203B41FA5}">
                      <a16:colId xmlns:a16="http://schemas.microsoft.com/office/drawing/2014/main" val="196236102"/>
                    </a:ext>
                  </a:extLst>
                </a:gridCol>
                <a:gridCol w="1713217">
                  <a:extLst>
                    <a:ext uri="{9D8B030D-6E8A-4147-A177-3AD203B41FA5}">
                      <a16:colId xmlns:a16="http://schemas.microsoft.com/office/drawing/2014/main" val="3411962519"/>
                    </a:ext>
                  </a:extLst>
                </a:gridCol>
              </a:tblGrid>
              <a:tr h="73315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x 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= </a:t>
                      </a:r>
                      <a:r>
                        <a:rPr lang="ar-MA" sz="20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 x 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= </a:t>
                      </a:r>
                      <a:r>
                        <a:rPr lang="ar-MA" sz="20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700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x 100 = </a:t>
                      </a:r>
                      <a:r>
                        <a:rPr lang="ar-MA" sz="20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600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 x 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= </a:t>
                      </a:r>
                      <a:r>
                        <a:rPr lang="ar-MA" sz="20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130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x 10 = </a:t>
                      </a:r>
                      <a:r>
                        <a:rPr lang="ar-MA" sz="20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180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7158294"/>
                  </a:ext>
                </a:extLst>
              </a:tr>
              <a:tr h="7331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x 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= </a:t>
                      </a:r>
                      <a:r>
                        <a:rPr lang="ar-MA" sz="20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x 1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000 = </a:t>
                      </a:r>
                      <a:r>
                        <a:rPr lang="ar-MA" sz="20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3000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 x 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= </a:t>
                      </a:r>
                      <a:r>
                        <a:rPr lang="ar-MA" sz="20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900</a:t>
                      </a:r>
                      <a:endParaRPr lang="fr-MA" sz="20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نِصْفُ 60</a:t>
                      </a:r>
                      <a:endParaRPr lang="fr-MA" sz="2000" b="1" kern="1200" dirty="0">
                        <a:solidFill>
                          <a:srgbClr val="FC8E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r>
                        <a:rPr lang="f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ar-MA" sz="20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r>
                        <a:rPr lang="ar-MA" sz="20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ضِعْفُ</a:t>
                      </a:r>
                      <a:endParaRPr lang="fr-MA" sz="2000" b="1" kern="1200" dirty="0">
                        <a:solidFill>
                          <a:srgbClr val="FC8E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2334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624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02B7D-5B4D-AB2B-7529-17407A134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2FC08F89-BF09-7663-61EB-5A767BAD9DC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012565F-7E18-B7AD-6EBC-A4D68C356EC2}"/>
              </a:ext>
            </a:extLst>
          </p:cNvPr>
          <p:cNvGrpSpPr/>
          <p:nvPr/>
        </p:nvGrpSpPr>
        <p:grpSpPr>
          <a:xfrm>
            <a:off x="1168590" y="1802082"/>
            <a:ext cx="6136641" cy="4246878"/>
            <a:chOff x="2047573" y="2436267"/>
            <a:chExt cx="4788978" cy="2211204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BAB9EB6E-59FB-4133-05CD-B16B39C43BB3}"/>
                </a:ext>
              </a:extLst>
            </p:cNvPr>
            <p:cNvSpPr/>
            <p:nvPr/>
          </p:nvSpPr>
          <p:spPr>
            <a:xfrm>
              <a:off x="2047573" y="2768582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85AD3EF-63AB-C6C4-73B0-62CE46BBD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107" y="310089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AAAE2119-860C-531F-7FB8-ABF4ED33A961}"/>
                </a:ext>
              </a:extLst>
            </p:cNvPr>
            <p:cNvSpPr txBox="1"/>
            <p:nvPr/>
          </p:nvSpPr>
          <p:spPr>
            <a:xfrm>
              <a:off x="3086943" y="3350600"/>
              <a:ext cx="2282737" cy="5544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r" defTabSz="685834" rtl="1">
                <a:defRPr/>
              </a:pPr>
              <a:endParaRPr lang="fr-MA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ABDB9D8F-86A5-1B4C-99AE-999E5901CB92}"/>
                </a:ext>
              </a:extLst>
            </p:cNvPr>
            <p:cNvSpPr/>
            <p:nvPr/>
          </p:nvSpPr>
          <p:spPr>
            <a:xfrm>
              <a:off x="2969606" y="2436267"/>
              <a:ext cx="2800697" cy="520378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المراجعة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808AC81A-F000-A1A5-1FBD-B69C994ECF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6960" y="2470535"/>
              <a:ext cx="627891" cy="43223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E24E0239-84E2-B7CA-EC02-26D3FA05ADBA}"/>
              </a:ext>
            </a:extLst>
          </p:cNvPr>
          <p:cNvSpPr txBox="1"/>
          <p:nvPr/>
        </p:nvSpPr>
        <p:spPr>
          <a:xfrm>
            <a:off x="2875280" y="3279190"/>
            <a:ext cx="30220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defTabSz="685834" rtl="1"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FEA4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النشاط</a:t>
            </a:r>
            <a:r>
              <a:rPr lang="ar-MA" sz="4400" b="1" kern="0" dirty="0">
                <a:solidFill>
                  <a:srgbClr val="FEA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kumimoji="0" lang="fr-MA" sz="4400" b="1" i="0" u="none" strike="noStrike" kern="0" cap="none" spc="0" normalizeH="0" baseline="0" noProof="0" dirty="0">
              <a:ln>
                <a:noFill/>
              </a:ln>
              <a:solidFill>
                <a:srgbClr val="FEA4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ZoneTexte 9">
            <a:extLst>
              <a:ext uri="{FF2B5EF4-FFF2-40B4-BE49-F238E27FC236}">
                <a16:creationId xmlns:a16="http://schemas.microsoft.com/office/drawing/2014/main" id="{C998A06E-5D29-7F96-1C99-DC4EBDFB27BD}"/>
              </a:ext>
            </a:extLst>
          </p:cNvPr>
          <p:cNvSpPr txBox="1"/>
          <p:nvPr/>
        </p:nvSpPr>
        <p:spPr>
          <a:xfrm>
            <a:off x="1097565" y="4231167"/>
            <a:ext cx="47391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defTabSz="685834" rtl="1"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النشاط</a:t>
            </a:r>
            <a:r>
              <a:rPr lang="ar-MA" sz="2800" b="1" kern="0" dirty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ZoneTexte 9">
            <a:extLst>
              <a:ext uri="{FF2B5EF4-FFF2-40B4-BE49-F238E27FC236}">
                <a16:creationId xmlns:a16="http://schemas.microsoft.com/office/drawing/2014/main" id="{10BBDE65-9021-C69D-87D7-A2905B059D95}"/>
              </a:ext>
            </a:extLst>
          </p:cNvPr>
          <p:cNvSpPr txBox="1"/>
          <p:nvPr/>
        </p:nvSpPr>
        <p:spPr>
          <a:xfrm>
            <a:off x="2804255" y="5065859"/>
            <a:ext cx="29614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defTabSz="685834" rtl="1"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النشاط</a:t>
            </a:r>
            <a:r>
              <a:rPr lang="ar-MA" sz="2800" b="1" kern="0" dirty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16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A7827-EACF-D08F-2A7F-1D5D90E36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17B4AB84-A48C-1ED1-F0DA-44B00F5A5CE2}"/>
              </a:ext>
            </a:extLst>
          </p:cNvPr>
          <p:cNvSpPr txBox="1"/>
          <p:nvPr/>
        </p:nvSpPr>
        <p:spPr>
          <a:xfrm>
            <a:off x="1259268" y="89128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C5C54A6-3C78-6873-52B3-4B236579459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2A65F0F-68DB-AF38-ACB6-716AAC4A4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4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6FC84-CF69-FDF4-4E19-618602E67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6393D67-4C11-92CD-99DC-1C80D1C300C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ZoneTexte 16">
            <a:extLst>
              <a:ext uri="{FF2B5EF4-FFF2-40B4-BE49-F238E27FC236}">
                <a16:creationId xmlns:a16="http://schemas.microsoft.com/office/drawing/2014/main" id="{FDA950BC-E1F5-6870-F28A-35E6756DB4D2}"/>
              </a:ext>
            </a:extLst>
          </p:cNvPr>
          <p:cNvSpPr txBox="1"/>
          <p:nvPr/>
        </p:nvSpPr>
        <p:spPr>
          <a:xfrm>
            <a:off x="4013201" y="922636"/>
            <a:ext cx="3512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رقم المستقيمين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المتوازيين.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E87879E-D6B6-A3D7-21FA-42E983D6C0ED}"/>
              </a:ext>
            </a:extLst>
          </p:cNvPr>
          <p:cNvGrpSpPr/>
          <p:nvPr/>
        </p:nvGrpSpPr>
        <p:grpSpPr>
          <a:xfrm>
            <a:off x="609586" y="2070100"/>
            <a:ext cx="1310654" cy="2184400"/>
            <a:chOff x="1441798" y="2763520"/>
            <a:chExt cx="3628042" cy="21844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A63B171-EF83-A1A0-6E49-2AA4A28902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41798" y="3035300"/>
              <a:ext cx="1477803" cy="18084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49600A0-AD69-6834-E110-16B01A1C4946}"/>
                </a:ext>
              </a:extLst>
            </p:cNvPr>
            <p:cNvCxnSpPr>
              <a:cxnSpLocks/>
            </p:cNvCxnSpPr>
            <p:nvPr/>
          </p:nvCxnSpPr>
          <p:spPr>
            <a:xfrm>
              <a:off x="3566454" y="2763520"/>
              <a:ext cx="1503386" cy="2184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9643A5F-76C8-CC40-C09B-D5199346017C}"/>
              </a:ext>
            </a:extLst>
          </p:cNvPr>
          <p:cNvGrpSpPr/>
          <p:nvPr/>
        </p:nvGrpSpPr>
        <p:grpSpPr>
          <a:xfrm rot="4986007">
            <a:off x="3370328" y="2171701"/>
            <a:ext cx="1979858" cy="2184400"/>
            <a:chOff x="2132127" y="2702560"/>
            <a:chExt cx="5480477" cy="21844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36CFC55-C975-A00F-B50F-104CDEAD29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2127" y="3611880"/>
              <a:ext cx="5480477" cy="55372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E0EAE14-48F7-0805-3D62-8B5D5A57C2D2}"/>
                </a:ext>
              </a:extLst>
            </p:cNvPr>
            <p:cNvCxnSpPr>
              <a:cxnSpLocks/>
            </p:cNvCxnSpPr>
            <p:nvPr/>
          </p:nvCxnSpPr>
          <p:spPr>
            <a:xfrm>
              <a:off x="3537237" y="2702560"/>
              <a:ext cx="1631196" cy="2184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821CE6B-BFE9-257A-04F3-18185B4EDDCD}"/>
              </a:ext>
            </a:extLst>
          </p:cNvPr>
          <p:cNvGrpSpPr/>
          <p:nvPr/>
        </p:nvGrpSpPr>
        <p:grpSpPr>
          <a:xfrm>
            <a:off x="6228080" y="2550160"/>
            <a:ext cx="2064410" cy="1181100"/>
            <a:chOff x="1898077" y="2984500"/>
            <a:chExt cx="5714527" cy="118110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A48D556-C51A-D00D-D2D0-98D8763C1C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2127" y="3611880"/>
              <a:ext cx="5480477" cy="55372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479A2DA-93FB-CEB7-74CE-2ACC04158A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98077" y="2984500"/>
              <a:ext cx="5215723" cy="54382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142338DF-9CF0-50AA-AC8A-7749715FEB3A}"/>
              </a:ext>
            </a:extLst>
          </p:cNvPr>
          <p:cNvSpPr/>
          <p:nvPr/>
        </p:nvSpPr>
        <p:spPr>
          <a:xfrm>
            <a:off x="876519" y="4732614"/>
            <a:ext cx="894080" cy="792480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3200" b="1" dirty="0">
                <a:solidFill>
                  <a:srgbClr val="FC8E00"/>
                </a:solidFill>
              </a:rPr>
              <a:t>3</a:t>
            </a:r>
            <a:endParaRPr lang="fr-MA" b="1" dirty="0">
              <a:solidFill>
                <a:srgbClr val="FC8E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F40C889-3784-613A-A884-3EE297932D49}"/>
              </a:ext>
            </a:extLst>
          </p:cNvPr>
          <p:cNvSpPr/>
          <p:nvPr/>
        </p:nvSpPr>
        <p:spPr>
          <a:xfrm>
            <a:off x="3958655" y="4793574"/>
            <a:ext cx="894080" cy="792480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3200" b="1" dirty="0">
                <a:solidFill>
                  <a:srgbClr val="FC8E00"/>
                </a:solidFill>
              </a:rPr>
              <a:t>2</a:t>
            </a:r>
            <a:endParaRPr lang="fr-MA" b="1" dirty="0">
              <a:solidFill>
                <a:srgbClr val="FC8E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0965018-0C3E-DF74-1F3F-7E67052B1225}"/>
              </a:ext>
            </a:extLst>
          </p:cNvPr>
          <p:cNvSpPr/>
          <p:nvPr/>
        </p:nvSpPr>
        <p:spPr>
          <a:xfrm>
            <a:off x="6645313" y="4793574"/>
            <a:ext cx="894080" cy="792480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3200" b="1" dirty="0">
                <a:solidFill>
                  <a:srgbClr val="FC8E00"/>
                </a:solidFill>
              </a:rPr>
              <a:t>1</a:t>
            </a:r>
            <a:endParaRPr lang="fr-MA" b="1" dirty="0">
              <a:solidFill>
                <a:srgbClr val="FC8E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BC57100-4FB3-BA34-2637-BDC5D53A4C83}"/>
              </a:ext>
            </a:extLst>
          </p:cNvPr>
          <p:cNvSpPr/>
          <p:nvPr/>
        </p:nvSpPr>
        <p:spPr>
          <a:xfrm rot="20250643">
            <a:off x="4265461" y="3103573"/>
            <a:ext cx="172515" cy="1840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6C22BC8-318C-E995-E4E9-BFC523744C57}"/>
              </a:ext>
            </a:extLst>
          </p:cNvPr>
          <p:cNvCxnSpPr>
            <a:cxnSpLocks/>
          </p:cNvCxnSpPr>
          <p:nvPr/>
        </p:nvCxnSpPr>
        <p:spPr>
          <a:xfrm flipH="1" flipV="1">
            <a:off x="6698888" y="2631706"/>
            <a:ext cx="471297" cy="1319709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7D8B10A6-6667-6FB5-19C1-1D3C02EEC1E6}"/>
              </a:ext>
            </a:extLst>
          </p:cNvPr>
          <p:cNvSpPr/>
          <p:nvPr/>
        </p:nvSpPr>
        <p:spPr>
          <a:xfrm rot="20596512">
            <a:off x="7083928" y="3521234"/>
            <a:ext cx="172515" cy="1840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3C97ED8-0B0E-CB14-965D-5FC06DC67B07}"/>
              </a:ext>
            </a:extLst>
          </p:cNvPr>
          <p:cNvSpPr/>
          <p:nvPr/>
        </p:nvSpPr>
        <p:spPr>
          <a:xfrm rot="20596512">
            <a:off x="6857316" y="2905403"/>
            <a:ext cx="172515" cy="1840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776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D1858-9960-5E3D-27EB-A3540BC0E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9D62128-073A-CC49-F527-9E8F549A793E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959427B-F360-E113-DC4C-E55DF356E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05FD35F-8B76-F365-2C66-3AE257B7E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1943" y="634351"/>
            <a:ext cx="865977" cy="97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5EC25-AE5F-103C-E65E-51336FCA5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AB227B-23A2-58B0-5E84-50F4F75359A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ZoneTexte 16">
            <a:extLst>
              <a:ext uri="{FF2B5EF4-FFF2-40B4-BE49-F238E27FC236}">
                <a16:creationId xmlns:a16="http://schemas.microsoft.com/office/drawing/2014/main" id="{10DE0E19-2C60-3086-8D3C-C5B76854701C}"/>
              </a:ext>
            </a:extLst>
          </p:cNvPr>
          <p:cNvSpPr txBox="1"/>
          <p:nvPr/>
        </p:nvSpPr>
        <p:spPr>
          <a:xfrm>
            <a:off x="2468880" y="922636"/>
            <a:ext cx="5056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 يشرح كيف حصل على الجواب الصحيح.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AF6064-C4D0-9B88-91B1-6124308009BA}"/>
              </a:ext>
            </a:extLst>
          </p:cNvPr>
          <p:cNvGrpSpPr/>
          <p:nvPr/>
        </p:nvGrpSpPr>
        <p:grpSpPr>
          <a:xfrm>
            <a:off x="609586" y="2070100"/>
            <a:ext cx="1310654" cy="2184400"/>
            <a:chOff x="1441798" y="2763520"/>
            <a:chExt cx="3628042" cy="21844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E07E722-6EC8-F73A-F510-CA952D57A6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41798" y="3035300"/>
              <a:ext cx="1477803" cy="18084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C376B44-5C08-1DC7-986A-27FA144BBBA9}"/>
                </a:ext>
              </a:extLst>
            </p:cNvPr>
            <p:cNvCxnSpPr>
              <a:cxnSpLocks/>
            </p:cNvCxnSpPr>
            <p:nvPr/>
          </p:nvCxnSpPr>
          <p:spPr>
            <a:xfrm>
              <a:off x="3566454" y="2763520"/>
              <a:ext cx="1503386" cy="2184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D0C4CA-A4BF-986A-8706-20F7BFBEC016}"/>
              </a:ext>
            </a:extLst>
          </p:cNvPr>
          <p:cNvGrpSpPr/>
          <p:nvPr/>
        </p:nvGrpSpPr>
        <p:grpSpPr>
          <a:xfrm rot="4986007">
            <a:off x="3370328" y="2171701"/>
            <a:ext cx="1979858" cy="2184400"/>
            <a:chOff x="2132127" y="2702560"/>
            <a:chExt cx="5480477" cy="21844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AFB69C3-6C87-4D64-AD15-8F51F03E3E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2127" y="3611880"/>
              <a:ext cx="5480477" cy="55372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6A0B92B-A298-AAF0-23F3-2DE857E2E8A5}"/>
                </a:ext>
              </a:extLst>
            </p:cNvPr>
            <p:cNvCxnSpPr>
              <a:cxnSpLocks/>
            </p:cNvCxnSpPr>
            <p:nvPr/>
          </p:nvCxnSpPr>
          <p:spPr>
            <a:xfrm>
              <a:off x="3537237" y="2702560"/>
              <a:ext cx="1631196" cy="2184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71A6FC-4840-5914-AFBE-0CA281F5507B}"/>
              </a:ext>
            </a:extLst>
          </p:cNvPr>
          <p:cNvGrpSpPr/>
          <p:nvPr/>
        </p:nvGrpSpPr>
        <p:grpSpPr>
          <a:xfrm>
            <a:off x="6228080" y="2550160"/>
            <a:ext cx="2064410" cy="1181100"/>
            <a:chOff x="1898077" y="2984500"/>
            <a:chExt cx="5714527" cy="118110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305302D-615B-F12F-40A7-723F488DBD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2127" y="3611880"/>
              <a:ext cx="5480477" cy="55372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284978E-361A-3139-7F21-0C76F2A209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98077" y="2984500"/>
              <a:ext cx="5215723" cy="54382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FCEB9DCD-A8A3-2836-5353-9DE1AF153705}"/>
              </a:ext>
            </a:extLst>
          </p:cNvPr>
          <p:cNvSpPr/>
          <p:nvPr/>
        </p:nvSpPr>
        <p:spPr>
          <a:xfrm>
            <a:off x="876519" y="4732614"/>
            <a:ext cx="894080" cy="792480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3200" b="1" dirty="0">
                <a:solidFill>
                  <a:schemeClr val="bg1">
                    <a:lumMod val="85000"/>
                  </a:schemeClr>
                </a:solidFill>
              </a:rPr>
              <a:t>3</a:t>
            </a:r>
            <a:endParaRPr lang="fr-MA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B5876A6-D667-6C86-FC9C-DB09420A112F}"/>
              </a:ext>
            </a:extLst>
          </p:cNvPr>
          <p:cNvSpPr/>
          <p:nvPr/>
        </p:nvSpPr>
        <p:spPr>
          <a:xfrm>
            <a:off x="3958655" y="4793574"/>
            <a:ext cx="894080" cy="792480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3200" b="1" dirty="0">
                <a:solidFill>
                  <a:schemeClr val="bg1">
                    <a:lumMod val="85000"/>
                  </a:schemeClr>
                </a:solidFill>
              </a:rPr>
              <a:t>2</a:t>
            </a:r>
            <a:endParaRPr lang="fr-MA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AFB4FF7-3A1A-601F-FE31-405C2A12782E}"/>
              </a:ext>
            </a:extLst>
          </p:cNvPr>
          <p:cNvSpPr/>
          <p:nvPr/>
        </p:nvSpPr>
        <p:spPr>
          <a:xfrm>
            <a:off x="6645313" y="4793574"/>
            <a:ext cx="894080" cy="792480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3200" b="1" dirty="0">
                <a:solidFill>
                  <a:srgbClr val="C00000"/>
                </a:solidFill>
              </a:rPr>
              <a:t>1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95C2B37-0C28-426F-7778-A5586586A67B}"/>
              </a:ext>
            </a:extLst>
          </p:cNvPr>
          <p:cNvSpPr/>
          <p:nvPr/>
        </p:nvSpPr>
        <p:spPr>
          <a:xfrm rot="20250643">
            <a:off x="4265461" y="3103573"/>
            <a:ext cx="172515" cy="1840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26E121D-9C83-AB7B-57F3-5593E6557685}"/>
              </a:ext>
            </a:extLst>
          </p:cNvPr>
          <p:cNvCxnSpPr>
            <a:cxnSpLocks/>
          </p:cNvCxnSpPr>
          <p:nvPr/>
        </p:nvCxnSpPr>
        <p:spPr>
          <a:xfrm flipH="1" flipV="1">
            <a:off x="6698888" y="2631706"/>
            <a:ext cx="471297" cy="1319709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ACF233C4-E96C-E555-ED76-2563CC01B630}"/>
              </a:ext>
            </a:extLst>
          </p:cNvPr>
          <p:cNvSpPr/>
          <p:nvPr/>
        </p:nvSpPr>
        <p:spPr>
          <a:xfrm rot="20596512">
            <a:off x="7083928" y="3521234"/>
            <a:ext cx="172515" cy="1840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ED80C58-75EA-60A9-4C3A-A31BC4D38326}"/>
              </a:ext>
            </a:extLst>
          </p:cNvPr>
          <p:cNvSpPr/>
          <p:nvPr/>
        </p:nvSpPr>
        <p:spPr>
          <a:xfrm rot="20596512">
            <a:off x="6857316" y="2905403"/>
            <a:ext cx="172515" cy="1840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6024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613DE-80F1-0B81-51C7-C708BA79D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B6DCE40-91C4-C554-D94E-2B900F89861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ZoneTexte 16">
            <a:extLst>
              <a:ext uri="{FF2B5EF4-FFF2-40B4-BE49-F238E27FC236}">
                <a16:creationId xmlns:a16="http://schemas.microsoft.com/office/drawing/2014/main" id="{A13A5811-1943-7F3D-70D7-A05FF02173C7}"/>
              </a:ext>
            </a:extLst>
          </p:cNvPr>
          <p:cNvSpPr txBox="1"/>
          <p:nvPr/>
        </p:nvSpPr>
        <p:spPr>
          <a:xfrm>
            <a:off x="609586" y="922636"/>
            <a:ext cx="6916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المستقيمان المتوازيان لايلتقيان مهما تم تمديدهما في الإتجاهين.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FDA63F3-9315-B8B5-B5DF-8D583D75EDAE}"/>
              </a:ext>
            </a:extLst>
          </p:cNvPr>
          <p:cNvGrpSpPr/>
          <p:nvPr/>
        </p:nvGrpSpPr>
        <p:grpSpPr>
          <a:xfrm>
            <a:off x="1910080" y="2045411"/>
            <a:ext cx="5781040" cy="2207277"/>
            <a:chOff x="4338320" y="2014719"/>
            <a:chExt cx="5781040" cy="220727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C666A00-5DD6-4883-987B-67DBD027DEF2}"/>
                </a:ext>
              </a:extLst>
            </p:cNvPr>
            <p:cNvGrpSpPr/>
            <p:nvPr/>
          </p:nvGrpSpPr>
          <p:grpSpPr>
            <a:xfrm>
              <a:off x="4338320" y="2014719"/>
              <a:ext cx="5781040" cy="2207277"/>
              <a:chOff x="-3083591" y="2387063"/>
              <a:chExt cx="16002591" cy="2207277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8DBD354C-0C04-8628-2190-8BBFCA76D5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2239869" y="3059906"/>
                <a:ext cx="15158869" cy="153443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303697E-8BE0-78DB-4B3F-DB2B087791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083591" y="2387063"/>
                <a:ext cx="15638478" cy="159170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930887C-469A-80AC-6ED4-CBE0A0C2CE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46240" y="2652623"/>
              <a:ext cx="423945" cy="1298792"/>
            </a:xfrm>
            <a:prstGeom prst="line">
              <a:avLst/>
            </a:prstGeom>
            <a:ln w="19050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5D73979-3F4A-2DE5-F586-9093489B97A2}"/>
                </a:ext>
              </a:extLst>
            </p:cNvPr>
            <p:cNvSpPr/>
            <p:nvPr/>
          </p:nvSpPr>
          <p:spPr>
            <a:xfrm rot="20596512">
              <a:off x="7083928" y="3521234"/>
              <a:ext cx="172515" cy="18402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11BCA4F-2B46-6570-12F3-26E37B9C02DA}"/>
                </a:ext>
              </a:extLst>
            </p:cNvPr>
            <p:cNvSpPr/>
            <p:nvPr/>
          </p:nvSpPr>
          <p:spPr>
            <a:xfrm rot="20596512">
              <a:off x="6857314" y="2863447"/>
              <a:ext cx="172515" cy="18402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sp>
        <p:nvSpPr>
          <p:cNvPr id="4" name="ZoneTexte 16">
            <a:extLst>
              <a:ext uri="{FF2B5EF4-FFF2-40B4-BE49-F238E27FC236}">
                <a16:creationId xmlns:a16="http://schemas.microsoft.com/office/drawing/2014/main" id="{532440CC-D3EB-1D5A-F100-B507ADF8EDFE}"/>
              </a:ext>
            </a:extLst>
          </p:cNvPr>
          <p:cNvSpPr txBox="1"/>
          <p:nvPr/>
        </p:nvSpPr>
        <p:spPr>
          <a:xfrm>
            <a:off x="1754241" y="5312369"/>
            <a:ext cx="5740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اَلْمُسْتَقيمانِ الْمُتَوازِيّانِ لايَلْتْقِيّانِ مَهْمَا تَمَّ تَمْدِيدُهُما في الْإتِّجاهَيْنِ.</a:t>
            </a:r>
          </a:p>
        </p:txBody>
      </p:sp>
    </p:spTree>
    <p:extLst>
      <p:ext uri="{BB962C8B-B14F-4D97-AF65-F5344CB8AC3E}">
        <p14:creationId xmlns:p14="http://schemas.microsoft.com/office/powerpoint/2010/main" val="153309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2D113-01A9-917D-1829-A26C1980C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67CF512D-C503-F8D9-0460-AEF79C995A76}"/>
              </a:ext>
            </a:extLst>
          </p:cNvPr>
          <p:cNvSpPr txBox="1"/>
          <p:nvPr/>
        </p:nvSpPr>
        <p:spPr>
          <a:xfrm>
            <a:off x="304801" y="858759"/>
            <a:ext cx="7221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لاحظوا كل مستقيمين وحددوا أرقام المستقيمين المتوازيين.</a:t>
            </a:r>
            <a:endParaRPr lang="ar-MA" sz="2000" i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5FADA4B-E412-AA91-93E3-FC635EE4340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E46DEE-9ADC-87F9-9476-5B6257F1D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99" y="2164080"/>
            <a:ext cx="7548821" cy="263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9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</a:t>
            </a:r>
            <a:r>
              <a:rPr lang="f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2" y="5322766"/>
            <a:ext cx="1715313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إلى الشريحة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6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86AE1-D233-84CC-2861-9E61016D6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EA52EBE-304C-DAFC-0FD8-DDA6B491E9B3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7FDDF55-1356-596D-E48D-BD150DF9F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9CBDFD0-F205-E201-016B-BBF55256A45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778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DD124-83FF-BA82-6745-28D2B3FA6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5FE93289-2E42-EEE5-5C8C-BC06104BF7CB}"/>
              </a:ext>
            </a:extLst>
          </p:cNvPr>
          <p:cNvSpPr txBox="1"/>
          <p:nvPr/>
        </p:nvSpPr>
        <p:spPr>
          <a:xfrm>
            <a:off x="304801" y="858759"/>
            <a:ext cx="7221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sz="2000" b="1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الوضعيتان  اللتان تمثلان مستقيمين متعامدين  هي الوضعيتين 2 و4.</a:t>
            </a:r>
            <a:endParaRPr lang="ar-MA" sz="2000" i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98F3F23-983C-2EA2-EFAF-4CBBE49A90B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41E063-4216-4C60-AC68-B5EA44A40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99" y="2164080"/>
            <a:ext cx="7548821" cy="263671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6F56C05-ACC3-9C75-8214-A514657E12AC}"/>
              </a:ext>
            </a:extLst>
          </p:cNvPr>
          <p:cNvSpPr/>
          <p:nvPr/>
        </p:nvSpPr>
        <p:spPr>
          <a:xfrm>
            <a:off x="2235200" y="1950720"/>
            <a:ext cx="2235200" cy="318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2967BF-6FE6-59E3-C473-0F06D54824EF}"/>
              </a:ext>
            </a:extLst>
          </p:cNvPr>
          <p:cNvSpPr/>
          <p:nvPr/>
        </p:nvSpPr>
        <p:spPr>
          <a:xfrm>
            <a:off x="6055360" y="1950720"/>
            <a:ext cx="2336800" cy="318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3707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3CAAC-B177-468D-398B-759465A40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0B4DDAE-AD4A-427B-8C52-6FDE6D82054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E8A4240-6D19-2143-8D59-12BDC2B23448}"/>
              </a:ext>
            </a:extLst>
          </p:cNvPr>
          <p:cNvGrpSpPr/>
          <p:nvPr/>
        </p:nvGrpSpPr>
        <p:grpSpPr>
          <a:xfrm>
            <a:off x="1168590" y="1802082"/>
            <a:ext cx="6136641" cy="4246878"/>
            <a:chOff x="2047573" y="2436267"/>
            <a:chExt cx="4788978" cy="2211204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623EC00-DD44-EC67-39C9-9B1E391B8C84}"/>
                </a:ext>
              </a:extLst>
            </p:cNvPr>
            <p:cNvSpPr/>
            <p:nvPr/>
          </p:nvSpPr>
          <p:spPr>
            <a:xfrm>
              <a:off x="2047573" y="2768582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B114B77B-46BF-93FF-8424-7FD14E3C4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597287" y="3463116"/>
              <a:ext cx="1025477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9079AA69-7466-9EF4-357E-BE4B41CCBBBB}"/>
                </a:ext>
              </a:extLst>
            </p:cNvPr>
            <p:cNvSpPr txBox="1"/>
            <p:nvPr/>
          </p:nvSpPr>
          <p:spPr>
            <a:xfrm>
              <a:off x="3086943" y="3350600"/>
              <a:ext cx="2282737" cy="5544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r" defTabSz="685834" rtl="1">
                <a:defRPr/>
              </a:pPr>
              <a:endParaRPr lang="fr-MA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39E07941-9BD3-2D38-4F1F-C1F4CFCF5289}"/>
                </a:ext>
              </a:extLst>
            </p:cNvPr>
            <p:cNvSpPr/>
            <p:nvPr/>
          </p:nvSpPr>
          <p:spPr>
            <a:xfrm>
              <a:off x="2969606" y="2436267"/>
              <a:ext cx="2800697" cy="520378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المراجعة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6653B469-11E2-C4C2-8537-FD514B4BE8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6960" y="2470535"/>
              <a:ext cx="627891" cy="43223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F8BE1563-5DD3-35BB-BC61-3D54522C2F0A}"/>
              </a:ext>
            </a:extLst>
          </p:cNvPr>
          <p:cNvSpPr txBox="1"/>
          <p:nvPr/>
        </p:nvSpPr>
        <p:spPr>
          <a:xfrm>
            <a:off x="2916911" y="3977293"/>
            <a:ext cx="30220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defTabSz="685834" rtl="1"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FEA4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النشاط</a:t>
            </a:r>
            <a:r>
              <a:rPr lang="ar-MA" sz="4400" b="1" kern="0" dirty="0">
                <a:solidFill>
                  <a:srgbClr val="FEA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endParaRPr kumimoji="0" lang="fr-MA" sz="4400" b="1" i="0" u="none" strike="noStrike" kern="0" cap="none" spc="0" normalizeH="0" baseline="0" noProof="0" dirty="0">
              <a:ln>
                <a:noFill/>
              </a:ln>
              <a:solidFill>
                <a:srgbClr val="FEA4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ZoneTexte 9">
            <a:extLst>
              <a:ext uri="{FF2B5EF4-FFF2-40B4-BE49-F238E27FC236}">
                <a16:creationId xmlns:a16="http://schemas.microsoft.com/office/drawing/2014/main" id="{BB2E0A04-1533-DCCF-35D2-C59BB3063D60}"/>
              </a:ext>
            </a:extLst>
          </p:cNvPr>
          <p:cNvSpPr txBox="1"/>
          <p:nvPr/>
        </p:nvSpPr>
        <p:spPr>
          <a:xfrm>
            <a:off x="1008739" y="3140690"/>
            <a:ext cx="47391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defTabSz="685834" rtl="1"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النشاط</a:t>
            </a:r>
            <a:r>
              <a:rPr lang="ar-MA" sz="2800" b="1" kern="0" dirty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ZoneTexte 9">
            <a:extLst>
              <a:ext uri="{FF2B5EF4-FFF2-40B4-BE49-F238E27FC236}">
                <a16:creationId xmlns:a16="http://schemas.microsoft.com/office/drawing/2014/main" id="{6171E859-3C2D-5425-310D-9B0DF191496C}"/>
              </a:ext>
            </a:extLst>
          </p:cNvPr>
          <p:cNvSpPr txBox="1"/>
          <p:nvPr/>
        </p:nvSpPr>
        <p:spPr>
          <a:xfrm>
            <a:off x="2804255" y="5065859"/>
            <a:ext cx="29614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defTabSz="685834" rtl="1"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النشاط</a:t>
            </a:r>
            <a:r>
              <a:rPr lang="ar-MA" sz="2800" b="1" kern="0" dirty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1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7625F-96F3-B18E-A8AC-F97635B87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1E9A003C-1911-8967-E3B5-0163D8B89551}"/>
              </a:ext>
            </a:extLst>
          </p:cNvPr>
          <p:cNvSpPr txBox="1"/>
          <p:nvPr/>
        </p:nvSpPr>
        <p:spPr>
          <a:xfrm>
            <a:off x="0" y="858759"/>
            <a:ext cx="752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.لنتذكر كيف نرسم مستقيما عموديا على مستقيما آخر.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E679CBC-57D3-4468-74FA-F994A1EDA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5EEAEE-3D83-9C14-6114-225A053BC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357" y="2310015"/>
            <a:ext cx="5586518" cy="42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8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64E78-E12F-4C7F-A970-D49B434EC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99DF5FBE-40F2-AD5E-505D-5F8918671561}"/>
              </a:ext>
            </a:extLst>
          </p:cNvPr>
          <p:cNvSpPr txBox="1"/>
          <p:nvPr/>
        </p:nvSpPr>
        <p:spPr>
          <a:xfrm>
            <a:off x="0" y="858759"/>
            <a:ext cx="752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نتبع الخطوات الثلاث التي درسناها. أولا أثبت الكوس على المستقيم </a:t>
            </a:r>
            <a:r>
              <a:rPr lang="en-GB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BD77EAE-4C05-40F3-9555-9C97AAB61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705809-CE64-A51E-0D2B-CF233E57B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357" y="2310015"/>
            <a:ext cx="5586518" cy="4253345"/>
          </a:xfrm>
          <a:prstGeom prst="rect">
            <a:avLst/>
          </a:prstGeom>
        </p:spPr>
      </p:pic>
      <p:pic>
        <p:nvPicPr>
          <p:cNvPr id="13" name="Picture 2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75E511E1-A235-FF77-FA0F-8D4FE1B89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32603">
            <a:off x="4358354" y="3588313"/>
            <a:ext cx="2189986" cy="11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 : coins arrondis 2">
            <a:extLst>
              <a:ext uri="{FF2B5EF4-FFF2-40B4-BE49-F238E27FC236}">
                <a16:creationId xmlns:a16="http://schemas.microsoft.com/office/drawing/2014/main" id="{78982186-6D5F-11CD-3FF6-7504F0F7D705}"/>
              </a:ext>
            </a:extLst>
          </p:cNvPr>
          <p:cNvSpPr/>
          <p:nvPr/>
        </p:nvSpPr>
        <p:spPr>
          <a:xfrm>
            <a:off x="5777435" y="1717687"/>
            <a:ext cx="1465163" cy="42354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أُثَبّتُ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F69810EF-56A5-972A-3522-AB8CAAF0168B}"/>
              </a:ext>
            </a:extLst>
          </p:cNvPr>
          <p:cNvSpPr>
            <a:spLocks noChangeAspect="1"/>
          </p:cNvSpPr>
          <p:nvPr/>
        </p:nvSpPr>
        <p:spPr>
          <a:xfrm>
            <a:off x="7268190" y="1719759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4" name="Rectangle : coins arrondis 8">
            <a:extLst>
              <a:ext uri="{FF2B5EF4-FFF2-40B4-BE49-F238E27FC236}">
                <a16:creationId xmlns:a16="http://schemas.microsoft.com/office/drawing/2014/main" id="{6661E268-034A-D693-29B9-384123DBF47E}"/>
              </a:ext>
            </a:extLst>
          </p:cNvPr>
          <p:cNvSpPr/>
          <p:nvPr/>
        </p:nvSpPr>
        <p:spPr>
          <a:xfrm>
            <a:off x="1295203" y="1689793"/>
            <a:ext cx="1545011" cy="440397"/>
          </a:xfrm>
          <a:prstGeom prst="roundRect">
            <a:avLst/>
          </a:prstGeom>
          <a:solidFill>
            <a:srgbClr val="276F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أُكْمِلُ رَسْمَ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6C36926B-D7AA-A57C-8EBD-4DD7E4A677FB}"/>
              </a:ext>
            </a:extLst>
          </p:cNvPr>
          <p:cNvSpPr>
            <a:spLocks noChangeAspect="1"/>
          </p:cNvSpPr>
          <p:nvPr/>
        </p:nvSpPr>
        <p:spPr>
          <a:xfrm>
            <a:off x="2865807" y="1691865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3</a:t>
            </a:r>
            <a:endParaRPr lang="fr-MA" sz="3200" b="1" dirty="0">
              <a:solidFill>
                <a:schemeClr val="bg1"/>
              </a:solidFill>
            </a:endParaRPr>
          </a:p>
        </p:txBody>
      </p:sp>
      <p:sp>
        <p:nvSpPr>
          <p:cNvPr id="15" name="Rectangle : coins arrondis 10">
            <a:extLst>
              <a:ext uri="{FF2B5EF4-FFF2-40B4-BE49-F238E27FC236}">
                <a16:creationId xmlns:a16="http://schemas.microsoft.com/office/drawing/2014/main" id="{565F4491-8D80-0D2C-1433-F301F04DCED3}"/>
              </a:ext>
            </a:extLst>
          </p:cNvPr>
          <p:cNvSpPr/>
          <p:nvPr/>
        </p:nvSpPr>
        <p:spPr>
          <a:xfrm>
            <a:off x="3513925" y="1717687"/>
            <a:ext cx="1545011" cy="43300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أَرْسُمُ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7A6CA21E-CF6A-E14A-BBD5-15A888701CCF}"/>
              </a:ext>
            </a:extLst>
          </p:cNvPr>
          <p:cNvSpPr>
            <a:spLocks noChangeAspect="1"/>
          </p:cNvSpPr>
          <p:nvPr/>
        </p:nvSpPr>
        <p:spPr>
          <a:xfrm>
            <a:off x="5084529" y="171975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274397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E3091-D007-419D-B75D-A1E0B3126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5898B806-CB7E-667B-73BD-967B1A55EDC5}"/>
              </a:ext>
            </a:extLst>
          </p:cNvPr>
          <p:cNvSpPr txBox="1"/>
          <p:nvPr/>
        </p:nvSpPr>
        <p:spPr>
          <a:xfrm>
            <a:off x="0" y="858759"/>
            <a:ext cx="752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ثانيا، أرسم الضلع  المحادي لضلع الزاوية القائمة للكوس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8A1630-A96F-7CE5-C46B-70F4D74B4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2F6F7B-6952-9669-83AB-E597A4793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357" y="2310015"/>
            <a:ext cx="5586518" cy="4253345"/>
          </a:xfrm>
          <a:prstGeom prst="rect">
            <a:avLst/>
          </a:prstGeom>
        </p:spPr>
      </p:pic>
      <p:pic>
        <p:nvPicPr>
          <p:cNvPr id="13" name="Picture 2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23E03BA9-0831-7574-5420-5B64C7B6F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32603">
            <a:off x="4358354" y="3588313"/>
            <a:ext cx="2189986" cy="11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23F6545-74D2-1249-CDD8-3615FA2995DA}"/>
              </a:ext>
            </a:extLst>
          </p:cNvPr>
          <p:cNvCxnSpPr>
            <a:cxnSpLocks/>
          </p:cNvCxnSpPr>
          <p:nvPr/>
        </p:nvCxnSpPr>
        <p:spPr>
          <a:xfrm flipH="1">
            <a:off x="4286430" y="3017520"/>
            <a:ext cx="1188720" cy="183896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842248A-AE57-5FD3-70C1-E2D8EC61C561}"/>
              </a:ext>
            </a:extLst>
          </p:cNvPr>
          <p:cNvSpPr/>
          <p:nvPr/>
        </p:nvSpPr>
        <p:spPr>
          <a:xfrm>
            <a:off x="5777435" y="1717687"/>
            <a:ext cx="1465163" cy="42354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أُثَبّتُ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06DCFF20-85C8-70D6-4D73-4B2F27148EDD}"/>
              </a:ext>
            </a:extLst>
          </p:cNvPr>
          <p:cNvSpPr>
            <a:spLocks noChangeAspect="1"/>
          </p:cNvSpPr>
          <p:nvPr/>
        </p:nvSpPr>
        <p:spPr>
          <a:xfrm>
            <a:off x="7268190" y="1719759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4" name="Rectangle : coins arrondis 8">
            <a:extLst>
              <a:ext uri="{FF2B5EF4-FFF2-40B4-BE49-F238E27FC236}">
                <a16:creationId xmlns:a16="http://schemas.microsoft.com/office/drawing/2014/main" id="{97D029FB-A839-7284-91BC-1D995C3613A4}"/>
              </a:ext>
            </a:extLst>
          </p:cNvPr>
          <p:cNvSpPr/>
          <p:nvPr/>
        </p:nvSpPr>
        <p:spPr>
          <a:xfrm>
            <a:off x="1295203" y="1689793"/>
            <a:ext cx="1545011" cy="440397"/>
          </a:xfrm>
          <a:prstGeom prst="roundRect">
            <a:avLst/>
          </a:prstGeom>
          <a:solidFill>
            <a:srgbClr val="276F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أُكْمِلُ رَسْمَ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1AE3DEAA-0768-C3BC-C83F-45A79A0C952B}"/>
              </a:ext>
            </a:extLst>
          </p:cNvPr>
          <p:cNvSpPr>
            <a:spLocks noChangeAspect="1"/>
          </p:cNvSpPr>
          <p:nvPr/>
        </p:nvSpPr>
        <p:spPr>
          <a:xfrm>
            <a:off x="2865807" y="1691865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3</a:t>
            </a:r>
            <a:endParaRPr lang="fr-MA" sz="3200" b="1" dirty="0">
              <a:solidFill>
                <a:schemeClr val="bg1"/>
              </a:solidFill>
            </a:endParaRPr>
          </a:p>
        </p:txBody>
      </p:sp>
      <p:sp>
        <p:nvSpPr>
          <p:cNvPr id="16" name="Rectangle : coins arrondis 10">
            <a:extLst>
              <a:ext uri="{FF2B5EF4-FFF2-40B4-BE49-F238E27FC236}">
                <a16:creationId xmlns:a16="http://schemas.microsoft.com/office/drawing/2014/main" id="{58740C6A-0DC3-9434-2CD6-4B711E44EE91}"/>
              </a:ext>
            </a:extLst>
          </p:cNvPr>
          <p:cNvSpPr/>
          <p:nvPr/>
        </p:nvSpPr>
        <p:spPr>
          <a:xfrm>
            <a:off x="3513925" y="1717687"/>
            <a:ext cx="1545011" cy="43300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أَرْسُمُ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DCEE2536-1D7B-8FCD-84B0-C2AA69499CBA}"/>
              </a:ext>
            </a:extLst>
          </p:cNvPr>
          <p:cNvSpPr>
            <a:spLocks noChangeAspect="1"/>
          </p:cNvSpPr>
          <p:nvPr/>
        </p:nvSpPr>
        <p:spPr>
          <a:xfrm>
            <a:off x="5084529" y="171975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21243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DC78B-3C52-7304-2DF5-B1D4D050F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2">
            <a:extLst>
              <a:ext uri="{FF2B5EF4-FFF2-40B4-BE49-F238E27FC236}">
                <a16:creationId xmlns:a16="http://schemas.microsoft.com/office/drawing/2014/main" id="{FF6E5E42-FF83-89B9-7FEF-94E85B91F651}"/>
              </a:ext>
            </a:extLst>
          </p:cNvPr>
          <p:cNvSpPr/>
          <p:nvPr/>
        </p:nvSpPr>
        <p:spPr>
          <a:xfrm>
            <a:off x="5777435" y="1717687"/>
            <a:ext cx="1465163" cy="42354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أُثَبّتُ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9A4B141D-1B61-D016-E84E-324D1D5340A6}"/>
              </a:ext>
            </a:extLst>
          </p:cNvPr>
          <p:cNvSpPr>
            <a:spLocks noChangeAspect="1"/>
          </p:cNvSpPr>
          <p:nvPr/>
        </p:nvSpPr>
        <p:spPr>
          <a:xfrm>
            <a:off x="7268190" y="1719759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8" name="Rectangle : coins arrondis 8">
            <a:extLst>
              <a:ext uri="{FF2B5EF4-FFF2-40B4-BE49-F238E27FC236}">
                <a16:creationId xmlns:a16="http://schemas.microsoft.com/office/drawing/2014/main" id="{FDC61E32-8413-A5A2-C2EC-0A1F77763611}"/>
              </a:ext>
            </a:extLst>
          </p:cNvPr>
          <p:cNvSpPr/>
          <p:nvPr/>
        </p:nvSpPr>
        <p:spPr>
          <a:xfrm>
            <a:off x="1295203" y="1689793"/>
            <a:ext cx="1545011" cy="44039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أُكْمِلُ رَسْمَ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BF597C7C-2217-A153-FB20-9450715CAE50}"/>
              </a:ext>
            </a:extLst>
          </p:cNvPr>
          <p:cNvSpPr>
            <a:spLocks noChangeAspect="1"/>
          </p:cNvSpPr>
          <p:nvPr/>
        </p:nvSpPr>
        <p:spPr>
          <a:xfrm>
            <a:off x="2865807" y="1691865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0" name="Rectangle : coins arrondis 10">
            <a:extLst>
              <a:ext uri="{FF2B5EF4-FFF2-40B4-BE49-F238E27FC236}">
                <a16:creationId xmlns:a16="http://schemas.microsoft.com/office/drawing/2014/main" id="{B8C84019-EC60-23AC-FF42-D8AA5149B5BE}"/>
              </a:ext>
            </a:extLst>
          </p:cNvPr>
          <p:cNvSpPr/>
          <p:nvPr/>
        </p:nvSpPr>
        <p:spPr>
          <a:xfrm>
            <a:off x="3513925" y="1717687"/>
            <a:ext cx="1545011" cy="43300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أَرْسُمُ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83AFF54B-8126-A9E1-A5FC-0D72317C808E}"/>
              </a:ext>
            </a:extLst>
          </p:cNvPr>
          <p:cNvSpPr>
            <a:spLocks noChangeAspect="1"/>
          </p:cNvSpPr>
          <p:nvPr/>
        </p:nvSpPr>
        <p:spPr>
          <a:xfrm>
            <a:off x="5084529" y="171975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1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9A679C9-E67E-722E-5235-463CF9D5D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8DF316A-BF68-8490-7FE4-8EB0C254DCB8}"/>
              </a:ext>
            </a:extLst>
          </p:cNvPr>
          <p:cNvGrpSpPr/>
          <p:nvPr/>
        </p:nvGrpSpPr>
        <p:grpSpPr>
          <a:xfrm>
            <a:off x="1778741" y="2269375"/>
            <a:ext cx="5586518" cy="4253345"/>
            <a:chOff x="1939357" y="2310015"/>
            <a:chExt cx="5586518" cy="425334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27D2044-157C-1A89-E289-E8BED66BE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9357" y="2310015"/>
              <a:ext cx="5586518" cy="4253345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D893ED1-7C74-96D2-25F1-29CF1EF870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46621" y="3017520"/>
              <a:ext cx="2228529" cy="344424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1708297-0C25-304F-3E4D-9C01E9F36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330" y="3875969"/>
            <a:ext cx="1721287" cy="145803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C0B8D2E9-FECA-853B-48B8-13E42BD2A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87221">
            <a:off x="2659017" y="4304836"/>
            <a:ext cx="4134794" cy="68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6">
            <a:extLst>
              <a:ext uri="{FF2B5EF4-FFF2-40B4-BE49-F238E27FC236}">
                <a16:creationId xmlns:a16="http://schemas.microsoft.com/office/drawing/2014/main" id="{FE6A6946-258A-5017-E801-4007DC30BF04}"/>
              </a:ext>
            </a:extLst>
          </p:cNvPr>
          <p:cNvSpPr txBox="1"/>
          <p:nvPr/>
        </p:nvSpPr>
        <p:spPr>
          <a:xfrm>
            <a:off x="-37487" y="975280"/>
            <a:ext cx="752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أكمل بعد ذلك تمديد المستقيم .</a:t>
            </a:r>
          </a:p>
        </p:txBody>
      </p:sp>
    </p:spTree>
    <p:extLst>
      <p:ext uri="{BB962C8B-B14F-4D97-AF65-F5344CB8AC3E}">
        <p14:creationId xmlns:p14="http://schemas.microsoft.com/office/powerpoint/2010/main" val="40566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AEC10-CC2B-695F-0D01-8FEA37599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39B9A67-F31D-09B2-410E-0621CDCDB6E7}"/>
              </a:ext>
            </a:extLst>
          </p:cNvPr>
          <p:cNvGrpSpPr/>
          <p:nvPr/>
        </p:nvGrpSpPr>
        <p:grpSpPr>
          <a:xfrm>
            <a:off x="1778741" y="2269375"/>
            <a:ext cx="5586518" cy="4253345"/>
            <a:chOff x="1778741" y="2269375"/>
            <a:chExt cx="5586518" cy="425334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BF1DF09-FBF3-2DEA-339A-08AD406137CA}"/>
                </a:ext>
              </a:extLst>
            </p:cNvPr>
            <p:cNvGrpSpPr/>
            <p:nvPr/>
          </p:nvGrpSpPr>
          <p:grpSpPr>
            <a:xfrm>
              <a:off x="1778741" y="2269375"/>
              <a:ext cx="5586518" cy="4253345"/>
              <a:chOff x="1939357" y="2310015"/>
              <a:chExt cx="5586518" cy="425334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5906C55-4F0E-FE0E-151F-574891D8F3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39357" y="2310015"/>
                <a:ext cx="5586518" cy="4253345"/>
              </a:xfrm>
              <a:prstGeom prst="rect">
                <a:avLst/>
              </a:prstGeom>
            </p:spPr>
          </p:pic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950E1A6-92FE-68B0-9E2E-9B4467B8B3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46621" y="3017520"/>
                <a:ext cx="2228529" cy="34442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2A97887-CA42-6341-59CE-AD8D6A480225}"/>
                </a:ext>
              </a:extLst>
            </p:cNvPr>
            <p:cNvSpPr/>
            <p:nvPr/>
          </p:nvSpPr>
          <p:spPr>
            <a:xfrm rot="18252646">
              <a:off x="4277701" y="4575197"/>
              <a:ext cx="245695" cy="24760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0CB86FD4-8D5B-3588-9B96-ABD3324B703B}"/>
              </a:ext>
            </a:extLst>
          </p:cNvPr>
          <p:cNvSpPr txBox="1"/>
          <p:nvPr/>
        </p:nvSpPr>
        <p:spPr>
          <a:xfrm>
            <a:off x="0" y="858759"/>
            <a:ext cx="752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فأحصل على مستقيم عمودي على المستقيم الأول. أضع علامة التعامد</a:t>
            </a:r>
          </a:p>
        </p:txBody>
      </p:sp>
      <p:sp>
        <p:nvSpPr>
          <p:cNvPr id="6" name="Rectangle : coins arrondis 2">
            <a:extLst>
              <a:ext uri="{FF2B5EF4-FFF2-40B4-BE49-F238E27FC236}">
                <a16:creationId xmlns:a16="http://schemas.microsoft.com/office/drawing/2014/main" id="{8EED1F65-8332-BD57-85D7-F9780CA662DA}"/>
              </a:ext>
            </a:extLst>
          </p:cNvPr>
          <p:cNvSpPr/>
          <p:nvPr/>
        </p:nvSpPr>
        <p:spPr>
          <a:xfrm>
            <a:off x="5777435" y="1717687"/>
            <a:ext cx="1465163" cy="42354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أُثَبّتُ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9D3E5221-D514-8FFB-EC84-361A95F039CB}"/>
              </a:ext>
            </a:extLst>
          </p:cNvPr>
          <p:cNvSpPr>
            <a:spLocks noChangeAspect="1"/>
          </p:cNvSpPr>
          <p:nvPr/>
        </p:nvSpPr>
        <p:spPr>
          <a:xfrm>
            <a:off x="7268190" y="1719759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8" name="Rectangle : coins arrondis 8">
            <a:extLst>
              <a:ext uri="{FF2B5EF4-FFF2-40B4-BE49-F238E27FC236}">
                <a16:creationId xmlns:a16="http://schemas.microsoft.com/office/drawing/2014/main" id="{B35B4F27-1EF9-268D-6BA4-1D4759B53488}"/>
              </a:ext>
            </a:extLst>
          </p:cNvPr>
          <p:cNvSpPr/>
          <p:nvPr/>
        </p:nvSpPr>
        <p:spPr>
          <a:xfrm>
            <a:off x="1295203" y="1689793"/>
            <a:ext cx="1545011" cy="44039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أُكْمِلُ رَسْمَ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66A821F9-7E12-1BEE-F46A-257C2BCFEA41}"/>
              </a:ext>
            </a:extLst>
          </p:cNvPr>
          <p:cNvSpPr>
            <a:spLocks noChangeAspect="1"/>
          </p:cNvSpPr>
          <p:nvPr/>
        </p:nvSpPr>
        <p:spPr>
          <a:xfrm>
            <a:off x="2865807" y="1691865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0" name="Rectangle : coins arrondis 10">
            <a:extLst>
              <a:ext uri="{FF2B5EF4-FFF2-40B4-BE49-F238E27FC236}">
                <a16:creationId xmlns:a16="http://schemas.microsoft.com/office/drawing/2014/main" id="{DAFF4FA7-AE97-B1D7-6C86-648592CADD76}"/>
              </a:ext>
            </a:extLst>
          </p:cNvPr>
          <p:cNvSpPr/>
          <p:nvPr/>
        </p:nvSpPr>
        <p:spPr>
          <a:xfrm>
            <a:off x="3513925" y="1717687"/>
            <a:ext cx="1545011" cy="43300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أَرْسُمُ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AB960B71-291B-9BF1-B06E-9A21DE769191}"/>
              </a:ext>
            </a:extLst>
          </p:cNvPr>
          <p:cNvSpPr>
            <a:spLocks noChangeAspect="1"/>
          </p:cNvSpPr>
          <p:nvPr/>
        </p:nvSpPr>
        <p:spPr>
          <a:xfrm>
            <a:off x="5084529" y="171975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1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A4AF142-6C60-9C22-81EE-775D374D9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585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0E134-81EF-BE7C-336F-A9671DB3D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8">
            <a:extLst>
              <a:ext uri="{FF2B5EF4-FFF2-40B4-BE49-F238E27FC236}">
                <a16:creationId xmlns:a16="http://schemas.microsoft.com/office/drawing/2014/main" id="{7A4A152C-0B7C-4536-9E94-F12DD4649E20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9F30E2AB-4DBB-201D-B48D-1C613973E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8" name="Image 8">
            <a:extLst>
              <a:ext uri="{FF2B5EF4-FFF2-40B4-BE49-F238E27FC236}">
                <a16:creationId xmlns:a16="http://schemas.microsoft.com/office/drawing/2014/main" id="{C812F873-FD77-3ACB-56C2-43E82904A3F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6407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50450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0E5C5-1DB4-AC70-CFF6-69204C165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6">
            <a:extLst>
              <a:ext uri="{FF2B5EF4-FFF2-40B4-BE49-F238E27FC236}">
                <a16:creationId xmlns:a16="http://schemas.microsoft.com/office/drawing/2014/main" id="{B99CA708-4772-92C5-D9FA-774781D5635A}"/>
              </a:ext>
            </a:extLst>
          </p:cNvPr>
          <p:cNvSpPr txBox="1"/>
          <p:nvPr/>
        </p:nvSpPr>
        <p:spPr>
          <a:xfrm>
            <a:off x="0" y="858759"/>
            <a:ext cx="7525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ارسموا مستقيمين متعامدين، سأمربين  الصفوف  وسأساعدكم.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التركيز على المتعثرين.</a:t>
            </a: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3D9DFE5-40A7-3AF3-A134-F1B247223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10" name="Rectangle : coins arrondis 2">
            <a:extLst>
              <a:ext uri="{FF2B5EF4-FFF2-40B4-BE49-F238E27FC236}">
                <a16:creationId xmlns:a16="http://schemas.microsoft.com/office/drawing/2014/main" id="{E26872EC-F1C8-579B-C7B1-5A3B4C08BF6A}"/>
              </a:ext>
            </a:extLst>
          </p:cNvPr>
          <p:cNvSpPr/>
          <p:nvPr/>
        </p:nvSpPr>
        <p:spPr>
          <a:xfrm>
            <a:off x="5777435" y="1717687"/>
            <a:ext cx="1465163" cy="42354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أُثَبّتُ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80844534-0EB8-7264-304A-059CF3C17510}"/>
              </a:ext>
            </a:extLst>
          </p:cNvPr>
          <p:cNvSpPr>
            <a:spLocks noChangeAspect="1"/>
          </p:cNvSpPr>
          <p:nvPr/>
        </p:nvSpPr>
        <p:spPr>
          <a:xfrm>
            <a:off x="7268190" y="1719759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2" name="Rectangle : coins arrondis 8">
            <a:extLst>
              <a:ext uri="{FF2B5EF4-FFF2-40B4-BE49-F238E27FC236}">
                <a16:creationId xmlns:a16="http://schemas.microsoft.com/office/drawing/2014/main" id="{2D3B6B62-F66B-E7AC-A4F4-B4DAAEFF5E50}"/>
              </a:ext>
            </a:extLst>
          </p:cNvPr>
          <p:cNvSpPr/>
          <p:nvPr/>
        </p:nvSpPr>
        <p:spPr>
          <a:xfrm>
            <a:off x="1295203" y="1689793"/>
            <a:ext cx="1545011" cy="44039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أُكْمِلُ رَسْمَ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68B18085-8C0A-104D-E718-10827847469F}"/>
              </a:ext>
            </a:extLst>
          </p:cNvPr>
          <p:cNvSpPr>
            <a:spLocks noChangeAspect="1"/>
          </p:cNvSpPr>
          <p:nvPr/>
        </p:nvSpPr>
        <p:spPr>
          <a:xfrm>
            <a:off x="2865807" y="1691865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4" name="Rectangle : coins arrondis 10">
            <a:extLst>
              <a:ext uri="{FF2B5EF4-FFF2-40B4-BE49-F238E27FC236}">
                <a16:creationId xmlns:a16="http://schemas.microsoft.com/office/drawing/2014/main" id="{21270F40-BFA0-A5B1-AF15-5003C2C1BC0E}"/>
              </a:ext>
            </a:extLst>
          </p:cNvPr>
          <p:cNvSpPr/>
          <p:nvPr/>
        </p:nvSpPr>
        <p:spPr>
          <a:xfrm>
            <a:off x="3513925" y="1717687"/>
            <a:ext cx="1545011" cy="43300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أَرْسُمُ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CA7A1240-BD4D-6E2C-ABD2-BB54F89679A2}"/>
              </a:ext>
            </a:extLst>
          </p:cNvPr>
          <p:cNvSpPr>
            <a:spLocks noChangeAspect="1"/>
          </p:cNvSpPr>
          <p:nvPr/>
        </p:nvSpPr>
        <p:spPr>
          <a:xfrm>
            <a:off x="5084529" y="171975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2C91EA-786A-9377-5F95-A368835070EE}"/>
              </a:ext>
            </a:extLst>
          </p:cNvPr>
          <p:cNvSpPr txBox="1"/>
          <p:nvPr/>
        </p:nvSpPr>
        <p:spPr>
          <a:xfrm>
            <a:off x="1066800" y="2722880"/>
            <a:ext cx="6641787" cy="3616960"/>
          </a:xfrm>
          <a:prstGeom prst="rect">
            <a:avLst/>
          </a:prstGeom>
          <a:noFill/>
          <a:ln w="38100">
            <a:solidFill>
              <a:srgbClr val="FC8E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111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89D7714-BC70-001F-EFC7-52198107B479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حصص مراجعة الوحدة 2</a:t>
            </a:r>
            <a:r>
              <a:rPr lang="ar-S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DD570992-C411-6D3B-CFA8-CB3425DE2D59}"/>
              </a:ext>
            </a:extLst>
          </p:cNvPr>
          <p:cNvGrpSpPr/>
          <p:nvPr/>
        </p:nvGrpSpPr>
        <p:grpSpPr>
          <a:xfrm>
            <a:off x="707185" y="230516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1" name="Rectangle : coins arrondis 50">
              <a:extLst>
                <a:ext uri="{FF2B5EF4-FFF2-40B4-BE49-F238E27FC236}">
                  <a16:creationId xmlns:a16="http://schemas.microsoft.com/office/drawing/2014/main" id="{FB3CADEB-8B28-78D3-2A4F-D2320F037AF5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2" name="Organigramme : Terminateur 21">
              <a:extLst>
                <a:ext uri="{FF2B5EF4-FFF2-40B4-BE49-F238E27FC236}">
                  <a16:creationId xmlns:a16="http://schemas.microsoft.com/office/drawing/2014/main" id="{1D62AF6C-694A-4D8C-C657-4AE4E533EA01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r>
                <a:rPr lang="fr-MA" sz="1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1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Espace réservé du texte 5">
              <a:extLst>
                <a:ext uri="{FF2B5EF4-FFF2-40B4-BE49-F238E27FC236}">
                  <a16:creationId xmlns:a16="http://schemas.microsoft.com/office/drawing/2014/main" id="{C671D8FC-0057-84DE-FE10-7BC89CCEFB7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FEFBB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09630" rtl="1">
                <a:buNone/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وتثبيت دروس الوحدة 2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e 49">
            <a:extLst>
              <a:ext uri="{FF2B5EF4-FFF2-40B4-BE49-F238E27FC236}">
                <a16:creationId xmlns:a16="http://schemas.microsoft.com/office/drawing/2014/main" id="{F8D32C69-1BF1-EEE8-6B25-22EA69075C2B}"/>
              </a:ext>
            </a:extLst>
          </p:cNvPr>
          <p:cNvGrpSpPr/>
          <p:nvPr/>
        </p:nvGrpSpPr>
        <p:grpSpPr>
          <a:xfrm>
            <a:off x="4765615" y="2190205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8" name="Rectangle : coins arrondis 50">
              <a:extLst>
                <a:ext uri="{FF2B5EF4-FFF2-40B4-BE49-F238E27FC236}">
                  <a16:creationId xmlns:a16="http://schemas.microsoft.com/office/drawing/2014/main" id="{6CD9DB6B-BDA4-4F23-C161-7BE2A934490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A6A6A6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12" name="Organigramme : Terminateur 21">
              <a:extLst>
                <a:ext uri="{FF2B5EF4-FFF2-40B4-BE49-F238E27FC236}">
                  <a16:creationId xmlns:a16="http://schemas.microsoft.com/office/drawing/2014/main" id="{42711BDC-9A81-84B1-410D-67F8FC200373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r>
                <a:rPr lang="f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f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Espace réservé du texte 5">
              <a:extLst>
                <a:ext uri="{FF2B5EF4-FFF2-40B4-BE49-F238E27FC236}">
                  <a16:creationId xmlns:a16="http://schemas.microsoft.com/office/drawing/2014/main" id="{CDE7C082-2B1E-4E5A-4FB6-D628D63F513E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09630" rtl="1">
                <a:buNone/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وتثبيت دروس الوحدة 2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e 49">
            <a:extLst>
              <a:ext uri="{FF2B5EF4-FFF2-40B4-BE49-F238E27FC236}">
                <a16:creationId xmlns:a16="http://schemas.microsoft.com/office/drawing/2014/main" id="{1D4A699C-28E6-F81A-4F8B-57D21AD1BE8B}"/>
              </a:ext>
            </a:extLst>
          </p:cNvPr>
          <p:cNvGrpSpPr/>
          <p:nvPr/>
        </p:nvGrpSpPr>
        <p:grpSpPr>
          <a:xfrm>
            <a:off x="4765615" y="376598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5" name="Rectangle : coins arrondis 50">
              <a:extLst>
                <a:ext uri="{FF2B5EF4-FFF2-40B4-BE49-F238E27FC236}">
                  <a16:creationId xmlns:a16="http://schemas.microsoft.com/office/drawing/2014/main" id="{85491A27-0DFC-9649-24EF-E1F3B8BBB4E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17" name="Organigramme : Terminateur 21">
              <a:extLst>
                <a:ext uri="{FF2B5EF4-FFF2-40B4-BE49-F238E27FC236}">
                  <a16:creationId xmlns:a16="http://schemas.microsoft.com/office/drawing/2014/main" id="{9B04E935-4D40-276D-5D52-2DDEDB938DC8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r>
                <a:rPr lang="f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Espace réservé du texte 5">
              <a:extLst>
                <a:ext uri="{FF2B5EF4-FFF2-40B4-BE49-F238E27FC236}">
                  <a16:creationId xmlns:a16="http://schemas.microsoft.com/office/drawing/2014/main" id="{0254B11F-BDBA-C138-EF55-CDFEA331670E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18969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09630" rtl="1">
                <a:buNone/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وتثبيت دروس الوحدة 2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e 49">
            <a:extLst>
              <a:ext uri="{FF2B5EF4-FFF2-40B4-BE49-F238E27FC236}">
                <a16:creationId xmlns:a16="http://schemas.microsoft.com/office/drawing/2014/main" id="{85F038D1-011D-DBF4-C1DF-BAEF6F13F56A}"/>
              </a:ext>
            </a:extLst>
          </p:cNvPr>
          <p:cNvGrpSpPr/>
          <p:nvPr/>
        </p:nvGrpSpPr>
        <p:grpSpPr>
          <a:xfrm>
            <a:off x="778385" y="381526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Rectangle : coins arrondis 50">
              <a:extLst>
                <a:ext uri="{FF2B5EF4-FFF2-40B4-BE49-F238E27FC236}">
                  <a16:creationId xmlns:a16="http://schemas.microsoft.com/office/drawing/2014/main" id="{483BD9C3-DEAF-A4AD-BC9C-4F5B5D81BD8B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21" name="Organigramme : Terminateur 21">
              <a:extLst>
                <a:ext uri="{FF2B5EF4-FFF2-40B4-BE49-F238E27FC236}">
                  <a16:creationId xmlns:a16="http://schemas.microsoft.com/office/drawing/2014/main" id="{9A539634-777D-4F23-BF3C-CC49D1F9900B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r>
                <a:rPr lang="f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f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Espace réservé du texte 5">
              <a:extLst>
                <a:ext uri="{FF2B5EF4-FFF2-40B4-BE49-F238E27FC236}">
                  <a16:creationId xmlns:a16="http://schemas.microsoft.com/office/drawing/2014/main" id="{00AC7A8D-8FA8-4C9D-3671-90A604A64E2A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18969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09630" rtl="1">
                <a:buNone/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وتثبيت دروس الوحدة 2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79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E3032-EF71-3D12-7F70-C8A2C90FD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1DE7B40D-0652-0233-7761-F178CE5FE2CA}"/>
              </a:ext>
            </a:extLst>
          </p:cNvPr>
          <p:cNvSpPr txBox="1"/>
          <p:nvPr/>
        </p:nvSpPr>
        <p:spPr>
          <a:xfrm>
            <a:off x="304801" y="858759"/>
            <a:ext cx="7221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A02735E-E18E-4870-DD92-7A51069418F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377527-C4A8-8F73-9202-D206E9273765}"/>
              </a:ext>
            </a:extLst>
          </p:cNvPr>
          <p:cNvSpPr txBox="1"/>
          <p:nvPr/>
        </p:nvSpPr>
        <p:spPr>
          <a:xfrm>
            <a:off x="1066800" y="2722880"/>
            <a:ext cx="6641787" cy="3616960"/>
          </a:xfrm>
          <a:prstGeom prst="rect">
            <a:avLst/>
          </a:prstGeom>
          <a:noFill/>
          <a:ln w="38100">
            <a:solidFill>
              <a:srgbClr val="FC8E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sp>
        <p:nvSpPr>
          <p:cNvPr id="5" name="Rectangle : coins arrondis 2">
            <a:extLst>
              <a:ext uri="{FF2B5EF4-FFF2-40B4-BE49-F238E27FC236}">
                <a16:creationId xmlns:a16="http://schemas.microsoft.com/office/drawing/2014/main" id="{BC06A40F-3074-CA39-44CB-21F2EABF4C47}"/>
              </a:ext>
            </a:extLst>
          </p:cNvPr>
          <p:cNvSpPr/>
          <p:nvPr/>
        </p:nvSpPr>
        <p:spPr>
          <a:xfrm>
            <a:off x="5777435" y="1717687"/>
            <a:ext cx="1465163" cy="42354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أُثَبّتُ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46A10CB4-5ED6-BC3F-99FB-F9DE92E84A91}"/>
              </a:ext>
            </a:extLst>
          </p:cNvPr>
          <p:cNvSpPr>
            <a:spLocks noChangeAspect="1"/>
          </p:cNvSpPr>
          <p:nvPr/>
        </p:nvSpPr>
        <p:spPr>
          <a:xfrm>
            <a:off x="7268190" y="1719759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7" name="Rectangle : coins arrondis 8">
            <a:extLst>
              <a:ext uri="{FF2B5EF4-FFF2-40B4-BE49-F238E27FC236}">
                <a16:creationId xmlns:a16="http://schemas.microsoft.com/office/drawing/2014/main" id="{A291526F-14FC-3AA4-51A9-C90EE391B557}"/>
              </a:ext>
            </a:extLst>
          </p:cNvPr>
          <p:cNvSpPr/>
          <p:nvPr/>
        </p:nvSpPr>
        <p:spPr>
          <a:xfrm>
            <a:off x="1295203" y="1689793"/>
            <a:ext cx="1545011" cy="44039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أُكْمِلُ رَسْمَ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7CC782AB-EEF2-6795-18F8-B424D67AD75A}"/>
              </a:ext>
            </a:extLst>
          </p:cNvPr>
          <p:cNvSpPr>
            <a:spLocks noChangeAspect="1"/>
          </p:cNvSpPr>
          <p:nvPr/>
        </p:nvSpPr>
        <p:spPr>
          <a:xfrm>
            <a:off x="2865807" y="1691865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0" name="Rectangle : coins arrondis 10">
            <a:extLst>
              <a:ext uri="{FF2B5EF4-FFF2-40B4-BE49-F238E27FC236}">
                <a16:creationId xmlns:a16="http://schemas.microsoft.com/office/drawing/2014/main" id="{311BE815-F4FB-B84E-CF8B-1BFDF8430F26}"/>
              </a:ext>
            </a:extLst>
          </p:cNvPr>
          <p:cNvSpPr/>
          <p:nvPr/>
        </p:nvSpPr>
        <p:spPr>
          <a:xfrm>
            <a:off x="3513925" y="1717687"/>
            <a:ext cx="1545011" cy="43300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أَرْسُمُ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5C631BFF-CB4D-0870-195B-EFF4FF8EBBDF}"/>
              </a:ext>
            </a:extLst>
          </p:cNvPr>
          <p:cNvSpPr>
            <a:spLocks noChangeAspect="1"/>
          </p:cNvSpPr>
          <p:nvPr/>
        </p:nvSpPr>
        <p:spPr>
          <a:xfrm>
            <a:off x="5084529" y="171975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DD20158-80F1-552E-BBC9-A18978534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8709" y="3254908"/>
            <a:ext cx="4215505" cy="266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7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CF660-20F4-17D3-3604-B73473D52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732A77BE-C1DA-B562-7654-A4E02CE8D20B}"/>
              </a:ext>
            </a:extLst>
          </p:cNvPr>
          <p:cNvSpPr txBox="1"/>
          <p:nvPr/>
        </p:nvSpPr>
        <p:spPr>
          <a:xfrm>
            <a:off x="1219578" y="828440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انتبهوا الآن :  سنوظف ما تعلمناه لرسم مستقيين متوازيين.</a:t>
            </a:r>
            <a:endParaRPr lang="fr-FR" sz="20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ADC11D-488D-9AF8-D972-40DA59872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698" y="1823558"/>
            <a:ext cx="6142697" cy="4567081"/>
          </a:xfrm>
          <a:prstGeom prst="rect">
            <a:avLst/>
          </a:prstGeom>
        </p:spPr>
      </p:pic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F792E1D-C159-ABAA-779C-85AEA1651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9612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B8C02-45A4-3134-EB05-F375E0478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DDB614B-BCEC-9B2C-B968-D533EBC7F853}"/>
              </a:ext>
            </a:extLst>
          </p:cNvPr>
          <p:cNvSpPr txBox="1"/>
          <p:nvPr/>
        </p:nvSpPr>
        <p:spPr>
          <a:xfrm>
            <a:off x="1219578" y="797749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أرسم مستقيما مساعدا عموديا على المستقيم 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بخط متقطع</a:t>
            </a:r>
            <a:endParaRPr lang="fr-FR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6E9EAD-35B1-2262-7E62-D1AE40FD9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698" y="1833718"/>
            <a:ext cx="6142697" cy="4567081"/>
          </a:xfrm>
          <a:prstGeom prst="rect">
            <a:avLst/>
          </a:prstGeom>
        </p:spPr>
      </p:pic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3A20111-6043-8C04-1056-886276603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5F56F91-1049-B4B9-FDC6-2BE9CF0CB4E7}"/>
                  </a:ext>
                </a:extLst>
              </p:cNvPr>
              <p:cNvSpPr txBox="1"/>
              <p:nvPr/>
            </p:nvSpPr>
            <p:spPr>
              <a:xfrm rot="20659191">
                <a:off x="3825239" y="4384039"/>
                <a:ext cx="21159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MA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fr-MA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5F56F91-1049-B4B9-FDC6-2BE9CF0CB4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659191">
                <a:off x="3825239" y="4384039"/>
                <a:ext cx="211596" cy="276999"/>
              </a:xfrm>
              <a:prstGeom prst="rect">
                <a:avLst/>
              </a:prstGeom>
              <a:blipFill>
                <a:blip r:embed="rId4"/>
                <a:stretch>
                  <a:fillRect l="-8696" r="-15217"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803ACA8B-CF39-F312-BBCE-76F9DD07C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07275">
            <a:off x="3978680" y="3313991"/>
            <a:ext cx="2189986" cy="11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88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9A50C-FA45-86DE-ACF5-AD551C6F2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3798D24-4472-719C-0033-7D9A8C4B1E01}"/>
              </a:ext>
            </a:extLst>
          </p:cNvPr>
          <p:cNvSpPr txBox="1"/>
          <p:nvPr/>
        </p:nvSpPr>
        <p:spPr>
          <a:xfrm>
            <a:off x="-345440" y="758451"/>
            <a:ext cx="783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هكذا ، ثم أحدد نقطة رسم المستقيم الموازي للمستقيم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fr-FR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F568D1-043C-B664-23DA-1022D96AD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698" y="1823558"/>
            <a:ext cx="6142697" cy="4567081"/>
          </a:xfrm>
          <a:prstGeom prst="rect">
            <a:avLst/>
          </a:prstGeom>
        </p:spPr>
      </p:pic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423739E-74A7-0858-0891-E1ED352F7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60F03C8-64CF-CD6B-1BBB-D742D2CBE86F}"/>
                  </a:ext>
                </a:extLst>
              </p:cNvPr>
              <p:cNvSpPr txBox="1"/>
              <p:nvPr/>
            </p:nvSpPr>
            <p:spPr>
              <a:xfrm rot="20659191">
                <a:off x="3825239" y="4384039"/>
                <a:ext cx="21159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MA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fr-MA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60F03C8-64CF-CD6B-1BBB-D742D2CBE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659191">
                <a:off x="3825239" y="4384039"/>
                <a:ext cx="211596" cy="276999"/>
              </a:xfrm>
              <a:prstGeom prst="rect">
                <a:avLst/>
              </a:prstGeom>
              <a:blipFill>
                <a:blip r:embed="rId4"/>
                <a:stretch>
                  <a:fillRect l="-8696" r="-15217"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004B07-25ED-017B-4B68-BDF30A338207}"/>
              </a:ext>
            </a:extLst>
          </p:cNvPr>
          <p:cNvCxnSpPr>
            <a:cxnSpLocks/>
          </p:cNvCxnSpPr>
          <p:nvPr/>
        </p:nvCxnSpPr>
        <p:spPr>
          <a:xfrm flipH="1">
            <a:off x="3931037" y="3056273"/>
            <a:ext cx="935342" cy="1466265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4DD0176-A45D-6EEB-D2D5-5C26298D46FE}"/>
                  </a:ext>
                </a:extLst>
              </p:cNvPr>
              <p:cNvSpPr txBox="1"/>
              <p:nvPr/>
            </p:nvSpPr>
            <p:spPr>
              <a:xfrm rot="20659191">
                <a:off x="4466202" y="3368039"/>
                <a:ext cx="21159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MA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fr-MA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4DD0176-A45D-6EEB-D2D5-5C26298D46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659191">
                <a:off x="4466202" y="3368039"/>
                <a:ext cx="211596" cy="276999"/>
              </a:xfrm>
              <a:prstGeom prst="rect">
                <a:avLst/>
              </a:prstGeom>
              <a:blipFill>
                <a:blip r:embed="rId5"/>
                <a:stretch>
                  <a:fillRect l="-8696" r="-15217"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041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AC5BF-BCFC-3227-F1E0-6182A4388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C630A8C-BAD5-B38F-1CEF-B315E0283665}"/>
              </a:ext>
            </a:extLst>
          </p:cNvPr>
          <p:cNvSpPr txBox="1"/>
          <p:nvPr/>
        </p:nvSpPr>
        <p:spPr>
          <a:xfrm>
            <a:off x="-345440" y="758451"/>
            <a:ext cx="783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أرسم المستقيم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العمودي على المستقيم المساعد.</a:t>
            </a:r>
            <a:endParaRPr lang="fr-FR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A01100-CA67-A8BB-240A-35D2A47B8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698" y="1823558"/>
            <a:ext cx="6142697" cy="4567081"/>
          </a:xfrm>
          <a:prstGeom prst="rect">
            <a:avLst/>
          </a:prstGeom>
        </p:spPr>
      </p:pic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A01322E-BB0B-F2C5-6253-497AD2169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E17B8F5-3D23-33FC-F9F8-0AE126CDF09B}"/>
                  </a:ext>
                </a:extLst>
              </p:cNvPr>
              <p:cNvSpPr txBox="1"/>
              <p:nvPr/>
            </p:nvSpPr>
            <p:spPr>
              <a:xfrm rot="20659191">
                <a:off x="3825239" y="4384039"/>
                <a:ext cx="21159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MA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fr-MA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E17B8F5-3D23-33FC-F9F8-0AE126CDF0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659191">
                <a:off x="3825239" y="4384039"/>
                <a:ext cx="211596" cy="276999"/>
              </a:xfrm>
              <a:prstGeom prst="rect">
                <a:avLst/>
              </a:prstGeom>
              <a:blipFill>
                <a:blip r:embed="rId4"/>
                <a:stretch>
                  <a:fillRect l="-8696" r="-15217"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D585DD-8F91-71EA-C89C-9581D1114F11}"/>
              </a:ext>
            </a:extLst>
          </p:cNvPr>
          <p:cNvCxnSpPr>
            <a:cxnSpLocks/>
          </p:cNvCxnSpPr>
          <p:nvPr/>
        </p:nvCxnSpPr>
        <p:spPr>
          <a:xfrm flipH="1">
            <a:off x="3931037" y="3056273"/>
            <a:ext cx="935342" cy="1466265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CD1C65E-4AC8-7BB8-66A2-58D81244F650}"/>
                  </a:ext>
                </a:extLst>
              </p:cNvPr>
              <p:cNvSpPr txBox="1"/>
              <p:nvPr/>
            </p:nvSpPr>
            <p:spPr>
              <a:xfrm rot="20659191">
                <a:off x="4466202" y="3368039"/>
                <a:ext cx="21159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MA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fr-MA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CD1C65E-4AC8-7BB8-66A2-58D81244F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659191">
                <a:off x="4466202" y="3368039"/>
                <a:ext cx="211596" cy="276999"/>
              </a:xfrm>
              <a:prstGeom prst="rect">
                <a:avLst/>
              </a:prstGeom>
              <a:blipFill>
                <a:blip r:embed="rId5"/>
                <a:stretch>
                  <a:fillRect l="-8696" r="-15217"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C72B1879-7A0A-E95F-3ED5-85D3963B2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3511">
            <a:off x="4079930" y="4018074"/>
            <a:ext cx="2189986" cy="11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D54A50-64BC-E754-78B0-EDA6E898E4D2}"/>
              </a:ext>
            </a:extLst>
          </p:cNvPr>
          <p:cNvCxnSpPr>
            <a:cxnSpLocks/>
          </p:cNvCxnSpPr>
          <p:nvPr/>
        </p:nvCxnSpPr>
        <p:spPr>
          <a:xfrm>
            <a:off x="4633750" y="3545918"/>
            <a:ext cx="1707517" cy="113856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3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486EF-4FA0-C82E-8A80-57DB71D3E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C17AB16-D9F0-0C67-9D25-088259332E1A}"/>
              </a:ext>
            </a:extLst>
          </p:cNvPr>
          <p:cNvSpPr txBox="1"/>
          <p:nvPr/>
        </p:nvSpPr>
        <p:spPr>
          <a:xfrm>
            <a:off x="367005" y="758451"/>
            <a:ext cx="7126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أمدد المستقيم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وأمسح المستقيم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المساعد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3D1B15-104C-9B39-ECC9-36811B3F6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698" y="1823558"/>
            <a:ext cx="6142697" cy="4567081"/>
          </a:xfrm>
          <a:prstGeom prst="rect">
            <a:avLst/>
          </a:prstGeom>
        </p:spPr>
      </p:pic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0ACAC56-76EA-304C-52BA-36FC80EE6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7C0B4FA-BC8D-6B7B-F473-6CCA4F0837CC}"/>
                  </a:ext>
                </a:extLst>
              </p:cNvPr>
              <p:cNvSpPr txBox="1"/>
              <p:nvPr/>
            </p:nvSpPr>
            <p:spPr>
              <a:xfrm rot="20659191">
                <a:off x="3825239" y="4384039"/>
                <a:ext cx="21159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MA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fr-MA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7C0B4FA-BC8D-6B7B-F473-6CCA4F083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659191">
                <a:off x="3825239" y="4384039"/>
                <a:ext cx="211596" cy="276999"/>
              </a:xfrm>
              <a:prstGeom prst="rect">
                <a:avLst/>
              </a:prstGeom>
              <a:blipFill>
                <a:blip r:embed="rId4"/>
                <a:stretch>
                  <a:fillRect l="-8696" r="-15217"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705A90-8866-9E17-E492-40A5EA5EC63E}"/>
              </a:ext>
            </a:extLst>
          </p:cNvPr>
          <p:cNvCxnSpPr>
            <a:cxnSpLocks/>
          </p:cNvCxnSpPr>
          <p:nvPr/>
        </p:nvCxnSpPr>
        <p:spPr>
          <a:xfrm flipH="1">
            <a:off x="3931037" y="3056273"/>
            <a:ext cx="935342" cy="1466265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10FA23-D2C3-835D-FE89-827131D1C78E}"/>
                  </a:ext>
                </a:extLst>
              </p:cNvPr>
              <p:cNvSpPr txBox="1"/>
              <p:nvPr/>
            </p:nvSpPr>
            <p:spPr>
              <a:xfrm rot="20659191">
                <a:off x="4466202" y="3368039"/>
                <a:ext cx="21159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MA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fr-MA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10FA23-D2C3-835D-FE89-827131D1C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659191">
                <a:off x="4466202" y="3368039"/>
                <a:ext cx="211596" cy="276999"/>
              </a:xfrm>
              <a:prstGeom prst="rect">
                <a:avLst/>
              </a:prstGeom>
              <a:blipFill>
                <a:blip r:embed="rId5"/>
                <a:stretch>
                  <a:fillRect l="-8696" r="-15217"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AD6E6E-8078-B4D3-D5EE-7871DF376571}"/>
              </a:ext>
            </a:extLst>
          </p:cNvPr>
          <p:cNvCxnSpPr>
            <a:cxnSpLocks/>
          </p:cNvCxnSpPr>
          <p:nvPr/>
        </p:nvCxnSpPr>
        <p:spPr>
          <a:xfrm>
            <a:off x="3230077" y="2703935"/>
            <a:ext cx="3272604" cy="1929086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5E71DC41-566F-6A70-4568-C6295C752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8152">
            <a:off x="2643897" y="3656875"/>
            <a:ext cx="4134794" cy="68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C496D0-5480-3620-6A82-2D3BB4B39804}"/>
              </a:ext>
            </a:extLst>
          </p:cNvPr>
          <p:cNvSpPr txBox="1"/>
          <p:nvPr/>
        </p:nvSpPr>
        <p:spPr>
          <a:xfrm>
            <a:off x="6673910" y="4448355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b="1" dirty="0">
                <a:solidFill>
                  <a:srgbClr val="C0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11162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A4A53-7A97-E027-9FEF-888F06D56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EE796BC-80B2-12B3-AB0A-6B515F527551}"/>
              </a:ext>
            </a:extLst>
          </p:cNvPr>
          <p:cNvSpPr txBox="1"/>
          <p:nvPr/>
        </p:nvSpPr>
        <p:spPr>
          <a:xfrm>
            <a:off x="4406" y="946317"/>
            <a:ext cx="7574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المستقيمان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و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متوازيين ، لايتقاطعان أبدا ولو مددناهما في الإتجاهين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0B86CB-A7BE-DE34-F08D-57F9C9F1E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698" y="1823558"/>
            <a:ext cx="6142697" cy="4567081"/>
          </a:xfrm>
          <a:prstGeom prst="rect">
            <a:avLst/>
          </a:prstGeom>
        </p:spPr>
      </p:pic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7962BB5-CD1B-685A-E087-2172AA9B2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9130B6C-C4AA-AFF9-B511-87F963B47F0B}"/>
                  </a:ext>
                </a:extLst>
              </p:cNvPr>
              <p:cNvSpPr txBox="1"/>
              <p:nvPr/>
            </p:nvSpPr>
            <p:spPr>
              <a:xfrm rot="20659191">
                <a:off x="3825239" y="4384039"/>
                <a:ext cx="21159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MA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fr-MA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9130B6C-C4AA-AFF9-B511-87F963B47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659191">
                <a:off x="3825239" y="4384039"/>
                <a:ext cx="211596" cy="276999"/>
              </a:xfrm>
              <a:prstGeom prst="rect">
                <a:avLst/>
              </a:prstGeom>
              <a:blipFill>
                <a:blip r:embed="rId4"/>
                <a:stretch>
                  <a:fillRect l="-8696" r="-15217"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C67CB57-B5B4-3F99-3212-5AA70DFCD3C2}"/>
                  </a:ext>
                </a:extLst>
              </p:cNvPr>
              <p:cNvSpPr txBox="1"/>
              <p:nvPr/>
            </p:nvSpPr>
            <p:spPr>
              <a:xfrm rot="20659191">
                <a:off x="4466202" y="3368039"/>
                <a:ext cx="21159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MA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fr-MA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C67CB57-B5B4-3F99-3212-5AA70DFCD3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659191">
                <a:off x="4466202" y="3368039"/>
                <a:ext cx="211596" cy="276999"/>
              </a:xfrm>
              <a:prstGeom prst="rect">
                <a:avLst/>
              </a:prstGeom>
              <a:blipFill>
                <a:blip r:embed="rId5"/>
                <a:stretch>
                  <a:fillRect l="-8696" r="-15217"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0107D83-4489-EA05-B5BA-26F7536859F8}"/>
              </a:ext>
            </a:extLst>
          </p:cNvPr>
          <p:cNvCxnSpPr>
            <a:cxnSpLocks/>
          </p:cNvCxnSpPr>
          <p:nvPr/>
        </p:nvCxnSpPr>
        <p:spPr>
          <a:xfrm>
            <a:off x="3230077" y="2703935"/>
            <a:ext cx="3272604" cy="1929086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6CF05C1-4DC1-C70B-0D14-24D1480D9DA0}"/>
              </a:ext>
            </a:extLst>
          </p:cNvPr>
          <p:cNvSpPr txBox="1"/>
          <p:nvPr/>
        </p:nvSpPr>
        <p:spPr>
          <a:xfrm>
            <a:off x="6673910" y="4448355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b="1" dirty="0">
                <a:solidFill>
                  <a:srgbClr val="C0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67520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1C8B4-D4A4-B901-5E7D-744ED55AE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8">
            <a:extLst>
              <a:ext uri="{FF2B5EF4-FFF2-40B4-BE49-F238E27FC236}">
                <a16:creationId xmlns:a16="http://schemas.microsoft.com/office/drawing/2014/main" id="{9A191B3F-EB6F-09AE-E675-A67A5482DAD7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7F15FD63-DF9B-47BA-1F40-777DB5590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8" name="Image 8">
            <a:extLst>
              <a:ext uri="{FF2B5EF4-FFF2-40B4-BE49-F238E27FC236}">
                <a16:creationId xmlns:a16="http://schemas.microsoft.com/office/drawing/2014/main" id="{D28C56D0-1492-F6E4-DBED-D44D22DBDC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6407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152655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EFF1F-FBA8-CE5D-9A57-2C8FEF1BF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6">
            <a:extLst>
              <a:ext uri="{FF2B5EF4-FFF2-40B4-BE49-F238E27FC236}">
                <a16:creationId xmlns:a16="http://schemas.microsoft.com/office/drawing/2014/main" id="{E553776E-327B-8EFF-26AF-2E1301A66B39}"/>
              </a:ext>
            </a:extLst>
          </p:cNvPr>
          <p:cNvSpPr txBox="1"/>
          <p:nvPr/>
        </p:nvSpPr>
        <p:spPr>
          <a:xfrm>
            <a:off x="0" y="858759"/>
            <a:ext cx="7525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ارسموا مستقيمين متوازيين، سأمربين  الصفوف  وسأساعدكم.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التركيز على المتعثرين.</a:t>
            </a: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83FA82C-0754-FA0A-27E2-C09016339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D06339-47BB-9339-2216-DF203E6E8D5E}"/>
              </a:ext>
            </a:extLst>
          </p:cNvPr>
          <p:cNvSpPr txBox="1"/>
          <p:nvPr/>
        </p:nvSpPr>
        <p:spPr>
          <a:xfrm>
            <a:off x="1056640" y="2113280"/>
            <a:ext cx="6641787" cy="3616960"/>
          </a:xfrm>
          <a:prstGeom prst="rect">
            <a:avLst/>
          </a:prstGeom>
          <a:noFill/>
          <a:ln w="38100">
            <a:solidFill>
              <a:srgbClr val="FC8E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465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2EFBF-314C-A904-7388-577696D98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0FA55285-5DAF-C2BE-5DA6-09724204F3EC}"/>
              </a:ext>
            </a:extLst>
          </p:cNvPr>
          <p:cNvSpPr txBox="1"/>
          <p:nvPr/>
        </p:nvSpPr>
        <p:spPr>
          <a:xfrm>
            <a:off x="304801" y="858759"/>
            <a:ext cx="7221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  <a:p>
            <a:pPr lvl="0" algn="r" rtl="1">
              <a:defRPr/>
            </a:pPr>
            <a:r>
              <a:rPr kumimoji="0" lang="ar-MA" sz="20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بين الصفوف وتقديم الت</a:t>
            </a:r>
            <a:r>
              <a:rPr lang="ar-MA" sz="2000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غذية الراجعة.</a:t>
            </a:r>
            <a:endParaRPr kumimoji="0" lang="ar-MA" sz="200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7AAA78F-DCBD-8454-9319-F6232055C3A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67062B-0330-CD99-CA4E-4E3165531E72}"/>
              </a:ext>
            </a:extLst>
          </p:cNvPr>
          <p:cNvSpPr txBox="1"/>
          <p:nvPr/>
        </p:nvSpPr>
        <p:spPr>
          <a:xfrm>
            <a:off x="1146703" y="2021840"/>
            <a:ext cx="6641787" cy="3616960"/>
          </a:xfrm>
          <a:prstGeom prst="rect">
            <a:avLst/>
          </a:prstGeom>
          <a:noFill/>
          <a:ln w="38100">
            <a:solidFill>
              <a:srgbClr val="FC8E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1DFA11-18EC-18D1-00C1-5E7D87716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408" y="2299063"/>
            <a:ext cx="4259356" cy="322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3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111111" y="1044731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600" b="1" dirty="0">
                <a:solidFill>
                  <a:srgbClr val="FC8D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1421223" y="3225800"/>
            <a:ext cx="6507480" cy="84972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5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دروس </a:t>
            </a:r>
            <a:r>
              <a:rPr lang="ar-MA" sz="5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الوحدة 2</a:t>
            </a:r>
            <a:endParaRPr lang="ar-SA" sz="54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30028-57EF-6D86-525D-66A8AB2B9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4C8EC3B-026D-A6C1-0C70-C86B9B13CC1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09C74A9-3043-5F5B-5CEA-F6442783223E}"/>
              </a:ext>
            </a:extLst>
          </p:cNvPr>
          <p:cNvGrpSpPr/>
          <p:nvPr/>
        </p:nvGrpSpPr>
        <p:grpSpPr>
          <a:xfrm>
            <a:off x="1168590" y="1802082"/>
            <a:ext cx="6136641" cy="4246878"/>
            <a:chOff x="2047573" y="2436267"/>
            <a:chExt cx="4788978" cy="2211204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7550D39-97EB-308F-0EA5-2A6B9174BAC1}"/>
                </a:ext>
              </a:extLst>
            </p:cNvPr>
            <p:cNvSpPr/>
            <p:nvPr/>
          </p:nvSpPr>
          <p:spPr>
            <a:xfrm>
              <a:off x="2047573" y="2768582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F69B8F85-0093-DBDD-6FAA-D2667FC94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26960" y="3979364"/>
              <a:ext cx="1025477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670CB7B7-09BC-0C8E-BC8F-5BD4F7F8E0BB}"/>
                </a:ext>
              </a:extLst>
            </p:cNvPr>
            <p:cNvSpPr txBox="1"/>
            <p:nvPr/>
          </p:nvSpPr>
          <p:spPr>
            <a:xfrm>
              <a:off x="3086943" y="3350600"/>
              <a:ext cx="2282737" cy="5544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r" defTabSz="685834" rtl="1">
                <a:defRPr/>
              </a:pPr>
              <a:endParaRPr lang="fr-MA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DA5C43B1-F61B-B416-C0CA-EB2BBFE315D9}"/>
                </a:ext>
              </a:extLst>
            </p:cNvPr>
            <p:cNvSpPr/>
            <p:nvPr/>
          </p:nvSpPr>
          <p:spPr>
            <a:xfrm>
              <a:off x="2969606" y="2436267"/>
              <a:ext cx="2800697" cy="520378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المراجعة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EF61E4D1-805A-0D48-0591-946DF2C116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6960" y="2470535"/>
              <a:ext cx="627891" cy="43223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BF325527-9326-3CB0-CDD4-114FA52230E8}"/>
              </a:ext>
            </a:extLst>
          </p:cNvPr>
          <p:cNvSpPr txBox="1"/>
          <p:nvPr/>
        </p:nvSpPr>
        <p:spPr>
          <a:xfrm>
            <a:off x="2927679" y="4987855"/>
            <a:ext cx="30220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defTabSz="685834" rtl="1"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FEA4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النشاط</a:t>
            </a:r>
            <a:r>
              <a:rPr lang="ar-MA" sz="4400" b="1" kern="0" dirty="0">
                <a:solidFill>
                  <a:srgbClr val="FEA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endParaRPr kumimoji="0" lang="fr-MA" sz="4400" b="1" i="0" u="none" strike="noStrike" kern="0" cap="none" spc="0" normalizeH="0" baseline="0" noProof="0" dirty="0">
              <a:ln>
                <a:noFill/>
              </a:ln>
              <a:solidFill>
                <a:srgbClr val="FEA4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ZoneTexte 9">
            <a:extLst>
              <a:ext uri="{FF2B5EF4-FFF2-40B4-BE49-F238E27FC236}">
                <a16:creationId xmlns:a16="http://schemas.microsoft.com/office/drawing/2014/main" id="{A425BE7B-50C6-9472-9BF5-0AFC386369D1}"/>
              </a:ext>
            </a:extLst>
          </p:cNvPr>
          <p:cNvSpPr txBox="1"/>
          <p:nvPr/>
        </p:nvSpPr>
        <p:spPr>
          <a:xfrm>
            <a:off x="1008739" y="3140690"/>
            <a:ext cx="47391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defTabSz="685834" rtl="1"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النشاط</a:t>
            </a:r>
            <a:r>
              <a:rPr lang="ar-MA" sz="2800" b="1" kern="0" dirty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ZoneTexte 9">
            <a:extLst>
              <a:ext uri="{FF2B5EF4-FFF2-40B4-BE49-F238E27FC236}">
                <a16:creationId xmlns:a16="http://schemas.microsoft.com/office/drawing/2014/main" id="{64B37773-8E2B-1730-69AE-6D0E3382B944}"/>
              </a:ext>
            </a:extLst>
          </p:cNvPr>
          <p:cNvSpPr txBox="1"/>
          <p:nvPr/>
        </p:nvSpPr>
        <p:spPr>
          <a:xfrm>
            <a:off x="2833687" y="4091989"/>
            <a:ext cx="29614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defTabSz="685834" rtl="1"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النشاط</a:t>
            </a:r>
            <a:r>
              <a:rPr lang="ar-MA" sz="2800" b="1" kern="0" dirty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50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2E0D3-E80F-05A0-2991-7A1E3BC91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73236E52-0CA2-08AA-BF77-EA8949A687AC}"/>
              </a:ext>
            </a:extLst>
          </p:cNvPr>
          <p:cNvSpPr txBox="1"/>
          <p:nvPr/>
        </p:nvSpPr>
        <p:spPr>
          <a:xfrm>
            <a:off x="1259268" y="89128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B30BC62-2F37-22C4-967F-BFB2532D480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D0283F0-7A4C-74E9-A2C9-798928020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A908A-FC31-735E-BBB5-DC74FA864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6D4B266F-42FB-08F1-046A-32594E5D59B6}"/>
              </a:ext>
            </a:extLst>
          </p:cNvPr>
          <p:cNvSpPr txBox="1"/>
          <p:nvPr/>
        </p:nvSpPr>
        <p:spPr>
          <a:xfrm>
            <a:off x="304801" y="858759"/>
            <a:ext cx="7221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، تذكروا خاصيات المضلعات الرباعية   واكتبوا اسم المضلع على الألواح.</a:t>
            </a: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88CC725-FC2F-FAF3-0EA6-18C41C546F4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F06E37-EACB-7A7D-F5A7-086843335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864" y="2448487"/>
            <a:ext cx="3326215" cy="300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5B0AF-40DA-2081-F513-F11F0E636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F369E9A-100A-F73F-456A-2414CA8857CB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72A0A89-1FB9-FE9B-A8BA-1182904E0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C3433B5-2C32-FF0F-8B16-7699F5368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1943" y="634351"/>
            <a:ext cx="865977" cy="97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2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35D68-58FF-6765-27E8-3CB691932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455D8AD3-04BD-79FB-EEB0-7D87753ACD6D}"/>
              </a:ext>
            </a:extLst>
          </p:cNvPr>
          <p:cNvSpPr txBox="1"/>
          <p:nvPr/>
        </p:nvSpPr>
        <p:spPr>
          <a:xfrm>
            <a:off x="304801" y="858759"/>
            <a:ext cx="7221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المضلع الرباعي مربع. </a:t>
            </a: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AD46EB7-356E-9455-286D-061551C235F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CD2083-AF33-3ED7-4A41-9FB0A3112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864" y="2448487"/>
            <a:ext cx="3326215" cy="300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8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9F92C-DB91-5F9B-3D66-F74CD69FC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0D42D285-6E2D-CA0E-81F4-81865CE50B9E}"/>
              </a:ext>
            </a:extLst>
          </p:cNvPr>
          <p:cNvSpPr txBox="1"/>
          <p:nvPr/>
        </p:nvSpPr>
        <p:spPr>
          <a:xfrm>
            <a:off x="304801" y="858759"/>
            <a:ext cx="7221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الآن، انتبهوا سأرسم مربعا انطلاقا من خاصياته.</a:t>
            </a: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6CEC18A-53A2-5203-5485-26D4796D858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4A81EE-9B82-46CE-C647-E2BB992C2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560" y="2475112"/>
            <a:ext cx="6158440" cy="327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8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9C559-7189-4106-F3CB-99AD02B4A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C59E3BD8-85F0-A1E0-E0B3-04ECAEEB2301}"/>
              </a:ext>
            </a:extLst>
          </p:cNvPr>
          <p:cNvSpPr txBox="1"/>
          <p:nvPr/>
        </p:nvSpPr>
        <p:spPr>
          <a:xfrm>
            <a:off x="304801" y="858759"/>
            <a:ext cx="7221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المضلع الرباعي مربع. من يذكرنا بخاصيات المربع.</a:t>
            </a: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ED6038A-3AF8-E0B6-BB37-3D11C8AA2CB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D72433-CFAC-44B8-C463-85E57500F082}"/>
              </a:ext>
            </a:extLst>
          </p:cNvPr>
          <p:cNvSpPr txBox="1"/>
          <p:nvPr/>
        </p:nvSpPr>
        <p:spPr>
          <a:xfrm>
            <a:off x="1477591" y="2582921"/>
            <a:ext cx="5746169" cy="3416320"/>
          </a:xfrm>
          <a:prstGeom prst="rect">
            <a:avLst/>
          </a:prstGeom>
          <a:noFill/>
          <a:ln w="38100">
            <a:solidFill>
              <a:srgbClr val="FC8E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  <a:p>
            <a:endParaRPr lang="fr-MA" dirty="0"/>
          </a:p>
          <a:p>
            <a:endParaRPr lang="fr-MA" dirty="0"/>
          </a:p>
          <a:p>
            <a:endParaRPr lang="fr-MA" dirty="0"/>
          </a:p>
          <a:p>
            <a:endParaRPr lang="fr-MA" dirty="0"/>
          </a:p>
          <a:p>
            <a:endParaRPr lang="fr-MA" dirty="0"/>
          </a:p>
          <a:p>
            <a:endParaRPr lang="fr-MA" dirty="0"/>
          </a:p>
          <a:p>
            <a:endParaRPr lang="fr-MA" dirty="0"/>
          </a:p>
          <a:p>
            <a:endParaRPr lang="fr-MA" dirty="0"/>
          </a:p>
          <a:p>
            <a:endParaRPr lang="fr-MA" dirty="0"/>
          </a:p>
          <a:p>
            <a:endParaRPr lang="fr-MA" dirty="0"/>
          </a:p>
          <a:p>
            <a:endParaRPr lang="fr-M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0C757-605D-6FA4-9196-0F604359EB80}"/>
              </a:ext>
            </a:extLst>
          </p:cNvPr>
          <p:cNvSpPr txBox="1"/>
          <p:nvPr/>
        </p:nvSpPr>
        <p:spPr>
          <a:xfrm>
            <a:off x="2410577" y="1844060"/>
            <a:ext cx="3941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مُرَبَّعٌ طولُ ضِلْعِهِ  6 سَنْتيمِتر.</a:t>
            </a:r>
          </a:p>
        </p:txBody>
      </p:sp>
    </p:spTree>
    <p:extLst>
      <p:ext uri="{BB962C8B-B14F-4D97-AF65-F5344CB8AC3E}">
        <p14:creationId xmlns:p14="http://schemas.microsoft.com/office/powerpoint/2010/main" val="354712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0D3A2-4985-7CCF-3FC4-C1383A4CE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168B51BD-B8CF-4B81-6645-95393056DBD6}"/>
              </a:ext>
            </a:extLst>
          </p:cNvPr>
          <p:cNvSpPr txBox="1"/>
          <p:nvPr/>
        </p:nvSpPr>
        <p:spPr>
          <a:xfrm>
            <a:off x="910784" y="929877"/>
            <a:ext cx="6532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 بالأدوات التي نحتاجها.</a:t>
            </a:r>
          </a:p>
          <a:p>
            <a:pPr lvl="0"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8BC54B3-0162-9BB0-E36C-34EAFEF58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8F77B5A-15E9-2630-1E5F-3F6E5060ADE1}"/>
              </a:ext>
            </a:extLst>
          </p:cNvPr>
          <p:cNvSpPr txBox="1"/>
          <p:nvPr/>
        </p:nvSpPr>
        <p:spPr>
          <a:xfrm>
            <a:off x="2385858" y="5140016"/>
            <a:ext cx="53565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لِرَسْمِ الْمُرَبَّعِ سَنَحْتاجُ إلى الْمِسْطَرَةِ وَالكوسِ وَقَلَمِ الرّصاصِ.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Encre 17">
                <a:extLst>
                  <a:ext uri="{FF2B5EF4-FFF2-40B4-BE49-F238E27FC236}">
                    <a16:creationId xmlns:a16="http://schemas.microsoft.com/office/drawing/2014/main" id="{32DA62DC-1749-A11B-27A5-6EBBF73BA0BA}"/>
                  </a:ext>
                </a:extLst>
              </p14:cNvPr>
              <p14:cNvContentPartPr/>
              <p14:nvPr/>
            </p14:nvContentPartPr>
            <p14:xfrm>
              <a:off x="2431489" y="4436656"/>
              <a:ext cx="360" cy="360"/>
            </p14:xfrm>
          </p:contentPart>
        </mc:Choice>
        <mc:Fallback xmlns="">
          <p:pic>
            <p:nvPicPr>
              <p:cNvPr id="18" name="Encre 17">
                <a:extLst>
                  <a:ext uri="{FF2B5EF4-FFF2-40B4-BE49-F238E27FC236}">
                    <a16:creationId xmlns:a16="http://schemas.microsoft.com/office/drawing/2014/main" id="{32DA62DC-1749-A11B-27A5-6EBBF73BA0B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25369" y="4430536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Encre 19">
                <a:extLst>
                  <a:ext uri="{FF2B5EF4-FFF2-40B4-BE49-F238E27FC236}">
                    <a16:creationId xmlns:a16="http://schemas.microsoft.com/office/drawing/2014/main" id="{ADB9E431-2918-2A6F-F7FC-CCD528388419}"/>
                  </a:ext>
                </a:extLst>
              </p14:cNvPr>
              <p14:cNvContentPartPr/>
              <p14:nvPr/>
            </p14:nvContentPartPr>
            <p14:xfrm>
              <a:off x="1662169" y="3948496"/>
              <a:ext cx="360" cy="360"/>
            </p14:xfrm>
          </p:contentPart>
        </mc:Choice>
        <mc:Fallback xmlns="">
          <p:pic>
            <p:nvPicPr>
              <p:cNvPr id="20" name="Encre 19">
                <a:extLst>
                  <a:ext uri="{FF2B5EF4-FFF2-40B4-BE49-F238E27FC236}">
                    <a16:creationId xmlns:a16="http://schemas.microsoft.com/office/drawing/2014/main" id="{ADB9E431-2918-2A6F-F7FC-CCD52838841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56049" y="3942376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31" name="Google Shape;168;p5">
            <a:extLst>
              <a:ext uri="{FF2B5EF4-FFF2-40B4-BE49-F238E27FC236}">
                <a16:creationId xmlns:a16="http://schemas.microsoft.com/office/drawing/2014/main" id="{3AB686A4-926D-C8F9-FBF5-E46115B93F5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637055">
            <a:off x="3459592" y="3134308"/>
            <a:ext cx="2877129" cy="636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67;p5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64A8E613-401F-3C9E-09A3-1CE3EF4C50D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501331">
            <a:off x="5237331" y="2937260"/>
            <a:ext cx="2299082" cy="1332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2" descr="Crayon Dessin Png Pencil Png - Clip Art Library">
            <a:extLst>
              <a:ext uri="{FF2B5EF4-FFF2-40B4-BE49-F238E27FC236}">
                <a16:creationId xmlns:a16="http://schemas.microsoft.com/office/drawing/2014/main" id="{F6C92656-A165-2147-B5E4-AE0FAE303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9932">
            <a:off x="1703106" y="2387365"/>
            <a:ext cx="2351528" cy="213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91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6126E-00A0-E1F5-2BCA-1569092DA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4A2CD742-92A6-A46F-CA06-0A3DD3697342}"/>
              </a:ext>
            </a:extLst>
          </p:cNvPr>
          <p:cNvSpPr txBox="1"/>
          <p:nvPr/>
        </p:nvSpPr>
        <p:spPr>
          <a:xfrm>
            <a:off x="910784" y="929877"/>
            <a:ext cx="653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أولا أرسم الضلع الأول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سنتيمترات.</a:t>
            </a: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A43978B-DD2C-9012-8B53-3390B5833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4" name="Google Shape;168;p5">
            <a:extLst>
              <a:ext uri="{FF2B5EF4-FFF2-40B4-BE49-F238E27FC236}">
                <a16:creationId xmlns:a16="http://schemas.microsoft.com/office/drawing/2014/main" id="{ABB228C1-14B8-8468-8B0B-85F4516D0F1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828879">
            <a:off x="1128374" y="4517529"/>
            <a:ext cx="5067539" cy="6361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e 25">
            <a:extLst>
              <a:ext uri="{FF2B5EF4-FFF2-40B4-BE49-F238E27FC236}">
                <a16:creationId xmlns:a16="http://schemas.microsoft.com/office/drawing/2014/main" id="{6FA1149B-A3AB-D6BD-7DAB-DC52B10F1A3C}"/>
              </a:ext>
            </a:extLst>
          </p:cNvPr>
          <p:cNvGrpSpPr/>
          <p:nvPr/>
        </p:nvGrpSpPr>
        <p:grpSpPr>
          <a:xfrm>
            <a:off x="910784" y="1775380"/>
            <a:ext cx="7150529" cy="480881"/>
            <a:chOff x="1200182" y="1703345"/>
            <a:chExt cx="7150529" cy="48088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DFD1EBB-590A-363A-FF71-1CB9799BC9BF}"/>
                </a:ext>
              </a:extLst>
            </p:cNvPr>
            <p:cNvGrpSpPr/>
            <p:nvPr/>
          </p:nvGrpSpPr>
          <p:grpSpPr>
            <a:xfrm>
              <a:off x="3113600" y="1716953"/>
              <a:ext cx="5237111" cy="467273"/>
              <a:chOff x="4242493" y="1767276"/>
              <a:chExt cx="3310136" cy="467273"/>
            </a:xfrm>
          </p:grpSpPr>
          <p:sp>
            <p:nvSpPr>
              <p:cNvPr id="7" name="Rectangle : coins arrondis 2">
                <a:extLst>
                  <a:ext uri="{FF2B5EF4-FFF2-40B4-BE49-F238E27FC236}">
                    <a16:creationId xmlns:a16="http://schemas.microsoft.com/office/drawing/2014/main" id="{836CD68F-1D6C-8889-D6AD-34D4D627EB89}"/>
                  </a:ext>
                </a:extLst>
              </p:cNvPr>
              <p:cNvSpPr/>
              <p:nvPr/>
            </p:nvSpPr>
            <p:spPr>
              <a:xfrm>
                <a:off x="6525673" y="1784132"/>
                <a:ext cx="721447" cy="423541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أُحَدِّدُ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Oval 80">
                <a:extLst>
                  <a:ext uri="{FF2B5EF4-FFF2-40B4-BE49-F238E27FC236}">
                    <a16:creationId xmlns:a16="http://schemas.microsoft.com/office/drawing/2014/main" id="{75AF7309-AF61-E138-6B49-78ABED3C17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53824" y="1775705"/>
                <a:ext cx="298805" cy="440397"/>
              </a:xfrm>
              <a:prstGeom prst="ellipse">
                <a:avLst/>
              </a:prstGeom>
              <a:solidFill>
                <a:srgbClr val="FCC3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  <p:sp>
            <p:nvSpPr>
              <p:cNvPr id="9" name="Rectangle : coins arrondis 8">
                <a:extLst>
                  <a:ext uri="{FF2B5EF4-FFF2-40B4-BE49-F238E27FC236}">
                    <a16:creationId xmlns:a16="http://schemas.microsoft.com/office/drawing/2014/main" id="{8F76E3AB-3F90-ADD2-44D5-6D9DE6339244}"/>
                  </a:ext>
                </a:extLst>
              </p:cNvPr>
              <p:cNvSpPr/>
              <p:nvPr/>
            </p:nvSpPr>
            <p:spPr>
              <a:xfrm>
                <a:off x="4242493" y="1786759"/>
                <a:ext cx="704715" cy="440397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أُنشِئُ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Oval 80">
                <a:extLst>
                  <a:ext uri="{FF2B5EF4-FFF2-40B4-BE49-F238E27FC236}">
                    <a16:creationId xmlns:a16="http://schemas.microsoft.com/office/drawing/2014/main" id="{9B9D9D41-EB29-C1E9-8044-689BDC8DB8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47208" y="1794152"/>
                <a:ext cx="301949" cy="440397"/>
              </a:xfrm>
              <a:prstGeom prst="ellipse">
                <a:avLst/>
              </a:prstGeom>
              <a:solidFill>
                <a:srgbClr val="FCCA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3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Rectangle : coins arrondis 10">
                <a:extLst>
                  <a:ext uri="{FF2B5EF4-FFF2-40B4-BE49-F238E27FC236}">
                    <a16:creationId xmlns:a16="http://schemas.microsoft.com/office/drawing/2014/main" id="{A5581933-26DF-17E5-FEC2-0D3FBE866A87}"/>
                  </a:ext>
                </a:extLst>
              </p:cNvPr>
              <p:cNvSpPr/>
              <p:nvPr/>
            </p:nvSpPr>
            <p:spPr>
              <a:xfrm>
                <a:off x="5391765" y="1783098"/>
                <a:ext cx="704715" cy="433004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أُحَدِّدُ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Oval 80">
                <a:extLst>
                  <a:ext uri="{FF2B5EF4-FFF2-40B4-BE49-F238E27FC236}">
                    <a16:creationId xmlns:a16="http://schemas.microsoft.com/office/drawing/2014/main" id="{620BDDD7-45BF-1BB8-77D6-100AA0DDCC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3488" y="1767276"/>
                <a:ext cx="301949" cy="440397"/>
              </a:xfrm>
              <a:prstGeom prst="ellipse">
                <a:avLst/>
              </a:prstGeom>
              <a:solidFill>
                <a:srgbClr val="FCC3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>
                    <a:solidFill>
                      <a:schemeClr val="bg1"/>
                    </a:solidFill>
                  </a:rPr>
                  <a:t>2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" name="Rectangle : coins arrondis 8">
              <a:extLst>
                <a:ext uri="{FF2B5EF4-FFF2-40B4-BE49-F238E27FC236}">
                  <a16:creationId xmlns:a16="http://schemas.microsoft.com/office/drawing/2014/main" id="{CA141894-C0BF-1240-96A5-037D96A211FA}"/>
                </a:ext>
              </a:extLst>
            </p:cNvPr>
            <p:cNvSpPr/>
            <p:nvPr/>
          </p:nvSpPr>
          <p:spPr>
            <a:xfrm>
              <a:off x="1200182" y="1714363"/>
              <a:ext cx="1110651" cy="440397"/>
            </a:xfrm>
            <a:prstGeom prst="roundRect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</a:rPr>
                <a:t>أَتَحَقَّقُ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014203B1-D664-D4D3-FE55-00F9BC5C0E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51118" y="1703345"/>
              <a:ext cx="541424" cy="462434"/>
            </a:xfrm>
            <a:prstGeom prst="ellipse">
              <a:avLst/>
            </a:prstGeom>
            <a:solidFill>
              <a:srgbClr val="FCCA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2400" b="1" dirty="0">
                  <a:solidFill>
                    <a:schemeClr val="bg1"/>
                  </a:solidFill>
                </a:rPr>
                <a:t>4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45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5FA58-1886-24D9-81A0-38B4BF813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3CF12B61-A3D5-9163-F6F2-1B2E439C122D}"/>
              </a:ext>
            </a:extLst>
          </p:cNvPr>
          <p:cNvSpPr txBox="1"/>
          <p:nvPr/>
        </p:nvSpPr>
        <p:spPr>
          <a:xfrm>
            <a:off x="910784" y="929877"/>
            <a:ext cx="653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أحدد الزاوية القائمة الأولى  وأرسم الضلع الثاني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سنتيمتر.</a:t>
            </a: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EF3D47C-97A3-BCFC-0A4F-8D8BD51AE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3877A156-3427-86A6-19D9-F4E196380391}"/>
              </a:ext>
            </a:extLst>
          </p:cNvPr>
          <p:cNvCxnSpPr>
            <a:cxnSpLocks/>
          </p:cNvCxnSpPr>
          <p:nvPr/>
        </p:nvCxnSpPr>
        <p:spPr>
          <a:xfrm>
            <a:off x="2501806" y="4815620"/>
            <a:ext cx="1470754" cy="88414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Google Shape;167;p5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2FC12A51-D552-933A-ADEC-EF45CA11A96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8080134">
            <a:off x="2516974" y="3872749"/>
            <a:ext cx="1718675" cy="8288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Connecteur droit 39">
            <a:extLst>
              <a:ext uri="{FF2B5EF4-FFF2-40B4-BE49-F238E27FC236}">
                <a16:creationId xmlns:a16="http://schemas.microsoft.com/office/drawing/2014/main" id="{B73BB3BE-06B9-10DD-9418-E76F866C32A5}"/>
              </a:ext>
            </a:extLst>
          </p:cNvPr>
          <p:cNvCxnSpPr>
            <a:cxnSpLocks/>
          </p:cNvCxnSpPr>
          <p:nvPr/>
        </p:nvCxnSpPr>
        <p:spPr>
          <a:xfrm flipV="1">
            <a:off x="2515345" y="3290799"/>
            <a:ext cx="939055" cy="1524821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e 25">
            <a:extLst>
              <a:ext uri="{FF2B5EF4-FFF2-40B4-BE49-F238E27FC236}">
                <a16:creationId xmlns:a16="http://schemas.microsoft.com/office/drawing/2014/main" id="{FCC78250-BFBB-2562-902D-C9EE5F9C0297}"/>
              </a:ext>
            </a:extLst>
          </p:cNvPr>
          <p:cNvGrpSpPr/>
          <p:nvPr/>
        </p:nvGrpSpPr>
        <p:grpSpPr>
          <a:xfrm>
            <a:off x="772382" y="1789629"/>
            <a:ext cx="7150529" cy="480881"/>
            <a:chOff x="1200182" y="1703345"/>
            <a:chExt cx="7150529" cy="48088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88ED1A2-E0B6-E7E5-B502-BA1C451E8911}"/>
                </a:ext>
              </a:extLst>
            </p:cNvPr>
            <p:cNvGrpSpPr/>
            <p:nvPr/>
          </p:nvGrpSpPr>
          <p:grpSpPr>
            <a:xfrm>
              <a:off x="3113600" y="1716953"/>
              <a:ext cx="5237111" cy="467273"/>
              <a:chOff x="4242493" y="1767276"/>
              <a:chExt cx="3310136" cy="467273"/>
            </a:xfrm>
          </p:grpSpPr>
          <p:sp>
            <p:nvSpPr>
              <p:cNvPr id="11" name="Rectangle : coins arrondis 2">
                <a:extLst>
                  <a:ext uri="{FF2B5EF4-FFF2-40B4-BE49-F238E27FC236}">
                    <a16:creationId xmlns:a16="http://schemas.microsoft.com/office/drawing/2014/main" id="{32E92601-5B12-FFE0-5F68-CBB0E1569864}"/>
                  </a:ext>
                </a:extLst>
              </p:cNvPr>
              <p:cNvSpPr/>
              <p:nvPr/>
            </p:nvSpPr>
            <p:spPr>
              <a:xfrm>
                <a:off x="6525673" y="1784132"/>
                <a:ext cx="721447" cy="423541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أُحَدِّدُ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Oval 80">
                <a:extLst>
                  <a:ext uri="{FF2B5EF4-FFF2-40B4-BE49-F238E27FC236}">
                    <a16:creationId xmlns:a16="http://schemas.microsoft.com/office/drawing/2014/main" id="{A2A9241E-9273-D97D-98D0-2CA01527CD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53824" y="1775705"/>
                <a:ext cx="298805" cy="440397"/>
              </a:xfrm>
              <a:prstGeom prst="ellipse">
                <a:avLst/>
              </a:prstGeom>
              <a:solidFill>
                <a:srgbClr val="FCC3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  <p:sp>
            <p:nvSpPr>
              <p:cNvPr id="24" name="Rectangle : coins arrondis 8">
                <a:extLst>
                  <a:ext uri="{FF2B5EF4-FFF2-40B4-BE49-F238E27FC236}">
                    <a16:creationId xmlns:a16="http://schemas.microsoft.com/office/drawing/2014/main" id="{0652D53F-447E-CB41-0084-93C0A8F6CABE}"/>
                  </a:ext>
                </a:extLst>
              </p:cNvPr>
              <p:cNvSpPr/>
              <p:nvPr/>
            </p:nvSpPr>
            <p:spPr>
              <a:xfrm>
                <a:off x="4242493" y="1786759"/>
                <a:ext cx="704715" cy="440397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أُنشِئُ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Oval 80">
                <a:extLst>
                  <a:ext uri="{FF2B5EF4-FFF2-40B4-BE49-F238E27FC236}">
                    <a16:creationId xmlns:a16="http://schemas.microsoft.com/office/drawing/2014/main" id="{CD2FC1F1-523A-867F-B0CB-F0ED68B1E6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47208" y="1794152"/>
                <a:ext cx="301949" cy="440397"/>
              </a:xfrm>
              <a:prstGeom prst="ellipse">
                <a:avLst/>
              </a:prstGeom>
              <a:solidFill>
                <a:srgbClr val="FCCA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3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Rectangle : coins arrondis 10">
                <a:extLst>
                  <a:ext uri="{FF2B5EF4-FFF2-40B4-BE49-F238E27FC236}">
                    <a16:creationId xmlns:a16="http://schemas.microsoft.com/office/drawing/2014/main" id="{32A2A570-9581-4D53-89E7-C932C353C023}"/>
                  </a:ext>
                </a:extLst>
              </p:cNvPr>
              <p:cNvSpPr/>
              <p:nvPr/>
            </p:nvSpPr>
            <p:spPr>
              <a:xfrm>
                <a:off x="5391765" y="1783098"/>
                <a:ext cx="704715" cy="433004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أُحَدِّدُ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Oval 80">
                <a:extLst>
                  <a:ext uri="{FF2B5EF4-FFF2-40B4-BE49-F238E27FC236}">
                    <a16:creationId xmlns:a16="http://schemas.microsoft.com/office/drawing/2014/main" id="{ECF78B1C-C22F-DA45-CDB8-A6A04725B7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3488" y="1767276"/>
                <a:ext cx="301949" cy="440397"/>
              </a:xfrm>
              <a:prstGeom prst="ellipse">
                <a:avLst/>
              </a:prstGeom>
              <a:solidFill>
                <a:srgbClr val="FCC3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>
                    <a:solidFill>
                      <a:schemeClr val="bg1"/>
                    </a:solidFill>
                  </a:rPr>
                  <a:t>2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9CA32BE5-C04F-A9BE-E0BA-273EDF76E1F1}"/>
                </a:ext>
              </a:extLst>
            </p:cNvPr>
            <p:cNvSpPr/>
            <p:nvPr/>
          </p:nvSpPr>
          <p:spPr>
            <a:xfrm>
              <a:off x="1200182" y="1714363"/>
              <a:ext cx="1110651" cy="440397"/>
            </a:xfrm>
            <a:prstGeom prst="roundRect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</a:rPr>
                <a:t>أَتَحَقَّقُ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CA89676B-2C60-0DB4-5EA5-31C532F9A4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51118" y="1703345"/>
              <a:ext cx="541424" cy="462434"/>
            </a:xfrm>
            <a:prstGeom prst="ellipse">
              <a:avLst/>
            </a:prstGeom>
            <a:solidFill>
              <a:srgbClr val="FCCA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2400" b="1" dirty="0">
                  <a:solidFill>
                    <a:schemeClr val="bg1"/>
                  </a:solidFill>
                </a:rPr>
                <a:t>4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CE2B1AE-39F0-622B-4FD2-29D7A2B39243}"/>
              </a:ext>
            </a:extLst>
          </p:cNvPr>
          <p:cNvSpPr txBox="1"/>
          <p:nvPr/>
        </p:nvSpPr>
        <p:spPr>
          <a:xfrm>
            <a:off x="2501806" y="5283563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6 </a:t>
            </a:r>
            <a:r>
              <a:rPr lang="fr-MA" dirty="0"/>
              <a:t>cm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35BC103-83B0-7F7E-6C15-2A11445AF108}"/>
              </a:ext>
            </a:extLst>
          </p:cNvPr>
          <p:cNvSpPr txBox="1"/>
          <p:nvPr/>
        </p:nvSpPr>
        <p:spPr>
          <a:xfrm>
            <a:off x="2264865" y="3509005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6 </a:t>
            </a:r>
            <a:r>
              <a:rPr lang="fr-MA" dirty="0"/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51124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28793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65" name="Oval 81">
            <a:extLst>
              <a:ext uri="{FF2B5EF4-FFF2-40B4-BE49-F238E27FC236}">
                <a16:creationId xmlns:a16="http://schemas.microsoft.com/office/drawing/2014/main" id="{BB8FF84E-0EF7-1641-6663-66FDCD3335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10764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450625" y="2772257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الدرس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488159" y="4259789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 اختتام 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488159" y="3533029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أنشطة المراجعة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45</a:t>
                </a:r>
                <a:endPara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353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E3442-5884-60DE-68F3-49A3ABC12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AF0327A9-9315-80C0-4A7D-6B1ED1664381}"/>
              </a:ext>
            </a:extLst>
          </p:cNvPr>
          <p:cNvSpPr txBox="1"/>
          <p:nvPr/>
        </p:nvSpPr>
        <p:spPr>
          <a:xfrm>
            <a:off x="238991" y="929877"/>
            <a:ext cx="7204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أحدد الزاوية القائمة الثانية وأرسم الضلع الثالث بنقس الطول</a:t>
            </a: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E82F282-5FA9-322F-B3FA-82E23A03F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7" name="Groupe 25">
            <a:extLst>
              <a:ext uri="{FF2B5EF4-FFF2-40B4-BE49-F238E27FC236}">
                <a16:creationId xmlns:a16="http://schemas.microsoft.com/office/drawing/2014/main" id="{8B425AF8-281A-CA36-39E3-C39BF876953B}"/>
              </a:ext>
            </a:extLst>
          </p:cNvPr>
          <p:cNvGrpSpPr/>
          <p:nvPr/>
        </p:nvGrpSpPr>
        <p:grpSpPr>
          <a:xfrm>
            <a:off x="772382" y="1789629"/>
            <a:ext cx="7150529" cy="480881"/>
            <a:chOff x="1200182" y="1703345"/>
            <a:chExt cx="7150529" cy="48088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BE1E599-8BCC-E32F-CB32-7D8E52EB6466}"/>
                </a:ext>
              </a:extLst>
            </p:cNvPr>
            <p:cNvGrpSpPr/>
            <p:nvPr/>
          </p:nvGrpSpPr>
          <p:grpSpPr>
            <a:xfrm>
              <a:off x="3113600" y="1716953"/>
              <a:ext cx="5237111" cy="467273"/>
              <a:chOff x="4242493" y="1767276"/>
              <a:chExt cx="3310136" cy="467273"/>
            </a:xfrm>
          </p:grpSpPr>
          <p:sp>
            <p:nvSpPr>
              <p:cNvPr id="14" name="Rectangle : coins arrondis 2">
                <a:extLst>
                  <a:ext uri="{FF2B5EF4-FFF2-40B4-BE49-F238E27FC236}">
                    <a16:creationId xmlns:a16="http://schemas.microsoft.com/office/drawing/2014/main" id="{D85B1B97-1D5F-DBC2-1CF4-2986FAD32F15}"/>
                  </a:ext>
                </a:extLst>
              </p:cNvPr>
              <p:cNvSpPr/>
              <p:nvPr/>
            </p:nvSpPr>
            <p:spPr>
              <a:xfrm>
                <a:off x="6525673" y="1784132"/>
                <a:ext cx="721447" cy="423541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أُحَدِّدُ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Oval 80">
                <a:extLst>
                  <a:ext uri="{FF2B5EF4-FFF2-40B4-BE49-F238E27FC236}">
                    <a16:creationId xmlns:a16="http://schemas.microsoft.com/office/drawing/2014/main" id="{9BF8BB81-0C63-24EA-9E4C-3181C2B68F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53824" y="1775705"/>
                <a:ext cx="298805" cy="440397"/>
              </a:xfrm>
              <a:prstGeom prst="ellipse">
                <a:avLst/>
              </a:prstGeom>
              <a:solidFill>
                <a:srgbClr val="FCC3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  <p:sp>
            <p:nvSpPr>
              <p:cNvPr id="16" name="Rectangle : coins arrondis 8">
                <a:extLst>
                  <a:ext uri="{FF2B5EF4-FFF2-40B4-BE49-F238E27FC236}">
                    <a16:creationId xmlns:a16="http://schemas.microsoft.com/office/drawing/2014/main" id="{33F93B84-9AE8-7CD4-7720-CBA0DD1FF308}"/>
                  </a:ext>
                </a:extLst>
              </p:cNvPr>
              <p:cNvSpPr/>
              <p:nvPr/>
            </p:nvSpPr>
            <p:spPr>
              <a:xfrm>
                <a:off x="4242493" y="1786759"/>
                <a:ext cx="704715" cy="440397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أُنشِئُ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Oval 80">
                <a:extLst>
                  <a:ext uri="{FF2B5EF4-FFF2-40B4-BE49-F238E27FC236}">
                    <a16:creationId xmlns:a16="http://schemas.microsoft.com/office/drawing/2014/main" id="{0058EA4E-1090-84DA-FA77-D2DD7198CB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47208" y="1794152"/>
                <a:ext cx="301949" cy="440397"/>
              </a:xfrm>
              <a:prstGeom prst="ellipse">
                <a:avLst/>
              </a:prstGeom>
              <a:solidFill>
                <a:srgbClr val="FCCA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3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Rectangle : coins arrondis 10">
                <a:extLst>
                  <a:ext uri="{FF2B5EF4-FFF2-40B4-BE49-F238E27FC236}">
                    <a16:creationId xmlns:a16="http://schemas.microsoft.com/office/drawing/2014/main" id="{F6E382E5-36A6-7F04-23E4-76D3139B144F}"/>
                  </a:ext>
                </a:extLst>
              </p:cNvPr>
              <p:cNvSpPr/>
              <p:nvPr/>
            </p:nvSpPr>
            <p:spPr>
              <a:xfrm>
                <a:off x="5391765" y="1783098"/>
                <a:ext cx="704715" cy="433004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أُحَدِّدُ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Oval 80">
                <a:extLst>
                  <a:ext uri="{FF2B5EF4-FFF2-40B4-BE49-F238E27FC236}">
                    <a16:creationId xmlns:a16="http://schemas.microsoft.com/office/drawing/2014/main" id="{5235B9D5-D228-2B5E-B7B3-9AA79D056D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3488" y="1767276"/>
                <a:ext cx="301949" cy="440397"/>
              </a:xfrm>
              <a:prstGeom prst="ellipse">
                <a:avLst/>
              </a:prstGeom>
              <a:solidFill>
                <a:srgbClr val="FCC3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>
                    <a:solidFill>
                      <a:schemeClr val="bg1"/>
                    </a:solidFill>
                  </a:rPr>
                  <a:t>2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Rectangle : coins arrondis 8">
              <a:extLst>
                <a:ext uri="{FF2B5EF4-FFF2-40B4-BE49-F238E27FC236}">
                  <a16:creationId xmlns:a16="http://schemas.microsoft.com/office/drawing/2014/main" id="{12A5F54B-641E-EA0D-08B2-BF041689C3D3}"/>
                </a:ext>
              </a:extLst>
            </p:cNvPr>
            <p:cNvSpPr/>
            <p:nvPr/>
          </p:nvSpPr>
          <p:spPr>
            <a:xfrm>
              <a:off x="1200182" y="1714363"/>
              <a:ext cx="1110651" cy="440397"/>
            </a:xfrm>
            <a:prstGeom prst="roundRect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</a:rPr>
                <a:t>أَتَحَقَّقُ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FE63C8A6-1718-DD6D-C481-69FFD5F2A2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51118" y="1703345"/>
              <a:ext cx="541424" cy="462434"/>
            </a:xfrm>
            <a:prstGeom prst="ellipse">
              <a:avLst/>
            </a:prstGeom>
            <a:solidFill>
              <a:srgbClr val="FCCA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2400" b="1" dirty="0">
                  <a:solidFill>
                    <a:schemeClr val="bg1"/>
                  </a:solidFill>
                </a:rPr>
                <a:t>4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1A269C8-D62A-2B3B-8CCF-40E04979BB97}"/>
              </a:ext>
            </a:extLst>
          </p:cNvPr>
          <p:cNvGrpSpPr/>
          <p:nvPr/>
        </p:nvGrpSpPr>
        <p:grpSpPr>
          <a:xfrm>
            <a:off x="2235588" y="3581488"/>
            <a:ext cx="3367609" cy="2722004"/>
            <a:chOff x="2235588" y="3581488"/>
            <a:chExt cx="3367609" cy="2722004"/>
          </a:xfrm>
        </p:grpSpPr>
        <p:grpSp>
          <p:nvGrpSpPr>
            <p:cNvPr id="44" name="Groupe 12">
              <a:extLst>
                <a:ext uri="{FF2B5EF4-FFF2-40B4-BE49-F238E27FC236}">
                  <a16:creationId xmlns:a16="http://schemas.microsoft.com/office/drawing/2014/main" id="{6404795A-60E6-50AA-CAF5-09B755B4592E}"/>
                </a:ext>
              </a:extLst>
            </p:cNvPr>
            <p:cNvGrpSpPr/>
            <p:nvPr/>
          </p:nvGrpSpPr>
          <p:grpSpPr>
            <a:xfrm>
              <a:off x="3740809" y="4623856"/>
              <a:ext cx="360" cy="10800"/>
              <a:chOff x="3740809" y="4623856"/>
              <a:chExt cx="360" cy="10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">
                <p14:nvContentPartPr>
                  <p14:cNvPr id="73" name="Encre 1">
                    <a:extLst>
                      <a:ext uri="{FF2B5EF4-FFF2-40B4-BE49-F238E27FC236}">
                        <a16:creationId xmlns:a16="http://schemas.microsoft.com/office/drawing/2014/main" id="{4C6E1FB4-8202-DACF-39DB-FAA9D238DD5F}"/>
                      </a:ext>
                    </a:extLst>
                  </p14:cNvPr>
                  <p14:cNvContentPartPr/>
                  <p14:nvPr/>
                </p14:nvContentPartPr>
                <p14:xfrm>
                  <a:off x="3740809" y="4623856"/>
                  <a:ext cx="360" cy="360"/>
                </p14:xfrm>
              </p:contentPart>
            </mc:Choice>
            <mc:Fallback xmlns="">
              <p:pic>
                <p:nvPicPr>
                  <p:cNvPr id="2" name="Encre 1">
                    <a:extLst>
                      <a:ext uri="{FF2B5EF4-FFF2-40B4-BE49-F238E27FC236}">
                        <a16:creationId xmlns:a16="http://schemas.microsoft.com/office/drawing/2014/main" id="{4C6E1FB4-8202-DACF-39DB-FAA9D238DD5F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734689" y="4617736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74" name="Encre 2">
                    <a:extLst>
                      <a:ext uri="{FF2B5EF4-FFF2-40B4-BE49-F238E27FC236}">
                        <a16:creationId xmlns:a16="http://schemas.microsoft.com/office/drawing/2014/main" id="{0DCCF69B-1F96-23B4-E039-527A9DB6BA19}"/>
                      </a:ext>
                    </a:extLst>
                  </p14:cNvPr>
                  <p14:cNvContentPartPr/>
                  <p14:nvPr/>
                </p14:nvContentPartPr>
                <p14:xfrm>
                  <a:off x="3740809" y="4634296"/>
                  <a:ext cx="360" cy="360"/>
                </p14:xfrm>
              </p:contentPart>
            </mc:Choice>
            <mc:Fallback xmlns="">
              <p:pic>
                <p:nvPicPr>
                  <p:cNvPr id="3" name="Encre 2">
                    <a:extLst>
                      <a:ext uri="{FF2B5EF4-FFF2-40B4-BE49-F238E27FC236}">
                        <a16:creationId xmlns:a16="http://schemas.microsoft.com/office/drawing/2014/main" id="{0DCCF69B-1F96-23B4-E039-527A9DB6BA19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734689" y="4628176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75" name="Encre 3">
                    <a:extLst>
                      <a:ext uri="{FF2B5EF4-FFF2-40B4-BE49-F238E27FC236}">
                        <a16:creationId xmlns:a16="http://schemas.microsoft.com/office/drawing/2014/main" id="{E40FEE45-CCB6-6FFC-E849-2AF7B9E90A48}"/>
                      </a:ext>
                    </a:extLst>
                  </p14:cNvPr>
                  <p14:cNvContentPartPr/>
                  <p14:nvPr/>
                </p14:nvContentPartPr>
                <p14:xfrm>
                  <a:off x="3740809" y="4634296"/>
                  <a:ext cx="360" cy="360"/>
                </p14:xfrm>
              </p:contentPart>
            </mc:Choice>
            <mc:Fallback xmlns="">
              <p:pic>
                <p:nvPicPr>
                  <p:cNvPr id="4" name="Encre 3">
                    <a:extLst>
                      <a:ext uri="{FF2B5EF4-FFF2-40B4-BE49-F238E27FC236}">
                        <a16:creationId xmlns:a16="http://schemas.microsoft.com/office/drawing/2014/main" id="{E40FEE45-CCB6-6FFC-E849-2AF7B9E90A48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734689" y="4628176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76" name="Encre 5">
                    <a:extLst>
                      <a:ext uri="{FF2B5EF4-FFF2-40B4-BE49-F238E27FC236}">
                        <a16:creationId xmlns:a16="http://schemas.microsoft.com/office/drawing/2014/main" id="{43A817FD-3E5B-07C2-2FC8-EF418E6157C9}"/>
                      </a:ext>
                    </a:extLst>
                  </p14:cNvPr>
                  <p14:cNvContentPartPr/>
                  <p14:nvPr/>
                </p14:nvContentPartPr>
                <p14:xfrm>
                  <a:off x="3740809" y="4634296"/>
                  <a:ext cx="360" cy="360"/>
                </p14:xfrm>
              </p:contentPart>
            </mc:Choice>
            <mc:Fallback xmlns="">
              <p:pic>
                <p:nvPicPr>
                  <p:cNvPr id="6" name="Encre 5">
                    <a:extLst>
                      <a:ext uri="{FF2B5EF4-FFF2-40B4-BE49-F238E27FC236}">
                        <a16:creationId xmlns:a16="http://schemas.microsoft.com/office/drawing/2014/main" id="{43A817FD-3E5B-07C2-2FC8-EF418E6157C9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734689" y="4628176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5" name="Encre 8">
                  <a:extLst>
                    <a:ext uri="{FF2B5EF4-FFF2-40B4-BE49-F238E27FC236}">
                      <a16:creationId xmlns:a16="http://schemas.microsoft.com/office/drawing/2014/main" id="{3A95DC60-BC01-1A1C-5124-FAFE446BB8E7}"/>
                    </a:ext>
                  </a:extLst>
                </p14:cNvPr>
                <p14:cNvContentPartPr/>
                <p14:nvPr/>
              </p14:nvContentPartPr>
              <p14:xfrm rot="5400000">
                <a:off x="3723981" y="4649600"/>
                <a:ext cx="7376" cy="15832"/>
              </p14:xfrm>
            </p:contentPart>
          </mc:Choice>
          <mc:Fallback xmlns="">
            <p:pic>
              <p:nvPicPr>
                <p:cNvPr id="55" name="Encre 8">
                  <a:extLst>
                    <a:ext uri="{FF2B5EF4-FFF2-40B4-BE49-F238E27FC236}">
                      <a16:creationId xmlns:a16="http://schemas.microsoft.com/office/drawing/2014/main" id="{3A95DC60-BC01-1A1C-5124-FAFE446BB8E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3718010" y="4643619"/>
                  <a:ext cx="19318" cy="277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6" name="Encre 10">
                  <a:extLst>
                    <a:ext uri="{FF2B5EF4-FFF2-40B4-BE49-F238E27FC236}">
                      <a16:creationId xmlns:a16="http://schemas.microsoft.com/office/drawing/2014/main" id="{3A2DAA12-D325-3FE0-6746-0FBEACE72737}"/>
                    </a:ext>
                  </a:extLst>
                </p14:cNvPr>
                <p14:cNvContentPartPr/>
                <p14:nvPr/>
              </p14:nvContentPartPr>
              <p14:xfrm>
                <a:off x="3719569" y="4654816"/>
                <a:ext cx="360" cy="360"/>
              </p14:xfrm>
            </p:contentPart>
          </mc:Choice>
          <mc:Fallback xmlns="">
            <p:pic>
              <p:nvPicPr>
                <p:cNvPr id="56" name="Encre 10">
                  <a:extLst>
                    <a:ext uri="{FF2B5EF4-FFF2-40B4-BE49-F238E27FC236}">
                      <a16:creationId xmlns:a16="http://schemas.microsoft.com/office/drawing/2014/main" id="{3A2DAA12-D325-3FE0-6746-0FBEACE7273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713449" y="4648696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57" name="Connecteur droit 40">
              <a:extLst>
                <a:ext uri="{FF2B5EF4-FFF2-40B4-BE49-F238E27FC236}">
                  <a16:creationId xmlns:a16="http://schemas.microsoft.com/office/drawing/2014/main" id="{4234AE72-35B3-462A-CBC0-43A831E5254D}"/>
                </a:ext>
              </a:extLst>
            </p:cNvPr>
            <p:cNvCxnSpPr>
              <a:cxnSpLocks/>
            </p:cNvCxnSpPr>
            <p:nvPr/>
          </p:nvCxnSpPr>
          <p:spPr>
            <a:xfrm>
              <a:off x="3483359" y="3607293"/>
              <a:ext cx="1891281" cy="964526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AC3BFDA-BE21-0BAF-94D5-E93B7F65FBC6}"/>
                </a:ext>
              </a:extLst>
            </p:cNvPr>
            <p:cNvSpPr txBox="1"/>
            <p:nvPr/>
          </p:nvSpPr>
          <p:spPr>
            <a:xfrm>
              <a:off x="2472529" y="5658006"/>
              <a:ext cx="673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6 </a:t>
              </a:r>
              <a:r>
                <a:rPr lang="fr-MA" dirty="0"/>
                <a:t>cm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1FB3B27-0382-A005-BCEE-22004AA3BE98}"/>
                </a:ext>
              </a:extLst>
            </p:cNvPr>
            <p:cNvGrpSpPr/>
            <p:nvPr/>
          </p:nvGrpSpPr>
          <p:grpSpPr>
            <a:xfrm>
              <a:off x="2235588" y="3581488"/>
              <a:ext cx="3367609" cy="2722004"/>
              <a:chOff x="2235588" y="3581488"/>
              <a:chExt cx="3367609" cy="2722004"/>
            </a:xfrm>
          </p:grpSpPr>
          <p:grpSp>
            <p:nvGrpSpPr>
              <p:cNvPr id="60" name="Groupe 18">
                <a:extLst>
                  <a:ext uri="{FF2B5EF4-FFF2-40B4-BE49-F238E27FC236}">
                    <a16:creationId xmlns:a16="http://schemas.microsoft.com/office/drawing/2014/main" id="{A6CF42B8-D704-35DF-4FED-6A8543F5E139}"/>
                  </a:ext>
                </a:extLst>
              </p:cNvPr>
              <p:cNvGrpSpPr/>
              <p:nvPr/>
            </p:nvGrpSpPr>
            <p:grpSpPr>
              <a:xfrm>
                <a:off x="2607013" y="3581488"/>
                <a:ext cx="2996184" cy="2722004"/>
                <a:chOff x="2645000" y="3359727"/>
                <a:chExt cx="2996184" cy="2722004"/>
              </a:xfrm>
            </p:grpSpPr>
            <p:grpSp>
              <p:nvGrpSpPr>
                <p:cNvPr id="63" name="Groupe 19">
                  <a:extLst>
                    <a:ext uri="{FF2B5EF4-FFF2-40B4-BE49-F238E27FC236}">
                      <a16:creationId xmlns:a16="http://schemas.microsoft.com/office/drawing/2014/main" id="{B681347F-D0E9-6E20-6F7E-3CB5F1403557}"/>
                    </a:ext>
                  </a:extLst>
                </p:cNvPr>
                <p:cNvGrpSpPr/>
                <p:nvPr/>
              </p:nvGrpSpPr>
              <p:grpSpPr>
                <a:xfrm>
                  <a:off x="3740809" y="4623856"/>
                  <a:ext cx="360" cy="10800"/>
                  <a:chOff x="3740809" y="4623856"/>
                  <a:chExt cx="360" cy="1080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">
                    <p14:nvContentPartPr>
                      <p14:cNvPr id="69" name="Encre 33">
                        <a:extLst>
                          <a:ext uri="{FF2B5EF4-FFF2-40B4-BE49-F238E27FC236}">
                            <a16:creationId xmlns:a16="http://schemas.microsoft.com/office/drawing/2014/main" id="{CC4A0393-B329-C9F4-7F64-4B12A2D9967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740809" y="4623856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34" name="Encre 33">
                        <a:extLst>
                          <a:ext uri="{FF2B5EF4-FFF2-40B4-BE49-F238E27FC236}">
                            <a16:creationId xmlns:a16="http://schemas.microsoft.com/office/drawing/2014/main" id="{CC4A0393-B329-C9F4-7F64-4B12A2D996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4689" y="4617736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3">
                    <p14:nvContentPartPr>
                      <p14:cNvPr id="70" name="Encre 34">
                        <a:extLst>
                          <a:ext uri="{FF2B5EF4-FFF2-40B4-BE49-F238E27FC236}">
                            <a16:creationId xmlns:a16="http://schemas.microsoft.com/office/drawing/2014/main" id="{8AFECCD1-A703-7144-06CE-2150AD6E091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740809" y="4634296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35" name="Encre 34">
                        <a:extLst>
                          <a:ext uri="{FF2B5EF4-FFF2-40B4-BE49-F238E27FC236}">
                            <a16:creationId xmlns:a16="http://schemas.microsoft.com/office/drawing/2014/main" id="{8AFECCD1-A703-7144-06CE-2150AD6E09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4689" y="4628176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4">
                    <p14:nvContentPartPr>
                      <p14:cNvPr id="71" name="Encre 35">
                        <a:extLst>
                          <a:ext uri="{FF2B5EF4-FFF2-40B4-BE49-F238E27FC236}">
                            <a16:creationId xmlns:a16="http://schemas.microsoft.com/office/drawing/2014/main" id="{84B1946D-3E5D-142C-AC35-3D5A16743ED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740809" y="4634296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36" name="Encre 35">
                        <a:extLst>
                          <a:ext uri="{FF2B5EF4-FFF2-40B4-BE49-F238E27FC236}">
                            <a16:creationId xmlns:a16="http://schemas.microsoft.com/office/drawing/2014/main" id="{84B1946D-3E5D-142C-AC35-3D5A16743E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4689" y="4628176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5">
                    <p14:nvContentPartPr>
                      <p14:cNvPr id="72" name="Encre 39">
                        <a:extLst>
                          <a:ext uri="{FF2B5EF4-FFF2-40B4-BE49-F238E27FC236}">
                            <a16:creationId xmlns:a16="http://schemas.microsoft.com/office/drawing/2014/main" id="{7B241534-7820-6F3E-1845-C9998D6F81D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740809" y="4634296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40" name="Encre 39">
                        <a:extLst>
                          <a:ext uri="{FF2B5EF4-FFF2-40B4-BE49-F238E27FC236}">
                            <a16:creationId xmlns:a16="http://schemas.microsoft.com/office/drawing/2014/main" id="{7B241534-7820-6F3E-1845-C9998D6F81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4689" y="4628176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6">
                  <p14:nvContentPartPr>
                    <p14:cNvPr id="64" name="Encre 20">
                      <a:extLst>
                        <a:ext uri="{FF2B5EF4-FFF2-40B4-BE49-F238E27FC236}">
                          <a16:creationId xmlns:a16="http://schemas.microsoft.com/office/drawing/2014/main" id="{03E53652-21EF-DCF0-9212-193B0D6F10F2}"/>
                        </a:ext>
                      </a:extLst>
                    </p14:cNvPr>
                    <p14:cNvContentPartPr/>
                    <p14:nvPr/>
                  </p14:nvContentPartPr>
                  <p14:xfrm rot="-16200000">
                    <a:off x="3723981" y="4649600"/>
                    <a:ext cx="7376" cy="15832"/>
                  </p14:xfrm>
                </p:contentPart>
              </mc:Choice>
              <mc:Fallback xmlns="">
                <p:pic>
                  <p:nvPicPr>
                    <p:cNvPr id="21" name="Encre 20">
                      <a:extLst>
                        <a:ext uri="{FF2B5EF4-FFF2-40B4-BE49-F238E27FC236}">
                          <a16:creationId xmlns:a16="http://schemas.microsoft.com/office/drawing/2014/main" id="{03E53652-21EF-DCF0-9212-193B0D6F10F2}"/>
                        </a:ext>
                      </a:extLst>
                    </p:cNvPr>
                    <p:cNvPicPr/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 rot="-16200000">
                      <a:off x="3718010" y="4643619"/>
                      <a:ext cx="19318" cy="2779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">
                  <p14:nvContentPartPr>
                    <p14:cNvPr id="65" name="Encre 21">
                      <a:extLst>
                        <a:ext uri="{FF2B5EF4-FFF2-40B4-BE49-F238E27FC236}">
                          <a16:creationId xmlns:a16="http://schemas.microsoft.com/office/drawing/2014/main" id="{73AF15BF-8F40-0E79-DD96-726418B45E5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19569" y="4654816"/>
                    <a:ext cx="360" cy="360"/>
                  </p14:xfrm>
                </p:contentPart>
              </mc:Choice>
              <mc:Fallback xmlns="">
                <p:pic>
                  <p:nvPicPr>
                    <p:cNvPr id="22" name="Encre 21">
                      <a:extLst>
                        <a:ext uri="{FF2B5EF4-FFF2-40B4-BE49-F238E27FC236}">
                          <a16:creationId xmlns:a16="http://schemas.microsoft.com/office/drawing/2014/main" id="{73AF15BF-8F40-0E79-DD96-726418B45E59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3713449" y="4648696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p:pic>
              <p:nvPicPr>
                <p:cNvPr id="66" name="Google Shape;167;p5" descr="Une image contenant capture d’écran, instrument de mesure rigide, ligne, règle&#10;&#10;Le contenu généré par l’IA peut être incorrect.">
                  <a:extLst>
                    <a:ext uri="{FF2B5EF4-FFF2-40B4-BE49-F238E27FC236}">
                      <a16:creationId xmlns:a16="http://schemas.microsoft.com/office/drawing/2014/main" id="{B40EF29F-A698-65B2-0865-5E6981436245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 rot="1597420">
                  <a:off x="3046270" y="3902104"/>
                  <a:ext cx="2594914" cy="144350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67" name="Connecteur droit 24">
                  <a:extLst>
                    <a:ext uri="{FF2B5EF4-FFF2-40B4-BE49-F238E27FC236}">
                      <a16:creationId xmlns:a16="http://schemas.microsoft.com/office/drawing/2014/main" id="{1474EA3F-B0F2-503E-AE2D-BD220F03EE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90823" y="5155331"/>
                  <a:ext cx="1881177" cy="926400"/>
                </a:xfrm>
                <a:prstGeom prst="line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Connecteur droit 32">
                  <a:extLst>
                    <a:ext uri="{FF2B5EF4-FFF2-40B4-BE49-F238E27FC236}">
                      <a16:creationId xmlns:a16="http://schemas.microsoft.com/office/drawing/2014/main" id="{43D925CF-D64D-1A31-F396-CA2D24BD85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45000" y="3359727"/>
                  <a:ext cx="876346" cy="1795604"/>
                </a:xfrm>
                <a:prstGeom prst="line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FA5F8F6-7A44-DD7C-D951-B1B0CB7414FA}"/>
                  </a:ext>
                </a:extLst>
              </p:cNvPr>
              <p:cNvSpPr txBox="1"/>
              <p:nvPr/>
            </p:nvSpPr>
            <p:spPr>
              <a:xfrm>
                <a:off x="2235588" y="3883448"/>
                <a:ext cx="6735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6 </a:t>
                </a:r>
                <a:r>
                  <a:rPr lang="fr-MA" dirty="0"/>
                  <a:t>cm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9FFE482-9642-EFEC-AFF6-A18C31CDF784}"/>
                  </a:ext>
                </a:extLst>
              </p:cNvPr>
              <p:cNvSpPr txBox="1"/>
              <p:nvPr/>
            </p:nvSpPr>
            <p:spPr>
              <a:xfrm>
                <a:off x="4430551" y="3640858"/>
                <a:ext cx="6735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6 </a:t>
                </a:r>
                <a:r>
                  <a:rPr lang="fr-MA" dirty="0"/>
                  <a:t>cm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906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99872-6A30-B6E9-114A-C09806EBF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251CB8D2-F8DE-625A-22BE-498DECE74F69}"/>
              </a:ext>
            </a:extLst>
          </p:cNvPr>
          <p:cNvSpPr txBox="1"/>
          <p:nvPr/>
        </p:nvSpPr>
        <p:spPr>
          <a:xfrm>
            <a:off x="238991" y="929877"/>
            <a:ext cx="7204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أحدد الزاوية القائمة الثالثة وأرسم الضلع الرابع.</a:t>
            </a: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2566F3D-5D09-91C6-884A-DEADD6C87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00797E21-5143-5149-0EC2-D52EF347182C}"/>
              </a:ext>
            </a:extLst>
          </p:cNvPr>
          <p:cNvCxnSpPr>
            <a:cxnSpLocks/>
          </p:cNvCxnSpPr>
          <p:nvPr/>
        </p:nvCxnSpPr>
        <p:spPr>
          <a:xfrm flipV="1">
            <a:off x="4505801" y="4571819"/>
            <a:ext cx="902616" cy="1731356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Google Shape;167;p5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88A34484-C5B7-C7F1-137E-2DD1DB1925A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7079200">
            <a:off x="2830984" y="4681359"/>
            <a:ext cx="2594914" cy="1443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3DDE0DC-A9C4-1A09-9E2A-B5E0057687A0}"/>
              </a:ext>
            </a:extLst>
          </p:cNvPr>
          <p:cNvGrpSpPr/>
          <p:nvPr/>
        </p:nvGrpSpPr>
        <p:grpSpPr>
          <a:xfrm>
            <a:off x="2235588" y="3581488"/>
            <a:ext cx="3139052" cy="2722004"/>
            <a:chOff x="2235588" y="3581488"/>
            <a:chExt cx="3139052" cy="2722004"/>
          </a:xfrm>
        </p:grpSpPr>
        <p:grpSp>
          <p:nvGrpSpPr>
            <p:cNvPr id="4" name="Groupe 12">
              <a:extLst>
                <a:ext uri="{FF2B5EF4-FFF2-40B4-BE49-F238E27FC236}">
                  <a16:creationId xmlns:a16="http://schemas.microsoft.com/office/drawing/2014/main" id="{F6651FE0-018A-9CEC-671D-F55703443ACD}"/>
                </a:ext>
              </a:extLst>
            </p:cNvPr>
            <p:cNvGrpSpPr/>
            <p:nvPr/>
          </p:nvGrpSpPr>
          <p:grpSpPr>
            <a:xfrm>
              <a:off x="3740809" y="4623856"/>
              <a:ext cx="360" cy="10800"/>
              <a:chOff x="3740809" y="4623856"/>
              <a:chExt cx="360" cy="10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39" name="Encre 1">
                    <a:extLst>
                      <a:ext uri="{FF2B5EF4-FFF2-40B4-BE49-F238E27FC236}">
                        <a16:creationId xmlns:a16="http://schemas.microsoft.com/office/drawing/2014/main" id="{552BA737-3C5D-FC5E-8234-077C50B57924}"/>
                      </a:ext>
                    </a:extLst>
                  </p14:cNvPr>
                  <p14:cNvContentPartPr/>
                  <p14:nvPr/>
                </p14:nvContentPartPr>
                <p14:xfrm>
                  <a:off x="3740809" y="4623856"/>
                  <a:ext cx="360" cy="360"/>
                </p14:xfrm>
              </p:contentPart>
            </mc:Choice>
            <mc:Fallback xmlns="">
              <p:pic>
                <p:nvPicPr>
                  <p:cNvPr id="2" name="Encre 1">
                    <a:extLst>
                      <a:ext uri="{FF2B5EF4-FFF2-40B4-BE49-F238E27FC236}">
                        <a16:creationId xmlns:a16="http://schemas.microsoft.com/office/drawing/2014/main" id="{4C6E1FB4-8202-DACF-39DB-FAA9D238DD5F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734689" y="4617736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49" name="Encre 2">
                    <a:extLst>
                      <a:ext uri="{FF2B5EF4-FFF2-40B4-BE49-F238E27FC236}">
                        <a16:creationId xmlns:a16="http://schemas.microsoft.com/office/drawing/2014/main" id="{4D86EC6F-49EF-9DD4-B730-54818A83A800}"/>
                      </a:ext>
                    </a:extLst>
                  </p14:cNvPr>
                  <p14:cNvContentPartPr/>
                  <p14:nvPr/>
                </p14:nvContentPartPr>
                <p14:xfrm>
                  <a:off x="3740809" y="4634296"/>
                  <a:ext cx="360" cy="360"/>
                </p14:xfrm>
              </p:contentPart>
            </mc:Choice>
            <mc:Fallback xmlns="">
              <p:pic>
                <p:nvPicPr>
                  <p:cNvPr id="3" name="Encre 2">
                    <a:extLst>
                      <a:ext uri="{FF2B5EF4-FFF2-40B4-BE49-F238E27FC236}">
                        <a16:creationId xmlns:a16="http://schemas.microsoft.com/office/drawing/2014/main" id="{0DCCF69B-1F96-23B4-E039-527A9DB6BA19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734689" y="4628176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60" name="Encre 3">
                    <a:extLst>
                      <a:ext uri="{FF2B5EF4-FFF2-40B4-BE49-F238E27FC236}">
                        <a16:creationId xmlns:a16="http://schemas.microsoft.com/office/drawing/2014/main" id="{6BDB1CAC-B012-8F9B-80B0-B0B9D873E5AA}"/>
                      </a:ext>
                    </a:extLst>
                  </p14:cNvPr>
                  <p14:cNvContentPartPr/>
                  <p14:nvPr/>
                </p14:nvContentPartPr>
                <p14:xfrm>
                  <a:off x="3740809" y="4634296"/>
                  <a:ext cx="360" cy="360"/>
                </p14:xfrm>
              </p:contentPart>
            </mc:Choice>
            <mc:Fallback xmlns="">
              <p:pic>
                <p:nvPicPr>
                  <p:cNvPr id="4" name="Encre 3">
                    <a:extLst>
                      <a:ext uri="{FF2B5EF4-FFF2-40B4-BE49-F238E27FC236}">
                        <a16:creationId xmlns:a16="http://schemas.microsoft.com/office/drawing/2014/main" id="{E40FEE45-CCB6-6FFC-E849-2AF7B9E90A48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734689" y="4628176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61" name="Encre 5">
                    <a:extLst>
                      <a:ext uri="{FF2B5EF4-FFF2-40B4-BE49-F238E27FC236}">
                        <a16:creationId xmlns:a16="http://schemas.microsoft.com/office/drawing/2014/main" id="{43AE7D89-E245-50E2-C452-1CB4ABB77245}"/>
                      </a:ext>
                    </a:extLst>
                  </p14:cNvPr>
                  <p14:cNvContentPartPr/>
                  <p14:nvPr/>
                </p14:nvContentPartPr>
                <p14:xfrm>
                  <a:off x="3740809" y="4634296"/>
                  <a:ext cx="360" cy="360"/>
                </p14:xfrm>
              </p:contentPart>
            </mc:Choice>
            <mc:Fallback xmlns="">
              <p:pic>
                <p:nvPicPr>
                  <p:cNvPr id="6" name="Encre 5">
                    <a:extLst>
                      <a:ext uri="{FF2B5EF4-FFF2-40B4-BE49-F238E27FC236}">
                        <a16:creationId xmlns:a16="http://schemas.microsoft.com/office/drawing/2014/main" id="{43A817FD-3E5B-07C2-2FC8-EF418E6157C9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734689" y="4628176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Encre 8">
                  <a:extLst>
                    <a:ext uri="{FF2B5EF4-FFF2-40B4-BE49-F238E27FC236}">
                      <a16:creationId xmlns:a16="http://schemas.microsoft.com/office/drawing/2014/main" id="{C737C335-4E34-FD47-CC28-81A7B2612478}"/>
                    </a:ext>
                  </a:extLst>
                </p14:cNvPr>
                <p14:cNvContentPartPr/>
                <p14:nvPr/>
              </p14:nvContentPartPr>
              <p14:xfrm rot="5400000">
                <a:off x="3723981" y="4649600"/>
                <a:ext cx="7376" cy="15832"/>
              </p14:xfrm>
            </p:contentPart>
          </mc:Choice>
          <mc:Fallback xmlns="">
            <p:pic>
              <p:nvPicPr>
                <p:cNvPr id="7" name="Encre 8">
                  <a:extLst>
                    <a:ext uri="{FF2B5EF4-FFF2-40B4-BE49-F238E27FC236}">
                      <a16:creationId xmlns:a16="http://schemas.microsoft.com/office/drawing/2014/main" id="{C737C335-4E34-FD47-CC28-81A7B261247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 rot="5400000">
                  <a:off x="3718010" y="4643619"/>
                  <a:ext cx="19318" cy="277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Encre 10">
                  <a:extLst>
                    <a:ext uri="{FF2B5EF4-FFF2-40B4-BE49-F238E27FC236}">
                      <a16:creationId xmlns:a16="http://schemas.microsoft.com/office/drawing/2014/main" id="{FEA2271D-6B45-9126-0D53-4200E8B6BB42}"/>
                    </a:ext>
                  </a:extLst>
                </p14:cNvPr>
                <p14:cNvContentPartPr/>
                <p14:nvPr/>
              </p14:nvContentPartPr>
              <p14:xfrm>
                <a:off x="3719569" y="4654816"/>
                <a:ext cx="360" cy="360"/>
              </p14:xfrm>
            </p:contentPart>
          </mc:Choice>
          <mc:Fallback xmlns="">
            <p:pic>
              <p:nvPicPr>
                <p:cNvPr id="9" name="Encre 10">
                  <a:extLst>
                    <a:ext uri="{FF2B5EF4-FFF2-40B4-BE49-F238E27FC236}">
                      <a16:creationId xmlns:a16="http://schemas.microsoft.com/office/drawing/2014/main" id="{FEA2271D-6B45-9126-0D53-4200E8B6BB4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713449" y="4648696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10" name="Connecteur droit 40">
              <a:extLst>
                <a:ext uri="{FF2B5EF4-FFF2-40B4-BE49-F238E27FC236}">
                  <a16:creationId xmlns:a16="http://schemas.microsoft.com/office/drawing/2014/main" id="{7293CDB1-7C69-DF18-8472-F386708D7990}"/>
                </a:ext>
              </a:extLst>
            </p:cNvPr>
            <p:cNvCxnSpPr>
              <a:cxnSpLocks/>
            </p:cNvCxnSpPr>
            <p:nvPr/>
          </p:nvCxnSpPr>
          <p:spPr>
            <a:xfrm>
              <a:off x="3483359" y="3607293"/>
              <a:ext cx="1891281" cy="964526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9AD142-8C5D-BE41-FD96-09B6D159E4F1}"/>
                </a:ext>
              </a:extLst>
            </p:cNvPr>
            <p:cNvSpPr txBox="1"/>
            <p:nvPr/>
          </p:nvSpPr>
          <p:spPr>
            <a:xfrm>
              <a:off x="2472529" y="5658006"/>
              <a:ext cx="673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5 </a:t>
              </a:r>
              <a:r>
                <a:rPr lang="fr-MA" dirty="0"/>
                <a:t>cm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CF759FE-682A-F2BA-598F-DCBABC45EA53}"/>
                </a:ext>
              </a:extLst>
            </p:cNvPr>
            <p:cNvGrpSpPr/>
            <p:nvPr/>
          </p:nvGrpSpPr>
          <p:grpSpPr>
            <a:xfrm>
              <a:off x="2235588" y="3581488"/>
              <a:ext cx="2868545" cy="2722004"/>
              <a:chOff x="2235588" y="3581488"/>
              <a:chExt cx="2868545" cy="2722004"/>
            </a:xfrm>
          </p:grpSpPr>
          <p:grpSp>
            <p:nvGrpSpPr>
              <p:cNvPr id="25" name="Groupe 18">
                <a:extLst>
                  <a:ext uri="{FF2B5EF4-FFF2-40B4-BE49-F238E27FC236}">
                    <a16:creationId xmlns:a16="http://schemas.microsoft.com/office/drawing/2014/main" id="{E6AB06CC-7746-EED9-96E0-020B081A26DA}"/>
                  </a:ext>
                </a:extLst>
              </p:cNvPr>
              <p:cNvGrpSpPr/>
              <p:nvPr/>
            </p:nvGrpSpPr>
            <p:grpSpPr>
              <a:xfrm>
                <a:off x="2607013" y="3581488"/>
                <a:ext cx="1927000" cy="2722004"/>
                <a:chOff x="2645000" y="3359727"/>
                <a:chExt cx="1927000" cy="2722004"/>
              </a:xfrm>
            </p:grpSpPr>
            <p:grpSp>
              <p:nvGrpSpPr>
                <p:cNvPr id="28" name="Groupe 19">
                  <a:extLst>
                    <a:ext uri="{FF2B5EF4-FFF2-40B4-BE49-F238E27FC236}">
                      <a16:creationId xmlns:a16="http://schemas.microsoft.com/office/drawing/2014/main" id="{45888B5C-014C-6A99-96C0-EB73D5A3A94D}"/>
                    </a:ext>
                  </a:extLst>
                </p:cNvPr>
                <p:cNvGrpSpPr/>
                <p:nvPr/>
              </p:nvGrpSpPr>
              <p:grpSpPr>
                <a:xfrm>
                  <a:off x="3740809" y="4623856"/>
                  <a:ext cx="360" cy="10800"/>
                  <a:chOff x="3740809" y="4623856"/>
                  <a:chExt cx="360" cy="1080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3">
                    <p14:nvContentPartPr>
                      <p14:cNvPr id="34" name="Encre 33">
                        <a:extLst>
                          <a:ext uri="{FF2B5EF4-FFF2-40B4-BE49-F238E27FC236}">
                            <a16:creationId xmlns:a16="http://schemas.microsoft.com/office/drawing/2014/main" id="{60D89D88-F6D3-F09C-17B7-C24782B6ECF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740809" y="4623856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34" name="Encre 33">
                        <a:extLst>
                          <a:ext uri="{FF2B5EF4-FFF2-40B4-BE49-F238E27FC236}">
                            <a16:creationId xmlns:a16="http://schemas.microsoft.com/office/drawing/2014/main" id="{CC4A0393-B329-C9F4-7F64-4B12A2D996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34689" y="4617736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4">
                    <p14:nvContentPartPr>
                      <p14:cNvPr id="35" name="Encre 34">
                        <a:extLst>
                          <a:ext uri="{FF2B5EF4-FFF2-40B4-BE49-F238E27FC236}">
                            <a16:creationId xmlns:a16="http://schemas.microsoft.com/office/drawing/2014/main" id="{3B6FBF9E-1EBC-BF6A-861D-062D84F798D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740809" y="4634296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35" name="Encre 34">
                        <a:extLst>
                          <a:ext uri="{FF2B5EF4-FFF2-40B4-BE49-F238E27FC236}">
                            <a16:creationId xmlns:a16="http://schemas.microsoft.com/office/drawing/2014/main" id="{8AFECCD1-A703-7144-06CE-2150AD6E09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34689" y="4628176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5">
                    <p14:nvContentPartPr>
                      <p14:cNvPr id="37" name="Encre 35">
                        <a:extLst>
                          <a:ext uri="{FF2B5EF4-FFF2-40B4-BE49-F238E27FC236}">
                            <a16:creationId xmlns:a16="http://schemas.microsoft.com/office/drawing/2014/main" id="{9257FD19-CF56-1D4E-9351-4206418AD53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740809" y="4634296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36" name="Encre 35">
                        <a:extLst>
                          <a:ext uri="{FF2B5EF4-FFF2-40B4-BE49-F238E27FC236}">
                            <a16:creationId xmlns:a16="http://schemas.microsoft.com/office/drawing/2014/main" id="{84B1946D-3E5D-142C-AC35-3D5A16743E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34689" y="4628176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6">
                    <p14:nvContentPartPr>
                      <p14:cNvPr id="38" name="Encre 39">
                        <a:extLst>
                          <a:ext uri="{FF2B5EF4-FFF2-40B4-BE49-F238E27FC236}">
                            <a16:creationId xmlns:a16="http://schemas.microsoft.com/office/drawing/2014/main" id="{76B2A41A-F2DE-13A3-65F7-508080108BC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740809" y="4634296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40" name="Encre 39">
                        <a:extLst>
                          <a:ext uri="{FF2B5EF4-FFF2-40B4-BE49-F238E27FC236}">
                            <a16:creationId xmlns:a16="http://schemas.microsoft.com/office/drawing/2014/main" id="{7B241534-7820-6F3E-1845-C9998D6F81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34689" y="4628176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7">
                  <p14:nvContentPartPr>
                    <p14:cNvPr id="29" name="Encre 20">
                      <a:extLst>
                        <a:ext uri="{FF2B5EF4-FFF2-40B4-BE49-F238E27FC236}">
                          <a16:creationId xmlns:a16="http://schemas.microsoft.com/office/drawing/2014/main" id="{2306A181-58CF-5D51-F98F-76C79423B96D}"/>
                        </a:ext>
                      </a:extLst>
                    </p14:cNvPr>
                    <p14:cNvContentPartPr/>
                    <p14:nvPr/>
                  </p14:nvContentPartPr>
                  <p14:xfrm rot="-16200000">
                    <a:off x="3723981" y="4649600"/>
                    <a:ext cx="7376" cy="15832"/>
                  </p14:xfrm>
                </p:contentPart>
              </mc:Choice>
              <mc:Fallback xmlns="">
                <p:pic>
                  <p:nvPicPr>
                    <p:cNvPr id="21" name="Encre 20">
                      <a:extLst>
                        <a:ext uri="{FF2B5EF4-FFF2-40B4-BE49-F238E27FC236}">
                          <a16:creationId xmlns:a16="http://schemas.microsoft.com/office/drawing/2014/main" id="{03E53652-21EF-DCF0-9212-193B0D6F10F2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 rot="-16200000">
                      <a:off x="3718010" y="4643619"/>
                      <a:ext cx="19318" cy="2779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">
                  <p14:nvContentPartPr>
                    <p14:cNvPr id="30" name="Encre 21">
                      <a:extLst>
                        <a:ext uri="{FF2B5EF4-FFF2-40B4-BE49-F238E27FC236}">
                          <a16:creationId xmlns:a16="http://schemas.microsoft.com/office/drawing/2014/main" id="{693E27FE-FDC8-F496-A712-762517DB1D0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19569" y="4654816"/>
                    <a:ext cx="360" cy="360"/>
                  </p14:xfrm>
                </p:contentPart>
              </mc:Choice>
              <mc:Fallback xmlns="">
                <p:pic>
                  <p:nvPicPr>
                    <p:cNvPr id="22" name="Encre 21">
                      <a:extLst>
                        <a:ext uri="{FF2B5EF4-FFF2-40B4-BE49-F238E27FC236}">
                          <a16:creationId xmlns:a16="http://schemas.microsoft.com/office/drawing/2014/main" id="{73AF15BF-8F40-0E79-DD96-726418B45E59}"/>
                        </a:ext>
                      </a:extLst>
                    </p:cNvPr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3713449" y="4648696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p:cxnSp>
              <p:nvCxnSpPr>
                <p:cNvPr id="32" name="Connecteur droit 24">
                  <a:extLst>
                    <a:ext uri="{FF2B5EF4-FFF2-40B4-BE49-F238E27FC236}">
                      <a16:creationId xmlns:a16="http://schemas.microsoft.com/office/drawing/2014/main" id="{EEBC9A6F-8205-4B3F-8DBB-3C60EAC38E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90823" y="5155331"/>
                  <a:ext cx="1881177" cy="926400"/>
                </a:xfrm>
                <a:prstGeom prst="line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cteur droit 32">
                  <a:extLst>
                    <a:ext uri="{FF2B5EF4-FFF2-40B4-BE49-F238E27FC236}">
                      <a16:creationId xmlns:a16="http://schemas.microsoft.com/office/drawing/2014/main" id="{87D1343F-2272-3C9F-EF02-1B7EBACEFE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45000" y="3359727"/>
                  <a:ext cx="876346" cy="1795604"/>
                </a:xfrm>
                <a:prstGeom prst="line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6EBB058-90C4-1479-6E12-754DB8C80112}"/>
                  </a:ext>
                </a:extLst>
              </p:cNvPr>
              <p:cNvSpPr txBox="1"/>
              <p:nvPr/>
            </p:nvSpPr>
            <p:spPr>
              <a:xfrm>
                <a:off x="2235588" y="3883448"/>
                <a:ext cx="6735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5 </a:t>
                </a:r>
                <a:r>
                  <a:rPr lang="fr-MA" dirty="0"/>
                  <a:t>cm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3A8850-881B-14F8-95A2-54FA60A5F9A1}"/>
                  </a:ext>
                </a:extLst>
              </p:cNvPr>
              <p:cNvSpPr txBox="1"/>
              <p:nvPr/>
            </p:nvSpPr>
            <p:spPr>
              <a:xfrm>
                <a:off x="4430551" y="3640858"/>
                <a:ext cx="6735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5 </a:t>
                </a:r>
                <a:r>
                  <a:rPr lang="fr-MA" dirty="0"/>
                  <a:t>cm</a:t>
                </a:r>
              </a:p>
            </p:txBody>
          </p:sp>
        </p:grp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EC40B09D-BF60-4AF3-084D-C79C44944376}"/>
              </a:ext>
            </a:extLst>
          </p:cNvPr>
          <p:cNvSpPr txBox="1"/>
          <p:nvPr/>
        </p:nvSpPr>
        <p:spPr>
          <a:xfrm>
            <a:off x="4989308" y="5374302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 </a:t>
            </a:r>
            <a:r>
              <a:rPr lang="fr-MA" dirty="0"/>
              <a:t>cm</a:t>
            </a:r>
          </a:p>
        </p:txBody>
      </p:sp>
      <p:grpSp>
        <p:nvGrpSpPr>
          <p:cNvPr id="65" name="Groupe 25">
            <a:extLst>
              <a:ext uri="{FF2B5EF4-FFF2-40B4-BE49-F238E27FC236}">
                <a16:creationId xmlns:a16="http://schemas.microsoft.com/office/drawing/2014/main" id="{2488E1A5-AE27-3780-5392-6170F6A2F134}"/>
              </a:ext>
            </a:extLst>
          </p:cNvPr>
          <p:cNvGrpSpPr/>
          <p:nvPr/>
        </p:nvGrpSpPr>
        <p:grpSpPr>
          <a:xfrm>
            <a:off x="910784" y="1775380"/>
            <a:ext cx="7150529" cy="480881"/>
            <a:chOff x="1200182" y="1703345"/>
            <a:chExt cx="7150529" cy="480881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CF122983-2407-C5AC-9E5C-238A25DDC97E}"/>
                </a:ext>
              </a:extLst>
            </p:cNvPr>
            <p:cNvGrpSpPr/>
            <p:nvPr/>
          </p:nvGrpSpPr>
          <p:grpSpPr>
            <a:xfrm>
              <a:off x="3113600" y="1716953"/>
              <a:ext cx="5237111" cy="467273"/>
              <a:chOff x="4242493" y="1767276"/>
              <a:chExt cx="3310136" cy="467273"/>
            </a:xfrm>
          </p:grpSpPr>
          <p:sp>
            <p:nvSpPr>
              <p:cNvPr id="69" name="Rectangle : coins arrondis 2">
                <a:extLst>
                  <a:ext uri="{FF2B5EF4-FFF2-40B4-BE49-F238E27FC236}">
                    <a16:creationId xmlns:a16="http://schemas.microsoft.com/office/drawing/2014/main" id="{2C79B88F-5DA4-18FC-63C6-82D9653E0DE4}"/>
                  </a:ext>
                </a:extLst>
              </p:cNvPr>
              <p:cNvSpPr/>
              <p:nvPr/>
            </p:nvSpPr>
            <p:spPr>
              <a:xfrm>
                <a:off x="6525673" y="1784132"/>
                <a:ext cx="721447" cy="423541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أُحَدِّدُ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Oval 80">
                <a:extLst>
                  <a:ext uri="{FF2B5EF4-FFF2-40B4-BE49-F238E27FC236}">
                    <a16:creationId xmlns:a16="http://schemas.microsoft.com/office/drawing/2014/main" id="{B6F6A0A2-583A-05B8-03FE-47F456D877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53824" y="1775705"/>
                <a:ext cx="298805" cy="440397"/>
              </a:xfrm>
              <a:prstGeom prst="ellipse">
                <a:avLst/>
              </a:prstGeom>
              <a:solidFill>
                <a:srgbClr val="FCC3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  <p:sp>
            <p:nvSpPr>
              <p:cNvPr id="71" name="Rectangle : coins arrondis 8">
                <a:extLst>
                  <a:ext uri="{FF2B5EF4-FFF2-40B4-BE49-F238E27FC236}">
                    <a16:creationId xmlns:a16="http://schemas.microsoft.com/office/drawing/2014/main" id="{850261E8-BA94-D982-B665-2031911CA3EC}"/>
                  </a:ext>
                </a:extLst>
              </p:cNvPr>
              <p:cNvSpPr/>
              <p:nvPr/>
            </p:nvSpPr>
            <p:spPr>
              <a:xfrm>
                <a:off x="4242493" y="1786759"/>
                <a:ext cx="704715" cy="440397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أُنشِئُ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Oval 80">
                <a:extLst>
                  <a:ext uri="{FF2B5EF4-FFF2-40B4-BE49-F238E27FC236}">
                    <a16:creationId xmlns:a16="http://schemas.microsoft.com/office/drawing/2014/main" id="{BD9FBB83-E41A-90C3-1F15-E7BF415E5D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47208" y="1794152"/>
                <a:ext cx="301949" cy="440397"/>
              </a:xfrm>
              <a:prstGeom prst="ellipse">
                <a:avLst/>
              </a:prstGeom>
              <a:solidFill>
                <a:srgbClr val="FCCA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3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Rectangle : coins arrondis 10">
                <a:extLst>
                  <a:ext uri="{FF2B5EF4-FFF2-40B4-BE49-F238E27FC236}">
                    <a16:creationId xmlns:a16="http://schemas.microsoft.com/office/drawing/2014/main" id="{D3F36C84-B857-EBEA-9742-3D1D048F7BD3}"/>
                  </a:ext>
                </a:extLst>
              </p:cNvPr>
              <p:cNvSpPr/>
              <p:nvPr/>
            </p:nvSpPr>
            <p:spPr>
              <a:xfrm>
                <a:off x="5391765" y="1783098"/>
                <a:ext cx="704715" cy="433004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أُحَدِّدُ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Oval 80">
                <a:extLst>
                  <a:ext uri="{FF2B5EF4-FFF2-40B4-BE49-F238E27FC236}">
                    <a16:creationId xmlns:a16="http://schemas.microsoft.com/office/drawing/2014/main" id="{155A5712-546A-4F24-DBC0-D4D56FBD82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3488" y="1767276"/>
                <a:ext cx="301949" cy="440397"/>
              </a:xfrm>
              <a:prstGeom prst="ellipse">
                <a:avLst/>
              </a:prstGeom>
              <a:solidFill>
                <a:srgbClr val="FCC3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>
                    <a:solidFill>
                      <a:schemeClr val="bg1"/>
                    </a:solidFill>
                  </a:rPr>
                  <a:t>2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7" name="Rectangle : coins arrondis 8">
              <a:extLst>
                <a:ext uri="{FF2B5EF4-FFF2-40B4-BE49-F238E27FC236}">
                  <a16:creationId xmlns:a16="http://schemas.microsoft.com/office/drawing/2014/main" id="{C11522DE-A8CB-E933-87F2-DB63CC265988}"/>
                </a:ext>
              </a:extLst>
            </p:cNvPr>
            <p:cNvSpPr/>
            <p:nvPr/>
          </p:nvSpPr>
          <p:spPr>
            <a:xfrm>
              <a:off x="1200182" y="1714363"/>
              <a:ext cx="1110651" cy="440397"/>
            </a:xfrm>
            <a:prstGeom prst="roundRect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</a:rPr>
                <a:t>أَتَحَقَّقُ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8" name="Oval 80">
              <a:extLst>
                <a:ext uri="{FF2B5EF4-FFF2-40B4-BE49-F238E27FC236}">
                  <a16:creationId xmlns:a16="http://schemas.microsoft.com/office/drawing/2014/main" id="{644A304B-1017-5241-A83A-20CABB6A23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51118" y="1703345"/>
              <a:ext cx="541424" cy="462434"/>
            </a:xfrm>
            <a:prstGeom prst="ellipse">
              <a:avLst/>
            </a:prstGeom>
            <a:solidFill>
              <a:srgbClr val="FCCA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2400" b="1" dirty="0">
                  <a:solidFill>
                    <a:schemeClr val="bg1"/>
                  </a:solidFill>
                </a:rPr>
                <a:t>4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237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D463F-25BE-B6C1-CE89-A9231D80B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505FBFE7-D462-E8E6-E9B1-AB3628410503}"/>
              </a:ext>
            </a:extLst>
          </p:cNvPr>
          <p:cNvSpPr txBox="1"/>
          <p:nvPr/>
        </p:nvSpPr>
        <p:spPr>
          <a:xfrm>
            <a:off x="238991" y="929877"/>
            <a:ext cx="7204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يتحقق من الخاصيات؟ المريع  له أربع زوايا قائمة وأضلاعه متقايسة وقطراه متعامدان ومتقايسان</a:t>
            </a: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3B2FE64-4384-C6C6-ED2B-0622830B4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4" name="Groupe 25">
            <a:extLst>
              <a:ext uri="{FF2B5EF4-FFF2-40B4-BE49-F238E27FC236}">
                <a16:creationId xmlns:a16="http://schemas.microsoft.com/office/drawing/2014/main" id="{DEE94C88-423C-291D-E4FF-775D7D3D4AA8}"/>
              </a:ext>
            </a:extLst>
          </p:cNvPr>
          <p:cNvGrpSpPr/>
          <p:nvPr/>
        </p:nvGrpSpPr>
        <p:grpSpPr>
          <a:xfrm>
            <a:off x="601927" y="1673780"/>
            <a:ext cx="7150529" cy="480881"/>
            <a:chOff x="1200182" y="1703345"/>
            <a:chExt cx="7150529" cy="48088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064EAD0-23FB-8618-F5FD-AB50B9A47642}"/>
                </a:ext>
              </a:extLst>
            </p:cNvPr>
            <p:cNvGrpSpPr/>
            <p:nvPr/>
          </p:nvGrpSpPr>
          <p:grpSpPr>
            <a:xfrm>
              <a:off x="3113600" y="1716953"/>
              <a:ext cx="5237111" cy="467273"/>
              <a:chOff x="4242493" y="1767276"/>
              <a:chExt cx="3310136" cy="467273"/>
            </a:xfrm>
          </p:grpSpPr>
          <p:sp>
            <p:nvSpPr>
              <p:cNvPr id="19" name="Rectangle : coins arrondis 2">
                <a:extLst>
                  <a:ext uri="{FF2B5EF4-FFF2-40B4-BE49-F238E27FC236}">
                    <a16:creationId xmlns:a16="http://schemas.microsoft.com/office/drawing/2014/main" id="{69E41C58-26F6-A99D-55CE-91E7F7A37EA6}"/>
                  </a:ext>
                </a:extLst>
              </p:cNvPr>
              <p:cNvSpPr/>
              <p:nvPr/>
            </p:nvSpPr>
            <p:spPr>
              <a:xfrm>
                <a:off x="6525673" y="1784132"/>
                <a:ext cx="721447" cy="423541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أُحَدِّدُ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Oval 80">
                <a:extLst>
                  <a:ext uri="{FF2B5EF4-FFF2-40B4-BE49-F238E27FC236}">
                    <a16:creationId xmlns:a16="http://schemas.microsoft.com/office/drawing/2014/main" id="{02FFB905-5C3B-4B54-0593-C4EBA60442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53824" y="1775705"/>
                <a:ext cx="298805" cy="440397"/>
              </a:xfrm>
              <a:prstGeom prst="ellipse">
                <a:avLst/>
              </a:prstGeom>
              <a:solidFill>
                <a:srgbClr val="FCC3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  <p:sp>
            <p:nvSpPr>
              <p:cNvPr id="21" name="Rectangle : coins arrondis 8">
                <a:extLst>
                  <a:ext uri="{FF2B5EF4-FFF2-40B4-BE49-F238E27FC236}">
                    <a16:creationId xmlns:a16="http://schemas.microsoft.com/office/drawing/2014/main" id="{F9984A1E-EA8B-002A-CE51-CE7B74DE52E6}"/>
                  </a:ext>
                </a:extLst>
              </p:cNvPr>
              <p:cNvSpPr/>
              <p:nvPr/>
            </p:nvSpPr>
            <p:spPr>
              <a:xfrm>
                <a:off x="4242493" y="1786759"/>
                <a:ext cx="704715" cy="440397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أُنشِئُ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Oval 80">
                <a:extLst>
                  <a:ext uri="{FF2B5EF4-FFF2-40B4-BE49-F238E27FC236}">
                    <a16:creationId xmlns:a16="http://schemas.microsoft.com/office/drawing/2014/main" id="{9726EC0C-F8CC-A5F9-3347-E792C2D6DA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47208" y="1794152"/>
                <a:ext cx="301949" cy="440397"/>
              </a:xfrm>
              <a:prstGeom prst="ellipse">
                <a:avLst/>
              </a:prstGeom>
              <a:solidFill>
                <a:srgbClr val="FCCA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3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Rectangle : coins arrondis 10">
                <a:extLst>
                  <a:ext uri="{FF2B5EF4-FFF2-40B4-BE49-F238E27FC236}">
                    <a16:creationId xmlns:a16="http://schemas.microsoft.com/office/drawing/2014/main" id="{D58C3C54-D912-F8B0-7AAC-73D8BDE99986}"/>
                  </a:ext>
                </a:extLst>
              </p:cNvPr>
              <p:cNvSpPr/>
              <p:nvPr/>
            </p:nvSpPr>
            <p:spPr>
              <a:xfrm>
                <a:off x="5391765" y="1783098"/>
                <a:ext cx="704715" cy="433004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أُحَدِّدُ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Oval 80">
                <a:extLst>
                  <a:ext uri="{FF2B5EF4-FFF2-40B4-BE49-F238E27FC236}">
                    <a16:creationId xmlns:a16="http://schemas.microsoft.com/office/drawing/2014/main" id="{A41B9C92-CC15-947C-10A8-2B869C994F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3488" y="1767276"/>
                <a:ext cx="301949" cy="440397"/>
              </a:xfrm>
              <a:prstGeom prst="ellipse">
                <a:avLst/>
              </a:prstGeom>
              <a:solidFill>
                <a:srgbClr val="FCC3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>
                    <a:solidFill>
                      <a:schemeClr val="bg1"/>
                    </a:solidFill>
                  </a:rPr>
                  <a:t>2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" name="Rectangle : coins arrondis 8">
              <a:extLst>
                <a:ext uri="{FF2B5EF4-FFF2-40B4-BE49-F238E27FC236}">
                  <a16:creationId xmlns:a16="http://schemas.microsoft.com/office/drawing/2014/main" id="{72FA4FB0-D8D7-2349-3B05-BEBACA8217EE}"/>
                </a:ext>
              </a:extLst>
            </p:cNvPr>
            <p:cNvSpPr/>
            <p:nvPr/>
          </p:nvSpPr>
          <p:spPr>
            <a:xfrm>
              <a:off x="1200182" y="1714363"/>
              <a:ext cx="1110651" cy="440397"/>
            </a:xfrm>
            <a:prstGeom prst="roundRect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</a:rPr>
                <a:t>أَتَحَقَّقُ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C4000C81-6F8A-FAFC-0723-D1ABBFD5E7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51118" y="1703345"/>
              <a:ext cx="541424" cy="462434"/>
            </a:xfrm>
            <a:prstGeom prst="ellipse">
              <a:avLst/>
            </a:prstGeom>
            <a:solidFill>
              <a:srgbClr val="FCCA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2400" b="1" dirty="0">
                  <a:solidFill>
                    <a:schemeClr val="bg1"/>
                  </a:solidFill>
                </a:rPr>
                <a:t>4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48AEC7FF-ED72-D5CB-81F1-E5229684B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049" y="3027784"/>
            <a:ext cx="3248478" cy="3057952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A3AC2405-0D85-F136-D10C-B228BE0EC6BF}"/>
              </a:ext>
            </a:extLst>
          </p:cNvPr>
          <p:cNvSpPr txBox="1"/>
          <p:nvPr/>
        </p:nvSpPr>
        <p:spPr>
          <a:xfrm>
            <a:off x="5822428" y="5364142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6 </a:t>
            </a:r>
            <a:r>
              <a:rPr lang="fr-MA" dirty="0"/>
              <a:t>cm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5098CF5-AD26-EA47-E2BF-4DA94D09E971}"/>
              </a:ext>
            </a:extLst>
          </p:cNvPr>
          <p:cNvSpPr txBox="1"/>
          <p:nvPr/>
        </p:nvSpPr>
        <p:spPr>
          <a:xfrm>
            <a:off x="3027407" y="3697902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6 </a:t>
            </a:r>
            <a:r>
              <a:rPr lang="fr-MA" dirty="0"/>
              <a:t>cm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E45F85A-DA53-D87F-FC9C-3FBE972CABB6}"/>
              </a:ext>
            </a:extLst>
          </p:cNvPr>
          <p:cNvSpPr txBox="1"/>
          <p:nvPr/>
        </p:nvSpPr>
        <p:spPr>
          <a:xfrm>
            <a:off x="5148846" y="3186886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6 </a:t>
            </a:r>
            <a:r>
              <a:rPr lang="fr-MA" dirty="0"/>
              <a:t>cm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F6372E6-E872-81B3-922A-1EBF351D04E1}"/>
              </a:ext>
            </a:extLst>
          </p:cNvPr>
          <p:cNvSpPr txBox="1"/>
          <p:nvPr/>
        </p:nvSpPr>
        <p:spPr>
          <a:xfrm>
            <a:off x="3569154" y="5538133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6 </a:t>
            </a:r>
            <a:r>
              <a:rPr lang="fr-MA" dirty="0"/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415144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B5856-4C0C-8B24-27C1-E6FB42D5F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478554E1-C627-F3AC-4723-709FBAE06C98}"/>
              </a:ext>
            </a:extLst>
          </p:cNvPr>
          <p:cNvSpPr txBox="1"/>
          <p:nvPr/>
        </p:nvSpPr>
        <p:spPr>
          <a:xfrm>
            <a:off x="304801" y="858759"/>
            <a:ext cx="72210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67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الأن دوركم،   خذوا الكراسات . الصفحة 114 . </a:t>
            </a: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D87BCB7-BE65-12C7-21EF-15EDC500301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3B622F-F004-2FB6-6334-916139430145}"/>
              </a:ext>
            </a:extLst>
          </p:cNvPr>
          <p:cNvGrpSpPr/>
          <p:nvPr/>
        </p:nvGrpSpPr>
        <p:grpSpPr>
          <a:xfrm>
            <a:off x="885486" y="1779091"/>
            <a:ext cx="7069121" cy="4713149"/>
            <a:chOff x="317199" y="1626691"/>
            <a:chExt cx="7069121" cy="49610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CFCC8BC-0FE9-9453-D30D-E9F5422FA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99841" y="1626691"/>
              <a:ext cx="3586479" cy="49610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18B2E4F-FBD2-4821-C4C7-48F805340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7199" y="1626691"/>
              <a:ext cx="3482642" cy="4953429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49A8871-52A0-9C85-2037-463A0B3BD4A9}"/>
              </a:ext>
            </a:extLst>
          </p:cNvPr>
          <p:cNvSpPr/>
          <p:nvPr/>
        </p:nvSpPr>
        <p:spPr>
          <a:xfrm>
            <a:off x="4480560" y="3759200"/>
            <a:ext cx="1778000" cy="166624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8661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A63F2-0789-B612-73AE-7427944B2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0E1AA654-D7C0-A759-EB78-77A2F2A75138}"/>
              </a:ext>
            </a:extLst>
          </p:cNvPr>
          <p:cNvSpPr txBox="1"/>
          <p:nvPr/>
        </p:nvSpPr>
        <p:spPr>
          <a:xfrm>
            <a:off x="-254000" y="858759"/>
            <a:ext cx="777987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التمرين 3 . ارسموا  مربعا طول ضلعه 5 سنتيمتر . سأمر بين الصفوف وأراقب إنشاءاتكم.</a:t>
            </a:r>
          </a:p>
          <a:p>
            <a:pPr lvl="0" algn="r" rtl="1">
              <a:defRPr/>
            </a:pPr>
            <a:r>
              <a:rPr lang="ar-MA" sz="1867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التركيز على المتعثرين.</a:t>
            </a: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0D2C837-7747-02C6-96C9-E662F44B463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A12A24-4683-5504-0EEE-8E4D07E48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454" y="1889760"/>
            <a:ext cx="4740051" cy="457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3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E3F70-5551-1CE4-86B3-F6860D8B0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5E547DDE-046D-FCA1-07EE-4D22A6D3E51F}"/>
              </a:ext>
            </a:extLst>
          </p:cNvPr>
          <p:cNvSpPr txBox="1"/>
          <p:nvPr/>
        </p:nvSpPr>
        <p:spPr>
          <a:xfrm>
            <a:off x="-254000" y="858759"/>
            <a:ext cx="7779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r>
              <a:rPr lang="f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يذكر بالخطوات.</a:t>
            </a: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E704BFF-C9F1-9B9F-323C-71887CDFB4E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202AC0-27F6-13B9-8BED-E0D604C6A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735" y="1879600"/>
            <a:ext cx="4524128" cy="436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CB5461-FF96-C811-E8FC-895B92579E2D}"/>
              </a:ext>
            </a:extLst>
          </p:cNvPr>
          <p:cNvSpPr/>
          <p:nvPr/>
        </p:nvSpPr>
        <p:spPr>
          <a:xfrm>
            <a:off x="3129280" y="3302000"/>
            <a:ext cx="2540000" cy="23283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F5E2D9-9B02-A50E-91DC-5C4450B82D6D}"/>
              </a:ext>
            </a:extLst>
          </p:cNvPr>
          <p:cNvSpPr txBox="1"/>
          <p:nvPr/>
        </p:nvSpPr>
        <p:spPr>
          <a:xfrm>
            <a:off x="2391578" y="4281494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dirty="0"/>
              <a:t> </a:t>
            </a:r>
            <a:r>
              <a:rPr lang="fr-MA" dirty="0"/>
              <a:t>5 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3CE062-AAC9-4170-D431-494D9CCCDF7D}"/>
              </a:ext>
            </a:extLst>
          </p:cNvPr>
          <p:cNvSpPr txBox="1"/>
          <p:nvPr/>
        </p:nvSpPr>
        <p:spPr>
          <a:xfrm>
            <a:off x="3952948" y="2932668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dirty="0"/>
              <a:t> </a:t>
            </a:r>
            <a:r>
              <a:rPr lang="fr-MA" dirty="0"/>
              <a:t>5 cm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D00F03-BF89-2225-9462-31EEDACBFA5F}"/>
              </a:ext>
            </a:extLst>
          </p:cNvPr>
          <p:cNvSpPr txBox="1"/>
          <p:nvPr/>
        </p:nvSpPr>
        <p:spPr>
          <a:xfrm>
            <a:off x="5645871" y="4266254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dirty="0"/>
              <a:t> </a:t>
            </a:r>
            <a:r>
              <a:rPr lang="fr-MA" dirty="0"/>
              <a:t>5 cm</a:t>
            </a:r>
          </a:p>
        </p:txBody>
      </p:sp>
    </p:spTree>
    <p:extLst>
      <p:ext uri="{BB962C8B-B14F-4D97-AF65-F5344CB8AC3E}">
        <p14:creationId xmlns:p14="http://schemas.microsoft.com/office/powerpoint/2010/main" val="298357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CC175CA2-EFA8-BDB2-8670-0403AF600EA8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8DE4FD5B-F2DF-B9DE-5FE2-147132C250B1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>
                <a:cs typeface="Calibri" panose="020F0502020204030204" pitchFamily="34" charset="0"/>
              </a:rPr>
              <a:t>3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273535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-71120" y="955377"/>
            <a:ext cx="763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 في الحصة المقبلة. تدربوا على رسم المربع والمستطيل باستعمال الأدوات الهندسية.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1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re 1">
            <a:extLst>
              <a:ext uri="{FF2B5EF4-FFF2-40B4-BE49-F238E27FC236}">
                <a16:creationId xmlns:a16="http://schemas.microsoft.com/office/drawing/2014/main" id="{0B154E38-D8D1-7C4F-36FF-DD35499C2453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 dirty="0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99331" name="Titre 1">
            <a:extLst>
              <a:ext uri="{FF2B5EF4-FFF2-40B4-BE49-F238E27FC236}">
                <a16:creationId xmlns:a16="http://schemas.microsoft.com/office/drawing/2014/main" id="{236E43E3-C2D9-3F6B-ED84-892B5A5C5127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 dirty="0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9072-C293-2471-E45D-B27DBB2044DC}"/>
              </a:ext>
            </a:extLst>
          </p:cNvPr>
          <p:cNvSpPr txBox="1"/>
          <p:nvPr/>
        </p:nvSpPr>
        <p:spPr>
          <a:xfrm>
            <a:off x="1747838" y="260572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9334" name="Image 2">
            <a:extLst>
              <a:ext uri="{FF2B5EF4-FFF2-40B4-BE49-F238E27FC236}">
                <a16:creationId xmlns:a16="http://schemas.microsoft.com/office/drawing/2014/main" id="{028D91A2-680E-E27E-29FD-AF8FB0A4E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06C6B6E-C8E4-2674-06AB-C3A98DDE8CD4}"/>
              </a:ext>
            </a:extLst>
          </p:cNvPr>
          <p:cNvSpPr/>
          <p:nvPr/>
        </p:nvSpPr>
        <p:spPr>
          <a:xfrm>
            <a:off x="1431862" y="3124971"/>
            <a:ext cx="5569829" cy="21277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defRPr/>
            </a:pPr>
            <a:endParaRPr lang="fr-FR" sz="24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CCCCF6E-B873-00DF-6F96-FB7952CA254D}"/>
              </a:ext>
            </a:extLst>
          </p:cNvPr>
          <p:cNvSpPr txBox="1"/>
          <p:nvPr/>
        </p:nvSpPr>
        <p:spPr>
          <a:xfrm>
            <a:off x="1186671" y="3760025"/>
            <a:ext cx="5335883" cy="96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defTabSz="609630" rtl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ar-MA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تَعَرُّفِ  الْمُسْتَقيماتِ الْمُتَوازِيّةِ وَالْمُتَعامِدَةِ وَإِنْشاؤُها؛</a:t>
            </a:r>
          </a:p>
          <a:p>
            <a:pPr marL="342900" indent="-342900" algn="r" defTabSz="609630" rtl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ar-MA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إِنْشاءِ مُضَلَّعاتٍ رُباعِيَّةٍ انْطِلاقًا مِنْ خاصِيّاتِها.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139BFE1-41CB-0EE9-070E-69CA6BAFCD7D}"/>
              </a:ext>
            </a:extLst>
          </p:cNvPr>
          <p:cNvGrpSpPr/>
          <p:nvPr/>
        </p:nvGrpSpPr>
        <p:grpSpPr>
          <a:xfrm>
            <a:off x="1711174" y="2035893"/>
            <a:ext cx="5721651" cy="891492"/>
            <a:chOff x="1711174" y="2035893"/>
            <a:chExt cx="5721651" cy="891492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2CC25F7-E9F0-D171-D0E5-BF14FF022EA3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F4ADBBE6-B6DC-C9E5-DAB6-0F826157AFF4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48816BAD-0C3B-92CB-8BDF-58558F1FDEA6}"/>
              </a:ext>
            </a:extLst>
          </p:cNvPr>
          <p:cNvGrpSpPr/>
          <p:nvPr/>
        </p:nvGrpSpPr>
        <p:grpSpPr>
          <a:xfrm>
            <a:off x="6943725" y="3726880"/>
            <a:ext cx="952824" cy="892559"/>
            <a:chOff x="7018463" y="3273195"/>
            <a:chExt cx="1249561" cy="1172098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970FE12F-86E7-833A-8675-44889C946CFA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B92F8B76-D108-7B06-CC49-41311FC3E9A0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1A7D7272-56E2-800A-51A9-315BFEFAB17C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CB5B6D94-2124-1BCE-58E4-18DD2834A2A9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15" name="Chevron 14">
                <a:extLst>
                  <a:ext uri="{FF2B5EF4-FFF2-40B4-BE49-F238E27FC236}">
                    <a16:creationId xmlns:a16="http://schemas.microsoft.com/office/drawing/2014/main" id="{12382DC4-68F0-88B5-6F2D-1D0B1881DB7E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469E023E-B793-51D8-7216-C7E57EBB6C7C}"/>
                  </a:ext>
                </a:extLst>
              </p:cNvPr>
              <p:cNvCxnSpPr>
                <a:cxnSpLocks/>
                <a:stCxn id="15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40C7294B-F6C3-2470-CD99-017418C77F79}"/>
              </a:ext>
            </a:extLst>
          </p:cNvPr>
          <p:cNvSpPr>
            <a:spLocks/>
          </p:cNvSpPr>
          <p:nvPr/>
        </p:nvSpPr>
        <p:spPr>
          <a:xfrm>
            <a:off x="1997243" y="827468"/>
            <a:ext cx="6079566" cy="421348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609630" lvl="2" algn="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يا أصدقاء. اليوم، سنراجع ما تعلمناه.</a:t>
            </a:r>
          </a:p>
          <a:p>
            <a:pPr marL="609630" lvl="2" algn="r" defTabSz="609630" rtl="1"/>
            <a:endParaRPr lang="ar-M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Nada-Wave">
            <a:hlinkClick r:id="" action="ppaction://media"/>
            <a:extLst>
              <a:ext uri="{FF2B5EF4-FFF2-40B4-BE49-F238E27FC236}">
                <a16:creationId xmlns:a16="http://schemas.microsoft.com/office/drawing/2014/main" id="{28F360A5-5009-5E5A-1A90-063D00B167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A1E65865-8D7C-432D-C001-4374F53B9C5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BEDBAD5-B82D-F61E-7382-8F78DF2A70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905260" y="636381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9812A-3648-F610-D2CB-E925CFBFA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FFB89AD-2774-03A4-46F9-66B38B1AF6B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F0A5695-EAE5-CA11-B202-BB77BEDA2687}"/>
              </a:ext>
            </a:extLst>
          </p:cNvPr>
          <p:cNvGrpSpPr/>
          <p:nvPr/>
        </p:nvGrpSpPr>
        <p:grpSpPr>
          <a:xfrm>
            <a:off x="1379504" y="2009216"/>
            <a:ext cx="6075680" cy="3456865"/>
            <a:chOff x="2472669" y="2221113"/>
            <a:chExt cx="4476261" cy="2580659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29419A1-D580-8D52-A7F7-53FD76523949}"/>
                </a:ext>
              </a:extLst>
            </p:cNvPr>
            <p:cNvSpPr/>
            <p:nvPr/>
          </p:nvSpPr>
          <p:spPr>
            <a:xfrm>
              <a:off x="2472669" y="2584290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C3090709-E970-944A-CA92-5E15E66F1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118829" y="3554175"/>
              <a:ext cx="631873" cy="631873"/>
            </a:xfrm>
            <a:prstGeom prst="rect">
              <a:avLst/>
            </a:prstGeom>
          </p:spPr>
        </p:pic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42DC39D1-E038-CD57-1DB0-B53496B0A021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A3765ED4-3F57-D82E-3247-8452D56ED3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D205ED8-630A-10F4-8260-43DF6FCC8EA8}"/>
                </a:ext>
              </a:extLst>
            </p:cNvPr>
            <p:cNvSpPr txBox="1"/>
            <p:nvPr/>
          </p:nvSpPr>
          <p:spPr>
            <a:xfrm>
              <a:off x="3206274" y="3565683"/>
              <a:ext cx="2800697" cy="6203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4800" b="1" dirty="0">
                  <a:solidFill>
                    <a:srgbClr val="FC8E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558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8">
            <a:extLst>
              <a:ext uri="{FF2B5EF4-FFF2-40B4-BE49-F238E27FC236}">
                <a16:creationId xmlns:a16="http://schemas.microsoft.com/office/drawing/2014/main" id="{37A7CE70-0EFC-1256-813F-1129AD788D27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57F54188-107F-2973-97FB-9B73293EE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8" name="Image 8">
            <a:extLst>
              <a:ext uri="{FF2B5EF4-FFF2-40B4-BE49-F238E27FC236}">
                <a16:creationId xmlns:a16="http://schemas.microsoft.com/office/drawing/2014/main" id="{D3B8381C-053B-1912-B8E5-4B270CDDD12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6407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23647</TotalTime>
  <Words>883</Words>
  <Application>Microsoft Office PowerPoint</Application>
  <PresentationFormat>Affichage à l'écran (4:3)</PresentationFormat>
  <Paragraphs>279</Paragraphs>
  <Slides>58</Slides>
  <Notes>4</Notes>
  <HiddenSlides>0</HiddenSlides>
  <MMClips>4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58</vt:i4>
      </vt:variant>
    </vt:vector>
  </HeadingPairs>
  <TitlesOfParts>
    <vt:vector size="69" baseType="lpstr">
      <vt:lpstr>Calibri</vt:lpstr>
      <vt:lpstr>Cambria Math</vt:lpstr>
      <vt:lpstr>Aptos</vt:lpstr>
      <vt:lpstr>Arial</vt:lpstr>
      <vt:lpstr>Wingdings</vt:lpstr>
      <vt:lpstr>Dosis</vt:lpstr>
      <vt:lpstr>Effra CC Arbc</vt:lpstr>
      <vt:lpstr>Aptos Display</vt:lpstr>
      <vt:lpstr>2_Conception personnalisée</vt:lpstr>
      <vt:lpstr>Page d'entree</vt:lpstr>
      <vt:lpstr>partie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180</cp:revision>
  <cp:lastPrinted>2025-08-13T10:11:39Z</cp:lastPrinted>
  <dcterms:created xsi:type="dcterms:W3CDTF">2025-08-01T12:31:49Z</dcterms:created>
  <dcterms:modified xsi:type="dcterms:W3CDTF">2026-01-13T06:05:05Z</dcterms:modified>
</cp:coreProperties>
</file>