
<file path=[Content_Types].xml><?xml version="1.0" encoding="utf-8"?>
<Types xmlns="http://schemas.openxmlformats.org/package/2006/content-types">
  <Default Extension="bin" ContentType="image/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7.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710" r:id="rId3"/>
    <p:sldMasterId id="2147483720" r:id="rId4"/>
    <p:sldMasterId id="2147483747" r:id="rId5"/>
    <p:sldMasterId id="2147483763" r:id="rId6"/>
    <p:sldMasterId id="2147483788" r:id="rId7"/>
    <p:sldMasterId id="2147483812" r:id="rId8"/>
    <p:sldMasterId id="2147483836" r:id="rId9"/>
    <p:sldMasterId id="2147483861" r:id="rId10"/>
  </p:sldMasterIdLst>
  <p:notesMasterIdLst>
    <p:notesMasterId r:id="rId69"/>
  </p:notesMasterIdLst>
  <p:sldIdLst>
    <p:sldId id="2147482730" r:id="rId11"/>
    <p:sldId id="2147482604" r:id="rId12"/>
    <p:sldId id="2147482731" r:id="rId13"/>
    <p:sldId id="2147482697" r:id="rId14"/>
    <p:sldId id="2147482732" r:id="rId15"/>
    <p:sldId id="2147482463" r:id="rId16"/>
    <p:sldId id="2147482699" r:id="rId17"/>
    <p:sldId id="2147482725" r:id="rId18"/>
    <p:sldId id="2147482464" r:id="rId19"/>
    <p:sldId id="2147482474" r:id="rId20"/>
    <p:sldId id="2147482475" r:id="rId21"/>
    <p:sldId id="2147482476" r:id="rId22"/>
    <p:sldId id="2147482477" r:id="rId23"/>
    <p:sldId id="2147482478" r:id="rId24"/>
    <p:sldId id="2147482708" r:id="rId25"/>
    <p:sldId id="2147482480" r:id="rId26"/>
    <p:sldId id="2147482769" r:id="rId27"/>
    <p:sldId id="2147482722" r:id="rId28"/>
    <p:sldId id="2147482742" r:id="rId29"/>
    <p:sldId id="2147482481" r:id="rId30"/>
    <p:sldId id="2147482743" r:id="rId31"/>
    <p:sldId id="2147482744" r:id="rId32"/>
    <p:sldId id="2147482745" r:id="rId33"/>
    <p:sldId id="2147482483" r:id="rId34"/>
    <p:sldId id="2147482746" r:id="rId35"/>
    <p:sldId id="2147482747" r:id="rId36"/>
    <p:sldId id="2147482748" r:id="rId37"/>
    <p:sldId id="2147482768" r:id="rId38"/>
    <p:sldId id="2147482503" r:id="rId39"/>
    <p:sldId id="2147482499" r:id="rId40"/>
    <p:sldId id="2147482749" r:id="rId41"/>
    <p:sldId id="2147482750" r:id="rId42"/>
    <p:sldId id="2147482751" r:id="rId43"/>
    <p:sldId id="2147482752" r:id="rId44"/>
    <p:sldId id="2147482753" r:id="rId45"/>
    <p:sldId id="2147482754" r:id="rId46"/>
    <p:sldId id="2147482755" r:id="rId47"/>
    <p:sldId id="2147482756" r:id="rId48"/>
    <p:sldId id="2147482757" r:id="rId49"/>
    <p:sldId id="2147482758" r:id="rId50"/>
    <p:sldId id="2147482760" r:id="rId51"/>
    <p:sldId id="2147482625" r:id="rId52"/>
    <p:sldId id="2147482761" r:id="rId53"/>
    <p:sldId id="2147482759" r:id="rId54"/>
    <p:sldId id="2147482762" r:id="rId55"/>
    <p:sldId id="2147482504" r:id="rId56"/>
    <p:sldId id="2147482763" r:id="rId57"/>
    <p:sldId id="2147482764" r:id="rId58"/>
    <p:sldId id="2147482765" r:id="rId59"/>
    <p:sldId id="2147482766" r:id="rId60"/>
    <p:sldId id="2147482767" r:id="rId61"/>
    <p:sldId id="2147482703" r:id="rId62"/>
    <p:sldId id="2147482598" r:id="rId63"/>
    <p:sldId id="2147482600" r:id="rId64"/>
    <p:sldId id="2147482726" r:id="rId65"/>
    <p:sldId id="2147482601" r:id="rId66"/>
    <p:sldId id="2147482634" r:id="rId67"/>
    <p:sldId id="2147482603"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649" userDrawn="1">
          <p15:clr>
            <a:srgbClr val="A4A3A4"/>
          </p15:clr>
        </p15:guide>
        <p15:guide id="2" pos="4445"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4D7B"/>
    <a:srgbClr val="000000"/>
    <a:srgbClr val="565F88"/>
    <a:srgbClr val="474F71"/>
    <a:srgbClr val="424D7C"/>
    <a:srgbClr val="D6E9EA"/>
    <a:srgbClr val="7FB9BE"/>
    <a:srgbClr val="555F87"/>
    <a:srgbClr val="ECF8FB"/>
    <a:srgbClr val="1E3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0" autoAdjust="0"/>
    <p:restoredTop sz="94660"/>
  </p:normalViewPr>
  <p:slideViewPr>
    <p:cSldViewPr snapToGrid="0">
      <p:cViewPr varScale="1">
        <p:scale>
          <a:sx n="75" d="100"/>
          <a:sy n="75" d="100"/>
        </p:scale>
        <p:origin x="1068" y="18"/>
      </p:cViewPr>
      <p:guideLst>
        <p:guide pos="4649"/>
        <p:guide pos="4445"/>
        <p:guide orient="horz" pos="2160"/>
      </p:guideLst>
    </p:cSldViewPr>
  </p:slideViewPr>
  <p:notesTextViewPr>
    <p:cViewPr>
      <p:scale>
        <a:sx n="1" d="1"/>
        <a:sy n="1" d="1"/>
      </p:scale>
      <p:origin x="0" y="0"/>
    </p:cViewPr>
  </p:notesTextViewPr>
  <p:sorterViewPr>
    <p:cViewPr>
      <p:scale>
        <a:sx n="100" d="100"/>
        <a:sy n="100" d="100"/>
      </p:scale>
      <p:origin x="0" y="-174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CA217-871D-4D7F-8D59-C83A4C9C5EB2}" type="datetimeFigureOut">
              <a:rPr lang="fr-FR" smtClean="0"/>
              <a:t>10/11/2025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3364E-F43C-462A-A32F-C389FF427F4A}" type="slidenum">
              <a:rPr lang="fr-FR" smtClean="0"/>
              <a:t>‹N°›</a:t>
            </a:fld>
            <a:endParaRPr lang="fr-FR"/>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Master" Target="../slideMasters/slideMaster6.xml"/><Relationship Id="rId6" Type="http://schemas.openxmlformats.org/officeDocument/2006/relationships/image" Target="../media/image27.png"/><Relationship Id="rId5" Type="http://schemas.microsoft.com/office/2007/relationships/hdphoto" Target="../media/hdphoto8.wdp"/><Relationship Id="rId4" Type="http://schemas.openxmlformats.org/officeDocument/2006/relationships/image" Target="../media/image26.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Master" Target="../slideMasters/slideMaster7.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13.png"/><Relationship Id="rId9" Type="http://schemas.microsoft.com/office/2007/relationships/hdphoto" Target="../media/hdphoto7.wdp"/></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8.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3.wdp"/></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microsoft.com/office/2007/relationships/hdphoto" Target="../media/hdphoto3.wdp"/></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1.png"/></Relationships>
</file>

<file path=ppt/slideLayouts/_rels/slideLayout7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1.png"/></Relationships>
</file>

<file path=ppt/slideLayouts/_rels/slideLayout7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19.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1.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 Id="rId9" Type="http://schemas.microsoft.com/office/2007/relationships/hdphoto" Target="../media/hdphoto7.wdp"/></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 Id="rId9" Type="http://schemas.microsoft.com/office/2007/relationships/hdphoto" Target="../media/hdphoto7.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microsoft.com/office/2007/relationships/hdphoto" Target="../media/hdphoto6.wdp"/><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9.png"/><Relationship Id="rId9" Type="http://schemas.microsoft.com/office/2007/relationships/hdphoto" Target="../media/hdphoto7.wdp"/></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1.png"/><Relationship Id="rId5" Type="http://schemas.microsoft.com/office/2007/relationships/hdphoto" Target="../media/hdphoto6.wdp"/><Relationship Id="rId4" Type="http://schemas.openxmlformats.org/officeDocument/2006/relationships/image" Target="../media/image20.png"/><Relationship Id="rId9" Type="http://schemas.microsoft.com/office/2007/relationships/hdphoto" Target="../media/hdphoto5.wdp"/></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56344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9364776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60539869"/>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94815497"/>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595532121"/>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818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8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05434615"/>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A1D94F-62B1-C6D0-7E0F-52D1F997A7D9}"/>
              </a:ext>
            </a:extLst>
          </p:cNvPr>
          <p:cNvPicPr>
            <a:picLocks noChangeAspect="1"/>
          </p:cNvPicPr>
          <p:nvPr userDrawn="1"/>
        </p:nvPicPr>
        <p:blipFill rotWithShape="1">
          <a:blip r:embed="rId2"/>
          <a:srcRect l="-4368" r="-4368"/>
          <a:stretch>
            <a:fillRect/>
          </a:stretch>
        </p:blipFill>
        <p:spPr>
          <a:xfrm>
            <a:off x="7566858" y="2871353"/>
            <a:ext cx="972000" cy="900000"/>
          </a:xfrm>
          <a:prstGeom prst="rect">
            <a:avLst/>
          </a:prstGeom>
        </p:spPr>
      </p:pic>
      <p:pic>
        <p:nvPicPr>
          <p:cNvPr id="9" name="Espace réservé pour une image  20">
            <a:extLst>
              <a:ext uri="{FF2B5EF4-FFF2-40B4-BE49-F238E27FC236}">
                <a16:creationId xmlns:a16="http://schemas.microsoft.com/office/drawing/2014/main" id="{44DC88C6-5707-86F7-D833-5641FA28E5E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26" r="-7526"/>
          <a:stretch>
            <a:fillRect/>
          </a:stretch>
        </p:blipFill>
        <p:spPr>
          <a:xfrm>
            <a:off x="410748" y="3027833"/>
            <a:ext cx="468000" cy="468000"/>
          </a:xfrm>
          <a:prstGeom prst="rect">
            <a:avLst/>
          </a:prstGeom>
        </p:spPr>
      </p:pic>
    </p:spTree>
    <p:extLst>
      <p:ext uri="{BB962C8B-B14F-4D97-AF65-F5344CB8AC3E}">
        <p14:creationId xmlns:p14="http://schemas.microsoft.com/office/powerpoint/2010/main" val="105693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4" name="Image 3">
            <a:extLst>
              <a:ext uri="{FF2B5EF4-FFF2-40B4-BE49-F238E27FC236}">
                <a16:creationId xmlns:a16="http://schemas.microsoft.com/office/drawing/2014/main" id="{27ED9F1C-25D9-EA0F-66D1-D7D3BB3ACC9D}"/>
              </a:ext>
            </a:extLst>
          </p:cNvPr>
          <p:cNvPicPr>
            <a:picLocks noChangeAspect="1"/>
          </p:cNvPicPr>
          <p:nvPr userDrawn="1"/>
        </p:nvPicPr>
        <p:blipFill rotWithShape="1">
          <a:blip r:embed="rId6"/>
          <a:srcRect l="-13143" r="-13143"/>
          <a:stretch>
            <a:fillRect/>
          </a:stretch>
        </p:blipFill>
        <p:spPr>
          <a:xfrm>
            <a:off x="6589204" y="4424575"/>
            <a:ext cx="536400" cy="540000"/>
          </a:xfrm>
          <a:prstGeom prst="rect">
            <a:avLst/>
          </a:prstGeom>
        </p:spPr>
      </p:pic>
    </p:spTree>
    <p:extLst>
      <p:ext uri="{BB962C8B-B14F-4D97-AF65-F5344CB8AC3E}">
        <p14:creationId xmlns:p14="http://schemas.microsoft.com/office/powerpoint/2010/main" val="32402452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3721885592"/>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992474717"/>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92941917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541662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99030481"/>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72481900"/>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52224155"/>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02881897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50429930"/>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81939404"/>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99981626"/>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361494250"/>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831327844"/>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33078315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31207652"/>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7196781"/>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13336542"/>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113506877"/>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2280231460"/>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4822919"/>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07637884"/>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5185177"/>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1739338"/>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39355334"/>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0865827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17293F3-D23C-5B39-CA2E-065ADB373CF2}"/>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7DB622CA-75B8-1DB3-221C-F032331AEC89}"/>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2422045F-9F83-8B02-B2A6-ACEAD36DEBAC}"/>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32E9D8C1-44A4-3DD1-138E-64212CF1CAB8}"/>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7" name="Espace réservé pour une image  7">
            <a:extLst>
              <a:ext uri="{FF2B5EF4-FFF2-40B4-BE49-F238E27FC236}">
                <a16:creationId xmlns:a16="http://schemas.microsoft.com/office/drawing/2014/main" id="{CF72A1D0-19C5-FB34-3BA6-3FC3D8AD1945}"/>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8" name="Espace réservé pour une image  7">
            <a:extLst>
              <a:ext uri="{FF2B5EF4-FFF2-40B4-BE49-F238E27FC236}">
                <a16:creationId xmlns:a16="http://schemas.microsoft.com/office/drawing/2014/main" id="{651CEA69-29B3-CA99-012C-DE3CBF19CF81}"/>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461FED72-4AD6-2E71-C03F-25EB16265D39}"/>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0F7C12C-FBB0-E4FC-D49D-AE43AB4F49F2}"/>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76202372-AC64-90F0-FB97-3C822FFD202A}"/>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1BFAFA1A-B3A8-6BF0-D7F3-153117367B2C}"/>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3" name="Espace réservé du texte 13">
            <a:extLst>
              <a:ext uri="{FF2B5EF4-FFF2-40B4-BE49-F238E27FC236}">
                <a16:creationId xmlns:a16="http://schemas.microsoft.com/office/drawing/2014/main" id="{D113B0C1-5BA0-6BE9-2BCD-F9F05FAD5779}"/>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4" name="Espace réservé du texte 13">
            <a:extLst>
              <a:ext uri="{FF2B5EF4-FFF2-40B4-BE49-F238E27FC236}">
                <a16:creationId xmlns:a16="http://schemas.microsoft.com/office/drawing/2014/main" id="{512AF551-AFE7-003D-FA00-8F4FBF995F38}"/>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8D2F1BFB-C355-7F08-41BE-DA5865755C1F}"/>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38917069-6101-0DC9-93E1-900F88BE62D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B2614ECD-99CF-FF11-140D-A119DFD535D8}"/>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D3F024BA-DAE1-588E-F0F5-B1E8B89B4B94}"/>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657214343"/>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88195412"/>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914127840"/>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04899938"/>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21255959"/>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55500691"/>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637929251"/>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150213101"/>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6126564"/>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512023276"/>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192871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592875629"/>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597820442"/>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86255065"/>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299690131"/>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74662870"/>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37662058"/>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106212066"/>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648688410"/>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849871283"/>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386597192"/>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78518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245759733"/>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18101092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210698318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Arial" panose="020B0604020202020204" pitchFamily="34" charset="0"/>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0161642"/>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45619406"/>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39105158"/>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Arial" panose="020B0604020202020204" pitchFamily="34"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Arial" panose="020B0604020202020204" pitchFamily="34" charset="0"/>
              </a:defRPr>
            </a:lvl1pPr>
          </a:lstStyle>
          <a:p>
            <a:endParaRPr lang="fr-MA" dirty="0"/>
          </a:p>
        </p:txBody>
      </p:sp>
    </p:spTree>
    <p:extLst>
      <p:ext uri="{BB962C8B-B14F-4D97-AF65-F5344CB8AC3E}">
        <p14:creationId xmlns:p14="http://schemas.microsoft.com/office/powerpoint/2010/main" val="166786777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61484324"/>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732409105"/>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661764036"/>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9284301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089265721"/>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33322795"/>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4070800463"/>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333178521"/>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05651236"/>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Arial" panose="020B0604020202020204" pitchFamily="34"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77234087"/>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45772351"/>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48616630"/>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256648746"/>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9002369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355455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Arial" panose="020B0604020202020204" pitchFamily="34" charset="0"/>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2462919"/>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9214714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10/11/2025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02222628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10/11/2025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8166522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10/11/2025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9048395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10/11/2025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8966840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4144370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7841229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2406294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0834035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2337497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019444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9635438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39924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Arial" panose="020B0604020202020204" pitchFamily="34" charset="0"/>
              </a:defRPr>
            </a:lvl1pPr>
            <a:lvl2pPr algn="r" rtl="1">
              <a:defRPr>
                <a:latin typeface="Arial" panose="020B0604020202020204" pitchFamily="34" charset="0"/>
              </a:defRPr>
            </a:lvl2pPr>
            <a:lvl3pPr algn="r" rtl="1">
              <a:defRPr>
                <a:latin typeface="Arial" panose="020B0604020202020204" pitchFamily="34" charset="0"/>
              </a:defRPr>
            </a:lvl3pPr>
            <a:lvl4pPr algn="r" rtl="1">
              <a:defRPr>
                <a:latin typeface="Arial" panose="020B0604020202020204" pitchFamily="34" charset="0"/>
              </a:defRPr>
            </a:lvl4pPr>
            <a:lvl5pPr algn="r" rtl="1">
              <a:defRPr>
                <a:latin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98802028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Arial" panose="020B0604020202020204" pitchFamily="34" charset="0"/>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342974080"/>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5228603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7912940"/>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92645344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Arial" panose="020B0604020202020204" pitchFamily="34" charset="0"/>
              </a:defRPr>
            </a:lvl1pPr>
          </a:lstStyle>
          <a:p>
            <a:endParaRPr lang="fr-MA" dirty="0"/>
          </a:p>
        </p:txBody>
      </p:sp>
    </p:spTree>
    <p:extLst>
      <p:ext uri="{BB962C8B-B14F-4D97-AF65-F5344CB8AC3E}">
        <p14:creationId xmlns:p14="http://schemas.microsoft.com/office/powerpoint/2010/main" val="149176002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8218883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23082060"/>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8950559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33456033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7D3BCD8-9868-4174-A461-8C04FAF3A9DD}" type="datetimeFigureOut">
              <a:rPr lang="fr-FR" smtClean="0"/>
              <a:t>10/11/2025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82759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1103556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Arial" panose="020B0604020202020204" pitchFamily="34" charset="0"/>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88951899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Arial" panose="020B0604020202020204" pitchFamily="34" charset="0"/>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535173422"/>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307877257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Arial" panose="020B0604020202020204" pitchFamily="34" charset="0"/>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176432286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250597155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Arial" panose="020B0604020202020204" pitchFamily="34" charset="0"/>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Arial" panose="020B0604020202020204" pitchFamily="34" charset="0"/>
              </a:defRPr>
            </a:lvl1pPr>
          </a:lstStyle>
          <a:p>
            <a:endParaRPr lang="fr-MA" dirty="0"/>
          </a:p>
        </p:txBody>
      </p:sp>
    </p:spTree>
    <p:extLst>
      <p:ext uri="{BB962C8B-B14F-4D97-AF65-F5344CB8AC3E}">
        <p14:creationId xmlns:p14="http://schemas.microsoft.com/office/powerpoint/2010/main" val="69920849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27848230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p>
            <a:endParaRPr lang="fr-MA"/>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2988360151"/>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299899845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7D3BCD8-9868-4174-A461-8C04FAF3A9DD}" type="datetimeFigureOut">
              <a:rPr lang="fr-FR" smtClean="0"/>
              <a:t>10/11/2025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42867829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51466033"/>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p>
            <a:endParaRPr lang="fr-MA"/>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p>
            <a:endParaRPr lang="fr-MA"/>
          </a:p>
        </p:txBody>
      </p:sp>
    </p:spTree>
    <p:extLst>
      <p:ext uri="{BB962C8B-B14F-4D97-AF65-F5344CB8AC3E}">
        <p14:creationId xmlns:p14="http://schemas.microsoft.com/office/powerpoint/2010/main" val="304538838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76504555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p>
            <a:endParaRPr lang="fr-MA"/>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926850198"/>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39832768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p>
            <a:endParaRPr lang="fr-MA"/>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p>
            <a:endParaRPr lang="fr-MA"/>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p>
            <a:endParaRPr lang="fr-MA"/>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p>
            <a:endParaRPr lang="fr-MA" dirty="0"/>
          </a:p>
        </p:txBody>
      </p:sp>
    </p:spTree>
    <p:extLst>
      <p:ext uri="{BB962C8B-B14F-4D97-AF65-F5344CB8AC3E}">
        <p14:creationId xmlns:p14="http://schemas.microsoft.com/office/powerpoint/2010/main" val="198938212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p>
            <a:endParaRPr lang="fr-MA" dirty="0"/>
          </a:p>
        </p:txBody>
      </p:sp>
    </p:spTree>
    <p:extLst>
      <p:ext uri="{BB962C8B-B14F-4D97-AF65-F5344CB8AC3E}">
        <p14:creationId xmlns:p14="http://schemas.microsoft.com/office/powerpoint/2010/main" val="1434089298"/>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40530050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952337397"/>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p>
            <a:endParaRPr lang="fr-MA"/>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643056983"/>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7D3BCD8-9868-4174-A461-8C04FAF3A9DD}" type="datetimeFigureOut">
              <a:rPr lang="fr-FR" smtClean="0"/>
              <a:t>10/11/2025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093068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vl1pPr>
          </a:lstStyle>
          <a:p>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0646598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022166873"/>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vl1pPr>
            <a:lvl2pPr algn="r" rtl="1">
              <a:defRPr/>
            </a:lvl2pPr>
            <a:lvl3pPr algn="r" rtl="1">
              <a:defRPr/>
            </a:lvl3pPr>
            <a:lvl4pPr algn="r" rtl="1">
              <a:defRPr/>
            </a:lvl4pPr>
            <a:lvl5pPr algn="r" rtl="1">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022515052"/>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vl1pPr>
          </a:lstStyle>
          <a:p>
            <a:endParaRPr lang="fr-MA"/>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vl1pPr>
          </a:lstStyle>
          <a:p>
            <a:endParaRPr lang="fr-MA"/>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vl1pPr>
          </a:lstStyle>
          <a:p>
            <a:endParaRPr lang="fr-MA"/>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vl1pPr>
          </a:lstStyle>
          <a:p>
            <a:endParaRPr lang="fr-MA"/>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vl1pPr>
          </a:lstStyle>
          <a:p>
            <a:endParaRPr lang="fr-MA"/>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vl1pPr>
          </a:lstStyle>
          <a:p>
            <a:endParaRPr lang="fr-MA"/>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vl1pPr>
          </a:lstStyle>
          <a:p>
            <a:endParaRPr lang="fr-MA"/>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vl1pPr>
          </a:lstStyle>
          <a:p>
            <a:endParaRPr lang="fr-MA"/>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vl1pPr>
          </a:lstStyle>
          <a:p>
            <a:endParaRPr lang="fr-MA"/>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038645274"/>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91322536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687678709"/>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93893543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373352988"/>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438256034"/>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vl1pPr>
          </a:lstStyle>
          <a:p>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vl1pPr>
          </a:lstStyle>
          <a:p>
            <a:endParaRPr lang="fr-MA"/>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vl1pPr>
          </a:lstStyle>
          <a:p>
            <a:endParaRPr lang="fr-MA"/>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vl1pPr>
          </a:lstStyle>
          <a:p>
            <a:endParaRPr lang="fr-MA"/>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3634449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7D3BCD8-9868-4174-A461-8C04FAF3A9DD}" type="datetimeFigureOut">
              <a:rPr lang="fr-FR" smtClean="0"/>
              <a:t>10/11/2025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2478375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947704990"/>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229055"/>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vl1pPr>
          </a:lstStyle>
          <a:p>
            <a:endParaRPr lang="fr-MA"/>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vl1p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vl1p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vl1p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1198065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p>
            <a:endParaRPr lang="fr-MA"/>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p>
            <a:endParaRPr lang="fr-MA"/>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p>
            <a:endParaRPr lang="fr-MA"/>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127444334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272380594"/>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vl1pPr>
          </a:lstStyle>
          <a:p>
            <a:endParaRPr lang="fr-MA"/>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357786085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429385311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vl1pPr>
          </a:lstStyle>
          <a:p>
            <a:endParaRPr lang="fr-MA"/>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vl1pPr>
          </a:lstStyle>
          <a:p>
            <a:endParaRPr lang="fr-MA"/>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vl1pPr>
          </a:lstStyle>
          <a:p>
            <a:endParaRPr lang="fr-MA"/>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vl1pPr>
          </a:lstStyle>
          <a:p>
            <a:endParaRPr lang="fr-MA" dirty="0"/>
          </a:p>
        </p:txBody>
      </p:sp>
    </p:spTree>
    <p:extLst>
      <p:ext uri="{BB962C8B-B14F-4D97-AF65-F5344CB8AC3E}">
        <p14:creationId xmlns:p14="http://schemas.microsoft.com/office/powerpoint/2010/main" val="3779378164"/>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vl1pPr>
          </a:lstStyle>
          <a:p>
            <a:endParaRPr lang="fr-MA"/>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vl1pPr>
          </a:lstStyle>
          <a:p>
            <a:endParaRPr lang="fr-MA"/>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vl1pPr>
          </a:lstStyle>
          <a:p>
            <a:endParaRPr lang="fr-MA"/>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vl1pPr>
          </a:lstStyle>
          <a:p>
            <a:endParaRPr lang="fr-MA" dirty="0"/>
          </a:p>
        </p:txBody>
      </p:sp>
    </p:spTree>
    <p:extLst>
      <p:ext uri="{BB962C8B-B14F-4D97-AF65-F5344CB8AC3E}">
        <p14:creationId xmlns:p14="http://schemas.microsoft.com/office/powerpoint/2010/main" val="1249761283"/>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70355664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10/11/2025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4087658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336823680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4173559571"/>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584461749"/>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793796982"/>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8600723"/>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4646658"/>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27366175"/>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0614608"/>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6967158"/>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7155193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924372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06434249"/>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5053372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46630655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102797585"/>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843597059"/>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4344940"/>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340085459"/>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262104624"/>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1874420205"/>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68432702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7D3BCD8-9868-4174-A461-8C04FAF3A9DD}" type="datetimeFigureOut">
              <a:rPr lang="fr-FR" smtClean="0"/>
              <a:t>10/11/2025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3328194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a:t>
            </a:r>
          </a:p>
        </p:txBody>
      </p:sp>
    </p:spTree>
    <p:extLst>
      <p:ext uri="{BB962C8B-B14F-4D97-AF65-F5344CB8AC3E}">
        <p14:creationId xmlns:p14="http://schemas.microsoft.com/office/powerpoint/2010/main" val="2544253493"/>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2134031978"/>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33923110"/>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9563584"/>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932826465"/>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354267374"/>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3548543361"/>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77830128"/>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4569817"/>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47795955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image" Target="../media/image2.bin"/><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9.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image" Target="../media/image8.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7.jpg"/><Relationship Id="rId5" Type="http://schemas.openxmlformats.org/officeDocument/2006/relationships/slideLayout" Target="../slideLayouts/slideLayout42.xml"/><Relationship Id="rId15" Type="http://schemas.openxmlformats.org/officeDocument/2006/relationships/image" Target="../media/image11.png"/><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2.bin"/><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1.jp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theme" Target="../theme/theme5.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image" Target="../media/image22.jpg"/><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theme" Target="../theme/theme6.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image" Target="../media/image2.bin"/><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theme" Target="../theme/theme7.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slideLayout" Target="../slideLayouts/slideLayout149.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image" Target="../media/image2.bin"/><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slideLayout" Target="../slideLayouts/slideLayout148.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theme" Target="../theme/theme8.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openxmlformats.org/officeDocument/2006/relationships/slideLayout" Target="../slideLayouts/slideLayout15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image" Target="../media/image2.bin"/><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theme" Target="../theme/theme9.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7D3BCD8-9868-4174-A461-8C04FAF3A9DD}" type="datetimeFigureOut">
              <a:rPr lang="fr-FR" smtClean="0"/>
              <a:pPr/>
              <a:t>10/11/2025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35449263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745" r:id="rId13"/>
    <p:sldLayoutId id="214748374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Microsoft Uighur" panose="02000000000000000000" pitchFamily="2" charset="-78"/>
              </a:defRPr>
            </a:lvl1pPr>
          </a:lstStyle>
          <a:p>
            <a:fld id="{B7D3BCD8-9868-4174-A461-8C04FAF3A9DD}" type="datetimeFigureOut">
              <a:rPr lang="fr-FR" smtClean="0"/>
              <a:pPr/>
              <a:t>10/11/2025</a:t>
            </a:fld>
            <a:endParaRPr lang="fr-FR"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Microsoft Uighur" panose="02000000000000000000" pitchFamily="2" charset="-78"/>
              </a:defRPr>
            </a:lvl1pPr>
          </a:lstStyle>
          <a:p>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Microsoft Uighur" panose="02000000000000000000" pitchFamily="2" charset="-78"/>
              </a:defRPr>
            </a:lvl1pPr>
          </a:lstStyle>
          <a:p>
            <a:fld id="{10B60BE7-EAD2-4C3B-A9F2-B2A20B3BFA21}" type="slidenum">
              <a:rPr lang="fr-FR" smtClean="0"/>
              <a:pPr/>
              <a:t>‹N°›</a:t>
            </a:fld>
            <a:endParaRPr lang="fr-FR" dirty="0"/>
          </a:p>
        </p:txBody>
      </p:sp>
    </p:spTree>
    <p:extLst>
      <p:ext uri="{BB962C8B-B14F-4D97-AF65-F5344CB8AC3E}">
        <p14:creationId xmlns:p14="http://schemas.microsoft.com/office/powerpoint/2010/main" val="137860899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Uighur" panose="02000000000000000000" pitchFamily="2"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Uighur" panose="02000000000000000000" pitchFamily="2"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Uighur" panose="02000000000000000000" pitchFamily="2"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0164384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874"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tretch>
            <a:fillRect/>
          </a:stretch>
        </p:blipFill>
        <p:spPr>
          <a:xfrm>
            <a:off x="7331703" y="131773"/>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tretch>
            <a:fillRect/>
          </a:stretch>
        </p:blipFill>
        <p:spPr>
          <a:xfrm>
            <a:off x="5790215" y="131773"/>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tretch>
            <a:fillRect/>
          </a:stretch>
        </p:blipFill>
        <p:spPr>
          <a:xfrm>
            <a:off x="4247017" y="131773"/>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15">
            <a:alphaModFix/>
            <a:extLst>
              <a:ext uri="{28A0092B-C50C-407E-A947-70E740481C1C}">
                <a14:useLocalDpi xmlns:a14="http://schemas.microsoft.com/office/drawing/2010/main" val="0"/>
              </a:ext>
            </a:extLst>
          </a:blip>
          <a:stretch>
            <a:fillRect/>
          </a:stretch>
        </p:blipFill>
        <p:spPr>
          <a:xfrm>
            <a:off x="2688432" y="131773"/>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07170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نشاط اعتيادي</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97675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002060">
                    <a:alpha val="20000"/>
                  </a:srgbClr>
                </a:solidFill>
                <a:effectLst/>
                <a:uLnTx/>
                <a:uFillTx/>
                <a:latin typeface="Arial" panose="020B0604020202020204" pitchFamily="34" charset="0"/>
                <a:ea typeface="+mn-ea"/>
                <a:cs typeface="Arial" panose="020B0604020202020204" pitchFamily="34" charset="0"/>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1438690"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453363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Arial" panose="020B0604020202020204" pitchFamily="34" charset="0"/>
                <a:ea typeface="+mn-ea"/>
                <a:cs typeface="Arial" panose="020B0604020202020204" pitchFamily="34" charset="0"/>
              </a:rPr>
              <a:t>معــــــــــجم</a:t>
            </a:r>
          </a:p>
        </p:txBody>
      </p:sp>
    </p:spTree>
    <p:extLst>
      <p:ext uri="{BB962C8B-B14F-4D97-AF65-F5344CB8AC3E}">
        <p14:creationId xmlns:p14="http://schemas.microsoft.com/office/powerpoint/2010/main" val="223452115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2325378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2587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4401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 id="2147483785" r:id="rId22"/>
    <p:sldLayoutId id="2147483786" r:id="rId23"/>
    <p:sldLayoutId id="2147483787" r:id="rId2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49691343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4057956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 id="2147483831" r:id="rId19"/>
    <p:sldLayoutId id="2147483832" r:id="rId20"/>
    <p:sldLayoutId id="2147483833" r:id="rId21"/>
    <p:sldLayoutId id="2147483834" r:id="rId22"/>
    <p:sldLayoutId id="2147483835"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73142552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Arial" panose="020B0604020202020204" pitchFamily="34"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6.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image" Target="../media/image54.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6.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35.png"/><Relationship Id="rId4" Type="http://schemas.openxmlformats.org/officeDocument/2006/relationships/image" Target="../media/image54.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gif"/><Relationship Id="rId1" Type="http://schemas.openxmlformats.org/officeDocument/2006/relationships/slideLayout" Target="../slideLayouts/slideLayout37.xml"/><Relationship Id="rId5" Type="http://schemas.openxmlformats.org/officeDocument/2006/relationships/image" Target="../media/image15.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56.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6.xml"/><Relationship Id="rId7" Type="http://schemas.openxmlformats.org/officeDocument/2006/relationships/image" Target="../media/image5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gif"/><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2.png"/><Relationship Id="rId7"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3.png"/><Relationship Id="rId7" Type="http://schemas.openxmlformats.org/officeDocument/2006/relationships/image" Target="../media/image62.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3.png"/><Relationship Id="rId7"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2.png"/><Relationship Id="rId7"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3.png"/><Relationship Id="rId7"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3.png"/><Relationship Id="rId7" Type="http://schemas.openxmlformats.org/officeDocument/2006/relationships/image" Target="../media/image63.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3.png"/><Relationship Id="rId7" Type="http://schemas.openxmlformats.org/officeDocument/2006/relationships/image" Target="../media/image6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63.png"/><Relationship Id="rId7"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gif"/><Relationship Id="rId1" Type="http://schemas.openxmlformats.org/officeDocument/2006/relationships/slideLayout" Target="../slideLayouts/slideLayout37.xml"/><Relationship Id="rId5" Type="http://schemas.openxmlformats.org/officeDocument/2006/relationships/image" Target="../media/image64.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64.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79.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43.png"/><Relationship Id="rId7" Type="http://schemas.openxmlformats.org/officeDocument/2006/relationships/image" Target="../media/image65.jp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15.png"/><Relationship Id="rId4" Type="http://schemas.openxmlformats.org/officeDocument/2006/relationships/image" Target="../media/image40.png"/></Relationships>
</file>

<file path=ppt/slides/_rels/slide40.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43.png"/><Relationship Id="rId7" Type="http://schemas.openxmlformats.org/officeDocument/2006/relationships/image" Target="../media/image65.jp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43.png"/><Relationship Id="rId7" Type="http://schemas.openxmlformats.org/officeDocument/2006/relationships/image" Target="../media/image65.jpg"/><Relationship Id="rId2" Type="http://schemas.openxmlformats.org/officeDocument/2006/relationships/image" Target="../media/image35.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6.xml"/><Relationship Id="rId7" Type="http://schemas.openxmlformats.org/officeDocument/2006/relationships/image" Target="../media/image5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58.png"/><Relationship Id="rId9" Type="http://schemas.openxmlformats.org/officeDocument/2006/relationships/image" Target="../media/image67.png"/></Relationships>
</file>

<file path=ppt/slides/_rels/slide4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43.png"/><Relationship Id="rId7" Type="http://schemas.openxmlformats.org/officeDocument/2006/relationships/image" Target="../media/image65.jp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4.png"/><Relationship Id="rId2" Type="http://schemas.openxmlformats.org/officeDocument/2006/relationships/image" Target="../media/image68.jpeg"/><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46.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0.pn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64.png"/><Relationship Id="rId5" Type="http://schemas.openxmlformats.org/officeDocument/2006/relationships/image" Target="../media/image56.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1.wdp"/><Relationship Id="rId7" Type="http://schemas.openxmlformats.org/officeDocument/2006/relationships/image" Target="../media/image56.png"/><Relationship Id="rId2" Type="http://schemas.openxmlformats.org/officeDocument/2006/relationships/image" Target="../media/image71.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1.wdp"/><Relationship Id="rId7" Type="http://schemas.openxmlformats.org/officeDocument/2006/relationships/image" Target="../media/image56.png"/><Relationship Id="rId2" Type="http://schemas.openxmlformats.org/officeDocument/2006/relationships/image" Target="../media/image71.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2.wdp"/><Relationship Id="rId7" Type="http://schemas.openxmlformats.org/officeDocument/2006/relationships/image" Target="../media/image56.png"/><Relationship Id="rId2" Type="http://schemas.openxmlformats.org/officeDocument/2006/relationships/image" Target="../media/image72.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2.wdp"/><Relationship Id="rId7" Type="http://schemas.openxmlformats.org/officeDocument/2006/relationships/image" Target="../media/image56.png"/><Relationship Id="rId2" Type="http://schemas.openxmlformats.org/officeDocument/2006/relationships/image" Target="../media/image72.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3.wdp"/><Relationship Id="rId7" Type="http://schemas.openxmlformats.org/officeDocument/2006/relationships/image" Target="../media/image56.png"/><Relationship Id="rId2" Type="http://schemas.openxmlformats.org/officeDocument/2006/relationships/image" Target="../media/image73.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hdphoto" Target="../media/hdphoto13.wdp"/><Relationship Id="rId7" Type="http://schemas.openxmlformats.org/officeDocument/2006/relationships/image" Target="../media/image56.png"/><Relationship Id="rId2" Type="http://schemas.openxmlformats.org/officeDocument/2006/relationships/image" Target="../media/image73.png"/><Relationship Id="rId1" Type="http://schemas.openxmlformats.org/officeDocument/2006/relationships/slideLayout" Target="../slideLayouts/slideLayout16.xml"/><Relationship Id="rId6" Type="http://schemas.openxmlformats.org/officeDocument/2006/relationships/image" Target="../media/image46.png"/><Relationship Id="rId5" Type="http://schemas.openxmlformats.org/officeDocument/2006/relationships/image" Target="../media/image43.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gif"/><Relationship Id="rId1" Type="http://schemas.openxmlformats.org/officeDocument/2006/relationships/slideLayout" Target="../slideLayouts/slideLayout37.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74.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76.png"/><Relationship Id="rId5" Type="http://schemas.microsoft.com/office/2007/relationships/hdphoto" Target="../media/hdphoto14.wdp"/><Relationship Id="rId10" Type="http://schemas.openxmlformats.org/officeDocument/2006/relationships/image" Target="../media/image74.png"/><Relationship Id="rId4" Type="http://schemas.openxmlformats.org/officeDocument/2006/relationships/image" Target="../media/image75.png"/><Relationship Id="rId9" Type="http://schemas.openxmlformats.org/officeDocument/2006/relationships/image" Target="../media/image64.png"/></Relationships>
</file>

<file path=ppt/slides/_rels/slide5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6.xml"/><Relationship Id="rId7" Type="http://schemas.openxmlformats.org/officeDocument/2006/relationships/image" Target="../media/image5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74.png"/></Relationships>
</file>

<file path=ppt/slides/_rels/slide5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65.xml"/><Relationship Id="rId7" Type="http://schemas.openxmlformats.org/officeDocument/2006/relationships/image" Target="../media/image4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78.jpeg"/><Relationship Id="rId5" Type="http://schemas.openxmlformats.org/officeDocument/2006/relationships/image" Target="../media/image31.gif"/><Relationship Id="rId10" Type="http://schemas.openxmlformats.org/officeDocument/2006/relationships/image" Target="../media/image74.png"/><Relationship Id="rId4" Type="http://schemas.openxmlformats.org/officeDocument/2006/relationships/image" Target="../media/image77.png"/><Relationship Id="rId9" Type="http://schemas.openxmlformats.org/officeDocument/2006/relationships/image" Target="../media/image64.png"/></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6.png"/><Relationship Id="rId1" Type="http://schemas.openxmlformats.org/officeDocument/2006/relationships/slideLayout" Target="../slideLayouts/slideLayout37.xml"/><Relationship Id="rId5" Type="http://schemas.openxmlformats.org/officeDocument/2006/relationships/image" Target="../media/image39.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34.xml"/><Relationship Id="rId7" Type="http://schemas.openxmlformats.org/officeDocument/2006/relationships/image" Target="../media/image4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31.gif"/><Relationship Id="rId10" Type="http://schemas.openxmlformats.org/officeDocument/2006/relationships/image" Target="../media/image46.png"/><Relationship Id="rId4" Type="http://schemas.openxmlformats.org/officeDocument/2006/relationships/image" Target="../media/image51.pn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130EDA-C520-A58E-C404-67D261614423}"/>
              </a:ext>
            </a:extLst>
          </p:cNvPr>
          <p:cNvPicPr>
            <a:picLocks noChangeAspect="1"/>
          </p:cNvPicPr>
          <p:nvPr/>
        </p:nvPicPr>
        <p:blipFill>
          <a:blip r:embed="rId2">
            <a:extLst>
              <a:ext uri="{28A0092B-C50C-407E-A947-70E740481C1C}">
                <a14:useLocalDpi xmlns:a14="http://schemas.microsoft.com/office/drawing/2010/main" val="0"/>
              </a:ext>
            </a:extLst>
          </a:blip>
          <a:srcRect t="2825" b="3425"/>
          <a:stretch>
            <a:fillRect/>
          </a:stretch>
        </p:blipFill>
        <p:spPr>
          <a:xfrm>
            <a:off x="20" y="10"/>
            <a:ext cx="9143980" cy="6857990"/>
          </a:xfrm>
          <a:prstGeom prst="rect">
            <a:avLst/>
          </a:prstGeom>
          <a:noFill/>
        </p:spPr>
      </p:pic>
    </p:spTree>
    <p:extLst>
      <p:ext uri="{BB962C8B-B14F-4D97-AF65-F5344CB8AC3E}">
        <p14:creationId xmlns:p14="http://schemas.microsoft.com/office/powerpoint/2010/main" val="81189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73C4C-D714-939B-F078-03BDF62A5333}"/>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333A7F65-6997-7148-BBA7-F637BB07523C}"/>
              </a:ext>
            </a:extLst>
          </p:cNvPr>
          <p:cNvSpPr>
            <a:spLocks noGrp="1"/>
          </p:cNvSpPr>
          <p:nvPr>
            <p:ph type="title"/>
          </p:nvPr>
        </p:nvSpPr>
        <p:spPr>
          <a:xfrm>
            <a:off x="631728" y="792213"/>
            <a:ext cx="6840000" cy="612000"/>
          </a:xfrm>
        </p:spPr>
        <p:txBody>
          <a:bodyPr>
            <a:no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ستتدربون في هذه الحصة على قراءة فقرة بدقة وسرعة. سأقرأ . تابعوا معي</a:t>
            </a:r>
            <a:r>
              <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p>
        </p:txBody>
      </p:sp>
      <p:pic>
        <p:nvPicPr>
          <p:cNvPr id="6" name="Espace réservé pour une image  5">
            <a:extLst>
              <a:ext uri="{FF2B5EF4-FFF2-40B4-BE49-F238E27FC236}">
                <a16:creationId xmlns:a16="http://schemas.microsoft.com/office/drawing/2014/main" id="{B31D6D15-FB30-47CC-22DB-056AB73D18F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4" name="Rectangle 3">
            <a:extLst>
              <a:ext uri="{FF2B5EF4-FFF2-40B4-BE49-F238E27FC236}">
                <a16:creationId xmlns:a16="http://schemas.microsoft.com/office/drawing/2014/main" id="{0F0D19C8-063F-B506-8E5F-56B1B7061239}"/>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424D7B">
                    <a:alpha val="20000"/>
                  </a:srgbClr>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F3274943-8A0E-1ADF-9749-566D83A68A7A}"/>
              </a:ext>
            </a:extLst>
          </p:cNvPr>
          <p:cNvSpPr>
            <a:spLocks/>
          </p:cNvSpPr>
          <p:nvPr/>
        </p:nvSpPr>
        <p:spPr>
          <a:xfrm>
            <a:off x="2431614" y="152043"/>
            <a:ext cx="1626312"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7516298A-84A4-D305-1C5D-E2FABC75168F}"/>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8" name="Rectangle 7">
            <a:extLst>
              <a:ext uri="{FF2B5EF4-FFF2-40B4-BE49-F238E27FC236}">
                <a16:creationId xmlns:a16="http://schemas.microsoft.com/office/drawing/2014/main" id="{19BD2067-7677-FCFF-723D-DEBA0C377EF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10" name="Google Shape;1246;p5">
            <a:extLst>
              <a:ext uri="{FF2B5EF4-FFF2-40B4-BE49-F238E27FC236}">
                <a16:creationId xmlns:a16="http://schemas.microsoft.com/office/drawing/2014/main" id="{11C928F1-89E8-D5B7-CB93-B6779BB1AF9A}"/>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1" name="Google Shape;1245;p5">
            <a:extLst>
              <a:ext uri="{FF2B5EF4-FFF2-40B4-BE49-F238E27FC236}">
                <a16:creationId xmlns:a16="http://schemas.microsoft.com/office/drawing/2014/main" id="{02571A60-A89F-1F5F-4BD8-A67E73C5B9E4}"/>
              </a:ext>
            </a:extLst>
          </p:cNvPr>
          <p:cNvPicPr preferRelativeResize="0"/>
          <p:nvPr/>
        </p:nvPicPr>
        <p:blipFill rotWithShape="1">
          <a:blip r:embed="rId4">
            <a:alphaModFix amt="20000"/>
          </a:blip>
          <a:srcRect/>
          <a:stretch/>
        </p:blipFill>
        <p:spPr>
          <a:xfrm>
            <a:off x="3900297" y="136738"/>
            <a:ext cx="278069" cy="278069"/>
          </a:xfrm>
          <a:prstGeom prst="rect">
            <a:avLst/>
          </a:prstGeom>
          <a:noFill/>
          <a:ln>
            <a:noFill/>
          </a:ln>
        </p:spPr>
      </p:pic>
      <p:pic>
        <p:nvPicPr>
          <p:cNvPr id="12" name="Google Shape;1244;p5">
            <a:extLst>
              <a:ext uri="{FF2B5EF4-FFF2-40B4-BE49-F238E27FC236}">
                <a16:creationId xmlns:a16="http://schemas.microsoft.com/office/drawing/2014/main" id="{639AFE70-0726-8B96-F2D9-D939F51CE647}"/>
              </a:ext>
            </a:extLst>
          </p:cNvPr>
          <p:cNvPicPr preferRelativeResize="0"/>
          <p:nvPr/>
        </p:nvPicPr>
        <p:blipFill rotWithShape="1">
          <a:blip r:embed="rId5">
            <a:alphaModFix amt="20000"/>
          </a:blip>
          <a:srcRect/>
          <a:stretch/>
        </p:blipFill>
        <p:spPr>
          <a:xfrm>
            <a:off x="5619515" y="136738"/>
            <a:ext cx="278069" cy="278069"/>
          </a:xfrm>
          <a:prstGeom prst="rect">
            <a:avLst/>
          </a:prstGeom>
          <a:noFill/>
          <a:ln>
            <a:noFill/>
          </a:ln>
        </p:spPr>
      </p:pic>
      <p:pic>
        <p:nvPicPr>
          <p:cNvPr id="13" name="Image 12">
            <a:extLst>
              <a:ext uri="{FF2B5EF4-FFF2-40B4-BE49-F238E27FC236}">
                <a16:creationId xmlns:a16="http://schemas.microsoft.com/office/drawing/2014/main" id="{2CDD3ACA-A2A0-6D62-418C-3E948A6CC6C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3" name="Image 2">
            <a:extLst>
              <a:ext uri="{FF2B5EF4-FFF2-40B4-BE49-F238E27FC236}">
                <a16:creationId xmlns:a16="http://schemas.microsoft.com/office/drawing/2014/main" id="{D8926E21-FAEE-BB2B-D599-531093FE4691}"/>
              </a:ext>
            </a:extLst>
          </p:cNvPr>
          <p:cNvPicPr>
            <a:picLocks noChangeAspect="1"/>
          </p:cNvPicPr>
          <p:nvPr/>
        </p:nvPicPr>
        <p:blipFill>
          <a:blip r:embed="rId7"/>
          <a:stretch>
            <a:fillRect/>
          </a:stretch>
        </p:blipFill>
        <p:spPr>
          <a:xfrm>
            <a:off x="491066" y="1803793"/>
            <a:ext cx="8161867" cy="4917469"/>
          </a:xfrm>
          <a:prstGeom prst="rect">
            <a:avLst/>
          </a:prstGeom>
        </p:spPr>
      </p:pic>
    </p:spTree>
    <p:extLst>
      <p:ext uri="{BB962C8B-B14F-4D97-AF65-F5344CB8AC3E}">
        <p14:creationId xmlns:p14="http://schemas.microsoft.com/office/powerpoint/2010/main" val="397440065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320C1-E90F-E6BE-561F-54F5B976EA94}"/>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D062952-800C-6899-4E8B-D25F0F3C51D4}"/>
              </a:ext>
            </a:extLst>
          </p:cNvPr>
          <p:cNvSpPr>
            <a:spLocks noGrp="1"/>
          </p:cNvSpPr>
          <p:nvPr>
            <p:ph type="title"/>
          </p:nvPr>
        </p:nvSpPr>
        <p:spPr/>
        <p:txBody>
          <a:bodyPr>
            <a:no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سأقرأ مجددا. انتبهوا  لعلامات الترقيم. نقف عند الحرف الأخير ساكنا. كما أقرأ التاء المربوطة في نهاية الجملة هاء. و انتبه للوصل</a:t>
            </a:r>
            <a:r>
              <a:rPr kumimoji="0" lang="ar-MA" sz="24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Calibri" panose="020F0502020204030204" pitchFamily="34" charset="0"/>
                <a:cs typeface="Arial" panose="020B0604020202020204" pitchFamily="34" charset="0"/>
              </a:rPr>
              <a:t>. </a:t>
            </a:r>
            <a:endParaRPr lang="fr-MA" sz="2400" dirty="0"/>
          </a:p>
        </p:txBody>
      </p:sp>
      <p:pic>
        <p:nvPicPr>
          <p:cNvPr id="6" name="Espace réservé pour une image  5">
            <a:extLst>
              <a:ext uri="{FF2B5EF4-FFF2-40B4-BE49-F238E27FC236}">
                <a16:creationId xmlns:a16="http://schemas.microsoft.com/office/drawing/2014/main" id="{20AF2890-8045-7638-D087-CA45B0A01D4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2" name="Rectangle 1">
            <a:extLst>
              <a:ext uri="{FF2B5EF4-FFF2-40B4-BE49-F238E27FC236}">
                <a16:creationId xmlns:a16="http://schemas.microsoft.com/office/drawing/2014/main" id="{B5652390-30D8-16C5-2D3C-A960171C04EB}"/>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424D7B">
                    <a:alpha val="20000"/>
                  </a:srgbClr>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29D330FB-0D83-F927-522C-E9F4D32CD570}"/>
              </a:ext>
            </a:extLst>
          </p:cNvPr>
          <p:cNvSpPr>
            <a:spLocks/>
          </p:cNvSpPr>
          <p:nvPr/>
        </p:nvSpPr>
        <p:spPr>
          <a:xfrm>
            <a:off x="2431614" y="152043"/>
            <a:ext cx="1626312"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8304ED6B-65A6-AE94-047B-DA5080B066F2}"/>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8" name="Rectangle 7">
            <a:extLst>
              <a:ext uri="{FF2B5EF4-FFF2-40B4-BE49-F238E27FC236}">
                <a16:creationId xmlns:a16="http://schemas.microsoft.com/office/drawing/2014/main" id="{6CED13DB-ED94-514A-EC40-FA4B799A50A2}"/>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9" name="Google Shape;1246;p5">
            <a:extLst>
              <a:ext uri="{FF2B5EF4-FFF2-40B4-BE49-F238E27FC236}">
                <a16:creationId xmlns:a16="http://schemas.microsoft.com/office/drawing/2014/main" id="{1BF0CC44-BB7E-F8D4-6FD2-F74C157D9B7C}"/>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1" name="Google Shape;1245;p5">
            <a:extLst>
              <a:ext uri="{FF2B5EF4-FFF2-40B4-BE49-F238E27FC236}">
                <a16:creationId xmlns:a16="http://schemas.microsoft.com/office/drawing/2014/main" id="{B00BB1C7-A743-EF22-FBD5-60D4A43A0E95}"/>
              </a:ext>
            </a:extLst>
          </p:cNvPr>
          <p:cNvPicPr preferRelativeResize="0"/>
          <p:nvPr/>
        </p:nvPicPr>
        <p:blipFill rotWithShape="1">
          <a:blip r:embed="rId4">
            <a:alphaModFix amt="20000"/>
          </a:blip>
          <a:srcRect/>
          <a:stretch/>
        </p:blipFill>
        <p:spPr>
          <a:xfrm>
            <a:off x="3900297" y="136738"/>
            <a:ext cx="278069" cy="278069"/>
          </a:xfrm>
          <a:prstGeom prst="rect">
            <a:avLst/>
          </a:prstGeom>
          <a:noFill/>
          <a:ln>
            <a:noFill/>
          </a:ln>
        </p:spPr>
      </p:pic>
      <p:pic>
        <p:nvPicPr>
          <p:cNvPr id="12" name="Google Shape;1244;p5">
            <a:extLst>
              <a:ext uri="{FF2B5EF4-FFF2-40B4-BE49-F238E27FC236}">
                <a16:creationId xmlns:a16="http://schemas.microsoft.com/office/drawing/2014/main" id="{DE01DCA2-2B40-BFD0-7151-E9E9670E7F65}"/>
              </a:ext>
            </a:extLst>
          </p:cNvPr>
          <p:cNvPicPr preferRelativeResize="0"/>
          <p:nvPr/>
        </p:nvPicPr>
        <p:blipFill rotWithShape="1">
          <a:blip r:embed="rId5">
            <a:alphaModFix amt="20000"/>
          </a:blip>
          <a:srcRect/>
          <a:stretch/>
        </p:blipFill>
        <p:spPr>
          <a:xfrm>
            <a:off x="5619515" y="136738"/>
            <a:ext cx="278069" cy="278069"/>
          </a:xfrm>
          <a:prstGeom prst="rect">
            <a:avLst/>
          </a:prstGeom>
          <a:noFill/>
          <a:ln>
            <a:noFill/>
          </a:ln>
        </p:spPr>
      </p:pic>
      <p:pic>
        <p:nvPicPr>
          <p:cNvPr id="13" name="Image 12">
            <a:extLst>
              <a:ext uri="{FF2B5EF4-FFF2-40B4-BE49-F238E27FC236}">
                <a16:creationId xmlns:a16="http://schemas.microsoft.com/office/drawing/2014/main" id="{BAB16FA7-EDA9-BE5F-C0EC-3420565B12E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3" name="Image 2">
            <a:extLst>
              <a:ext uri="{FF2B5EF4-FFF2-40B4-BE49-F238E27FC236}">
                <a16:creationId xmlns:a16="http://schemas.microsoft.com/office/drawing/2014/main" id="{0E342663-5A43-C27E-AFAE-39DBBD775394}"/>
              </a:ext>
            </a:extLst>
          </p:cNvPr>
          <p:cNvPicPr>
            <a:picLocks noChangeAspect="1"/>
          </p:cNvPicPr>
          <p:nvPr/>
        </p:nvPicPr>
        <p:blipFill>
          <a:blip r:embed="rId7"/>
          <a:stretch>
            <a:fillRect/>
          </a:stretch>
        </p:blipFill>
        <p:spPr>
          <a:xfrm>
            <a:off x="491066" y="1803793"/>
            <a:ext cx="8161867" cy="4917469"/>
          </a:xfrm>
          <a:prstGeom prst="rect">
            <a:avLst/>
          </a:prstGeom>
        </p:spPr>
      </p:pic>
    </p:spTree>
    <p:extLst>
      <p:ext uri="{BB962C8B-B14F-4D97-AF65-F5344CB8AC3E}">
        <p14:creationId xmlns:p14="http://schemas.microsoft.com/office/powerpoint/2010/main" val="201286921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22CA4-EF71-A182-2262-EBC3413F7872}"/>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57EC97A-B7C1-689B-1E27-8F74959AEE5F}"/>
              </a:ext>
            </a:extLst>
          </p:cNvPr>
          <p:cNvSpPr>
            <a:spLocks noGrp="1"/>
          </p:cNvSpPr>
          <p:nvPr>
            <p:ph type="title"/>
          </p:nvPr>
        </p:nvSpPr>
        <p:spPr>
          <a:xfrm>
            <a:off x="559837" y="756000"/>
            <a:ext cx="6912536" cy="612000"/>
          </a:xfrm>
        </p:spPr>
        <p:txBody>
          <a:bodyPr>
            <a:no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الآن سنمر لتحدي الطلاقة. سأسحب 5 بطاقات تحمل أسماء 5 متعلمين.  سأنادي على المتعلم الأول ليقرأ النص بطلاقة.</a:t>
            </a:r>
            <a:endParaRPr lang="fr-MA" sz="2000" dirty="0"/>
          </a:p>
        </p:txBody>
      </p:sp>
      <p:pic>
        <p:nvPicPr>
          <p:cNvPr id="32" name="Joyful_Prize_Celebration_Animation">
            <a:hlinkClick r:id="" action="ppaction://media"/>
            <a:extLst>
              <a:ext uri="{FF2B5EF4-FFF2-40B4-BE49-F238E27FC236}">
                <a16:creationId xmlns:a16="http://schemas.microsoft.com/office/drawing/2014/main" id="{43E6710F-11B2-2C55-28A6-E3E0363D9CF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Espace réservé pour une image  4">
            <a:extLst>
              <a:ext uri="{FF2B5EF4-FFF2-40B4-BE49-F238E27FC236}">
                <a16:creationId xmlns:a16="http://schemas.microsoft.com/office/drawing/2014/main" id="{29662A69-8E6B-C6A5-3E52-1CF7890F0D1E}"/>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3" name="Rectangle 2">
            <a:extLst>
              <a:ext uri="{FF2B5EF4-FFF2-40B4-BE49-F238E27FC236}">
                <a16:creationId xmlns:a16="http://schemas.microsoft.com/office/drawing/2014/main" id="{1BBF2514-E34A-B448-4225-53308142352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424D7B">
                    <a:alpha val="20000"/>
                  </a:srgbClr>
                </a:solidFill>
                <a:latin typeface="Microsoft Uighur" panose="02000000000000000000" pitchFamily="2" charset="-78"/>
                <a:cs typeface="Microsoft Uighur" panose="02000000000000000000" pitchFamily="2" charset="-78"/>
              </a:rPr>
              <a:t>الحــصة</a:t>
            </a:r>
          </a:p>
        </p:txBody>
      </p:sp>
      <p:sp>
        <p:nvSpPr>
          <p:cNvPr id="4" name="Rectangle 3">
            <a:extLst>
              <a:ext uri="{FF2B5EF4-FFF2-40B4-BE49-F238E27FC236}">
                <a16:creationId xmlns:a16="http://schemas.microsoft.com/office/drawing/2014/main" id="{2529A63F-F2E8-CFDF-C6C8-D2F237FCDEFD}"/>
              </a:ext>
            </a:extLst>
          </p:cNvPr>
          <p:cNvSpPr>
            <a:spLocks/>
          </p:cNvSpPr>
          <p:nvPr/>
        </p:nvSpPr>
        <p:spPr>
          <a:xfrm>
            <a:off x="2431614" y="152043"/>
            <a:ext cx="1626312"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C49CE1D5-E84D-83EC-B068-DBB15FB1B3EE}"/>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69BAFAB3-DA03-FEEF-8A27-2E3581D8DF67}"/>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8" name="Google Shape;1246;p5">
            <a:extLst>
              <a:ext uri="{FF2B5EF4-FFF2-40B4-BE49-F238E27FC236}">
                <a16:creationId xmlns:a16="http://schemas.microsoft.com/office/drawing/2014/main" id="{6D9E40B0-7260-8372-50D4-69B4E7E7AEB9}"/>
              </a:ext>
            </a:extLst>
          </p:cNvPr>
          <p:cNvPicPr preferRelativeResize="0"/>
          <p:nvPr/>
        </p:nvPicPr>
        <p:blipFill rotWithShape="1">
          <a:blip r:embed="rId6">
            <a:alphaModFix amt="20000"/>
          </a:blip>
          <a:srcRect/>
          <a:stretch/>
        </p:blipFill>
        <p:spPr>
          <a:xfrm>
            <a:off x="2153545" y="146613"/>
            <a:ext cx="278069" cy="278069"/>
          </a:xfrm>
          <a:prstGeom prst="rect">
            <a:avLst/>
          </a:prstGeom>
          <a:noFill/>
          <a:ln>
            <a:noFill/>
          </a:ln>
        </p:spPr>
      </p:pic>
      <p:pic>
        <p:nvPicPr>
          <p:cNvPr id="9" name="Google Shape;1245;p5">
            <a:extLst>
              <a:ext uri="{FF2B5EF4-FFF2-40B4-BE49-F238E27FC236}">
                <a16:creationId xmlns:a16="http://schemas.microsoft.com/office/drawing/2014/main" id="{D9E2E31D-55EE-72E8-A67F-64C0A8129DB4}"/>
              </a:ext>
            </a:extLst>
          </p:cNvPr>
          <p:cNvPicPr preferRelativeResize="0"/>
          <p:nvPr/>
        </p:nvPicPr>
        <p:blipFill rotWithShape="1">
          <a:blip r:embed="rId7">
            <a:alphaModFix amt="20000"/>
          </a:blip>
          <a:srcRect/>
          <a:stretch/>
        </p:blipFill>
        <p:spPr>
          <a:xfrm>
            <a:off x="3900297" y="136738"/>
            <a:ext cx="278069" cy="278069"/>
          </a:xfrm>
          <a:prstGeom prst="rect">
            <a:avLst/>
          </a:prstGeom>
          <a:noFill/>
          <a:ln>
            <a:noFill/>
          </a:ln>
        </p:spPr>
      </p:pic>
      <p:pic>
        <p:nvPicPr>
          <p:cNvPr id="11" name="Google Shape;1244;p5">
            <a:extLst>
              <a:ext uri="{FF2B5EF4-FFF2-40B4-BE49-F238E27FC236}">
                <a16:creationId xmlns:a16="http://schemas.microsoft.com/office/drawing/2014/main" id="{14927AC8-CF4C-7E05-08F3-573C1B0C5983}"/>
              </a:ext>
            </a:extLst>
          </p:cNvPr>
          <p:cNvPicPr preferRelativeResize="0"/>
          <p:nvPr/>
        </p:nvPicPr>
        <p:blipFill rotWithShape="1">
          <a:blip r:embed="rId8">
            <a:alphaModFix amt="20000"/>
          </a:blip>
          <a:srcRect/>
          <a:stretch/>
        </p:blipFill>
        <p:spPr>
          <a:xfrm>
            <a:off x="5619515" y="136738"/>
            <a:ext cx="278069" cy="278069"/>
          </a:xfrm>
          <a:prstGeom prst="rect">
            <a:avLst/>
          </a:prstGeom>
          <a:noFill/>
          <a:ln>
            <a:noFill/>
          </a:ln>
        </p:spPr>
      </p:pic>
      <p:pic>
        <p:nvPicPr>
          <p:cNvPr id="12" name="Image 11">
            <a:extLst>
              <a:ext uri="{FF2B5EF4-FFF2-40B4-BE49-F238E27FC236}">
                <a16:creationId xmlns:a16="http://schemas.microsoft.com/office/drawing/2014/main" id="{2D184354-EA6E-DA30-292C-CCF47A74D628}"/>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spTree>
    <p:extLst>
      <p:ext uri="{BB962C8B-B14F-4D97-AF65-F5344CB8AC3E}">
        <p14:creationId xmlns:p14="http://schemas.microsoft.com/office/powerpoint/2010/main" val="497623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fill="hold" display="0">
                  <p:stCondLst>
                    <p:cond delay="indefinite"/>
                  </p:stCondLst>
                </p:cTn>
                <p:tgtEl>
                  <p:spTgt spid="3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DFB7F-0BEA-5A11-1DF6-E0291C8E64D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311A90CD-A79F-2555-9279-D21CC9CF1B9D}"/>
              </a:ext>
            </a:extLst>
          </p:cNvPr>
          <p:cNvSpPr>
            <a:spLocks noGrp="1"/>
          </p:cNvSpPr>
          <p:nvPr>
            <p:ph type="title"/>
          </p:nvPr>
        </p:nvSpPr>
        <p:spPr/>
        <p:txBody>
          <a:bodyPr>
            <a:no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أنادي على التلميذ الأول: .................................. </a:t>
            </a:r>
            <a:endParaRPr lang="fr-MA" dirty="0"/>
          </a:p>
        </p:txBody>
      </p:sp>
      <p:pic>
        <p:nvPicPr>
          <p:cNvPr id="6" name="Espace réservé pour une image  5">
            <a:extLst>
              <a:ext uri="{FF2B5EF4-FFF2-40B4-BE49-F238E27FC236}">
                <a16:creationId xmlns:a16="http://schemas.microsoft.com/office/drawing/2014/main" id="{81A775EC-8D1C-1168-7550-3B9644FF46D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2" name="Rectangle 1">
            <a:extLst>
              <a:ext uri="{FF2B5EF4-FFF2-40B4-BE49-F238E27FC236}">
                <a16:creationId xmlns:a16="http://schemas.microsoft.com/office/drawing/2014/main" id="{B3CFDD91-FD14-234C-D6BD-13DB2B09F25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424D7B">
                    <a:alpha val="20000"/>
                  </a:srgbClr>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E3472178-A258-BE90-6741-6F60B97C418A}"/>
              </a:ext>
            </a:extLst>
          </p:cNvPr>
          <p:cNvSpPr>
            <a:spLocks/>
          </p:cNvSpPr>
          <p:nvPr/>
        </p:nvSpPr>
        <p:spPr>
          <a:xfrm>
            <a:off x="2431614" y="152043"/>
            <a:ext cx="1626312"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BD059270-6123-A887-F7B0-96A7F954E227}"/>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8" name="Rectangle 7">
            <a:extLst>
              <a:ext uri="{FF2B5EF4-FFF2-40B4-BE49-F238E27FC236}">
                <a16:creationId xmlns:a16="http://schemas.microsoft.com/office/drawing/2014/main" id="{35699AF3-DFE4-949E-EFA9-D9CD66DC13FC}"/>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9" name="Google Shape;1246;p5">
            <a:extLst>
              <a:ext uri="{FF2B5EF4-FFF2-40B4-BE49-F238E27FC236}">
                <a16:creationId xmlns:a16="http://schemas.microsoft.com/office/drawing/2014/main" id="{0A91797B-607C-406A-9247-262F36A56736}"/>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1" name="Google Shape;1245;p5">
            <a:extLst>
              <a:ext uri="{FF2B5EF4-FFF2-40B4-BE49-F238E27FC236}">
                <a16:creationId xmlns:a16="http://schemas.microsoft.com/office/drawing/2014/main" id="{C1062400-BFBF-A189-80CE-329C18210CFF}"/>
              </a:ext>
            </a:extLst>
          </p:cNvPr>
          <p:cNvPicPr preferRelativeResize="0"/>
          <p:nvPr/>
        </p:nvPicPr>
        <p:blipFill rotWithShape="1">
          <a:blip r:embed="rId4">
            <a:alphaModFix amt="20000"/>
          </a:blip>
          <a:srcRect/>
          <a:stretch/>
        </p:blipFill>
        <p:spPr>
          <a:xfrm>
            <a:off x="3900297" y="136738"/>
            <a:ext cx="278069" cy="278069"/>
          </a:xfrm>
          <a:prstGeom prst="rect">
            <a:avLst/>
          </a:prstGeom>
          <a:noFill/>
          <a:ln>
            <a:noFill/>
          </a:ln>
        </p:spPr>
      </p:pic>
      <p:pic>
        <p:nvPicPr>
          <p:cNvPr id="12" name="Google Shape;1244;p5">
            <a:extLst>
              <a:ext uri="{FF2B5EF4-FFF2-40B4-BE49-F238E27FC236}">
                <a16:creationId xmlns:a16="http://schemas.microsoft.com/office/drawing/2014/main" id="{C45B8E76-9C36-304D-2F3D-52FC8F0F9AF3}"/>
              </a:ext>
            </a:extLst>
          </p:cNvPr>
          <p:cNvPicPr preferRelativeResize="0"/>
          <p:nvPr/>
        </p:nvPicPr>
        <p:blipFill rotWithShape="1">
          <a:blip r:embed="rId5">
            <a:alphaModFix amt="20000"/>
          </a:blip>
          <a:srcRect/>
          <a:stretch/>
        </p:blipFill>
        <p:spPr>
          <a:xfrm>
            <a:off x="5619515" y="136738"/>
            <a:ext cx="278069" cy="278069"/>
          </a:xfrm>
          <a:prstGeom prst="rect">
            <a:avLst/>
          </a:prstGeom>
          <a:noFill/>
          <a:ln>
            <a:noFill/>
          </a:ln>
        </p:spPr>
      </p:pic>
      <p:pic>
        <p:nvPicPr>
          <p:cNvPr id="13" name="Image 12">
            <a:extLst>
              <a:ext uri="{FF2B5EF4-FFF2-40B4-BE49-F238E27FC236}">
                <a16:creationId xmlns:a16="http://schemas.microsoft.com/office/drawing/2014/main" id="{B6E17B61-447D-0368-2665-F3A97E00776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3" name="Image 2">
            <a:extLst>
              <a:ext uri="{FF2B5EF4-FFF2-40B4-BE49-F238E27FC236}">
                <a16:creationId xmlns:a16="http://schemas.microsoft.com/office/drawing/2014/main" id="{17863D8C-1BCD-C107-2F17-3B3B590A90B8}"/>
              </a:ext>
            </a:extLst>
          </p:cNvPr>
          <p:cNvPicPr>
            <a:picLocks noChangeAspect="1"/>
          </p:cNvPicPr>
          <p:nvPr/>
        </p:nvPicPr>
        <p:blipFill>
          <a:blip r:embed="rId7"/>
          <a:stretch>
            <a:fillRect/>
          </a:stretch>
        </p:blipFill>
        <p:spPr>
          <a:xfrm>
            <a:off x="491066" y="1709193"/>
            <a:ext cx="8161867" cy="4917469"/>
          </a:xfrm>
          <a:prstGeom prst="rect">
            <a:avLst/>
          </a:prstGeom>
        </p:spPr>
      </p:pic>
    </p:spTree>
    <p:extLst>
      <p:ext uri="{BB962C8B-B14F-4D97-AF65-F5344CB8AC3E}">
        <p14:creationId xmlns:p14="http://schemas.microsoft.com/office/powerpoint/2010/main" val="420521824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F8DE0-2FE8-C290-BE10-66D7432011AD}"/>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B242142E-5645-BF77-C265-F49270DE3A92}"/>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الفائزون بنجمة الطلاقة هم ...........................................................................</a:t>
            </a:r>
            <a:endParaRPr lang="fr-MA" sz="2000" dirty="0"/>
          </a:p>
        </p:txBody>
      </p:sp>
      <p:pic>
        <p:nvPicPr>
          <p:cNvPr id="32" name="Joyful_Prize_Celebration_Animation">
            <a:hlinkClick r:id="" action="ppaction://media"/>
            <a:extLst>
              <a:ext uri="{FF2B5EF4-FFF2-40B4-BE49-F238E27FC236}">
                <a16:creationId xmlns:a16="http://schemas.microsoft.com/office/drawing/2014/main" id="{E56D64E3-B4DD-97E1-6639-00F17FB6A6C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Espace réservé pour une image  4">
            <a:extLst>
              <a:ext uri="{FF2B5EF4-FFF2-40B4-BE49-F238E27FC236}">
                <a16:creationId xmlns:a16="http://schemas.microsoft.com/office/drawing/2014/main" id="{FFC5B981-D498-D355-3C81-53FAAD6E42E9}"/>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3" name="Rectangle 2">
            <a:extLst>
              <a:ext uri="{FF2B5EF4-FFF2-40B4-BE49-F238E27FC236}">
                <a16:creationId xmlns:a16="http://schemas.microsoft.com/office/drawing/2014/main" id="{6A7B5C24-4872-38A5-537A-6CE1DECF469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424D7B">
                    <a:alpha val="20000"/>
                  </a:srgbClr>
                </a:solidFill>
                <a:latin typeface="Microsoft Uighur" panose="02000000000000000000" pitchFamily="2" charset="-78"/>
                <a:cs typeface="Microsoft Uighur" panose="02000000000000000000" pitchFamily="2" charset="-78"/>
              </a:rPr>
              <a:t>الحــصة</a:t>
            </a:r>
          </a:p>
        </p:txBody>
      </p:sp>
      <p:sp>
        <p:nvSpPr>
          <p:cNvPr id="4" name="Rectangle 3">
            <a:extLst>
              <a:ext uri="{FF2B5EF4-FFF2-40B4-BE49-F238E27FC236}">
                <a16:creationId xmlns:a16="http://schemas.microsoft.com/office/drawing/2014/main" id="{80BACD27-4BC0-C783-433C-42057726A8B3}"/>
              </a:ext>
            </a:extLst>
          </p:cNvPr>
          <p:cNvSpPr>
            <a:spLocks/>
          </p:cNvSpPr>
          <p:nvPr/>
        </p:nvSpPr>
        <p:spPr>
          <a:xfrm>
            <a:off x="2431614" y="152043"/>
            <a:ext cx="1626312"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CC55B3EF-635F-99E3-397E-786188AF6AB0}"/>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0800B74E-C11C-4BC2-23A7-472D30D4EAB1}"/>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8" name="Google Shape;1246;p5">
            <a:extLst>
              <a:ext uri="{FF2B5EF4-FFF2-40B4-BE49-F238E27FC236}">
                <a16:creationId xmlns:a16="http://schemas.microsoft.com/office/drawing/2014/main" id="{DA68A651-BF9B-465A-07AB-A7D9794D64B0}"/>
              </a:ext>
            </a:extLst>
          </p:cNvPr>
          <p:cNvPicPr preferRelativeResize="0"/>
          <p:nvPr/>
        </p:nvPicPr>
        <p:blipFill rotWithShape="1">
          <a:blip r:embed="rId6">
            <a:alphaModFix amt="20000"/>
          </a:blip>
          <a:srcRect/>
          <a:stretch/>
        </p:blipFill>
        <p:spPr>
          <a:xfrm>
            <a:off x="2153545" y="146613"/>
            <a:ext cx="278069" cy="278069"/>
          </a:xfrm>
          <a:prstGeom prst="rect">
            <a:avLst/>
          </a:prstGeom>
          <a:noFill/>
          <a:ln>
            <a:noFill/>
          </a:ln>
        </p:spPr>
      </p:pic>
      <p:pic>
        <p:nvPicPr>
          <p:cNvPr id="9" name="Google Shape;1245;p5">
            <a:extLst>
              <a:ext uri="{FF2B5EF4-FFF2-40B4-BE49-F238E27FC236}">
                <a16:creationId xmlns:a16="http://schemas.microsoft.com/office/drawing/2014/main" id="{ACCF994B-CA97-42D2-7ABC-4E8CBD1C72F0}"/>
              </a:ext>
            </a:extLst>
          </p:cNvPr>
          <p:cNvPicPr preferRelativeResize="0"/>
          <p:nvPr/>
        </p:nvPicPr>
        <p:blipFill rotWithShape="1">
          <a:blip r:embed="rId7">
            <a:alphaModFix amt="20000"/>
          </a:blip>
          <a:srcRect/>
          <a:stretch/>
        </p:blipFill>
        <p:spPr>
          <a:xfrm>
            <a:off x="3900297" y="136738"/>
            <a:ext cx="278069" cy="278069"/>
          </a:xfrm>
          <a:prstGeom prst="rect">
            <a:avLst/>
          </a:prstGeom>
          <a:noFill/>
          <a:ln>
            <a:noFill/>
          </a:ln>
        </p:spPr>
      </p:pic>
      <p:pic>
        <p:nvPicPr>
          <p:cNvPr id="11" name="Google Shape;1244;p5">
            <a:extLst>
              <a:ext uri="{FF2B5EF4-FFF2-40B4-BE49-F238E27FC236}">
                <a16:creationId xmlns:a16="http://schemas.microsoft.com/office/drawing/2014/main" id="{661171C9-875E-488E-B56E-398F56D073C6}"/>
              </a:ext>
            </a:extLst>
          </p:cNvPr>
          <p:cNvPicPr preferRelativeResize="0"/>
          <p:nvPr/>
        </p:nvPicPr>
        <p:blipFill rotWithShape="1">
          <a:blip r:embed="rId8">
            <a:alphaModFix amt="20000"/>
          </a:blip>
          <a:srcRect/>
          <a:stretch/>
        </p:blipFill>
        <p:spPr>
          <a:xfrm>
            <a:off x="5619515" y="136738"/>
            <a:ext cx="278069" cy="278069"/>
          </a:xfrm>
          <a:prstGeom prst="rect">
            <a:avLst/>
          </a:prstGeom>
          <a:noFill/>
          <a:ln>
            <a:noFill/>
          </a:ln>
        </p:spPr>
      </p:pic>
      <p:pic>
        <p:nvPicPr>
          <p:cNvPr id="12" name="Image 11">
            <a:extLst>
              <a:ext uri="{FF2B5EF4-FFF2-40B4-BE49-F238E27FC236}">
                <a16:creationId xmlns:a16="http://schemas.microsoft.com/office/drawing/2014/main" id="{88DE58B3-D04D-5BD9-20DA-B1752722AB8E}"/>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spTree>
    <p:extLst>
      <p:ext uri="{BB962C8B-B14F-4D97-AF65-F5344CB8AC3E}">
        <p14:creationId xmlns:p14="http://schemas.microsoft.com/office/powerpoint/2010/main" val="1966678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fill="hold" display="0">
                  <p:stCondLst>
                    <p:cond delay="indefinite"/>
                  </p:stCondLst>
                </p:cTn>
                <p:tgtEl>
                  <p:spTgt spid="3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2F0F1-013C-4C99-828F-A82B124B1947}"/>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BFC80BC8-2682-3036-8EC5-50DB6E3AD0D0}"/>
              </a:ext>
            </a:extLst>
          </p:cNvPr>
          <p:cNvSpPr>
            <a:spLocks noGrp="1"/>
          </p:cNvSpPr>
          <p:nvPr>
            <p:ph type="title"/>
          </p:nvPr>
        </p:nvSpPr>
        <p:spPr>
          <a:xfrm>
            <a:off x="326807" y="874536"/>
            <a:ext cx="7886700" cy="720000"/>
          </a:xfrm>
        </p:spPr>
        <p:txBody>
          <a:bodyPr/>
          <a:lstStyle/>
          <a:p>
            <a:r>
              <a:rPr lang="ar-MA" sz="4000" dirty="0">
                <a:solidFill>
                  <a:srgbClr val="424D7B"/>
                </a:solidFill>
                <a:latin typeface="Dosis ExtraBold" pitchFamily="2" charset="0"/>
              </a:rPr>
              <a:t>معجم</a:t>
            </a:r>
            <a:endParaRPr lang="fr-MA" sz="4000" dirty="0">
              <a:solidFill>
                <a:srgbClr val="424D7B"/>
              </a:solidFill>
            </a:endParaRPr>
          </a:p>
        </p:txBody>
      </p:sp>
      <p:pic>
        <p:nvPicPr>
          <p:cNvPr id="28" name="Image 27">
            <a:extLst>
              <a:ext uri="{FF2B5EF4-FFF2-40B4-BE49-F238E27FC236}">
                <a16:creationId xmlns:a16="http://schemas.microsoft.com/office/drawing/2014/main" id="{2E9FCDF4-CF70-28B4-5A6A-6F0EBBFCCAFE}"/>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77262B74-F2E2-7129-0FAB-516FD22DC054}"/>
              </a:ext>
            </a:extLst>
          </p:cNvPr>
          <p:cNvSpPr txBox="1">
            <a:spLocks/>
          </p:cNvSpPr>
          <p:nvPr/>
        </p:nvSpPr>
        <p:spPr>
          <a:xfrm>
            <a:off x="1740312" y="3064320"/>
            <a:ext cx="5611093" cy="106523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Font typeface="Arial" panose="020B0604020202020204" pitchFamily="34" charset="0"/>
              <a:buChar char="•"/>
            </a:pPr>
            <a:r>
              <a:rPr lang="ar-MA" sz="3200" b="1" dirty="0">
                <a:cs typeface="Microsoft Uighur" panose="02000000000000000000" pitchFamily="2" charset="-78"/>
              </a:rPr>
              <a:t> خريطة الكلمة</a:t>
            </a:r>
          </a:p>
        </p:txBody>
      </p:sp>
      <p:sp>
        <p:nvSpPr>
          <p:cNvPr id="30" name="ZoneTexte 29">
            <a:extLst>
              <a:ext uri="{FF2B5EF4-FFF2-40B4-BE49-F238E27FC236}">
                <a16:creationId xmlns:a16="http://schemas.microsoft.com/office/drawing/2014/main" id="{84AF25F5-8D2E-13A3-B0E4-AADE614FEB6B}"/>
              </a:ext>
            </a:extLst>
          </p:cNvPr>
          <p:cNvSpPr txBox="1"/>
          <p:nvPr/>
        </p:nvSpPr>
        <p:spPr>
          <a:xfrm>
            <a:off x="3493085" y="1758213"/>
            <a:ext cx="3549370" cy="646331"/>
          </a:xfrm>
          <a:prstGeom prst="rect">
            <a:avLst/>
          </a:prstGeom>
          <a:noFill/>
        </p:spPr>
        <p:txBody>
          <a:bodyPr wrap="none" rtlCol="0">
            <a:spAutoFit/>
          </a:bodyPr>
          <a:lstStyle/>
          <a:p>
            <a:pPr algn="r" rtl="1"/>
            <a:r>
              <a:rPr lang="ar-MA" sz="3600" b="1" dirty="0">
                <a:solidFill>
                  <a:srgbClr val="424D7B"/>
                </a:solidFill>
                <a:latin typeface="Microsoft Uighur" panose="02000000000000000000" pitchFamily="2" charset="-78"/>
                <a:cs typeface="Microsoft Uighur" panose="02000000000000000000" pitchFamily="2" charset="-78"/>
              </a:rPr>
              <a:t>المعجم : إستراتيجية المفردات</a:t>
            </a:r>
            <a:endParaRPr lang="fr-MA" sz="3600" dirty="0">
              <a:solidFill>
                <a:srgbClr val="424D7B"/>
              </a:solidFill>
              <a:latin typeface="Microsoft Uighur" panose="02000000000000000000" pitchFamily="2" charset="-78"/>
              <a:cs typeface="Microsoft Uighur" panose="02000000000000000000" pitchFamily="2" charset="-78"/>
            </a:endParaRPr>
          </a:p>
        </p:txBody>
      </p:sp>
      <p:pic>
        <p:nvPicPr>
          <p:cNvPr id="2" name="Google Shape;87;p130">
            <a:extLst>
              <a:ext uri="{FF2B5EF4-FFF2-40B4-BE49-F238E27FC236}">
                <a16:creationId xmlns:a16="http://schemas.microsoft.com/office/drawing/2014/main" id="{E1274871-16A7-1938-2A6F-A8EDBA440F47}"/>
              </a:ext>
            </a:extLst>
          </p:cNvPr>
          <p:cNvPicPr preferRelativeResize="0"/>
          <p:nvPr/>
        </p:nvPicPr>
        <p:blipFill rotWithShape="1">
          <a:blip r:embed="rId3">
            <a:alphaModFix/>
          </a:blip>
          <a:srcRect/>
          <a:stretch/>
        </p:blipFill>
        <p:spPr>
          <a:xfrm>
            <a:off x="4903017" y="1018536"/>
            <a:ext cx="432000" cy="432000"/>
          </a:xfrm>
          <a:prstGeom prst="rect">
            <a:avLst/>
          </a:prstGeom>
          <a:noFill/>
          <a:ln>
            <a:noFill/>
          </a:ln>
        </p:spPr>
      </p:pic>
      <p:pic>
        <p:nvPicPr>
          <p:cNvPr id="3" name="Espace réservé pour une image  20">
            <a:extLst>
              <a:ext uri="{FF2B5EF4-FFF2-40B4-BE49-F238E27FC236}">
                <a16:creationId xmlns:a16="http://schemas.microsoft.com/office/drawing/2014/main" id="{C9C39719-9398-BBF5-27E7-7AD3977F3E9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890582" y="1785704"/>
            <a:ext cx="540000" cy="540000"/>
          </a:xfrm>
          <a:prstGeom prst="rect">
            <a:avLst/>
          </a:prstGeom>
        </p:spPr>
      </p:pic>
      <p:pic>
        <p:nvPicPr>
          <p:cNvPr id="4" name="Image 3">
            <a:extLst>
              <a:ext uri="{FF2B5EF4-FFF2-40B4-BE49-F238E27FC236}">
                <a16:creationId xmlns:a16="http://schemas.microsoft.com/office/drawing/2014/main" id="{13607A14-FAC4-16F2-E6F7-3EB114DEA11D}"/>
              </a:ext>
            </a:extLst>
          </p:cNvPr>
          <p:cNvPicPr>
            <a:picLocks noChangeAspect="1"/>
          </p:cNvPicPr>
          <p:nvPr/>
        </p:nvPicPr>
        <p:blipFill>
          <a:blip r:embed="rId5"/>
          <a:srcRect/>
          <a:stretch/>
        </p:blipFill>
        <p:spPr>
          <a:xfrm>
            <a:off x="7262911" y="1952260"/>
            <a:ext cx="715119" cy="720000"/>
          </a:xfrm>
          <a:prstGeom prst="rect">
            <a:avLst/>
          </a:prstGeom>
        </p:spPr>
      </p:pic>
    </p:spTree>
    <p:extLst>
      <p:ext uri="{BB962C8B-B14F-4D97-AF65-F5344CB8AC3E}">
        <p14:creationId xmlns:p14="http://schemas.microsoft.com/office/powerpoint/2010/main" val="9346363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91D64-0AFC-DB04-E622-C7547EA9FACE}"/>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C0CDBCD-9346-7606-5DD8-AE1B053BDCEB}"/>
              </a:ext>
            </a:extLst>
          </p:cNvPr>
          <p:cNvSpPr>
            <a:spLocks noGrp="1"/>
          </p:cNvSpPr>
          <p:nvPr>
            <p:ph type="title"/>
          </p:nvPr>
        </p:nvSpPr>
        <p:spPr>
          <a:xfrm>
            <a:off x="302868" y="790770"/>
            <a:ext cx="7244399" cy="612000"/>
          </a:xfrm>
        </p:spPr>
        <p:txBody>
          <a:bodyPr>
            <a:noAutofit/>
          </a:bodyPr>
          <a:lstStyle/>
          <a:p>
            <a:pPr lvl="0" defTabSz="457200">
              <a:lnSpc>
                <a:spcPct val="100000"/>
              </a:lnSpc>
              <a:spcBef>
                <a:spcPts val="0"/>
              </a:spcBef>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خلال هذه الحصة ستتعلمون كيف  توظفون استراتيجية خريطة الكلمة لإغناء رصيدكم اللغوي. </a:t>
            </a:r>
            <a:br>
              <a:rPr kumimoji="0" lang="fr-FR"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انتبهوا وركزوا جيدا مع شريط الفيديو</a:t>
            </a:r>
            <a:r>
              <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grpSp>
        <p:nvGrpSpPr>
          <p:cNvPr id="17" name="Groupe 16">
            <a:extLst>
              <a:ext uri="{FF2B5EF4-FFF2-40B4-BE49-F238E27FC236}">
                <a16:creationId xmlns:a16="http://schemas.microsoft.com/office/drawing/2014/main" id="{28C71B5F-1AB1-6484-DAEA-97252AE5CD47}"/>
              </a:ext>
            </a:extLst>
          </p:cNvPr>
          <p:cNvGrpSpPr/>
          <p:nvPr/>
        </p:nvGrpSpPr>
        <p:grpSpPr>
          <a:xfrm>
            <a:off x="848244" y="136738"/>
            <a:ext cx="7049753" cy="295262"/>
            <a:chOff x="848244" y="136738"/>
            <a:chExt cx="7049753" cy="295262"/>
          </a:xfrm>
        </p:grpSpPr>
        <p:sp>
          <p:nvSpPr>
            <p:cNvPr id="27" name="Rectangle 26">
              <a:extLst>
                <a:ext uri="{FF2B5EF4-FFF2-40B4-BE49-F238E27FC236}">
                  <a16:creationId xmlns:a16="http://schemas.microsoft.com/office/drawing/2014/main" id="{499EED56-00D4-5F84-DC67-BD799E74D93F}"/>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8" name="Rectangle 27">
              <a:extLst>
                <a:ext uri="{FF2B5EF4-FFF2-40B4-BE49-F238E27FC236}">
                  <a16:creationId xmlns:a16="http://schemas.microsoft.com/office/drawing/2014/main" id="{DAE0B13E-76D0-F1E4-B876-9F5F4B7382FE}"/>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29" name="Rectangle 28">
              <a:extLst>
                <a:ext uri="{FF2B5EF4-FFF2-40B4-BE49-F238E27FC236}">
                  <a16:creationId xmlns:a16="http://schemas.microsoft.com/office/drawing/2014/main" id="{BCD9A7B1-0234-0BEA-642B-8829E16DBF1A}"/>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31" name="Google Shape;1246;p5">
              <a:extLst>
                <a:ext uri="{FF2B5EF4-FFF2-40B4-BE49-F238E27FC236}">
                  <a16:creationId xmlns:a16="http://schemas.microsoft.com/office/drawing/2014/main" id="{1418EDF3-A169-A358-7DA8-A60D939144B5}"/>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32" name="Google Shape;1245;p5">
              <a:extLst>
                <a:ext uri="{FF2B5EF4-FFF2-40B4-BE49-F238E27FC236}">
                  <a16:creationId xmlns:a16="http://schemas.microsoft.com/office/drawing/2014/main" id="{9130CDF3-4D82-21DC-011F-E655B2E55879}"/>
                </a:ext>
              </a:extLst>
            </p:cNvPr>
            <p:cNvPicPr preferRelativeResize="0"/>
            <p:nvPr/>
          </p:nvPicPr>
          <p:blipFill rotWithShape="1">
            <a:blip r:embed="rId3">
              <a:alphaModFix amt="20000"/>
            </a:blip>
            <a:srcRect/>
            <a:stretch/>
          </p:blipFill>
          <p:spPr>
            <a:xfrm>
              <a:off x="4077580" y="136738"/>
              <a:ext cx="278069" cy="278069"/>
            </a:xfrm>
            <a:prstGeom prst="rect">
              <a:avLst/>
            </a:prstGeom>
            <a:noFill/>
            <a:ln>
              <a:noFill/>
            </a:ln>
          </p:spPr>
        </p:pic>
        <p:pic>
          <p:nvPicPr>
            <p:cNvPr id="35" name="Image 34">
              <a:extLst>
                <a:ext uri="{FF2B5EF4-FFF2-40B4-BE49-F238E27FC236}">
                  <a16:creationId xmlns:a16="http://schemas.microsoft.com/office/drawing/2014/main" id="{AE8F1EC3-D06D-AD21-10FB-F72BE4FC9A6A}"/>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36" name="Image 35">
              <a:extLst>
                <a:ext uri="{FF2B5EF4-FFF2-40B4-BE49-F238E27FC236}">
                  <a16:creationId xmlns:a16="http://schemas.microsoft.com/office/drawing/2014/main" id="{20EA941F-3FB4-B101-B0E7-3A373CFBB2C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B3849BD1-27B1-E170-FB2C-F4EFFDCDE6F4}"/>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pic>
        <p:nvPicPr>
          <p:cNvPr id="6" name="Espace réservé pour une image  5">
            <a:extLst>
              <a:ext uri="{FF2B5EF4-FFF2-40B4-BE49-F238E27FC236}">
                <a16:creationId xmlns:a16="http://schemas.microsoft.com/office/drawing/2014/main" id="{2E911418-4892-F6A2-8813-9ECEED129389}"/>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grpSp>
        <p:nvGrpSpPr>
          <p:cNvPr id="14" name="Groupe 13">
            <a:extLst>
              <a:ext uri="{FF2B5EF4-FFF2-40B4-BE49-F238E27FC236}">
                <a16:creationId xmlns:a16="http://schemas.microsoft.com/office/drawing/2014/main" id="{BF0B3903-3F7B-41C3-ED2A-5261449C62E8}"/>
              </a:ext>
            </a:extLst>
          </p:cNvPr>
          <p:cNvGrpSpPr/>
          <p:nvPr/>
        </p:nvGrpSpPr>
        <p:grpSpPr>
          <a:xfrm>
            <a:off x="647362" y="3152711"/>
            <a:ext cx="7849271" cy="2664738"/>
            <a:chOff x="647364" y="2622886"/>
            <a:chExt cx="7849271" cy="2664738"/>
          </a:xfrm>
        </p:grpSpPr>
        <p:pic>
          <p:nvPicPr>
            <p:cNvPr id="5" name="Image 4">
              <a:extLst>
                <a:ext uri="{FF2B5EF4-FFF2-40B4-BE49-F238E27FC236}">
                  <a16:creationId xmlns:a16="http://schemas.microsoft.com/office/drawing/2014/main" id="{ACDCC238-BA8E-1F4B-B4CC-F2AFC23F74CC}"/>
                </a:ext>
              </a:extLst>
            </p:cNvPr>
            <p:cNvPicPr>
              <a:picLocks noChangeAspect="1"/>
            </p:cNvPicPr>
            <p:nvPr/>
          </p:nvPicPr>
          <p:blipFill>
            <a:blip r:embed="rId7"/>
            <a:stretch>
              <a:fillRect/>
            </a:stretch>
          </p:blipFill>
          <p:spPr>
            <a:xfrm>
              <a:off x="647364" y="2622886"/>
              <a:ext cx="7849271" cy="2664738"/>
            </a:xfrm>
            <a:prstGeom prst="rect">
              <a:avLst/>
            </a:prstGeom>
          </p:spPr>
        </p:pic>
        <p:sp>
          <p:nvSpPr>
            <p:cNvPr id="7" name="ZoneTexte 6">
              <a:extLst>
                <a:ext uri="{FF2B5EF4-FFF2-40B4-BE49-F238E27FC236}">
                  <a16:creationId xmlns:a16="http://schemas.microsoft.com/office/drawing/2014/main" id="{CB92339F-F43F-7F99-FE7A-4F838643CF34}"/>
                </a:ext>
              </a:extLst>
            </p:cNvPr>
            <p:cNvSpPr txBox="1"/>
            <p:nvPr/>
          </p:nvSpPr>
          <p:spPr>
            <a:xfrm>
              <a:off x="3434411" y="2995863"/>
              <a:ext cx="1985210" cy="369332"/>
            </a:xfrm>
            <a:prstGeom prst="rect">
              <a:avLst/>
            </a:prstGeom>
            <a:solidFill>
              <a:schemeClr val="bg1"/>
            </a:solidFill>
          </p:spPr>
          <p:txBody>
            <a:bodyPr wrap="square" rtlCol="0">
              <a:spAutoFit/>
            </a:bodyPr>
            <a:lstStyle/>
            <a:p>
              <a:r>
                <a:rPr lang="ar-MA" dirty="0"/>
                <a:t>............................</a:t>
              </a:r>
              <a:endParaRPr lang="fr-MA" dirty="0"/>
            </a:p>
          </p:txBody>
        </p:sp>
        <p:sp>
          <p:nvSpPr>
            <p:cNvPr id="9" name="ZoneTexte 8">
              <a:extLst>
                <a:ext uri="{FF2B5EF4-FFF2-40B4-BE49-F238E27FC236}">
                  <a16:creationId xmlns:a16="http://schemas.microsoft.com/office/drawing/2014/main" id="{22273373-64AD-26B1-2770-FD31F778D537}"/>
                </a:ext>
              </a:extLst>
            </p:cNvPr>
            <p:cNvSpPr txBox="1"/>
            <p:nvPr/>
          </p:nvSpPr>
          <p:spPr>
            <a:xfrm>
              <a:off x="3500530" y="3870157"/>
              <a:ext cx="1985210" cy="369332"/>
            </a:xfrm>
            <a:prstGeom prst="rect">
              <a:avLst/>
            </a:prstGeom>
            <a:noFill/>
          </p:spPr>
          <p:txBody>
            <a:bodyPr wrap="square" rtlCol="0">
              <a:spAutoFit/>
            </a:bodyPr>
            <a:lstStyle/>
            <a:p>
              <a:r>
                <a:rPr lang="ar-MA" dirty="0"/>
                <a:t>............................</a:t>
              </a:r>
              <a:endParaRPr lang="fr-MA" dirty="0"/>
            </a:p>
          </p:txBody>
        </p:sp>
      </p:grpSp>
      <p:sp>
        <p:nvSpPr>
          <p:cNvPr id="16" name="ZoneTexte 15">
            <a:extLst>
              <a:ext uri="{FF2B5EF4-FFF2-40B4-BE49-F238E27FC236}">
                <a16:creationId xmlns:a16="http://schemas.microsoft.com/office/drawing/2014/main" id="{33122EF7-484D-7FAA-D52B-7300C7B727BB}"/>
              </a:ext>
            </a:extLst>
          </p:cNvPr>
          <p:cNvSpPr txBox="1"/>
          <p:nvPr/>
        </p:nvSpPr>
        <p:spPr>
          <a:xfrm>
            <a:off x="1963729" y="2092704"/>
            <a:ext cx="5058808" cy="830997"/>
          </a:xfrm>
          <a:prstGeom prst="rect">
            <a:avLst/>
          </a:prstGeom>
          <a:noFill/>
        </p:spPr>
        <p:txBody>
          <a:bodyPr wrap="square" rtlCol="0">
            <a:spAutoFit/>
          </a:bodyPr>
          <a:lstStyle/>
          <a:p>
            <a:pPr algn="ctr" rtl="1">
              <a:defRPr/>
            </a:pPr>
            <a:r>
              <a:rPr lang="ar-MA" sz="4800" b="1" dirty="0">
                <a:solidFill>
                  <a:srgbClr val="424D7B"/>
                </a:solidFill>
                <a:latin typeface="Microsoft Uighur" panose="02000000000000000000" pitchFamily="2" charset="-78"/>
                <a:cs typeface="Microsoft Uighur" panose="02000000000000000000" pitchFamily="2" charset="-78"/>
              </a:rPr>
              <a:t>خَريطُةُ ﭐلْكَلِمَةِ</a:t>
            </a:r>
          </a:p>
        </p:txBody>
      </p:sp>
    </p:spTree>
    <p:extLst>
      <p:ext uri="{BB962C8B-B14F-4D97-AF65-F5344CB8AC3E}">
        <p14:creationId xmlns:p14="http://schemas.microsoft.com/office/powerpoint/2010/main" val="229725697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FC65F-116B-B95A-C237-684531EA170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5747B0A-7FBC-5570-5A54-9F45CA75C8ED}"/>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عرض شريط الفيديو.</a:t>
            </a:r>
            <a:endParaRPr lang="ar-MA" sz="1800" dirty="0"/>
          </a:p>
        </p:txBody>
      </p:sp>
      <p:sp>
        <p:nvSpPr>
          <p:cNvPr id="8" name="Rectangle 7">
            <a:extLst>
              <a:ext uri="{FF2B5EF4-FFF2-40B4-BE49-F238E27FC236}">
                <a16:creationId xmlns:a16="http://schemas.microsoft.com/office/drawing/2014/main" id="{10D83A10-C8EF-CFCE-0F4C-39479D2B93B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1565AC88-3A8A-5BF8-B3DC-AA0B83428519}"/>
              </a:ext>
            </a:extLst>
          </p:cNvPr>
          <p:cNvSpPr>
            <a:spLocks/>
          </p:cNvSpPr>
          <p:nvPr/>
        </p:nvSpPr>
        <p:spPr>
          <a:xfrm>
            <a:off x="2636610" y="152043"/>
            <a:ext cx="151757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الاستمـــاع والتحـــدث</a:t>
            </a:r>
            <a:endParaRPr kumimoji="0" lang="ar-MA" sz="24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10">
            <a:extLst>
              <a:ext uri="{FF2B5EF4-FFF2-40B4-BE49-F238E27FC236}">
                <a16:creationId xmlns:a16="http://schemas.microsoft.com/office/drawing/2014/main" id="{0F5DF12C-08F0-177D-B66B-0C53C3C5140C}"/>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المعــــــــــجم</a:t>
            </a:r>
            <a:endParaRPr kumimoji="0" lang="ar-MA" sz="24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endParaRPr>
          </a:p>
        </p:txBody>
      </p:sp>
      <p:pic>
        <p:nvPicPr>
          <p:cNvPr id="13" name="Google Shape;1246;p5">
            <a:extLst>
              <a:ext uri="{FF2B5EF4-FFF2-40B4-BE49-F238E27FC236}">
                <a16:creationId xmlns:a16="http://schemas.microsoft.com/office/drawing/2014/main" id="{6109812C-4C57-3DBC-89B9-6F9D48A3B70B}"/>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20" name="Google Shape;1245;p5">
            <a:extLst>
              <a:ext uri="{FF2B5EF4-FFF2-40B4-BE49-F238E27FC236}">
                <a16:creationId xmlns:a16="http://schemas.microsoft.com/office/drawing/2014/main" id="{B2C5A74A-4417-B747-FAF3-A91A8AADE973}"/>
              </a:ext>
            </a:extLst>
          </p:cNvPr>
          <p:cNvPicPr preferRelativeResize="0"/>
          <p:nvPr/>
        </p:nvPicPr>
        <p:blipFill rotWithShape="1">
          <a:blip r:embed="rId5">
            <a:alphaModFix amt="20000"/>
          </a:blip>
          <a:srcRect/>
          <a:stretch/>
        </p:blipFill>
        <p:spPr>
          <a:xfrm>
            <a:off x="4114902" y="136738"/>
            <a:ext cx="278069" cy="278069"/>
          </a:xfrm>
          <a:prstGeom prst="rect">
            <a:avLst/>
          </a:prstGeom>
          <a:noFill/>
          <a:ln>
            <a:noFill/>
          </a:ln>
        </p:spPr>
      </p:pic>
      <p:pic>
        <p:nvPicPr>
          <p:cNvPr id="21" name="Image 20">
            <a:extLst>
              <a:ext uri="{FF2B5EF4-FFF2-40B4-BE49-F238E27FC236}">
                <a16:creationId xmlns:a16="http://schemas.microsoft.com/office/drawing/2014/main" id="{F6652A21-E8DC-85AD-F6B3-2DBF893507F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91551A82-2E0B-DA56-83C5-144530E75A87}"/>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3" name="Rectangle 2">
            <a:extLst>
              <a:ext uri="{FF2B5EF4-FFF2-40B4-BE49-F238E27FC236}">
                <a16:creationId xmlns:a16="http://schemas.microsoft.com/office/drawing/2014/main" id="{DC01B067-C252-E138-7801-B7F0113CBAD5}"/>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افتتاح</a:t>
            </a:r>
            <a:r>
              <a:rPr kumimoji="0" lang="ar-MA" sz="2000" b="1" i="0" u="none" strike="noStrike" kern="1200" cap="none" spc="0" normalizeH="0" baseline="0" noProof="0" dirty="0">
                <a:ln>
                  <a:noFill/>
                </a:ln>
                <a:solidFill>
                  <a:srgbClr val="555F87"/>
                </a:solidFill>
                <a:effectLst/>
                <a:uLnTx/>
                <a:uFillTx/>
                <a:latin typeface="Microsoft Uighur" panose="02000000000000000000" pitchFamily="2" charset="-78"/>
                <a:ea typeface="+mn-ea"/>
                <a:cs typeface="Microsoft Uighur" panose="02000000000000000000" pitchFamily="2" charset="-78"/>
              </a:rPr>
              <a:t> </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الحصة</a:t>
            </a:r>
          </a:p>
        </p:txBody>
      </p:sp>
      <p:pic>
        <p:nvPicPr>
          <p:cNvPr id="7" name="Espace réservé pour une image  6">
            <a:extLst>
              <a:ext uri="{FF2B5EF4-FFF2-40B4-BE49-F238E27FC236}">
                <a16:creationId xmlns:a16="http://schemas.microsoft.com/office/drawing/2014/main" id="{4BB8659E-8B36-3A86-1256-4D4C6571B59B}"/>
              </a:ext>
            </a:extLst>
          </p:cNvPr>
          <p:cNvPicPr>
            <a:picLocks noGrp="1" noChangeAspect="1"/>
          </p:cNvPicPr>
          <p:nvPr>
            <p:ph type="pic" sz="quarter" idx="13"/>
          </p:nvPr>
        </p:nvPicPr>
        <p:blipFill>
          <a:blip r:embed="rId8">
            <a:extLst>
              <a:ext uri="{28A0092B-C50C-407E-A947-70E740481C1C}">
                <a14:useLocalDpi xmlns:a14="http://schemas.microsoft.com/office/drawing/2010/main" val="0"/>
              </a:ext>
            </a:extLst>
          </a:blip>
          <a:srcRect/>
          <a:stretch>
            <a:fillRect/>
          </a:stretch>
        </p:blipFill>
        <p:spPr>
          <a:xfrm>
            <a:off x="7924800" y="684213"/>
            <a:ext cx="900113" cy="900112"/>
          </a:xfrm>
          <a:prstGeom prst="rect">
            <a:avLst/>
          </a:prstGeom>
        </p:spPr>
      </p:pic>
      <p:pic>
        <p:nvPicPr>
          <p:cNvPr id="2" name="سيناريو المعجم - اليوم 1 - الاسبوع 3 - المستوى 5- خَريطَةُ ﭐلْكَلِمَةِ">
            <a:hlinkClick r:id="" action="ppaction://media"/>
            <a:extLst>
              <a:ext uri="{FF2B5EF4-FFF2-40B4-BE49-F238E27FC236}">
                <a16:creationId xmlns:a16="http://schemas.microsoft.com/office/drawing/2014/main" id="{158BD0BD-02A5-1EDD-590B-D5E33D09DAE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48244" y="1584325"/>
            <a:ext cx="6992508" cy="4639820"/>
          </a:xfrm>
          <a:prstGeom prst="rect">
            <a:avLst/>
          </a:prstGeom>
        </p:spPr>
      </p:pic>
    </p:spTree>
    <p:extLst>
      <p:ext uri="{BB962C8B-B14F-4D97-AF65-F5344CB8AC3E}">
        <p14:creationId xmlns:p14="http://schemas.microsoft.com/office/powerpoint/2010/main" val="3552780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28798-9D4B-5AFF-85B9-BC6010AB049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22237EBF-3DAD-CABD-8699-C56CED31C30D}"/>
              </a:ext>
            </a:extLst>
          </p:cNvPr>
          <p:cNvSpPr>
            <a:spLocks noGrp="1"/>
          </p:cNvSpPr>
          <p:nvPr>
            <p:ph type="title"/>
          </p:nvPr>
        </p:nvSpPr>
        <p:spPr>
          <a:xfrm>
            <a:off x="319751" y="756000"/>
            <a:ext cx="7152622" cy="612000"/>
          </a:xfrm>
        </p:spPr>
        <p:txBody>
          <a:bodyPr>
            <a:no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ما الذي يجب عليكم تذكره؟ ما خطوات بناء خريطة الكلمة ؟ فيم تساعدني؟</a:t>
            </a:r>
            <a:endParaRPr lang="ar-MA" sz="2400" dirty="0"/>
          </a:p>
        </p:txBody>
      </p:sp>
      <p:pic>
        <p:nvPicPr>
          <p:cNvPr id="15" name="Espace réservé pour une image  14">
            <a:extLst>
              <a:ext uri="{FF2B5EF4-FFF2-40B4-BE49-F238E27FC236}">
                <a16:creationId xmlns:a16="http://schemas.microsoft.com/office/drawing/2014/main" id="{6B3EF1D5-7214-FF4B-CB99-46851BEC123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2" name="ZoneTexte 11">
            <a:extLst>
              <a:ext uri="{FF2B5EF4-FFF2-40B4-BE49-F238E27FC236}">
                <a16:creationId xmlns:a16="http://schemas.microsoft.com/office/drawing/2014/main" id="{D5959FFC-272D-8927-251E-74790817D587}"/>
              </a:ext>
            </a:extLst>
          </p:cNvPr>
          <p:cNvSpPr txBox="1"/>
          <p:nvPr/>
        </p:nvSpPr>
        <p:spPr>
          <a:xfrm>
            <a:off x="2462784" y="2475478"/>
            <a:ext cx="2959487" cy="919401"/>
          </a:xfrm>
          <a:prstGeom prst="roundRect">
            <a:avLst/>
          </a:prstGeom>
          <a:noFill/>
          <a:ln w="28575">
            <a:noFill/>
          </a:ln>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MA" sz="4800" b="1" dirty="0">
                <a:solidFill>
                  <a:prstClr val="white"/>
                </a:solidFill>
                <a:latin typeface="Microsoft Uighur" panose="02000000000000000000" pitchFamily="2" charset="-78"/>
                <a:ea typeface="Calibri" panose="020F0502020204030204" pitchFamily="34" charset="0"/>
                <a:cs typeface="Microsoft Uighur" panose="02000000000000000000" pitchFamily="2" charset="-78"/>
              </a:rPr>
              <a:t>خَريطَةُ</a:t>
            </a:r>
            <a:r>
              <a:rPr kumimoji="0" lang="ar-MA" sz="4800" b="1" i="0" u="none" strike="noStrike" kern="1200" cap="none" spc="0" normalizeH="0" baseline="0" noProof="0" dirty="0">
                <a:ln>
                  <a:noFill/>
                </a:ln>
                <a:solidFill>
                  <a:srgbClr val="424D7B"/>
                </a:solidFill>
                <a:effectLst/>
                <a:uLnTx/>
                <a:uFillTx/>
                <a:latin typeface="Microsoft Uighur" panose="02000000000000000000" pitchFamily="2" charset="-78"/>
                <a:ea typeface="Calibri" panose="020F0502020204030204" pitchFamily="34" charset="0"/>
                <a:cs typeface="Microsoft Uighur" panose="02000000000000000000" pitchFamily="2" charset="-78"/>
              </a:rPr>
              <a:t> </a:t>
            </a:r>
            <a:r>
              <a:rPr lang="ar-MA" sz="4800" b="1" dirty="0">
                <a:solidFill>
                  <a:prstClr val="white"/>
                </a:solidFill>
                <a:latin typeface="Microsoft Uighur" panose="02000000000000000000" pitchFamily="2" charset="-78"/>
                <a:ea typeface="Calibri" panose="020F0502020204030204" pitchFamily="34" charset="0"/>
                <a:cs typeface="Microsoft Uighur" panose="02000000000000000000" pitchFamily="2" charset="-78"/>
              </a:rPr>
              <a:t>ﭐلْكَلِمَةِ</a:t>
            </a:r>
            <a:endParaRPr lang="fr-FR" sz="4800" b="1" dirty="0">
              <a:solidFill>
                <a:prstClr val="white"/>
              </a:solidFill>
              <a:latin typeface="Microsoft Uighur" panose="02000000000000000000" pitchFamily="2" charset="-78"/>
              <a:ea typeface="Calibri" panose="020F0502020204030204" pitchFamily="34" charset="0"/>
              <a:cs typeface="Microsoft Uighur" panose="02000000000000000000" pitchFamily="2" charset="-78"/>
            </a:endParaRPr>
          </a:p>
        </p:txBody>
      </p:sp>
      <p:grpSp>
        <p:nvGrpSpPr>
          <p:cNvPr id="2" name="Groupe 1">
            <a:extLst>
              <a:ext uri="{FF2B5EF4-FFF2-40B4-BE49-F238E27FC236}">
                <a16:creationId xmlns:a16="http://schemas.microsoft.com/office/drawing/2014/main" id="{5F4EE563-9479-FA6D-5F62-5A55B856DF01}"/>
              </a:ext>
            </a:extLst>
          </p:cNvPr>
          <p:cNvGrpSpPr/>
          <p:nvPr/>
        </p:nvGrpSpPr>
        <p:grpSpPr>
          <a:xfrm>
            <a:off x="848244" y="136738"/>
            <a:ext cx="7049753" cy="295262"/>
            <a:chOff x="848244" y="136738"/>
            <a:chExt cx="7049753" cy="295262"/>
          </a:xfrm>
        </p:grpSpPr>
        <p:sp>
          <p:nvSpPr>
            <p:cNvPr id="4" name="Rectangle 3">
              <a:extLst>
                <a:ext uri="{FF2B5EF4-FFF2-40B4-BE49-F238E27FC236}">
                  <a16:creationId xmlns:a16="http://schemas.microsoft.com/office/drawing/2014/main" id="{2AC5AFFA-EDE0-C9DE-3089-F443EF1A07E2}"/>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D56A347E-D76A-90D9-D4E1-F72F5F20085F}"/>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D618CB30-D51B-A744-ECCB-28758649E459}"/>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3E608276-B3D4-67D0-3454-1C7E46351F56}"/>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6" name="Google Shape;1245;p5">
              <a:extLst>
                <a:ext uri="{FF2B5EF4-FFF2-40B4-BE49-F238E27FC236}">
                  <a16:creationId xmlns:a16="http://schemas.microsoft.com/office/drawing/2014/main" id="{BBE9EA82-47FE-00D7-F60B-F63052ACF450}"/>
                </a:ext>
              </a:extLst>
            </p:cNvPr>
            <p:cNvPicPr preferRelativeResize="0"/>
            <p:nvPr/>
          </p:nvPicPr>
          <p:blipFill rotWithShape="1">
            <a:blip r:embed="rId4">
              <a:alphaModFix amt="20000"/>
            </a:blip>
            <a:srcRect/>
            <a:stretch/>
          </p:blipFill>
          <p:spPr>
            <a:xfrm>
              <a:off x="4077580" y="136738"/>
              <a:ext cx="278069" cy="278069"/>
            </a:xfrm>
            <a:prstGeom prst="rect">
              <a:avLst/>
            </a:prstGeom>
            <a:noFill/>
            <a:ln>
              <a:noFill/>
            </a:ln>
          </p:spPr>
        </p:pic>
        <p:pic>
          <p:nvPicPr>
            <p:cNvPr id="17" name="Image 16">
              <a:extLst>
                <a:ext uri="{FF2B5EF4-FFF2-40B4-BE49-F238E27FC236}">
                  <a16:creationId xmlns:a16="http://schemas.microsoft.com/office/drawing/2014/main" id="{E462C6BD-CA97-50FF-1767-78D0F463AAD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8" name="Image 17">
              <a:extLst>
                <a:ext uri="{FF2B5EF4-FFF2-40B4-BE49-F238E27FC236}">
                  <a16:creationId xmlns:a16="http://schemas.microsoft.com/office/drawing/2014/main" id="{C5534EC9-9696-2A0F-7B33-0099C0610C8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19" name="Rectangle 18">
              <a:extLst>
                <a:ext uri="{FF2B5EF4-FFF2-40B4-BE49-F238E27FC236}">
                  <a16:creationId xmlns:a16="http://schemas.microsoft.com/office/drawing/2014/main" id="{D549596C-F7EB-B24B-D032-71272CD779F6}"/>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sp>
        <p:nvSpPr>
          <p:cNvPr id="13" name="ZoneTexte 12">
            <a:extLst>
              <a:ext uri="{FF2B5EF4-FFF2-40B4-BE49-F238E27FC236}">
                <a16:creationId xmlns:a16="http://schemas.microsoft.com/office/drawing/2014/main" id="{DA815B49-ACF5-5B68-4138-1870A47E0A63}"/>
              </a:ext>
            </a:extLst>
          </p:cNvPr>
          <p:cNvSpPr txBox="1"/>
          <p:nvPr/>
        </p:nvSpPr>
        <p:spPr>
          <a:xfrm>
            <a:off x="1963729" y="2092704"/>
            <a:ext cx="5058808" cy="830997"/>
          </a:xfrm>
          <a:prstGeom prst="rect">
            <a:avLst/>
          </a:prstGeom>
          <a:noFill/>
        </p:spPr>
        <p:txBody>
          <a:bodyPr wrap="square" rtlCol="0">
            <a:spAutoFit/>
          </a:bodyPr>
          <a:lstStyle/>
          <a:p>
            <a:pPr algn="ctr" rtl="1">
              <a:defRPr/>
            </a:pPr>
            <a:r>
              <a:rPr lang="ar-MA" sz="4800" b="1" dirty="0">
                <a:solidFill>
                  <a:srgbClr val="424D7B"/>
                </a:solidFill>
                <a:latin typeface="Microsoft Uighur" panose="02000000000000000000" pitchFamily="2" charset="-78"/>
                <a:cs typeface="Microsoft Uighur" panose="02000000000000000000" pitchFamily="2" charset="-78"/>
              </a:rPr>
              <a:t>خَريطُةُ ﭐلْكَلِمَةِ</a:t>
            </a:r>
          </a:p>
        </p:txBody>
      </p:sp>
      <p:pic>
        <p:nvPicPr>
          <p:cNvPr id="21" name="Image 20">
            <a:extLst>
              <a:ext uri="{FF2B5EF4-FFF2-40B4-BE49-F238E27FC236}">
                <a16:creationId xmlns:a16="http://schemas.microsoft.com/office/drawing/2014/main" id="{07FFDD69-10D0-3650-2B89-1CD42409C766}"/>
              </a:ext>
            </a:extLst>
          </p:cNvPr>
          <p:cNvPicPr>
            <a:picLocks noChangeAspect="1"/>
          </p:cNvPicPr>
          <p:nvPr/>
        </p:nvPicPr>
        <p:blipFill>
          <a:blip r:embed="rId7"/>
          <a:srcRect l="22991" t="42213" r="4284" b="11063"/>
          <a:stretch>
            <a:fillRect/>
          </a:stretch>
        </p:blipFill>
        <p:spPr>
          <a:xfrm>
            <a:off x="1108931" y="2935178"/>
            <a:ext cx="6650031" cy="2844801"/>
          </a:xfrm>
          <a:prstGeom prst="rect">
            <a:avLst/>
          </a:prstGeom>
        </p:spPr>
      </p:pic>
    </p:spTree>
    <p:extLst>
      <p:ext uri="{BB962C8B-B14F-4D97-AF65-F5344CB8AC3E}">
        <p14:creationId xmlns:p14="http://schemas.microsoft.com/office/powerpoint/2010/main" val="417711782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92D55-B237-059F-D386-FCCF0E24270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871D1CF-535E-B613-5C3F-2550A9B20086}"/>
              </a:ext>
            </a:extLst>
          </p:cNvPr>
          <p:cNvSpPr>
            <a:spLocks noGrp="1"/>
          </p:cNvSpPr>
          <p:nvPr>
            <p:ph type="title"/>
          </p:nvPr>
        </p:nvSpPr>
        <p:spPr>
          <a:xfrm>
            <a:off x="319751" y="756000"/>
            <a:ext cx="7152622" cy="612000"/>
          </a:xfrm>
        </p:spPr>
        <p:txBody>
          <a:bodyPr>
            <a:no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خذوا الصفحة 34  كراساتكم .من  يقرأ خطوات بناء خريطة الكلمة؟</a:t>
            </a:r>
            <a:endParaRPr lang="ar-MA" sz="2400" dirty="0"/>
          </a:p>
        </p:txBody>
      </p:sp>
      <p:pic>
        <p:nvPicPr>
          <p:cNvPr id="15" name="Espace réservé pour une image  14">
            <a:extLst>
              <a:ext uri="{FF2B5EF4-FFF2-40B4-BE49-F238E27FC236}">
                <a16:creationId xmlns:a16="http://schemas.microsoft.com/office/drawing/2014/main" id="{90F67F11-DD37-3623-33A6-2B237B44CCB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249" y="684000"/>
            <a:ext cx="828000" cy="828000"/>
          </a:xfrm>
        </p:spPr>
      </p:pic>
      <p:grpSp>
        <p:nvGrpSpPr>
          <p:cNvPr id="2" name="Groupe 1">
            <a:extLst>
              <a:ext uri="{FF2B5EF4-FFF2-40B4-BE49-F238E27FC236}">
                <a16:creationId xmlns:a16="http://schemas.microsoft.com/office/drawing/2014/main" id="{E9F73F1B-18DD-6599-29E0-47A15FB71E4F}"/>
              </a:ext>
            </a:extLst>
          </p:cNvPr>
          <p:cNvGrpSpPr/>
          <p:nvPr/>
        </p:nvGrpSpPr>
        <p:grpSpPr>
          <a:xfrm>
            <a:off x="848244" y="136738"/>
            <a:ext cx="7049753" cy="295262"/>
            <a:chOff x="848244" y="136738"/>
            <a:chExt cx="7049753" cy="295262"/>
          </a:xfrm>
        </p:grpSpPr>
        <p:sp>
          <p:nvSpPr>
            <p:cNvPr id="4" name="Rectangle 3">
              <a:extLst>
                <a:ext uri="{FF2B5EF4-FFF2-40B4-BE49-F238E27FC236}">
                  <a16:creationId xmlns:a16="http://schemas.microsoft.com/office/drawing/2014/main" id="{B66A82BC-8EE6-C287-0653-9C880321D8A4}"/>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489E519C-DE29-1588-407B-9BEA1EFF0BCF}"/>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20A242AC-06C5-A18B-27C4-ECEB41745A7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7" name="Google Shape;1246;p5">
              <a:extLst>
                <a:ext uri="{FF2B5EF4-FFF2-40B4-BE49-F238E27FC236}">
                  <a16:creationId xmlns:a16="http://schemas.microsoft.com/office/drawing/2014/main" id="{A8D1AF2C-0194-2BB7-F660-BA2F47FA6283}"/>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2" name="Google Shape;1245;p5">
              <a:extLst>
                <a:ext uri="{FF2B5EF4-FFF2-40B4-BE49-F238E27FC236}">
                  <a16:creationId xmlns:a16="http://schemas.microsoft.com/office/drawing/2014/main" id="{EABF1BD2-137A-EB34-EED1-4984BBD5B4F9}"/>
                </a:ext>
              </a:extLst>
            </p:cNvPr>
            <p:cNvPicPr preferRelativeResize="0"/>
            <p:nvPr/>
          </p:nvPicPr>
          <p:blipFill rotWithShape="1">
            <a:blip r:embed="rId4">
              <a:alphaModFix amt="20000"/>
            </a:blip>
            <a:srcRect/>
            <a:stretch/>
          </p:blipFill>
          <p:spPr>
            <a:xfrm>
              <a:off x="4077580" y="136738"/>
              <a:ext cx="278069" cy="278069"/>
            </a:xfrm>
            <a:prstGeom prst="rect">
              <a:avLst/>
            </a:prstGeom>
            <a:noFill/>
            <a:ln>
              <a:noFill/>
            </a:ln>
          </p:spPr>
        </p:pic>
        <p:pic>
          <p:nvPicPr>
            <p:cNvPr id="14" name="Image 13">
              <a:extLst>
                <a:ext uri="{FF2B5EF4-FFF2-40B4-BE49-F238E27FC236}">
                  <a16:creationId xmlns:a16="http://schemas.microsoft.com/office/drawing/2014/main" id="{174767A9-7C72-44B3-835C-3001F85DBBD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6" name="Image 15">
              <a:extLst>
                <a:ext uri="{FF2B5EF4-FFF2-40B4-BE49-F238E27FC236}">
                  <a16:creationId xmlns:a16="http://schemas.microsoft.com/office/drawing/2014/main" id="{B65A5924-EFBE-03E9-5DA4-752E2EDDDEB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17" name="Rectangle 16">
              <a:extLst>
                <a:ext uri="{FF2B5EF4-FFF2-40B4-BE49-F238E27FC236}">
                  <a16:creationId xmlns:a16="http://schemas.microsoft.com/office/drawing/2014/main" id="{731274DC-2CA7-BD29-80DB-96FECB22560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pic>
        <p:nvPicPr>
          <p:cNvPr id="8" name="Image 7">
            <a:extLst>
              <a:ext uri="{FF2B5EF4-FFF2-40B4-BE49-F238E27FC236}">
                <a16:creationId xmlns:a16="http://schemas.microsoft.com/office/drawing/2014/main" id="{610FEBBC-6398-C644-70E3-AEF329F91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1939" y="1607878"/>
            <a:ext cx="3160505" cy="4893994"/>
          </a:xfrm>
          <a:prstGeom prst="rect">
            <a:avLst/>
          </a:prstGeom>
        </p:spPr>
      </p:pic>
      <p:sp>
        <p:nvSpPr>
          <p:cNvPr id="19" name="Rectangle : coins arrondis 18">
            <a:extLst>
              <a:ext uri="{FF2B5EF4-FFF2-40B4-BE49-F238E27FC236}">
                <a16:creationId xmlns:a16="http://schemas.microsoft.com/office/drawing/2014/main" id="{6330D464-DB2D-A80B-E59F-EAB235D01930}"/>
              </a:ext>
            </a:extLst>
          </p:cNvPr>
          <p:cNvSpPr/>
          <p:nvPr/>
        </p:nvSpPr>
        <p:spPr>
          <a:xfrm>
            <a:off x="3304417" y="2211886"/>
            <a:ext cx="2875548" cy="613610"/>
          </a:xfrm>
          <a:prstGeom prst="roundRect">
            <a:avLst/>
          </a:prstGeom>
          <a:noFill/>
          <a:ln w="127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MA"/>
          </a:p>
        </p:txBody>
      </p:sp>
    </p:spTree>
    <p:extLst>
      <p:ext uri="{BB962C8B-B14F-4D97-AF65-F5344CB8AC3E}">
        <p14:creationId xmlns:p14="http://schemas.microsoft.com/office/powerpoint/2010/main" val="2465545352"/>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5758-445A-A4AD-79F9-A8AD1CC70AA3}"/>
            </a:ext>
          </a:extLst>
        </p:cNvPr>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EA05F123-FFD2-78AE-AAE9-A8680D2C507B}"/>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340F09A3-777F-969E-87F4-58ED6BABF452}"/>
              </a:ext>
            </a:extLst>
          </p:cNvPr>
          <p:cNvSpPr>
            <a:spLocks noGrp="1"/>
          </p:cNvSpPr>
          <p:nvPr>
            <p:ph type="body" sz="quarter" idx="16"/>
          </p:nvPr>
        </p:nvSpPr>
        <p:spPr>
          <a:prstGeom prst="roundRect">
            <a:avLst/>
          </a:prstGeom>
        </p:spPr>
        <p:txBody>
          <a:bodyPr/>
          <a:lstStyle/>
          <a:p>
            <a:r>
              <a:rPr lang="ar-MA" b="1" dirty="0"/>
              <a:t>تعيين تلميذ(ة) للإجابة</a:t>
            </a:r>
            <a:r>
              <a:rPr lang="ar-SA" b="1" dirty="0"/>
              <a:t>.</a:t>
            </a:r>
            <a:endParaRPr lang="fr-MA" b="1" dirty="0"/>
          </a:p>
        </p:txBody>
      </p:sp>
      <p:sp>
        <p:nvSpPr>
          <p:cNvPr id="23" name="Espace réservé du texte 22">
            <a:extLst>
              <a:ext uri="{FF2B5EF4-FFF2-40B4-BE49-F238E27FC236}">
                <a16:creationId xmlns:a16="http://schemas.microsoft.com/office/drawing/2014/main" id="{76FBBF38-D979-1760-CFBD-CEA2E8FFDFDF}"/>
              </a:ext>
            </a:extLst>
          </p:cNvPr>
          <p:cNvSpPr>
            <a:spLocks noGrp="1"/>
          </p:cNvSpPr>
          <p:nvPr>
            <p:ph type="body" sz="quarter" idx="17"/>
          </p:nvPr>
        </p:nvSpPr>
        <p:spPr>
          <a:prstGeom prst="roundRect">
            <a:avLst/>
          </a:prstGeom>
        </p:spPr>
        <p:txBody>
          <a:bodyPr/>
          <a:lstStyle/>
          <a:p>
            <a:r>
              <a:rPr lang="ar-MA" b="1" dirty="0"/>
              <a:t>توجيهات و شرح التعليمات</a:t>
            </a:r>
            <a:r>
              <a:rPr lang="ar-SA" b="1" dirty="0"/>
              <a:t>.</a:t>
            </a:r>
            <a:endParaRPr lang="fr-MA" b="1" dirty="0"/>
          </a:p>
        </p:txBody>
      </p:sp>
      <p:sp>
        <p:nvSpPr>
          <p:cNvPr id="24" name="Espace réservé du texte 23">
            <a:extLst>
              <a:ext uri="{FF2B5EF4-FFF2-40B4-BE49-F238E27FC236}">
                <a16:creationId xmlns:a16="http://schemas.microsoft.com/office/drawing/2014/main" id="{846120EF-AEF4-53F8-590D-30D51543E339}"/>
              </a:ext>
            </a:extLst>
          </p:cNvPr>
          <p:cNvSpPr>
            <a:spLocks noGrp="1"/>
          </p:cNvSpPr>
          <p:nvPr>
            <p:ph type="body" sz="quarter" idx="18"/>
          </p:nvPr>
        </p:nvSpPr>
        <p:spPr>
          <a:prstGeom prst="roundRect">
            <a:avLst/>
          </a:prstGeom>
        </p:spPr>
        <p:txBody>
          <a:bodyPr/>
          <a:lstStyle/>
          <a:p>
            <a:r>
              <a:rPr lang="ar-MA" b="1" dirty="0"/>
              <a:t>عرض فيديو</a:t>
            </a:r>
            <a:r>
              <a:rPr lang="ar-SA" b="1" dirty="0"/>
              <a:t>،</a:t>
            </a:r>
            <a:endParaRPr lang="fr-MA" b="1" dirty="0"/>
          </a:p>
        </p:txBody>
      </p:sp>
      <p:sp>
        <p:nvSpPr>
          <p:cNvPr id="25" name="Espace réservé du texte 24">
            <a:extLst>
              <a:ext uri="{FF2B5EF4-FFF2-40B4-BE49-F238E27FC236}">
                <a16:creationId xmlns:a16="http://schemas.microsoft.com/office/drawing/2014/main" id="{9D3895C3-EB07-72EC-8077-B98126883C63}"/>
              </a:ext>
            </a:extLst>
          </p:cNvPr>
          <p:cNvSpPr>
            <a:spLocks noGrp="1"/>
          </p:cNvSpPr>
          <p:nvPr>
            <p:ph type="body" sz="quarter" idx="19"/>
          </p:nvPr>
        </p:nvSpPr>
        <p:spPr>
          <a:xfrm>
            <a:off x="864454" y="5606678"/>
            <a:ext cx="2162209" cy="547687"/>
          </a:xfrm>
          <a:prstGeom prst="roundRect">
            <a:avLst/>
          </a:prstGeom>
        </p:spPr>
        <p:txBody>
          <a:bodyPr>
            <a:noAutofit/>
          </a:bodyPr>
          <a:lstStyle/>
          <a:p>
            <a:pPr>
              <a:lnSpc>
                <a:spcPct val="100000"/>
              </a:lnSpc>
              <a:spcBef>
                <a:spcPts val="0"/>
              </a:spcBef>
            </a:pPr>
            <a:r>
              <a:rPr lang="ar-MA" b="1" dirty="0"/>
              <a:t>المرور بين الصفوف للمساعدة </a:t>
            </a:r>
          </a:p>
          <a:p>
            <a:pPr>
              <a:lnSpc>
                <a:spcPct val="100000"/>
              </a:lnSpc>
              <a:spcBef>
                <a:spcPts val="0"/>
              </a:spcBef>
            </a:pPr>
            <a:r>
              <a:rPr lang="ar-MA" b="1" dirty="0"/>
              <a:t>و تصحيح الإنجازات.</a:t>
            </a:r>
            <a:endParaRPr lang="fr-MA" b="1" dirty="0"/>
          </a:p>
        </p:txBody>
      </p:sp>
      <p:sp>
        <p:nvSpPr>
          <p:cNvPr id="26" name="Espace réservé du texte 25">
            <a:extLst>
              <a:ext uri="{FF2B5EF4-FFF2-40B4-BE49-F238E27FC236}">
                <a16:creationId xmlns:a16="http://schemas.microsoft.com/office/drawing/2014/main" id="{F24D4B82-EDED-ED01-76B5-9DE218004A08}"/>
              </a:ext>
            </a:extLst>
          </p:cNvPr>
          <p:cNvSpPr>
            <a:spLocks noGrp="1"/>
          </p:cNvSpPr>
          <p:nvPr>
            <p:ph type="body" sz="quarter" idx="20"/>
          </p:nvPr>
        </p:nvSpPr>
        <p:spPr>
          <a:prstGeom prst="roundRect">
            <a:avLst/>
          </a:prstGeom>
        </p:spPr>
        <p:txBody>
          <a:bodyPr/>
          <a:lstStyle/>
          <a:p>
            <a:r>
              <a:rPr lang="ar-MA" b="1" dirty="0"/>
              <a:t>عمل في ثنائيات</a:t>
            </a:r>
            <a:r>
              <a:rPr lang="ar-SA" b="1" dirty="0"/>
              <a:t>.</a:t>
            </a:r>
            <a:endParaRPr lang="fr-MA" b="1" dirty="0"/>
          </a:p>
        </p:txBody>
      </p:sp>
      <p:sp>
        <p:nvSpPr>
          <p:cNvPr id="27" name="Espace réservé du texte 26">
            <a:extLst>
              <a:ext uri="{FF2B5EF4-FFF2-40B4-BE49-F238E27FC236}">
                <a16:creationId xmlns:a16="http://schemas.microsoft.com/office/drawing/2014/main" id="{474352EA-A6B8-8030-D8CC-D502693471A2}"/>
              </a:ext>
            </a:extLst>
          </p:cNvPr>
          <p:cNvSpPr>
            <a:spLocks noGrp="1"/>
          </p:cNvSpPr>
          <p:nvPr>
            <p:ph type="body" sz="quarter" idx="21"/>
          </p:nvPr>
        </p:nvSpPr>
        <p:spPr>
          <a:prstGeom prst="roundRect">
            <a:avLst/>
          </a:prstGeom>
        </p:spPr>
        <p:txBody>
          <a:bodyPr>
            <a:noAutofit/>
          </a:bodyPr>
          <a:lstStyle/>
          <a:p>
            <a:r>
              <a:rPr lang="ar-MA" b="1" dirty="0"/>
              <a:t>نهاية الشريط، المرور إلى الشريحة الموالية.</a:t>
            </a:r>
            <a:endParaRPr lang="fr-MA" b="1" dirty="0"/>
          </a:p>
        </p:txBody>
      </p:sp>
      <p:pic>
        <p:nvPicPr>
          <p:cNvPr id="16" name="Image 15" descr="Une image contenant noir, obscurité&#10;&#10;Le contenu généré par l’IA peut être incorrect.">
            <a:extLst>
              <a:ext uri="{FF2B5EF4-FFF2-40B4-BE49-F238E27FC236}">
                <a16:creationId xmlns:a16="http://schemas.microsoft.com/office/drawing/2014/main" id="{DE866A3C-ACE4-70A9-7DA1-63563F24CA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6757053" y="4245868"/>
            <a:ext cx="996593" cy="996593"/>
          </a:xfrm>
          <a:prstGeom prst="rect">
            <a:avLst/>
          </a:prstGeom>
        </p:spPr>
      </p:pic>
      <p:pic>
        <p:nvPicPr>
          <p:cNvPr id="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993B465C-1E0E-45A1-0D59-B3B690C41E9F}"/>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6535738" y="1573213"/>
            <a:ext cx="1439862" cy="1439862"/>
          </a:xfrm>
        </p:spPr>
      </p:pic>
      <p:pic>
        <p:nvPicPr>
          <p:cNvPr id="7"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2A3B26D7-4847-C4CD-9E84-3DFC52B6F0A7}"/>
              </a:ext>
            </a:extLst>
          </p:cNvPr>
          <p:cNvPicPr>
            <a:picLocks noGrp="1" noChangeAspect="1"/>
          </p:cNvPicPr>
          <p:nvPr>
            <p:ph type="pic" sz="quarter" idx="13"/>
          </p:nvPr>
        </p:nvPicPr>
        <p:blipFill>
          <a:blip r:embed="rId4"/>
          <a:srcRect/>
          <a:stretch>
            <a:fillRect/>
          </a:stretch>
        </p:blipFill>
        <p:spPr>
          <a:xfrm>
            <a:off x="3671888" y="4019550"/>
            <a:ext cx="1439862" cy="1439863"/>
          </a:xfrm>
        </p:spPr>
      </p:pic>
      <p:pic>
        <p:nvPicPr>
          <p:cNvPr id="12" name="Espace réservé pour une image  11">
            <a:extLst>
              <a:ext uri="{FF2B5EF4-FFF2-40B4-BE49-F238E27FC236}">
                <a16:creationId xmlns:a16="http://schemas.microsoft.com/office/drawing/2014/main" id="{934EC00A-B86A-ECFB-CF93-CFB10EAD39D3}"/>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a:fillRect/>
          </a:stretch>
        </p:blipFill>
        <p:spPr/>
      </p:pic>
      <p:pic>
        <p:nvPicPr>
          <p:cNvPr id="18" name="Espace réservé pour une image  17">
            <a:extLst>
              <a:ext uri="{FF2B5EF4-FFF2-40B4-BE49-F238E27FC236}">
                <a16:creationId xmlns:a16="http://schemas.microsoft.com/office/drawing/2014/main" id="{5BF3FD70-C87F-D571-88EA-022287ABC5FF}"/>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a:fillRect/>
          </a:stretch>
        </p:blipFill>
        <p:spPr/>
      </p:pic>
      <p:pic>
        <p:nvPicPr>
          <p:cNvPr id="8" name="Espace réservé pour une image  7">
            <a:extLst>
              <a:ext uri="{FF2B5EF4-FFF2-40B4-BE49-F238E27FC236}">
                <a16:creationId xmlns:a16="http://schemas.microsoft.com/office/drawing/2014/main" id="{16CD5EB4-B221-37CD-1AF3-B7E284302548}"/>
              </a:ext>
            </a:extLst>
          </p:cNvPr>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71242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965AA-28BC-C282-C4E0-9525611AB99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354E0E3-7D77-585E-63FB-0FEC541CEFAD}"/>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الآن :  في ثنائيات، أنجزوا نشاط أتدرب مع زملائي.</a:t>
            </a:r>
          </a:p>
        </p:txBody>
      </p:sp>
      <p:pic>
        <p:nvPicPr>
          <p:cNvPr id="6" name="Espace réservé pour une image  5">
            <a:extLst>
              <a:ext uri="{FF2B5EF4-FFF2-40B4-BE49-F238E27FC236}">
                <a16:creationId xmlns:a16="http://schemas.microsoft.com/office/drawing/2014/main" id="{F7BED7DF-BD47-B696-BD5B-FD45C42CA86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pic>
        <p:nvPicPr>
          <p:cNvPr id="5" name="Image 4">
            <a:extLst>
              <a:ext uri="{FF2B5EF4-FFF2-40B4-BE49-F238E27FC236}">
                <a16:creationId xmlns:a16="http://schemas.microsoft.com/office/drawing/2014/main" id="{444E1055-7BEA-958B-6545-1CC07E65418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4616" b="-14616"/>
          <a:stretch>
            <a:fillRect/>
          </a:stretch>
        </p:blipFill>
        <p:spPr>
          <a:xfrm>
            <a:off x="632373" y="2191850"/>
            <a:ext cx="7927459" cy="3189812"/>
          </a:xfrm>
          <a:prstGeom prst="rect">
            <a:avLst/>
          </a:prstGeom>
        </p:spPr>
      </p:pic>
      <p:grpSp>
        <p:nvGrpSpPr>
          <p:cNvPr id="4" name="Groupe 3">
            <a:extLst>
              <a:ext uri="{FF2B5EF4-FFF2-40B4-BE49-F238E27FC236}">
                <a16:creationId xmlns:a16="http://schemas.microsoft.com/office/drawing/2014/main" id="{E2F14D91-624B-EF61-BD07-0B645A4FEEC8}"/>
              </a:ext>
            </a:extLst>
          </p:cNvPr>
          <p:cNvGrpSpPr/>
          <p:nvPr/>
        </p:nvGrpSpPr>
        <p:grpSpPr>
          <a:xfrm>
            <a:off x="848244" y="136738"/>
            <a:ext cx="7049753" cy="295262"/>
            <a:chOff x="848244" y="136738"/>
            <a:chExt cx="7049753" cy="295262"/>
          </a:xfrm>
        </p:grpSpPr>
        <p:sp>
          <p:nvSpPr>
            <p:cNvPr id="8" name="Rectangle 7">
              <a:extLst>
                <a:ext uri="{FF2B5EF4-FFF2-40B4-BE49-F238E27FC236}">
                  <a16:creationId xmlns:a16="http://schemas.microsoft.com/office/drawing/2014/main" id="{FAAF9691-E213-7D73-C2E6-D33EDC62B0AF}"/>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9" name="Rectangle 8">
              <a:extLst>
                <a:ext uri="{FF2B5EF4-FFF2-40B4-BE49-F238E27FC236}">
                  <a16:creationId xmlns:a16="http://schemas.microsoft.com/office/drawing/2014/main" id="{8F3A8F8B-F29A-15C3-F95E-1FD19AF8BCFE}"/>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055875BF-C033-3A04-C943-0DE40032A329}"/>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44FEBEA5-0511-5EC6-AD73-3FAB5C37DC87}"/>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5" name="Google Shape;1245;p5">
              <a:extLst>
                <a:ext uri="{FF2B5EF4-FFF2-40B4-BE49-F238E27FC236}">
                  <a16:creationId xmlns:a16="http://schemas.microsoft.com/office/drawing/2014/main" id="{B4EE0527-CE43-3A25-4327-487EAB0EBDB8}"/>
                </a:ext>
              </a:extLst>
            </p:cNvPr>
            <p:cNvPicPr preferRelativeResize="0"/>
            <p:nvPr/>
          </p:nvPicPr>
          <p:blipFill rotWithShape="1">
            <a:blip r:embed="rId6">
              <a:alphaModFix amt="20000"/>
            </a:blip>
            <a:srcRect/>
            <a:stretch/>
          </p:blipFill>
          <p:spPr>
            <a:xfrm>
              <a:off x="4077580" y="136738"/>
              <a:ext cx="278069" cy="278069"/>
            </a:xfrm>
            <a:prstGeom prst="rect">
              <a:avLst/>
            </a:prstGeom>
            <a:noFill/>
            <a:ln>
              <a:noFill/>
            </a:ln>
          </p:spPr>
        </p:pic>
        <p:pic>
          <p:nvPicPr>
            <p:cNvPr id="16" name="Image 15">
              <a:extLst>
                <a:ext uri="{FF2B5EF4-FFF2-40B4-BE49-F238E27FC236}">
                  <a16:creationId xmlns:a16="http://schemas.microsoft.com/office/drawing/2014/main" id="{16A80880-863E-476F-47E1-D6F0CC217A8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4CF35A39-A1FA-9C0C-78B3-79A16DB54084}"/>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18" name="Rectangle 17">
              <a:extLst>
                <a:ext uri="{FF2B5EF4-FFF2-40B4-BE49-F238E27FC236}">
                  <a16:creationId xmlns:a16="http://schemas.microsoft.com/office/drawing/2014/main" id="{745F9057-C92E-754C-1892-9F61C253819B}"/>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spTree>
    <p:extLst>
      <p:ext uri="{BB962C8B-B14F-4D97-AF65-F5344CB8AC3E}">
        <p14:creationId xmlns:p14="http://schemas.microsoft.com/office/powerpoint/2010/main" val="180626128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82F5-8F6D-5A57-2509-F6DEA8606571}"/>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2BE877DB-8317-3B5F-5BB8-7432C8C23349}"/>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a:t>
            </a:r>
          </a:p>
        </p:txBody>
      </p:sp>
      <p:pic>
        <p:nvPicPr>
          <p:cNvPr id="12" name="Espace réservé pour une image  11">
            <a:extLst>
              <a:ext uri="{FF2B5EF4-FFF2-40B4-BE49-F238E27FC236}">
                <a16:creationId xmlns:a16="http://schemas.microsoft.com/office/drawing/2014/main" id="{937774EF-98F3-01B0-F2E1-E9F1282A960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249" y="684000"/>
            <a:ext cx="828000" cy="828000"/>
          </a:xfrm>
        </p:spPr>
      </p:pic>
      <p:grpSp>
        <p:nvGrpSpPr>
          <p:cNvPr id="4" name="Groupe 3">
            <a:extLst>
              <a:ext uri="{FF2B5EF4-FFF2-40B4-BE49-F238E27FC236}">
                <a16:creationId xmlns:a16="http://schemas.microsoft.com/office/drawing/2014/main" id="{0EBFD9E1-B00D-B6E2-D4B8-CF3E851320FF}"/>
              </a:ext>
            </a:extLst>
          </p:cNvPr>
          <p:cNvGrpSpPr/>
          <p:nvPr/>
        </p:nvGrpSpPr>
        <p:grpSpPr>
          <a:xfrm>
            <a:off x="848244" y="136738"/>
            <a:ext cx="7049753" cy="295262"/>
            <a:chOff x="848244" y="136738"/>
            <a:chExt cx="7049753" cy="295262"/>
          </a:xfrm>
        </p:grpSpPr>
        <p:sp>
          <p:nvSpPr>
            <p:cNvPr id="6" name="Rectangle 5">
              <a:extLst>
                <a:ext uri="{FF2B5EF4-FFF2-40B4-BE49-F238E27FC236}">
                  <a16:creationId xmlns:a16="http://schemas.microsoft.com/office/drawing/2014/main" id="{A82FECE9-1648-5DC3-26CB-CF8FC4DB0BA7}"/>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3B5C3614-D362-2400-5CF9-8D7EE84CFD83}"/>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6A779784-C251-6F1D-1C0F-C95C33F31455}"/>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56F79155-693F-03EF-09E3-796FBCE011EA}"/>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5" name="Google Shape;1245;p5">
              <a:extLst>
                <a:ext uri="{FF2B5EF4-FFF2-40B4-BE49-F238E27FC236}">
                  <a16:creationId xmlns:a16="http://schemas.microsoft.com/office/drawing/2014/main" id="{FEF1DEEF-18A6-AAED-7B63-E622205483E6}"/>
                </a:ext>
              </a:extLst>
            </p:cNvPr>
            <p:cNvPicPr preferRelativeResize="0"/>
            <p:nvPr/>
          </p:nvPicPr>
          <p:blipFill rotWithShape="1">
            <a:blip r:embed="rId4">
              <a:alphaModFix amt="20000"/>
            </a:blip>
            <a:srcRect/>
            <a:stretch/>
          </p:blipFill>
          <p:spPr>
            <a:xfrm>
              <a:off x="4077580" y="136738"/>
              <a:ext cx="278069" cy="278069"/>
            </a:xfrm>
            <a:prstGeom prst="rect">
              <a:avLst/>
            </a:prstGeom>
            <a:noFill/>
            <a:ln>
              <a:noFill/>
            </a:ln>
          </p:spPr>
        </p:pic>
        <p:pic>
          <p:nvPicPr>
            <p:cNvPr id="16" name="Image 15">
              <a:extLst>
                <a:ext uri="{FF2B5EF4-FFF2-40B4-BE49-F238E27FC236}">
                  <a16:creationId xmlns:a16="http://schemas.microsoft.com/office/drawing/2014/main" id="{39AF9335-5C7A-1649-C0A0-D6465B23934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2504CACB-6433-2FE4-A263-478E8C0BFCA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18" name="Rectangle 17">
              <a:extLst>
                <a:ext uri="{FF2B5EF4-FFF2-40B4-BE49-F238E27FC236}">
                  <a16:creationId xmlns:a16="http://schemas.microsoft.com/office/drawing/2014/main" id="{22199738-A865-B8E2-FD4B-1935F7273230}"/>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pic>
        <p:nvPicPr>
          <p:cNvPr id="3" name="Image 2">
            <a:extLst>
              <a:ext uri="{FF2B5EF4-FFF2-40B4-BE49-F238E27FC236}">
                <a16:creationId xmlns:a16="http://schemas.microsoft.com/office/drawing/2014/main" id="{E2EEC1CA-6AE9-1836-CADE-AB1DCEA5834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14616" b="-14616"/>
          <a:stretch>
            <a:fillRect/>
          </a:stretch>
        </p:blipFill>
        <p:spPr>
          <a:xfrm>
            <a:off x="529405" y="2157984"/>
            <a:ext cx="7927459" cy="3189812"/>
          </a:xfrm>
          <a:prstGeom prst="rect">
            <a:avLst/>
          </a:prstGeom>
        </p:spPr>
      </p:pic>
    </p:spTree>
    <p:extLst>
      <p:ext uri="{BB962C8B-B14F-4D97-AF65-F5344CB8AC3E}">
        <p14:creationId xmlns:p14="http://schemas.microsoft.com/office/powerpoint/2010/main" val="93181324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FFEE4-8FEA-D7CA-91AE-C87364A3979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E066079F-31BA-0640-636A-8FD3A905B37F}"/>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نصحح . من يقدم لنا جواب مجموعته؟</a:t>
            </a:r>
          </a:p>
        </p:txBody>
      </p:sp>
      <p:pic>
        <p:nvPicPr>
          <p:cNvPr id="6" name="Espace réservé pour une image  5">
            <a:extLst>
              <a:ext uri="{FF2B5EF4-FFF2-40B4-BE49-F238E27FC236}">
                <a16:creationId xmlns:a16="http://schemas.microsoft.com/office/drawing/2014/main" id="{D7B2A0AD-C8E9-82E2-C985-32AF8051577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grpSp>
        <p:nvGrpSpPr>
          <p:cNvPr id="4" name="Groupe 3">
            <a:extLst>
              <a:ext uri="{FF2B5EF4-FFF2-40B4-BE49-F238E27FC236}">
                <a16:creationId xmlns:a16="http://schemas.microsoft.com/office/drawing/2014/main" id="{AFF799D1-1DB7-DF88-BA69-89A0F1C45A2F}"/>
              </a:ext>
            </a:extLst>
          </p:cNvPr>
          <p:cNvGrpSpPr/>
          <p:nvPr/>
        </p:nvGrpSpPr>
        <p:grpSpPr>
          <a:xfrm>
            <a:off x="848244" y="136738"/>
            <a:ext cx="7049753" cy="295262"/>
            <a:chOff x="848244" y="136738"/>
            <a:chExt cx="7049753" cy="295262"/>
          </a:xfrm>
        </p:grpSpPr>
        <p:sp>
          <p:nvSpPr>
            <p:cNvPr id="8" name="Rectangle 7">
              <a:extLst>
                <a:ext uri="{FF2B5EF4-FFF2-40B4-BE49-F238E27FC236}">
                  <a16:creationId xmlns:a16="http://schemas.microsoft.com/office/drawing/2014/main" id="{84611447-AE03-764B-9A99-44D4ED9CCA5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9" name="Rectangle 8">
              <a:extLst>
                <a:ext uri="{FF2B5EF4-FFF2-40B4-BE49-F238E27FC236}">
                  <a16:creationId xmlns:a16="http://schemas.microsoft.com/office/drawing/2014/main" id="{46716C72-B39A-C1C6-7FDE-6629C59E6835}"/>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1988B144-ADA8-CFBF-1B9B-A7A9D113CC9E}"/>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CBC5CD56-61E6-1C7A-5BA9-4E205A3BEEE3}"/>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5" name="Google Shape;1245;p5">
              <a:extLst>
                <a:ext uri="{FF2B5EF4-FFF2-40B4-BE49-F238E27FC236}">
                  <a16:creationId xmlns:a16="http://schemas.microsoft.com/office/drawing/2014/main" id="{96183F17-C353-703F-FC7F-A3C609666584}"/>
                </a:ext>
              </a:extLst>
            </p:cNvPr>
            <p:cNvPicPr preferRelativeResize="0"/>
            <p:nvPr/>
          </p:nvPicPr>
          <p:blipFill rotWithShape="1">
            <a:blip r:embed="rId4">
              <a:alphaModFix amt="20000"/>
            </a:blip>
            <a:srcRect/>
            <a:stretch/>
          </p:blipFill>
          <p:spPr>
            <a:xfrm>
              <a:off x="4077580" y="136738"/>
              <a:ext cx="278069" cy="278069"/>
            </a:xfrm>
            <a:prstGeom prst="rect">
              <a:avLst/>
            </a:prstGeom>
            <a:noFill/>
            <a:ln>
              <a:noFill/>
            </a:ln>
          </p:spPr>
        </p:pic>
        <p:pic>
          <p:nvPicPr>
            <p:cNvPr id="16" name="Image 15">
              <a:extLst>
                <a:ext uri="{FF2B5EF4-FFF2-40B4-BE49-F238E27FC236}">
                  <a16:creationId xmlns:a16="http://schemas.microsoft.com/office/drawing/2014/main" id="{36D9E38D-8769-D507-C122-51CF632CB7E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CC794FBF-3B60-EB5B-643D-51BD56720F52}"/>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18" name="Rectangle 17">
              <a:extLst>
                <a:ext uri="{FF2B5EF4-FFF2-40B4-BE49-F238E27FC236}">
                  <a16:creationId xmlns:a16="http://schemas.microsoft.com/office/drawing/2014/main" id="{7DF8715A-19D0-A4D9-B3C5-96C5431C0FF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pic>
        <p:nvPicPr>
          <p:cNvPr id="2" name="Image 1">
            <a:extLst>
              <a:ext uri="{FF2B5EF4-FFF2-40B4-BE49-F238E27FC236}">
                <a16:creationId xmlns:a16="http://schemas.microsoft.com/office/drawing/2014/main" id="{1341672C-9350-8199-995F-96FD03AA018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14616" b="-14616"/>
          <a:stretch>
            <a:fillRect/>
          </a:stretch>
        </p:blipFill>
        <p:spPr>
          <a:xfrm>
            <a:off x="529405" y="2157984"/>
            <a:ext cx="7927459" cy="3189812"/>
          </a:xfrm>
          <a:prstGeom prst="rect">
            <a:avLst/>
          </a:prstGeom>
        </p:spPr>
      </p:pic>
    </p:spTree>
    <p:extLst>
      <p:ext uri="{BB962C8B-B14F-4D97-AF65-F5344CB8AC3E}">
        <p14:creationId xmlns:p14="http://schemas.microsoft.com/office/powerpoint/2010/main" val="208045616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58F4-E017-32FF-9B0B-17A4664E6DD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087D3A5-56B9-EC70-D3A9-A3DE640CA1FD}"/>
              </a:ext>
            </a:extLst>
          </p:cNvPr>
          <p:cNvSpPr>
            <a:spLocks noGrp="1"/>
          </p:cNvSpPr>
          <p:nvPr>
            <p:ph type="title"/>
          </p:nvPr>
        </p:nvSpPr>
        <p:spPr/>
        <p:txBody>
          <a:bodyPr>
            <a:norm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إليكم اقتراحا</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للجواب</a:t>
            </a: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a:t>
            </a: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  صححوا؟</a:t>
            </a:r>
          </a:p>
        </p:txBody>
      </p:sp>
      <p:pic>
        <p:nvPicPr>
          <p:cNvPr id="6" name="Espace réservé pour une image  5">
            <a:extLst>
              <a:ext uri="{FF2B5EF4-FFF2-40B4-BE49-F238E27FC236}">
                <a16:creationId xmlns:a16="http://schemas.microsoft.com/office/drawing/2014/main" id="{C83FEA44-7669-3661-94C7-65C19E5643D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pic>
        <p:nvPicPr>
          <p:cNvPr id="5" name="Image 4">
            <a:extLst>
              <a:ext uri="{FF2B5EF4-FFF2-40B4-BE49-F238E27FC236}">
                <a16:creationId xmlns:a16="http://schemas.microsoft.com/office/drawing/2014/main" id="{A4D96FC4-5F53-4326-76B3-2116814824E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4616" b="-14616"/>
          <a:stretch>
            <a:fillRect/>
          </a:stretch>
        </p:blipFill>
        <p:spPr>
          <a:xfrm>
            <a:off x="392719" y="2559635"/>
            <a:ext cx="8118909" cy="3266847"/>
          </a:xfrm>
          <a:prstGeom prst="rect">
            <a:avLst/>
          </a:prstGeom>
        </p:spPr>
      </p:pic>
      <p:sp>
        <p:nvSpPr>
          <p:cNvPr id="4" name="Rectangle : coins arrondis 3">
            <a:extLst>
              <a:ext uri="{FF2B5EF4-FFF2-40B4-BE49-F238E27FC236}">
                <a16:creationId xmlns:a16="http://schemas.microsoft.com/office/drawing/2014/main" id="{5C380F01-8F07-367A-08C6-44B39956377B}"/>
              </a:ext>
            </a:extLst>
          </p:cNvPr>
          <p:cNvSpPr/>
          <p:nvPr/>
        </p:nvSpPr>
        <p:spPr>
          <a:xfrm>
            <a:off x="5514036" y="3982452"/>
            <a:ext cx="1322593" cy="70184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اَلْبَهْجَةُ</a:t>
            </a:r>
            <a:endParaRPr kumimoji="0" lang="fr-FR"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8" name="Rectangle : coins arrondis 7">
            <a:extLst>
              <a:ext uri="{FF2B5EF4-FFF2-40B4-BE49-F238E27FC236}">
                <a16:creationId xmlns:a16="http://schemas.microsoft.com/office/drawing/2014/main" id="{FC852F7E-2470-4761-3BA9-95FC9D2E0E53}"/>
              </a:ext>
            </a:extLst>
          </p:cNvPr>
          <p:cNvSpPr/>
          <p:nvPr/>
        </p:nvSpPr>
        <p:spPr>
          <a:xfrm>
            <a:off x="319087" y="3982452"/>
            <a:ext cx="1584596" cy="70184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اَلتَّعاسَةُ</a:t>
            </a:r>
            <a:endParaRPr kumimoji="0" lang="fr-FR"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14" name="Rectangle : coins arrondis 13">
            <a:extLst>
              <a:ext uri="{FF2B5EF4-FFF2-40B4-BE49-F238E27FC236}">
                <a16:creationId xmlns:a16="http://schemas.microsoft.com/office/drawing/2014/main" id="{283237D1-589E-B0F6-5AD9-0F9CC220C43E}"/>
              </a:ext>
            </a:extLst>
          </p:cNvPr>
          <p:cNvSpPr/>
          <p:nvPr/>
        </p:nvSpPr>
        <p:spPr>
          <a:xfrm>
            <a:off x="1350257" y="4779654"/>
            <a:ext cx="6574543" cy="70184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نَشْعُرُ بِـﭐلسَّعادَةِ أَثْناءَ مُساعَدَةِ ﭐلْآخَرينَ.</a:t>
            </a:r>
            <a:endParaRPr kumimoji="0" lang="fr-FR"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grpSp>
        <p:nvGrpSpPr>
          <p:cNvPr id="9" name="Groupe 8">
            <a:extLst>
              <a:ext uri="{FF2B5EF4-FFF2-40B4-BE49-F238E27FC236}">
                <a16:creationId xmlns:a16="http://schemas.microsoft.com/office/drawing/2014/main" id="{F347AF80-53DB-6576-C708-A9AC9DB074A5}"/>
              </a:ext>
            </a:extLst>
          </p:cNvPr>
          <p:cNvGrpSpPr/>
          <p:nvPr/>
        </p:nvGrpSpPr>
        <p:grpSpPr>
          <a:xfrm>
            <a:off x="848244" y="136738"/>
            <a:ext cx="7049753" cy="295262"/>
            <a:chOff x="848244" y="136738"/>
            <a:chExt cx="7049753" cy="295262"/>
          </a:xfrm>
        </p:grpSpPr>
        <p:sp>
          <p:nvSpPr>
            <p:cNvPr id="12" name="Rectangle 11">
              <a:extLst>
                <a:ext uri="{FF2B5EF4-FFF2-40B4-BE49-F238E27FC236}">
                  <a16:creationId xmlns:a16="http://schemas.microsoft.com/office/drawing/2014/main" id="{7669535B-EE98-5D12-D7EA-788A678960DC}"/>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5" name="Rectangle 14">
              <a:extLst>
                <a:ext uri="{FF2B5EF4-FFF2-40B4-BE49-F238E27FC236}">
                  <a16:creationId xmlns:a16="http://schemas.microsoft.com/office/drawing/2014/main" id="{EC7AEFC6-FF5D-FF9E-B078-A4CC510980AB}"/>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6" name="Rectangle 15">
              <a:extLst>
                <a:ext uri="{FF2B5EF4-FFF2-40B4-BE49-F238E27FC236}">
                  <a16:creationId xmlns:a16="http://schemas.microsoft.com/office/drawing/2014/main" id="{7D4A2F74-59E6-AB7E-79FF-7BDF4049796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7" name="Google Shape;1246;p5">
              <a:extLst>
                <a:ext uri="{FF2B5EF4-FFF2-40B4-BE49-F238E27FC236}">
                  <a16:creationId xmlns:a16="http://schemas.microsoft.com/office/drawing/2014/main" id="{8FAAA46E-E734-80D7-7EAF-47EE024F73FC}"/>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8" name="Google Shape;1245;p5">
              <a:extLst>
                <a:ext uri="{FF2B5EF4-FFF2-40B4-BE49-F238E27FC236}">
                  <a16:creationId xmlns:a16="http://schemas.microsoft.com/office/drawing/2014/main" id="{E767E190-4353-D119-1E2D-112E55A84F25}"/>
                </a:ext>
              </a:extLst>
            </p:cNvPr>
            <p:cNvPicPr preferRelativeResize="0"/>
            <p:nvPr/>
          </p:nvPicPr>
          <p:blipFill rotWithShape="1">
            <a:blip r:embed="rId6">
              <a:alphaModFix amt="20000"/>
            </a:blip>
            <a:srcRect/>
            <a:stretch/>
          </p:blipFill>
          <p:spPr>
            <a:xfrm>
              <a:off x="4077580" y="136738"/>
              <a:ext cx="278069" cy="278069"/>
            </a:xfrm>
            <a:prstGeom prst="rect">
              <a:avLst/>
            </a:prstGeom>
            <a:noFill/>
            <a:ln>
              <a:noFill/>
            </a:ln>
          </p:spPr>
        </p:pic>
        <p:pic>
          <p:nvPicPr>
            <p:cNvPr id="19" name="Image 18">
              <a:extLst>
                <a:ext uri="{FF2B5EF4-FFF2-40B4-BE49-F238E27FC236}">
                  <a16:creationId xmlns:a16="http://schemas.microsoft.com/office/drawing/2014/main" id="{9D89A3AE-C34F-6421-8219-8C3641CB9245}"/>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3" name="Image 22">
              <a:extLst>
                <a:ext uri="{FF2B5EF4-FFF2-40B4-BE49-F238E27FC236}">
                  <a16:creationId xmlns:a16="http://schemas.microsoft.com/office/drawing/2014/main" id="{18139758-2FCF-DC67-3E70-3EAA1F2A28A2}"/>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24" name="Rectangle 23">
              <a:extLst>
                <a:ext uri="{FF2B5EF4-FFF2-40B4-BE49-F238E27FC236}">
                  <a16:creationId xmlns:a16="http://schemas.microsoft.com/office/drawing/2014/main" id="{DD22B260-9FAB-7BAD-5F29-3B967F408CAC}"/>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spTree>
    <p:extLst>
      <p:ext uri="{BB962C8B-B14F-4D97-AF65-F5344CB8AC3E}">
        <p14:creationId xmlns:p14="http://schemas.microsoft.com/office/powerpoint/2010/main" val="308875945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C11E-E920-AE40-0FFF-60CE88498A8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12E039E-B593-7705-04D2-3C60E629D8FC}"/>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ننجز الآن نشاطا فرديا. أنجزوا النشاط على دفتر القسم بعد كتابة التاريخ و عنوان الدرس.</a:t>
            </a:r>
          </a:p>
        </p:txBody>
      </p:sp>
      <p:pic>
        <p:nvPicPr>
          <p:cNvPr id="6" name="Espace réservé pour une image  5">
            <a:extLst>
              <a:ext uri="{FF2B5EF4-FFF2-40B4-BE49-F238E27FC236}">
                <a16:creationId xmlns:a16="http://schemas.microsoft.com/office/drawing/2014/main" id="{038CFAA9-CE1D-6FBD-A414-FB78F76E5E3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pic>
        <p:nvPicPr>
          <p:cNvPr id="5" name="Image 4">
            <a:extLst>
              <a:ext uri="{FF2B5EF4-FFF2-40B4-BE49-F238E27FC236}">
                <a16:creationId xmlns:a16="http://schemas.microsoft.com/office/drawing/2014/main" id="{CCEAAD8A-1659-F919-D449-14CAE002B0F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10562" b="-10562"/>
          <a:stretch>
            <a:fillRect/>
          </a:stretch>
        </p:blipFill>
        <p:spPr>
          <a:xfrm>
            <a:off x="544224" y="2201996"/>
            <a:ext cx="7897821" cy="3126068"/>
          </a:xfrm>
          <a:prstGeom prst="rect">
            <a:avLst/>
          </a:prstGeom>
        </p:spPr>
      </p:pic>
      <p:grpSp>
        <p:nvGrpSpPr>
          <p:cNvPr id="2" name="Groupe 1">
            <a:extLst>
              <a:ext uri="{FF2B5EF4-FFF2-40B4-BE49-F238E27FC236}">
                <a16:creationId xmlns:a16="http://schemas.microsoft.com/office/drawing/2014/main" id="{FEA1141D-2D9E-030F-C629-65ADB0C99DF4}"/>
              </a:ext>
            </a:extLst>
          </p:cNvPr>
          <p:cNvGrpSpPr/>
          <p:nvPr/>
        </p:nvGrpSpPr>
        <p:grpSpPr>
          <a:xfrm>
            <a:off x="848244" y="136738"/>
            <a:ext cx="7049753" cy="295262"/>
            <a:chOff x="848244" y="136738"/>
            <a:chExt cx="7049753" cy="295262"/>
          </a:xfrm>
        </p:grpSpPr>
        <p:sp>
          <p:nvSpPr>
            <p:cNvPr id="4" name="Rectangle 3">
              <a:extLst>
                <a:ext uri="{FF2B5EF4-FFF2-40B4-BE49-F238E27FC236}">
                  <a16:creationId xmlns:a16="http://schemas.microsoft.com/office/drawing/2014/main" id="{4B9ECB1D-0CB7-A106-F894-BD2487D43975}"/>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1" name="Rectangle 10">
              <a:extLst>
                <a:ext uri="{FF2B5EF4-FFF2-40B4-BE49-F238E27FC236}">
                  <a16:creationId xmlns:a16="http://schemas.microsoft.com/office/drawing/2014/main" id="{24784B57-FBFB-7FBC-4C83-EBFFD3FC375C}"/>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2CE099E1-1855-129C-F23E-2A9F237A0501}"/>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B2EA5E81-CC79-FD95-91F7-D6AB47FFA265}"/>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5" name="Google Shape;1245;p5">
              <a:extLst>
                <a:ext uri="{FF2B5EF4-FFF2-40B4-BE49-F238E27FC236}">
                  <a16:creationId xmlns:a16="http://schemas.microsoft.com/office/drawing/2014/main" id="{3F2361BF-4480-B457-3938-E270198A7D31}"/>
                </a:ext>
              </a:extLst>
            </p:cNvPr>
            <p:cNvPicPr preferRelativeResize="0"/>
            <p:nvPr/>
          </p:nvPicPr>
          <p:blipFill rotWithShape="1">
            <a:blip r:embed="rId6">
              <a:alphaModFix amt="20000"/>
            </a:blip>
            <a:srcRect/>
            <a:stretch/>
          </p:blipFill>
          <p:spPr>
            <a:xfrm>
              <a:off x="4077580" y="136738"/>
              <a:ext cx="278069" cy="278069"/>
            </a:xfrm>
            <a:prstGeom prst="rect">
              <a:avLst/>
            </a:prstGeom>
            <a:noFill/>
            <a:ln>
              <a:noFill/>
            </a:ln>
          </p:spPr>
        </p:pic>
        <p:pic>
          <p:nvPicPr>
            <p:cNvPr id="16" name="Image 15">
              <a:extLst>
                <a:ext uri="{FF2B5EF4-FFF2-40B4-BE49-F238E27FC236}">
                  <a16:creationId xmlns:a16="http://schemas.microsoft.com/office/drawing/2014/main" id="{0BD2099F-10E0-7D6A-20F6-32A2BFD2582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535A43DB-F29C-FAF9-8609-7CF1703B903A}"/>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18" name="Rectangle 17">
              <a:extLst>
                <a:ext uri="{FF2B5EF4-FFF2-40B4-BE49-F238E27FC236}">
                  <a16:creationId xmlns:a16="http://schemas.microsoft.com/office/drawing/2014/main" id="{5480057F-87E7-13E5-70F5-1F94B37B942D}"/>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spTree>
    <p:extLst>
      <p:ext uri="{BB962C8B-B14F-4D97-AF65-F5344CB8AC3E}">
        <p14:creationId xmlns:p14="http://schemas.microsoft.com/office/powerpoint/2010/main" val="283359971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1A7E2-F790-D704-3031-D95E4CF14EB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42877267-CD48-2084-FE6E-0779A3CE4BCD}"/>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سأمر بين الصفوف لمساعدتكم. معكم 5 دقائق.</a:t>
            </a:r>
          </a:p>
        </p:txBody>
      </p:sp>
      <p:pic>
        <p:nvPicPr>
          <p:cNvPr id="12" name="Espace réservé pour une image  11">
            <a:extLst>
              <a:ext uri="{FF2B5EF4-FFF2-40B4-BE49-F238E27FC236}">
                <a16:creationId xmlns:a16="http://schemas.microsoft.com/office/drawing/2014/main" id="{B7CD2310-AB40-670F-C939-956F2C03B57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249" y="684000"/>
            <a:ext cx="828000" cy="828000"/>
          </a:xfrm>
        </p:spPr>
      </p:pic>
      <p:grpSp>
        <p:nvGrpSpPr>
          <p:cNvPr id="2" name="Groupe 1">
            <a:extLst>
              <a:ext uri="{FF2B5EF4-FFF2-40B4-BE49-F238E27FC236}">
                <a16:creationId xmlns:a16="http://schemas.microsoft.com/office/drawing/2014/main" id="{80157A0B-FD3E-316D-B109-A3284442C53D}"/>
              </a:ext>
            </a:extLst>
          </p:cNvPr>
          <p:cNvGrpSpPr/>
          <p:nvPr/>
        </p:nvGrpSpPr>
        <p:grpSpPr>
          <a:xfrm>
            <a:off x="848244" y="136738"/>
            <a:ext cx="7049753" cy="295262"/>
            <a:chOff x="848244" y="136738"/>
            <a:chExt cx="7049753" cy="295262"/>
          </a:xfrm>
        </p:grpSpPr>
        <p:sp>
          <p:nvSpPr>
            <p:cNvPr id="4" name="Rectangle 3">
              <a:extLst>
                <a:ext uri="{FF2B5EF4-FFF2-40B4-BE49-F238E27FC236}">
                  <a16:creationId xmlns:a16="http://schemas.microsoft.com/office/drawing/2014/main" id="{87C153BB-C7F1-219D-724F-9DA553ECF9BA}"/>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6" name="Rectangle 5">
              <a:extLst>
                <a:ext uri="{FF2B5EF4-FFF2-40B4-BE49-F238E27FC236}">
                  <a16:creationId xmlns:a16="http://schemas.microsoft.com/office/drawing/2014/main" id="{CC6F780E-5F2B-BDC2-6C80-41567A199713}"/>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00886F0B-076C-3257-A71B-C1DF5A92692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B9ED3CAB-2988-1CE0-1FE6-1282A36A2857}"/>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5" name="Google Shape;1245;p5">
              <a:extLst>
                <a:ext uri="{FF2B5EF4-FFF2-40B4-BE49-F238E27FC236}">
                  <a16:creationId xmlns:a16="http://schemas.microsoft.com/office/drawing/2014/main" id="{140E91BB-BEA0-6808-3174-FB575F4B8A9F}"/>
                </a:ext>
              </a:extLst>
            </p:cNvPr>
            <p:cNvPicPr preferRelativeResize="0"/>
            <p:nvPr/>
          </p:nvPicPr>
          <p:blipFill rotWithShape="1">
            <a:blip r:embed="rId4">
              <a:alphaModFix amt="20000"/>
            </a:blip>
            <a:srcRect/>
            <a:stretch/>
          </p:blipFill>
          <p:spPr>
            <a:xfrm>
              <a:off x="4077580" y="136738"/>
              <a:ext cx="278069" cy="278069"/>
            </a:xfrm>
            <a:prstGeom prst="rect">
              <a:avLst/>
            </a:prstGeom>
            <a:noFill/>
            <a:ln>
              <a:noFill/>
            </a:ln>
          </p:spPr>
        </p:pic>
        <p:pic>
          <p:nvPicPr>
            <p:cNvPr id="16" name="Image 15">
              <a:extLst>
                <a:ext uri="{FF2B5EF4-FFF2-40B4-BE49-F238E27FC236}">
                  <a16:creationId xmlns:a16="http://schemas.microsoft.com/office/drawing/2014/main" id="{CBB03E09-19B4-BBE6-F66A-2D02AE39329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43F21353-2578-1330-F0B0-8BD451275D4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18" name="Rectangle 17">
              <a:extLst>
                <a:ext uri="{FF2B5EF4-FFF2-40B4-BE49-F238E27FC236}">
                  <a16:creationId xmlns:a16="http://schemas.microsoft.com/office/drawing/2014/main" id="{C38AC49B-5BA6-6261-1C87-6AA591C678C8}"/>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pic>
        <p:nvPicPr>
          <p:cNvPr id="3" name="Image 2">
            <a:extLst>
              <a:ext uri="{FF2B5EF4-FFF2-40B4-BE49-F238E27FC236}">
                <a16:creationId xmlns:a16="http://schemas.microsoft.com/office/drawing/2014/main" id="{CD5EA5B0-FAB7-0C87-D333-A9232FDB19B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10562" b="-10562"/>
          <a:stretch>
            <a:fillRect/>
          </a:stretch>
        </p:blipFill>
        <p:spPr>
          <a:xfrm>
            <a:off x="549937" y="2180662"/>
            <a:ext cx="8044125" cy="3183978"/>
          </a:xfrm>
          <a:prstGeom prst="rect">
            <a:avLst/>
          </a:prstGeom>
        </p:spPr>
      </p:pic>
    </p:spTree>
    <p:extLst>
      <p:ext uri="{BB962C8B-B14F-4D97-AF65-F5344CB8AC3E}">
        <p14:creationId xmlns:p14="http://schemas.microsoft.com/office/powerpoint/2010/main" val="424530828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20DA0-8565-F1D4-5F8A-905F64F72F5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80EB6C9-3C83-1A6D-C23E-D650B6D0277D}"/>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نصحح. من يقرأ اقتراحه؟</a:t>
            </a:r>
          </a:p>
        </p:txBody>
      </p:sp>
      <p:pic>
        <p:nvPicPr>
          <p:cNvPr id="12" name="Espace réservé pour une image  11">
            <a:extLst>
              <a:ext uri="{FF2B5EF4-FFF2-40B4-BE49-F238E27FC236}">
                <a16:creationId xmlns:a16="http://schemas.microsoft.com/office/drawing/2014/main" id="{01D9268D-82C3-C5E5-9861-37A67C7BE90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249" y="684000"/>
            <a:ext cx="828000" cy="828000"/>
          </a:xfrm>
        </p:spPr>
      </p:pic>
      <p:grpSp>
        <p:nvGrpSpPr>
          <p:cNvPr id="2" name="Groupe 1">
            <a:extLst>
              <a:ext uri="{FF2B5EF4-FFF2-40B4-BE49-F238E27FC236}">
                <a16:creationId xmlns:a16="http://schemas.microsoft.com/office/drawing/2014/main" id="{C880BE10-F53A-CD5C-9F56-49EE5CCE214C}"/>
              </a:ext>
            </a:extLst>
          </p:cNvPr>
          <p:cNvGrpSpPr/>
          <p:nvPr/>
        </p:nvGrpSpPr>
        <p:grpSpPr>
          <a:xfrm>
            <a:off x="848244" y="136738"/>
            <a:ext cx="7049753" cy="295262"/>
            <a:chOff x="848244" y="136738"/>
            <a:chExt cx="7049753" cy="295262"/>
          </a:xfrm>
        </p:grpSpPr>
        <p:sp>
          <p:nvSpPr>
            <p:cNvPr id="4" name="Rectangle 3">
              <a:extLst>
                <a:ext uri="{FF2B5EF4-FFF2-40B4-BE49-F238E27FC236}">
                  <a16:creationId xmlns:a16="http://schemas.microsoft.com/office/drawing/2014/main" id="{20453A73-8EA0-F5A0-EB9A-71B8CF70903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6" name="Rectangle 5">
              <a:extLst>
                <a:ext uri="{FF2B5EF4-FFF2-40B4-BE49-F238E27FC236}">
                  <a16:creationId xmlns:a16="http://schemas.microsoft.com/office/drawing/2014/main" id="{3ADEDA24-31E0-8BE2-6D9C-9C30ACB0C75D}"/>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A75D1B46-8880-4A51-C5BA-EC997F191930}"/>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6DA320B9-2BDE-1EE1-E509-10751B27FD5C}"/>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5" name="Google Shape;1245;p5">
              <a:extLst>
                <a:ext uri="{FF2B5EF4-FFF2-40B4-BE49-F238E27FC236}">
                  <a16:creationId xmlns:a16="http://schemas.microsoft.com/office/drawing/2014/main" id="{9B9330C7-2CD0-5D1F-B448-CFF72F3E20C9}"/>
                </a:ext>
              </a:extLst>
            </p:cNvPr>
            <p:cNvPicPr preferRelativeResize="0"/>
            <p:nvPr/>
          </p:nvPicPr>
          <p:blipFill rotWithShape="1">
            <a:blip r:embed="rId4">
              <a:alphaModFix amt="20000"/>
            </a:blip>
            <a:srcRect/>
            <a:stretch/>
          </p:blipFill>
          <p:spPr>
            <a:xfrm>
              <a:off x="4077580" y="136738"/>
              <a:ext cx="278069" cy="278069"/>
            </a:xfrm>
            <a:prstGeom prst="rect">
              <a:avLst/>
            </a:prstGeom>
            <a:noFill/>
            <a:ln>
              <a:noFill/>
            </a:ln>
          </p:spPr>
        </p:pic>
        <p:pic>
          <p:nvPicPr>
            <p:cNvPr id="16" name="Image 15">
              <a:extLst>
                <a:ext uri="{FF2B5EF4-FFF2-40B4-BE49-F238E27FC236}">
                  <a16:creationId xmlns:a16="http://schemas.microsoft.com/office/drawing/2014/main" id="{3E44B652-543E-D923-3484-D9A427A6AD4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49F57A07-A8EE-B5D3-E850-0D3460D8574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18" name="Rectangle 17">
              <a:extLst>
                <a:ext uri="{FF2B5EF4-FFF2-40B4-BE49-F238E27FC236}">
                  <a16:creationId xmlns:a16="http://schemas.microsoft.com/office/drawing/2014/main" id="{0EDB5E66-B7A7-E969-11A7-E6FB40200D75}"/>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pic>
        <p:nvPicPr>
          <p:cNvPr id="3" name="Image 2">
            <a:extLst>
              <a:ext uri="{FF2B5EF4-FFF2-40B4-BE49-F238E27FC236}">
                <a16:creationId xmlns:a16="http://schemas.microsoft.com/office/drawing/2014/main" id="{C474E26D-14A6-CE8E-0E7C-AD5DEE516005}"/>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Lst>
          </a:blip>
          <a:srcRect t="-10562" b="-10562"/>
          <a:stretch>
            <a:fillRect/>
          </a:stretch>
        </p:blipFill>
        <p:spPr>
          <a:xfrm>
            <a:off x="549937" y="2180662"/>
            <a:ext cx="8044125" cy="3183978"/>
          </a:xfrm>
          <a:prstGeom prst="rect">
            <a:avLst/>
          </a:prstGeom>
        </p:spPr>
      </p:pic>
    </p:spTree>
    <p:extLst>
      <p:ext uri="{BB962C8B-B14F-4D97-AF65-F5344CB8AC3E}">
        <p14:creationId xmlns:p14="http://schemas.microsoft.com/office/powerpoint/2010/main" val="1289346511"/>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F7C0-D9B4-E4B8-C1AD-0E35CD5A125B}"/>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20A137C6-A193-2D95-1FC6-11EC4D999496}"/>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إليكم الجواب التالي. صححوا. بإمكانكم اقتراح جمل أخرى.</a:t>
            </a:r>
          </a:p>
        </p:txBody>
      </p:sp>
      <p:pic>
        <p:nvPicPr>
          <p:cNvPr id="6" name="Espace réservé pour une image  5">
            <a:extLst>
              <a:ext uri="{FF2B5EF4-FFF2-40B4-BE49-F238E27FC236}">
                <a16:creationId xmlns:a16="http://schemas.microsoft.com/office/drawing/2014/main" id="{8EA620CA-45E8-92DE-543D-A165BB671DB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pic>
        <p:nvPicPr>
          <p:cNvPr id="5" name="Image 4">
            <a:extLst>
              <a:ext uri="{FF2B5EF4-FFF2-40B4-BE49-F238E27FC236}">
                <a16:creationId xmlns:a16="http://schemas.microsoft.com/office/drawing/2014/main" id="{78A189C9-9967-AA4D-FF49-B50F1159C8C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4931" y="2431544"/>
            <a:ext cx="7687509" cy="3042824"/>
          </a:xfrm>
          <a:prstGeom prst="rect">
            <a:avLst/>
          </a:prstGeom>
        </p:spPr>
      </p:pic>
      <p:sp>
        <p:nvSpPr>
          <p:cNvPr id="2" name="Rectangle : coins arrondis 1">
            <a:extLst>
              <a:ext uri="{FF2B5EF4-FFF2-40B4-BE49-F238E27FC236}">
                <a16:creationId xmlns:a16="http://schemas.microsoft.com/office/drawing/2014/main" id="{ED83B4CD-5D42-D7B4-0595-B28672B84347}"/>
              </a:ext>
            </a:extLst>
          </p:cNvPr>
          <p:cNvSpPr/>
          <p:nvPr/>
        </p:nvSpPr>
        <p:spPr>
          <a:xfrm>
            <a:off x="2844178" y="2900849"/>
            <a:ext cx="1479884" cy="634909"/>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فِعْلٌ</a:t>
            </a:r>
            <a:endParaRPr kumimoji="0" lang="fr-FR"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4" name="Rectangle : coins arrondis 3">
            <a:extLst>
              <a:ext uri="{FF2B5EF4-FFF2-40B4-BE49-F238E27FC236}">
                <a16:creationId xmlns:a16="http://schemas.microsoft.com/office/drawing/2014/main" id="{9B87BAF0-D7A9-CA1F-6ED4-55E3B1D29625}"/>
              </a:ext>
            </a:extLst>
          </p:cNvPr>
          <p:cNvSpPr/>
          <p:nvPr/>
        </p:nvSpPr>
        <p:spPr>
          <a:xfrm>
            <a:off x="5215658" y="3673513"/>
            <a:ext cx="2501687" cy="797442"/>
          </a:xfrm>
          <a:prstGeom prst="roundRect">
            <a:avLst/>
          </a:prstGeom>
          <a:noFill/>
          <a:ln w="12700" cap="flat" cmpd="sng" algn="ctr">
            <a:no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اَلْمُرادِفُ</a:t>
            </a:r>
            <a:r>
              <a:rPr kumimoji="0" lang="ar-MA" sz="4400" b="1" i="0" u="none" strike="noStrike" kern="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:ثَبَتَ </a:t>
            </a:r>
            <a:endParaRPr kumimoji="0" lang="fr-FR" sz="36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11" name="Rectangle : coins arrondis 10">
            <a:extLst>
              <a:ext uri="{FF2B5EF4-FFF2-40B4-BE49-F238E27FC236}">
                <a16:creationId xmlns:a16="http://schemas.microsoft.com/office/drawing/2014/main" id="{15609D12-FFD5-4A53-E26C-B414D073D6E2}"/>
              </a:ext>
            </a:extLst>
          </p:cNvPr>
          <p:cNvSpPr/>
          <p:nvPr/>
        </p:nvSpPr>
        <p:spPr>
          <a:xfrm>
            <a:off x="167615" y="3734777"/>
            <a:ext cx="2374364" cy="784638"/>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اَلضِّدُّ</a:t>
            </a:r>
            <a:r>
              <a:rPr kumimoji="0" lang="ar-MA" sz="3600" b="1"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a:t>
            </a:r>
            <a:r>
              <a:rPr kumimoji="0" lang="ar-MA" sz="3600" b="1"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اِسْتَسْلَمَ </a:t>
            </a:r>
            <a:endParaRPr kumimoji="0" lang="fr-FR"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sp>
        <p:nvSpPr>
          <p:cNvPr id="12" name="Rectangle : coins arrondis 11">
            <a:extLst>
              <a:ext uri="{FF2B5EF4-FFF2-40B4-BE49-F238E27FC236}">
                <a16:creationId xmlns:a16="http://schemas.microsoft.com/office/drawing/2014/main" id="{3CC3975B-81CC-9BC0-E307-AD1FAD92C3AE}"/>
              </a:ext>
            </a:extLst>
          </p:cNvPr>
          <p:cNvSpPr/>
          <p:nvPr/>
        </p:nvSpPr>
        <p:spPr>
          <a:xfrm>
            <a:off x="524924" y="4710648"/>
            <a:ext cx="7383379" cy="679638"/>
          </a:xfrm>
          <a:prstGeom prst="roundRect">
            <a:avLst/>
          </a:prstGeom>
          <a:noFill/>
          <a:ln w="12700" cap="flat" cmpd="sng" algn="ctr">
            <a:noFill/>
            <a:prstDash val="solid"/>
            <a:miter lim="800000"/>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اَلْجُمْلَةُ</a:t>
            </a:r>
            <a:r>
              <a:rPr kumimoji="0" lang="ar-MA" sz="3600" b="1" i="0" u="none" strike="noStrike" kern="0" cap="none" spc="0" normalizeH="0" baseline="0" noProof="0" dirty="0">
                <a:ln>
                  <a:noFill/>
                </a:ln>
                <a:solidFill>
                  <a:prstClr val="black"/>
                </a:solidFill>
                <a:effectLst/>
                <a:uLnTx/>
                <a:uFillTx/>
                <a:latin typeface="Microsoft Uighur" panose="02000000000000000000" pitchFamily="2" charset="-78"/>
                <a:ea typeface="+mn-ea"/>
                <a:cs typeface="Microsoft Uighur" panose="02000000000000000000" pitchFamily="2" charset="-78"/>
              </a:rPr>
              <a:t> </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صَمَدَتِ </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لشَّجَرَةُ أَمامَ قُوَّةِ </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Calibri" panose="020F0502020204030204" pitchFamily="34" charset="0"/>
                <a:cs typeface="Microsoft Uighur" panose="02000000000000000000" pitchFamily="2" charset="-78"/>
              </a:rPr>
              <a:t>ﭐ</a:t>
            </a:r>
            <a:r>
              <a:rPr kumimoji="0" lang="ar-MA" sz="36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لرّياحِ.</a:t>
            </a:r>
            <a:endParaRPr kumimoji="0" lang="fr-FR" sz="36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endParaRPr>
          </a:p>
        </p:txBody>
      </p:sp>
      <p:grpSp>
        <p:nvGrpSpPr>
          <p:cNvPr id="14" name="Groupe 13">
            <a:extLst>
              <a:ext uri="{FF2B5EF4-FFF2-40B4-BE49-F238E27FC236}">
                <a16:creationId xmlns:a16="http://schemas.microsoft.com/office/drawing/2014/main" id="{0BD2D6D2-18C2-756C-BAE7-C37001B633CD}"/>
              </a:ext>
            </a:extLst>
          </p:cNvPr>
          <p:cNvGrpSpPr/>
          <p:nvPr/>
        </p:nvGrpSpPr>
        <p:grpSpPr>
          <a:xfrm>
            <a:off x="848244" y="136738"/>
            <a:ext cx="7049753" cy="295262"/>
            <a:chOff x="848244" y="136738"/>
            <a:chExt cx="7049753" cy="295262"/>
          </a:xfrm>
        </p:grpSpPr>
        <p:sp>
          <p:nvSpPr>
            <p:cNvPr id="15" name="Rectangle 14">
              <a:extLst>
                <a:ext uri="{FF2B5EF4-FFF2-40B4-BE49-F238E27FC236}">
                  <a16:creationId xmlns:a16="http://schemas.microsoft.com/office/drawing/2014/main" id="{0B7784B4-B9B9-FA64-E090-127551F70D24}"/>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6" name="Rectangle 15">
              <a:extLst>
                <a:ext uri="{FF2B5EF4-FFF2-40B4-BE49-F238E27FC236}">
                  <a16:creationId xmlns:a16="http://schemas.microsoft.com/office/drawing/2014/main" id="{F7A56DEB-8FD9-521A-0F08-0B7937E5AD35}"/>
                </a:ext>
              </a:extLst>
            </p:cNvPr>
            <p:cNvSpPr>
              <a:spLocks/>
            </p:cNvSpPr>
            <p:nvPr/>
          </p:nvSpPr>
          <p:spPr>
            <a:xfrm>
              <a:off x="2541979" y="152043"/>
              <a:ext cx="1612201"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7" name="Rectangle 16">
              <a:extLst>
                <a:ext uri="{FF2B5EF4-FFF2-40B4-BE49-F238E27FC236}">
                  <a16:creationId xmlns:a16="http://schemas.microsoft.com/office/drawing/2014/main" id="{6F8C7E32-C9DE-36E9-5A97-074ED45DCB9F}"/>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solidFill>
                <a:latin typeface="Microsoft Uighur" panose="02000000000000000000" pitchFamily="2" charset="-78"/>
                <a:cs typeface="Microsoft Uighur" panose="02000000000000000000" pitchFamily="2" charset="-78"/>
              </a:endParaRPr>
            </a:p>
          </p:txBody>
        </p:sp>
        <p:pic>
          <p:nvPicPr>
            <p:cNvPr id="18" name="Google Shape;1246;p5">
              <a:extLst>
                <a:ext uri="{FF2B5EF4-FFF2-40B4-BE49-F238E27FC236}">
                  <a16:creationId xmlns:a16="http://schemas.microsoft.com/office/drawing/2014/main" id="{1969BA40-3D12-9B6E-CB93-E8FAED80D483}"/>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9" name="Google Shape;1245;p5">
              <a:extLst>
                <a:ext uri="{FF2B5EF4-FFF2-40B4-BE49-F238E27FC236}">
                  <a16:creationId xmlns:a16="http://schemas.microsoft.com/office/drawing/2014/main" id="{D7B04D0B-680B-9335-BDB2-2356A0078A7C}"/>
                </a:ext>
              </a:extLst>
            </p:cNvPr>
            <p:cNvPicPr preferRelativeResize="0"/>
            <p:nvPr/>
          </p:nvPicPr>
          <p:blipFill rotWithShape="1">
            <a:blip r:embed="rId6">
              <a:alphaModFix amt="20000"/>
            </a:blip>
            <a:srcRect/>
            <a:stretch/>
          </p:blipFill>
          <p:spPr>
            <a:xfrm>
              <a:off x="4077580" y="136738"/>
              <a:ext cx="278069" cy="278069"/>
            </a:xfrm>
            <a:prstGeom prst="rect">
              <a:avLst/>
            </a:prstGeom>
            <a:noFill/>
            <a:ln>
              <a:noFill/>
            </a:ln>
          </p:spPr>
        </p:pic>
        <p:pic>
          <p:nvPicPr>
            <p:cNvPr id="23" name="Image 22">
              <a:extLst>
                <a:ext uri="{FF2B5EF4-FFF2-40B4-BE49-F238E27FC236}">
                  <a16:creationId xmlns:a16="http://schemas.microsoft.com/office/drawing/2014/main" id="{BBD6681D-ADB9-E861-3707-A60BB7D7006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4" name="Image 23">
              <a:extLst>
                <a:ext uri="{FF2B5EF4-FFF2-40B4-BE49-F238E27FC236}">
                  <a16:creationId xmlns:a16="http://schemas.microsoft.com/office/drawing/2014/main" id="{E52200C5-5B19-B1D6-1F9A-D59DDB256457}"/>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5637005" y="136738"/>
              <a:ext cx="278069" cy="278069"/>
            </a:xfrm>
            <a:prstGeom prst="rect">
              <a:avLst/>
            </a:prstGeom>
            <a:ln>
              <a:noFill/>
            </a:ln>
          </p:spPr>
        </p:pic>
        <p:sp>
          <p:nvSpPr>
            <p:cNvPr id="25" name="Rectangle 24">
              <a:extLst>
                <a:ext uri="{FF2B5EF4-FFF2-40B4-BE49-F238E27FC236}">
                  <a16:creationId xmlns:a16="http://schemas.microsoft.com/office/drawing/2014/main" id="{C5D4D45F-5F1F-79E3-AF21-4ED6FAC6F453}"/>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grpSp>
    </p:spTree>
    <p:extLst>
      <p:ext uri="{BB962C8B-B14F-4D97-AF65-F5344CB8AC3E}">
        <p14:creationId xmlns:p14="http://schemas.microsoft.com/office/powerpoint/2010/main" val="210280153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5C8FD-8A45-FA37-9EAB-5A4E9DD7E6B7}"/>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1A3979C3-D8EB-84F0-FD65-621F36958920}"/>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pic>
        <p:nvPicPr>
          <p:cNvPr id="31" name="Image 30">
            <a:extLst>
              <a:ext uri="{FF2B5EF4-FFF2-40B4-BE49-F238E27FC236}">
                <a16:creationId xmlns:a16="http://schemas.microsoft.com/office/drawing/2014/main" id="{D6AF240B-FE29-653B-0F61-D8D1ECCD296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7262911" y="1970694"/>
            <a:ext cx="726603" cy="720000"/>
          </a:xfrm>
          <a:prstGeom prst="rect">
            <a:avLst/>
          </a:prstGeom>
        </p:spPr>
      </p:pic>
      <p:sp>
        <p:nvSpPr>
          <p:cNvPr id="10" name="Titre 3">
            <a:extLst>
              <a:ext uri="{FF2B5EF4-FFF2-40B4-BE49-F238E27FC236}">
                <a16:creationId xmlns:a16="http://schemas.microsoft.com/office/drawing/2014/main" id="{95B05E15-C569-A7F1-0540-C39C73F08231}"/>
              </a:ext>
            </a:extLst>
          </p:cNvPr>
          <p:cNvSpPr txBox="1">
            <a:spLocks/>
          </p:cNvSpPr>
          <p:nvPr/>
        </p:nvSpPr>
        <p:spPr>
          <a:xfrm>
            <a:off x="628650" y="861559"/>
            <a:ext cx="7886700" cy="720000"/>
          </a:xfrm>
          <a:prstGeom prst="rect">
            <a:avLst/>
          </a:prstGeom>
        </p:spPr>
        <p:txBody>
          <a:bodyPr anchor="ctr"/>
          <a:lstStyle>
            <a:lvl1pPr algn="ctr" defTabSz="914400" rtl="1" eaLnBrk="1" latinLnBrk="0" hangingPunct="1">
              <a:lnSpc>
                <a:spcPct val="90000"/>
              </a:lnSpc>
              <a:spcBef>
                <a:spcPct val="0"/>
              </a:spcBef>
              <a:buNone/>
              <a:defRPr lang="fr-MA" sz="3600" b="1" kern="1200">
                <a:solidFill>
                  <a:srgbClr val="565F88"/>
                </a:solidFill>
                <a:latin typeface="Microsoft Uighur" panose="02000000000000000000" pitchFamily="2" charset="-78"/>
                <a:ea typeface="+mj-ea"/>
                <a:cs typeface="Microsoft Uighur" panose="02000000000000000000" pitchFamily="2" charset="-78"/>
              </a:defRPr>
            </a:lvl1pPr>
          </a:lstStyle>
          <a:p>
            <a:pPr>
              <a:lnSpc>
                <a:spcPct val="100000"/>
              </a:lnSpc>
              <a:spcBef>
                <a:spcPts val="0"/>
              </a:spcBef>
              <a:defRPr/>
            </a:pPr>
            <a:r>
              <a:rPr lang="ar-MA" sz="4000" dirty="0">
                <a:solidFill>
                  <a:srgbClr val="424D7B"/>
                </a:solidFill>
              </a:rPr>
              <a:t>استماع وتحدث </a:t>
            </a:r>
          </a:p>
        </p:txBody>
      </p:sp>
      <p:sp>
        <p:nvSpPr>
          <p:cNvPr id="11" name="Espace réservé du texte 5">
            <a:extLst>
              <a:ext uri="{FF2B5EF4-FFF2-40B4-BE49-F238E27FC236}">
                <a16:creationId xmlns:a16="http://schemas.microsoft.com/office/drawing/2014/main" id="{0ED4AF47-8B98-B047-469F-EAFB487702EF}"/>
              </a:ext>
            </a:extLst>
          </p:cNvPr>
          <p:cNvSpPr txBox="1">
            <a:spLocks/>
          </p:cNvSpPr>
          <p:nvPr/>
        </p:nvSpPr>
        <p:spPr>
          <a:xfrm>
            <a:off x="2664352" y="3159000"/>
            <a:ext cx="4500000" cy="540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24D7B"/>
              </a:buClr>
              <a:buFont typeface="Arial" panose="020B0604020202020204" pitchFamily="34" charset="0"/>
              <a:buChar char="•"/>
            </a:pPr>
            <a:r>
              <a:rPr lang="ar-MA" sz="2400" b="1" dirty="0">
                <a:solidFill>
                  <a:srgbClr val="424D7B"/>
                </a:solidFill>
                <a:cs typeface="Microsoft Uighur" panose="02000000000000000000" pitchFamily="2" charset="-78"/>
              </a:rPr>
              <a:t>سفر إلى الماضي :  فهم المسموع</a:t>
            </a:r>
          </a:p>
        </p:txBody>
      </p:sp>
      <p:pic>
        <p:nvPicPr>
          <p:cNvPr id="12" name="Espace réservé pour une image  20">
            <a:extLst>
              <a:ext uri="{FF2B5EF4-FFF2-40B4-BE49-F238E27FC236}">
                <a16:creationId xmlns:a16="http://schemas.microsoft.com/office/drawing/2014/main" id="{D5667342-9693-1322-9874-472A421BBFDC}"/>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879574" y="1744862"/>
            <a:ext cx="576000" cy="576000"/>
          </a:xfrm>
          <a:prstGeom prst="rect">
            <a:avLst/>
          </a:prstGeom>
        </p:spPr>
      </p:pic>
      <p:sp>
        <p:nvSpPr>
          <p:cNvPr id="15" name="ZoneTexte 14">
            <a:extLst>
              <a:ext uri="{FF2B5EF4-FFF2-40B4-BE49-F238E27FC236}">
                <a16:creationId xmlns:a16="http://schemas.microsoft.com/office/drawing/2014/main" id="{F5C6CD46-F773-6FA8-F41A-437652E68D23}"/>
              </a:ext>
            </a:extLst>
          </p:cNvPr>
          <p:cNvSpPr txBox="1"/>
          <p:nvPr/>
        </p:nvSpPr>
        <p:spPr>
          <a:xfrm>
            <a:off x="5161932" y="1771950"/>
            <a:ext cx="1936955" cy="646331"/>
          </a:xfrm>
          <a:prstGeom prst="rect">
            <a:avLst/>
          </a:prstGeom>
          <a:noFill/>
        </p:spPr>
        <p:txBody>
          <a:bodyPr wrap="square">
            <a:spAutoFit/>
          </a:bodyPr>
          <a:lstStyle/>
          <a:p>
            <a:pPr algn="r">
              <a:lnSpc>
                <a:spcPct val="100000"/>
              </a:lnSpc>
              <a:spcBef>
                <a:spcPts val="0"/>
              </a:spcBef>
              <a:defRPr/>
            </a:pPr>
            <a:r>
              <a:rPr lang="ar-MA" sz="3600" b="1" dirty="0">
                <a:solidFill>
                  <a:srgbClr val="424D7B"/>
                </a:solidFill>
                <a:latin typeface="Microsoft Uighur" panose="02000000000000000000" pitchFamily="2" charset="-78"/>
                <a:cs typeface="Microsoft Uighur" panose="02000000000000000000" pitchFamily="2" charset="-78"/>
              </a:rPr>
              <a:t>استماع وتحدث </a:t>
            </a:r>
          </a:p>
        </p:txBody>
      </p:sp>
      <p:pic>
        <p:nvPicPr>
          <p:cNvPr id="2" name="Image 1">
            <a:extLst>
              <a:ext uri="{FF2B5EF4-FFF2-40B4-BE49-F238E27FC236}">
                <a16:creationId xmlns:a16="http://schemas.microsoft.com/office/drawing/2014/main" id="{FA1375B5-40D1-B1F0-E57A-CA30ACD3E74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31427" y="1032218"/>
            <a:ext cx="468000" cy="468000"/>
          </a:xfrm>
          <a:prstGeom prst="rect">
            <a:avLst/>
          </a:prstGeom>
          <a:ln>
            <a:noFill/>
          </a:ln>
        </p:spPr>
      </p:pic>
    </p:spTree>
    <p:extLst>
      <p:ext uri="{BB962C8B-B14F-4D97-AF65-F5344CB8AC3E}">
        <p14:creationId xmlns:p14="http://schemas.microsoft.com/office/powerpoint/2010/main" val="1459474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68CEB-B66D-6AD8-5958-557D95F2B98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D00E718-61A4-B464-42C4-525141FEE9FD}"/>
              </a:ext>
            </a:extLst>
          </p:cNvPr>
          <p:cNvSpPr>
            <a:spLocks noGrp="1"/>
          </p:cNvSpPr>
          <p:nvPr>
            <p:ph type="title"/>
          </p:nvPr>
        </p:nvSpPr>
        <p:spPr>
          <a:xfrm>
            <a:off x="400043" y="756000"/>
            <a:ext cx="7153287" cy="612000"/>
          </a:xfrm>
        </p:spPr>
        <p:txBody>
          <a:bodyPr>
            <a:no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ستستمعون لنص بعنوان سفر إلى الماضي.  في نظركم، هل يمكننا السفر إلى الماضي؟ كيف ذلك</a:t>
            </a:r>
          </a:p>
        </p:txBody>
      </p:sp>
      <p:sp>
        <p:nvSpPr>
          <p:cNvPr id="2" name="Rectangle 1">
            <a:extLst>
              <a:ext uri="{FF2B5EF4-FFF2-40B4-BE49-F238E27FC236}">
                <a16:creationId xmlns:a16="http://schemas.microsoft.com/office/drawing/2014/main" id="{0BB0649D-CAA1-E9D2-ADFF-67451892D915}"/>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126FE8A8-3137-1AC9-7ACE-D4D14DB93A2C}"/>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8" name="Rectangle 7">
            <a:extLst>
              <a:ext uri="{FF2B5EF4-FFF2-40B4-BE49-F238E27FC236}">
                <a16:creationId xmlns:a16="http://schemas.microsoft.com/office/drawing/2014/main" id="{8C0C6FE7-F814-209C-A3B7-8206AF57D38C}"/>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72DD1F6F-8BEB-E601-2F5B-AF9A6923097E}"/>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20" name="Image 19">
            <a:extLst>
              <a:ext uri="{FF2B5EF4-FFF2-40B4-BE49-F238E27FC236}">
                <a16:creationId xmlns:a16="http://schemas.microsoft.com/office/drawing/2014/main" id="{A0B1925E-BDA6-4517-0EBB-F0BDD6BAF0EB}"/>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2" name="Image 21">
            <a:extLst>
              <a:ext uri="{FF2B5EF4-FFF2-40B4-BE49-F238E27FC236}">
                <a16:creationId xmlns:a16="http://schemas.microsoft.com/office/drawing/2014/main" id="{A64D6FB3-919B-7372-710F-A62C7BFFE2D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3" name="Image 22">
            <a:extLst>
              <a:ext uri="{FF2B5EF4-FFF2-40B4-BE49-F238E27FC236}">
                <a16:creationId xmlns:a16="http://schemas.microsoft.com/office/drawing/2014/main" id="{D752133D-289A-18C6-C5A4-48F13113764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3" name="Rectangle 2">
            <a:extLst>
              <a:ext uri="{FF2B5EF4-FFF2-40B4-BE49-F238E27FC236}">
                <a16:creationId xmlns:a16="http://schemas.microsoft.com/office/drawing/2014/main" id="{268E836B-38F2-57C1-7624-21977EA40D2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C4AC3A87-687F-E4A1-2C15-183287FDB8DD}"/>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4" name="Espace réservé du texte 2">
            <a:extLst>
              <a:ext uri="{FF2B5EF4-FFF2-40B4-BE49-F238E27FC236}">
                <a16:creationId xmlns:a16="http://schemas.microsoft.com/office/drawing/2014/main" id="{2B54B4B5-B82F-025F-2C52-04D47894CBF8}"/>
              </a:ext>
            </a:extLst>
          </p:cNvPr>
          <p:cNvSpPr txBox="1">
            <a:spLocks/>
          </p:cNvSpPr>
          <p:nvPr/>
        </p:nvSpPr>
        <p:spPr>
          <a:xfrm>
            <a:off x="1692000" y="3097948"/>
            <a:ext cx="5760000" cy="662104"/>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rtl="1">
              <a:buNone/>
            </a:pPr>
            <a:r>
              <a:rPr lang="ar-MA" sz="4800" b="1" dirty="0">
                <a:solidFill>
                  <a:srgbClr val="424D7B"/>
                </a:solidFill>
                <a:latin typeface="Microsoft Uighur" panose="02000000000000000000" pitchFamily="2" charset="-78"/>
                <a:cs typeface="Microsoft Uighur" panose="02000000000000000000" pitchFamily="2" charset="-78"/>
              </a:rPr>
              <a:t>سَفَرٌ إلى ٱلْماضي</a:t>
            </a:r>
            <a:endParaRPr lang="fr-MA" sz="2800" dirty="0">
              <a:solidFill>
                <a:srgbClr val="424D7B"/>
              </a:solidFill>
            </a:endParaRPr>
          </a:p>
        </p:txBody>
      </p:sp>
    </p:spTree>
    <p:extLst>
      <p:ext uri="{BB962C8B-B14F-4D97-AF65-F5344CB8AC3E}">
        <p14:creationId xmlns:p14="http://schemas.microsoft.com/office/powerpoint/2010/main" val="178024769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24064-2AF4-2711-5742-1F849F51B625}"/>
              </a:ext>
            </a:extLst>
          </p:cNvPr>
          <p:cNvSpPr>
            <a:spLocks noGrp="1"/>
          </p:cNvSpPr>
          <p:nvPr>
            <p:ph type="title"/>
          </p:nvPr>
        </p:nvSpPr>
        <p:spPr>
          <a:xfrm>
            <a:off x="637196" y="1008000"/>
            <a:ext cx="7886700" cy="720000"/>
          </a:xfrm>
        </p:spPr>
        <p:txBody>
          <a:bodyPr>
            <a:normAutofit/>
          </a:bodyPr>
          <a:lstStyle/>
          <a:p>
            <a:r>
              <a:rPr lang="ar-MA" sz="4000" dirty="0">
                <a:solidFill>
                  <a:srgbClr val="424D7B"/>
                </a:solidFill>
              </a:rPr>
              <a:t>تنظيم حصص الأسبوع</a:t>
            </a:r>
            <a:r>
              <a:rPr lang="fr-FR" sz="4000" dirty="0">
                <a:solidFill>
                  <a:srgbClr val="424D7B"/>
                </a:solidFill>
              </a:rPr>
              <a:t> </a:t>
            </a:r>
            <a:r>
              <a:rPr lang="ar-MA" sz="4000" dirty="0">
                <a:solidFill>
                  <a:srgbClr val="424D7B"/>
                </a:solidFill>
              </a:rPr>
              <a:t>الثالث</a:t>
            </a:r>
            <a:endParaRPr lang="fr-MA" sz="4000" dirty="0">
              <a:solidFill>
                <a:srgbClr val="424D7B"/>
              </a:solidFill>
            </a:endParaRPr>
          </a:p>
        </p:txBody>
      </p:sp>
      <p:pic>
        <p:nvPicPr>
          <p:cNvPr id="28" name="Image 27" descr="Une image contenant Rectangle, conception&#10;&#10;Le contenu généré par l’IA peut être incorrect.">
            <a:extLst>
              <a:ext uri="{FF2B5EF4-FFF2-40B4-BE49-F238E27FC236}">
                <a16:creationId xmlns:a16="http://schemas.microsoft.com/office/drawing/2014/main" id="{BEC6D4D8-A159-D282-7008-6D82765602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4683930" y="1910926"/>
            <a:ext cx="3831420" cy="1362012"/>
          </a:xfrm>
          <a:prstGeom prst="rect">
            <a:avLst/>
          </a:prstGeom>
        </p:spPr>
      </p:pic>
      <p:sp>
        <p:nvSpPr>
          <p:cNvPr id="29" name="Espace réservé du texte 5">
            <a:extLst>
              <a:ext uri="{FF2B5EF4-FFF2-40B4-BE49-F238E27FC236}">
                <a16:creationId xmlns:a16="http://schemas.microsoft.com/office/drawing/2014/main" id="{DC183201-D18D-4935-B177-DA999DC256D1}"/>
              </a:ext>
            </a:extLst>
          </p:cNvPr>
          <p:cNvSpPr txBox="1">
            <a:spLocks/>
          </p:cNvSpPr>
          <p:nvPr/>
        </p:nvSpPr>
        <p:spPr>
          <a:xfrm>
            <a:off x="4864353" y="238010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spcBef>
                <a:spcPts val="0"/>
              </a:spcBef>
              <a:buClr>
                <a:srgbClr val="424D7B"/>
              </a:buClr>
              <a:defRPr/>
            </a:pPr>
            <a:r>
              <a:rPr kumimoji="0" lang="ar-MA" sz="140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نشاط</a:t>
            </a:r>
            <a:r>
              <a:rPr kumimoji="0" lang="fr-FR" sz="140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 </a:t>
            </a:r>
            <a:r>
              <a:rPr lang="ar-MA" sz="1400" dirty="0">
                <a:solidFill>
                  <a:srgbClr val="424D7B"/>
                </a:solidFill>
                <a:latin typeface="Microsoft Uighur" panose="02000000000000000000" pitchFamily="2" charset="-78"/>
                <a:cs typeface="Microsoft Uighur" panose="02000000000000000000" pitchFamily="2" charset="-78"/>
              </a:rPr>
              <a:t>اعتيادي</a:t>
            </a:r>
            <a:endParaRPr kumimoji="0" lang="ar-MA" sz="140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endParaRP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المعجم </a:t>
            </a:r>
            <a:endParaRPr kumimoji="0" lang="fr-FR" sz="140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endParaRPr>
          </a:p>
          <a:p>
            <a:pPr marL="269875" marR="0" lvl="0" indent="-269875" algn="r" defTabSz="914400" rtl="1" eaLnBrk="1" fontAlgn="auto" latinLnBrk="0" hangingPunct="1">
              <a:lnSpc>
                <a:spcPct val="100000"/>
              </a:lnSpc>
              <a:spcBef>
                <a:spcPts val="0"/>
              </a:spcBef>
              <a:spcAft>
                <a:spcPts val="0"/>
              </a:spcAft>
              <a:buClr>
                <a:srgbClr val="424D7B"/>
              </a:buClr>
              <a:buSzTx/>
              <a:buFont typeface="Wingdings" panose="05000000000000000000" pitchFamily="2" charset="2"/>
              <a:buChar char=""/>
              <a:tabLst/>
              <a:defRPr/>
            </a:pPr>
            <a:r>
              <a:rPr kumimoji="0" lang="ar-MA" sz="1400"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sym typeface="Wingdings" panose="05000000000000000000" pitchFamily="2" charset="2"/>
              </a:rPr>
              <a:t>الاستماع</a:t>
            </a:r>
          </a:p>
        </p:txBody>
      </p:sp>
      <p:sp>
        <p:nvSpPr>
          <p:cNvPr id="30" name="Organigramme : Terminateur 29">
            <a:extLst>
              <a:ext uri="{FF2B5EF4-FFF2-40B4-BE49-F238E27FC236}">
                <a16:creationId xmlns:a16="http://schemas.microsoft.com/office/drawing/2014/main" id="{5E67F533-0003-670A-8653-7D0C6E21111B}"/>
              </a:ext>
            </a:extLst>
          </p:cNvPr>
          <p:cNvSpPr/>
          <p:nvPr/>
        </p:nvSpPr>
        <p:spPr>
          <a:xfrm>
            <a:off x="7024611" y="191092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اليوم</a:t>
            </a:r>
            <a:r>
              <a:rPr kumimoji="0" lang="f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1 - </a:t>
            </a:r>
            <a:endPar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31" name="Groupe 30">
            <a:extLst>
              <a:ext uri="{FF2B5EF4-FFF2-40B4-BE49-F238E27FC236}">
                <a16:creationId xmlns:a16="http://schemas.microsoft.com/office/drawing/2014/main" id="{CAE19904-F025-9D70-0C02-58C0F63B0EB8}"/>
              </a:ext>
            </a:extLst>
          </p:cNvPr>
          <p:cNvGrpSpPr/>
          <p:nvPr/>
        </p:nvGrpSpPr>
        <p:grpSpPr>
          <a:xfrm flipH="1">
            <a:off x="4735350" y="5023288"/>
            <a:ext cx="3780000" cy="1332000"/>
            <a:chOff x="4735350" y="5023288"/>
            <a:chExt cx="3780000" cy="1332000"/>
          </a:xfrm>
        </p:grpSpPr>
        <p:sp>
          <p:nvSpPr>
            <p:cNvPr id="32" name="Rectangle : coins arrondis 31">
              <a:extLst>
                <a:ext uri="{FF2B5EF4-FFF2-40B4-BE49-F238E27FC236}">
                  <a16:creationId xmlns:a16="http://schemas.microsoft.com/office/drawing/2014/main" id="{3BA9EC7F-CBF7-7B36-6667-527D498CCE7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33" name="Organigramme : Terminateur 32">
              <a:extLst>
                <a:ext uri="{FF2B5EF4-FFF2-40B4-BE49-F238E27FC236}">
                  <a16:creationId xmlns:a16="http://schemas.microsoft.com/office/drawing/2014/main" id="{84917BCC-A7BB-4497-4BC4-FEE3E753238E}"/>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3 - </a:t>
              </a:r>
            </a:p>
          </p:txBody>
        </p:sp>
      </p:grpSp>
      <p:grpSp>
        <p:nvGrpSpPr>
          <p:cNvPr id="34" name="Groupe 33">
            <a:extLst>
              <a:ext uri="{FF2B5EF4-FFF2-40B4-BE49-F238E27FC236}">
                <a16:creationId xmlns:a16="http://schemas.microsoft.com/office/drawing/2014/main" id="{91B696E7-933A-A299-4298-E4459524BA56}"/>
              </a:ext>
            </a:extLst>
          </p:cNvPr>
          <p:cNvGrpSpPr/>
          <p:nvPr/>
        </p:nvGrpSpPr>
        <p:grpSpPr>
          <a:xfrm flipH="1">
            <a:off x="628649" y="5023288"/>
            <a:ext cx="3780000" cy="1332000"/>
            <a:chOff x="628649" y="5023288"/>
            <a:chExt cx="3780000" cy="1332000"/>
          </a:xfrm>
        </p:grpSpPr>
        <p:sp>
          <p:nvSpPr>
            <p:cNvPr id="35" name="Rectangle : coins arrondis 34">
              <a:extLst>
                <a:ext uri="{FF2B5EF4-FFF2-40B4-BE49-F238E27FC236}">
                  <a16:creationId xmlns:a16="http://schemas.microsoft.com/office/drawing/2014/main" id="{0F785BBF-EC21-2EEC-913B-7E2F47345BD7}"/>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36" name="Organigramme : Terminateur 35">
              <a:extLst>
                <a:ext uri="{FF2B5EF4-FFF2-40B4-BE49-F238E27FC236}">
                  <a16:creationId xmlns:a16="http://schemas.microsoft.com/office/drawing/2014/main" id="{28CE43BE-827F-7211-C6A8-410E578CDFD4}"/>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6 - </a:t>
              </a:r>
              <a:endParaRPr kumimoji="0" lang="fr-MA" sz="24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37" name="Groupe 36">
            <a:extLst>
              <a:ext uri="{FF2B5EF4-FFF2-40B4-BE49-F238E27FC236}">
                <a16:creationId xmlns:a16="http://schemas.microsoft.com/office/drawing/2014/main" id="{8ABDE56B-B1D8-87F7-43A2-3543B491E169}"/>
              </a:ext>
            </a:extLst>
          </p:cNvPr>
          <p:cNvGrpSpPr/>
          <p:nvPr/>
        </p:nvGrpSpPr>
        <p:grpSpPr>
          <a:xfrm flipH="1">
            <a:off x="4735350" y="3482113"/>
            <a:ext cx="3780000" cy="1332000"/>
            <a:chOff x="4735350" y="3482113"/>
            <a:chExt cx="3780000" cy="1332000"/>
          </a:xfrm>
        </p:grpSpPr>
        <p:sp>
          <p:nvSpPr>
            <p:cNvPr id="38" name="Rectangle : coins arrondis 37">
              <a:extLst>
                <a:ext uri="{FF2B5EF4-FFF2-40B4-BE49-F238E27FC236}">
                  <a16:creationId xmlns:a16="http://schemas.microsoft.com/office/drawing/2014/main" id="{967FFCD5-B508-B459-DD21-A60CF1BB3513}"/>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39" name="Organigramme : Terminateur 38">
              <a:extLst>
                <a:ext uri="{FF2B5EF4-FFF2-40B4-BE49-F238E27FC236}">
                  <a16:creationId xmlns:a16="http://schemas.microsoft.com/office/drawing/2014/main" id="{BB1C06D9-07BD-CBE9-D343-BB038D386741}"/>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2 - </a:t>
              </a:r>
              <a:endParaRPr kumimoji="0" lang="a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40" name="Groupe 39">
            <a:extLst>
              <a:ext uri="{FF2B5EF4-FFF2-40B4-BE49-F238E27FC236}">
                <a16:creationId xmlns:a16="http://schemas.microsoft.com/office/drawing/2014/main" id="{DDED51CD-4D89-1DF3-DD52-F228664B958F}"/>
              </a:ext>
            </a:extLst>
          </p:cNvPr>
          <p:cNvGrpSpPr/>
          <p:nvPr/>
        </p:nvGrpSpPr>
        <p:grpSpPr>
          <a:xfrm flipH="1">
            <a:off x="628649" y="3482113"/>
            <a:ext cx="3780000" cy="1332000"/>
            <a:chOff x="628649" y="3482113"/>
            <a:chExt cx="3780000" cy="1332000"/>
          </a:xfrm>
        </p:grpSpPr>
        <p:sp>
          <p:nvSpPr>
            <p:cNvPr id="41" name="Rectangle : coins arrondis 40">
              <a:extLst>
                <a:ext uri="{FF2B5EF4-FFF2-40B4-BE49-F238E27FC236}">
                  <a16:creationId xmlns:a16="http://schemas.microsoft.com/office/drawing/2014/main" id="{C5A935DA-A9B7-8082-BF36-8BFE5A3D0323}"/>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42" name="Organigramme : Terminateur 41">
              <a:extLst>
                <a:ext uri="{FF2B5EF4-FFF2-40B4-BE49-F238E27FC236}">
                  <a16:creationId xmlns:a16="http://schemas.microsoft.com/office/drawing/2014/main" id="{A570C06A-CFFA-B7ED-3BDA-E34A8AE3EE17}"/>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 </a:t>
              </a:r>
              <a:r>
                <a:rPr kumimoji="0" lang="f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5 -</a:t>
              </a:r>
            </a:p>
          </p:txBody>
        </p:sp>
      </p:grpSp>
      <p:sp>
        <p:nvSpPr>
          <p:cNvPr id="43" name="Espace réservé du texte 5">
            <a:extLst>
              <a:ext uri="{FF2B5EF4-FFF2-40B4-BE49-F238E27FC236}">
                <a16:creationId xmlns:a16="http://schemas.microsoft.com/office/drawing/2014/main" id="{CF75969D-4D6F-51EE-7006-7CFBFB05B8E5}"/>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Lecture offerte</a:t>
            </a:r>
          </a:p>
        </p:txBody>
      </p:sp>
      <p:grpSp>
        <p:nvGrpSpPr>
          <p:cNvPr id="44" name="Groupe 43">
            <a:extLst>
              <a:ext uri="{FF2B5EF4-FFF2-40B4-BE49-F238E27FC236}">
                <a16:creationId xmlns:a16="http://schemas.microsoft.com/office/drawing/2014/main" id="{56260B1B-8DE6-97FE-27D5-91548C304DA6}"/>
              </a:ext>
            </a:extLst>
          </p:cNvPr>
          <p:cNvGrpSpPr/>
          <p:nvPr/>
        </p:nvGrpSpPr>
        <p:grpSpPr>
          <a:xfrm flipH="1">
            <a:off x="648000" y="1944000"/>
            <a:ext cx="3780000" cy="1332000"/>
            <a:chOff x="648000" y="1944000"/>
            <a:chExt cx="3780000" cy="1332000"/>
          </a:xfrm>
        </p:grpSpPr>
        <p:sp>
          <p:nvSpPr>
            <p:cNvPr id="45" name="Rectangle : coins arrondis 44">
              <a:extLst>
                <a:ext uri="{FF2B5EF4-FFF2-40B4-BE49-F238E27FC236}">
                  <a16:creationId xmlns:a16="http://schemas.microsoft.com/office/drawing/2014/main" id="{89FC8FA4-306D-E0C3-A1C8-05E7899780F8}"/>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46" name="Organigramme : Terminateur 45">
              <a:extLst>
                <a:ext uri="{FF2B5EF4-FFF2-40B4-BE49-F238E27FC236}">
                  <a16:creationId xmlns:a16="http://schemas.microsoft.com/office/drawing/2014/main" id="{CF100113-88B0-819E-A10A-33944C554FDF}"/>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2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4 - </a:t>
              </a:r>
            </a:p>
          </p:txBody>
        </p:sp>
      </p:grpSp>
      <p:sp>
        <p:nvSpPr>
          <p:cNvPr id="47" name="Espace réservé du texte 25">
            <a:extLst>
              <a:ext uri="{FF2B5EF4-FFF2-40B4-BE49-F238E27FC236}">
                <a16:creationId xmlns:a16="http://schemas.microsoft.com/office/drawing/2014/main" id="{F617E492-3EFB-29FF-095B-0BFAB3F63C0C}"/>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effectLst/>
                <a:uLnTx/>
                <a:uFillTx/>
                <a:latin typeface="Microsoft Uighur" panose="02000000000000000000" pitchFamily="2" charset="-78"/>
                <a:ea typeface="+mn-ea"/>
                <a:cs typeface="Microsoft Uighur" panose="02000000000000000000" pitchFamily="2" charset="-78"/>
              </a:rPr>
              <a:t>نشاط اعتيادي </a:t>
            </a:r>
            <a:endParaRPr kumimoji="0" lang="fr-FR" sz="1400" b="1" i="0" u="none" strike="noStrike" kern="1200" cap="none" spc="0" normalizeH="0" baseline="0" noProof="0" dirty="0">
              <a:ln>
                <a:noFill/>
              </a:ln>
              <a:effectLst/>
              <a:uLnTx/>
              <a:uFillTx/>
              <a:latin typeface="Microsoft Uighur" panose="02000000000000000000" pitchFamily="2" charset="-78"/>
              <a:ea typeface="+mn-ea"/>
              <a:cs typeface="Microsoft Uighur" panose="02000000000000000000" pitchFamily="2" charset="-78"/>
            </a:endParaRP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effectLst/>
                <a:uLnTx/>
                <a:uFillTx/>
                <a:latin typeface="Microsoft Uighur" panose="02000000000000000000" pitchFamily="2" charset="-78"/>
                <a:ea typeface="+mn-ea"/>
                <a:cs typeface="Microsoft Uighur" panose="02000000000000000000" pitchFamily="2" charset="-78"/>
              </a:rPr>
              <a:t>ورشة الكتابة: إملاء </a:t>
            </a:r>
            <a:endParaRPr kumimoji="0" lang="fr-FR" sz="1400" b="1" i="0" u="none" strike="noStrike" kern="1200" cap="none" spc="0" normalizeH="0" baseline="0" noProof="0" dirty="0">
              <a:ln>
                <a:noFill/>
              </a:ln>
              <a:effectLst/>
              <a:uLnTx/>
              <a:uFillTx/>
              <a:latin typeface="Microsoft Uighur" panose="02000000000000000000" pitchFamily="2" charset="-78"/>
              <a:ea typeface="+mn-ea"/>
              <a:cs typeface="Microsoft Uighur" panose="02000000000000000000" pitchFamily="2" charset="-78"/>
            </a:endParaRP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effectLst/>
                <a:uLnTx/>
                <a:uFillTx/>
                <a:latin typeface="Microsoft Uighur" panose="02000000000000000000" pitchFamily="2" charset="-78"/>
                <a:ea typeface="+mn-ea"/>
                <a:cs typeface="Microsoft Uighur" panose="02000000000000000000" pitchFamily="2" charset="-78"/>
              </a:rPr>
              <a:t>ورشة الكتابة : إنتاج كتابي – الحصة1</a:t>
            </a:r>
            <a:r>
              <a:rPr kumimoji="0" lang="fr-FR" sz="1400" b="1" i="0" u="none" strike="noStrike" kern="1200" cap="none" spc="0" normalizeH="0" baseline="0" noProof="0" dirty="0">
                <a:ln>
                  <a:noFill/>
                </a:ln>
                <a:effectLst/>
                <a:uLnTx/>
                <a:uFillTx/>
                <a:latin typeface="Microsoft Uighur" panose="02000000000000000000" pitchFamily="2" charset="-78"/>
                <a:ea typeface="+mn-ea"/>
                <a:cs typeface="Microsoft Uighur" panose="02000000000000000000" pitchFamily="2" charset="-78"/>
              </a:rPr>
              <a:t> </a:t>
            </a:r>
            <a:endParaRPr kumimoji="0" lang="ar-MA" sz="1400" b="1" i="0" u="none" strike="noStrike" kern="1200" cap="none" spc="0" normalizeH="0" baseline="0" noProof="0" dirty="0">
              <a:ln>
                <a:noFill/>
              </a:ln>
              <a:effectLst/>
              <a:uLnTx/>
              <a:uFillTx/>
              <a:latin typeface="Microsoft Uighur" panose="02000000000000000000" pitchFamily="2" charset="-78"/>
              <a:ea typeface="+mn-ea"/>
              <a:cs typeface="Microsoft Uighur" panose="02000000000000000000" pitchFamily="2" charset="-78"/>
            </a:endParaRPr>
          </a:p>
        </p:txBody>
      </p:sp>
      <p:sp>
        <p:nvSpPr>
          <p:cNvPr id="48" name="Espace réservé du texte 25">
            <a:extLst>
              <a:ext uri="{FF2B5EF4-FFF2-40B4-BE49-F238E27FC236}">
                <a16:creationId xmlns:a16="http://schemas.microsoft.com/office/drawing/2014/main" id="{D29E61D0-78A5-1DC5-92D8-5ED5B3621DF6}"/>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نشاط اعتيادي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 ما بعد القراءة : تقويم المقروء</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ورشة الكتابة : إنتاج كتابي الحصة 2 </a:t>
            </a:r>
          </a:p>
        </p:txBody>
      </p:sp>
      <p:sp>
        <p:nvSpPr>
          <p:cNvPr id="49" name="Espace réservé du texte 25">
            <a:extLst>
              <a:ext uri="{FF2B5EF4-FFF2-40B4-BE49-F238E27FC236}">
                <a16:creationId xmlns:a16="http://schemas.microsoft.com/office/drawing/2014/main" id="{BFA1D6E0-8215-9912-4645-47469A888AEE}"/>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نشاط اعتيادي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 ما قبل القراءة: التوقع والتحقق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 أثناء القراءة – الفهم </a:t>
            </a:r>
          </a:p>
        </p:txBody>
      </p:sp>
      <p:sp>
        <p:nvSpPr>
          <p:cNvPr id="50" name="Espace réservé du texte 25">
            <a:extLst>
              <a:ext uri="{FF2B5EF4-FFF2-40B4-BE49-F238E27FC236}">
                <a16:creationId xmlns:a16="http://schemas.microsoft.com/office/drawing/2014/main" id="{74B05713-8375-1C9E-B0C5-71F8D81063CE}"/>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نشاط اعتيادي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مراجعة توليف (شكل وفهم)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القراءة الاثرائية : الحصة 3</a:t>
            </a:r>
          </a:p>
        </p:txBody>
      </p:sp>
      <p:sp>
        <p:nvSpPr>
          <p:cNvPr id="51" name="Espace réservé du texte 25">
            <a:extLst>
              <a:ext uri="{FF2B5EF4-FFF2-40B4-BE49-F238E27FC236}">
                <a16:creationId xmlns:a16="http://schemas.microsoft.com/office/drawing/2014/main" id="{1EF54809-9346-163C-D59E-77AB4FA092E6}"/>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1نشاط اعتيادي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قراءة : أثناء القراءة </a:t>
            </a:r>
          </a:p>
          <a:p>
            <a:pPr marL="266700" marR="0" lvl="0" indent="-266700"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ar-MA" sz="14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ورشة الكتابة: الصرف والتحويل .</a:t>
            </a:r>
          </a:p>
        </p:txBody>
      </p:sp>
    </p:spTree>
    <p:extLst>
      <p:ext uri="{BB962C8B-B14F-4D97-AF65-F5344CB8AC3E}">
        <p14:creationId xmlns:p14="http://schemas.microsoft.com/office/powerpoint/2010/main" val="19493590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1000"/>
                                        <p:tgtEl>
                                          <p:spTgt spid="29"/>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7A5B-3345-FF5B-B58F-73681B5D981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C0AF61CE-35DA-3FBA-A88D-A0003D1E0FE6}"/>
              </a:ext>
            </a:extLst>
          </p:cNvPr>
          <p:cNvSpPr>
            <a:spLocks noGrp="1"/>
          </p:cNvSpPr>
          <p:nvPr>
            <p:ph type="title"/>
          </p:nvPr>
        </p:nvSpPr>
        <p:spPr>
          <a:xfrm>
            <a:off x="466642" y="781793"/>
            <a:ext cx="7153286" cy="612000"/>
          </a:xfrm>
        </p:spPr>
        <p:txBody>
          <a:bodyPr>
            <a:no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قبل الاستماع للنص سنتعرف مفرداتٍ ستفيدنا في فهم النص.</a:t>
            </a:r>
          </a:p>
        </p:txBody>
      </p:sp>
      <p:pic>
        <p:nvPicPr>
          <p:cNvPr id="6" name="Espace réservé pour une image  5">
            <a:extLst>
              <a:ext uri="{FF2B5EF4-FFF2-40B4-BE49-F238E27FC236}">
                <a16:creationId xmlns:a16="http://schemas.microsoft.com/office/drawing/2014/main" id="{16F181D3-8869-8033-3551-06B685DDD0B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4" name="Google Shape;452;p158">
            <a:extLst>
              <a:ext uri="{FF2B5EF4-FFF2-40B4-BE49-F238E27FC236}">
                <a16:creationId xmlns:a16="http://schemas.microsoft.com/office/drawing/2014/main" id="{53715E82-EF15-F116-65BD-F49DF3EB1257}"/>
              </a:ext>
            </a:extLst>
          </p:cNvPr>
          <p:cNvSpPr txBox="1"/>
          <p:nvPr/>
        </p:nvSpPr>
        <p:spPr>
          <a:xfrm>
            <a:off x="6758043" y="3220279"/>
            <a:ext cx="1787045" cy="919356"/>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b="1" kern="0" dirty="0">
                <a:solidFill>
                  <a:srgbClr val="424D7B"/>
                </a:solidFill>
                <a:sym typeface="Sakkal Majalla"/>
              </a:rPr>
              <a:t>أَصالَةٌ</a:t>
            </a:r>
            <a:endParaRPr b="1" kern="0" dirty="0">
              <a:solidFill>
                <a:srgbClr val="424D7B"/>
              </a:solidFill>
              <a:sym typeface="Calibri"/>
            </a:endParaRPr>
          </a:p>
        </p:txBody>
      </p:sp>
      <p:sp>
        <p:nvSpPr>
          <p:cNvPr id="5" name="Google Shape;452;p158">
            <a:extLst>
              <a:ext uri="{FF2B5EF4-FFF2-40B4-BE49-F238E27FC236}">
                <a16:creationId xmlns:a16="http://schemas.microsoft.com/office/drawing/2014/main" id="{B15F5BB1-0085-24F9-687A-27C0402B9C8A}"/>
              </a:ext>
            </a:extLst>
          </p:cNvPr>
          <p:cNvSpPr txBox="1"/>
          <p:nvPr/>
        </p:nvSpPr>
        <p:spPr>
          <a:xfrm>
            <a:off x="4701975" y="3244265"/>
            <a:ext cx="1787045" cy="919356"/>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b="1" kern="0" dirty="0">
                <a:solidFill>
                  <a:srgbClr val="424D7B"/>
                </a:solidFill>
                <a:sym typeface="Sakkal Majalla"/>
              </a:rPr>
              <a:t>ذِكْرَياتٌ</a:t>
            </a:r>
            <a:endParaRPr b="1" kern="0" dirty="0">
              <a:solidFill>
                <a:srgbClr val="424D7B"/>
              </a:solidFill>
              <a:sym typeface="Calibri"/>
            </a:endParaRPr>
          </a:p>
        </p:txBody>
      </p:sp>
      <p:sp>
        <p:nvSpPr>
          <p:cNvPr id="7" name="Google Shape;452;p158">
            <a:extLst>
              <a:ext uri="{FF2B5EF4-FFF2-40B4-BE49-F238E27FC236}">
                <a16:creationId xmlns:a16="http://schemas.microsoft.com/office/drawing/2014/main" id="{4C2DB74B-8360-96F3-EB2F-EFA302C25C46}"/>
              </a:ext>
            </a:extLst>
          </p:cNvPr>
          <p:cNvSpPr txBox="1"/>
          <p:nvPr/>
        </p:nvSpPr>
        <p:spPr>
          <a:xfrm>
            <a:off x="2719733" y="3224543"/>
            <a:ext cx="1805401" cy="919356"/>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b="1" kern="0" dirty="0">
                <a:solidFill>
                  <a:srgbClr val="424D7B"/>
                </a:solidFill>
                <a:sym typeface="Sakkal Majalla"/>
              </a:rPr>
              <a:t>مُعاصِرٌ</a:t>
            </a:r>
            <a:endParaRPr b="1" kern="0" dirty="0">
              <a:solidFill>
                <a:srgbClr val="424D7B"/>
              </a:solidFill>
              <a:sym typeface="Calibri"/>
            </a:endParaRPr>
          </a:p>
        </p:txBody>
      </p:sp>
      <p:sp>
        <p:nvSpPr>
          <p:cNvPr id="8" name="Google Shape;452;p158">
            <a:extLst>
              <a:ext uri="{FF2B5EF4-FFF2-40B4-BE49-F238E27FC236}">
                <a16:creationId xmlns:a16="http://schemas.microsoft.com/office/drawing/2014/main" id="{5395156E-8254-F411-E9FB-ABBD6E75876E}"/>
              </a:ext>
            </a:extLst>
          </p:cNvPr>
          <p:cNvSpPr txBox="1"/>
          <p:nvPr/>
        </p:nvSpPr>
        <p:spPr>
          <a:xfrm>
            <a:off x="664158" y="3252869"/>
            <a:ext cx="1787045" cy="919356"/>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b="1" kern="0" dirty="0">
                <a:solidFill>
                  <a:srgbClr val="424D7B"/>
                </a:solidFill>
                <a:sym typeface="Sakkal Majalla"/>
              </a:rPr>
              <a:t>تَواصَلَ</a:t>
            </a:r>
          </a:p>
        </p:txBody>
      </p:sp>
      <p:sp>
        <p:nvSpPr>
          <p:cNvPr id="2" name="Rectangle 1">
            <a:extLst>
              <a:ext uri="{FF2B5EF4-FFF2-40B4-BE49-F238E27FC236}">
                <a16:creationId xmlns:a16="http://schemas.microsoft.com/office/drawing/2014/main" id="{0CC51C5F-AD57-AE31-60F3-885DEBBF532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3" name="Rectangle 12">
            <a:extLst>
              <a:ext uri="{FF2B5EF4-FFF2-40B4-BE49-F238E27FC236}">
                <a16:creationId xmlns:a16="http://schemas.microsoft.com/office/drawing/2014/main" id="{C127736F-2707-6596-D743-A7B72D684E06}"/>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4" name="Rectangle 13">
            <a:extLst>
              <a:ext uri="{FF2B5EF4-FFF2-40B4-BE49-F238E27FC236}">
                <a16:creationId xmlns:a16="http://schemas.microsoft.com/office/drawing/2014/main" id="{33464F32-83AA-C1AD-31F4-CA9EA2A3A05A}"/>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5" name="Google Shape;1246;p5">
            <a:extLst>
              <a:ext uri="{FF2B5EF4-FFF2-40B4-BE49-F238E27FC236}">
                <a16:creationId xmlns:a16="http://schemas.microsoft.com/office/drawing/2014/main" id="{3384616E-11F7-CFA2-5D10-AFF6C51DBE21}"/>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6" name="Image 15">
            <a:extLst>
              <a:ext uri="{FF2B5EF4-FFF2-40B4-BE49-F238E27FC236}">
                <a16:creationId xmlns:a16="http://schemas.microsoft.com/office/drawing/2014/main" id="{2A7B3847-A9D3-C9E2-3B8D-CEBC5336214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61C60A46-B438-72BB-E04C-6BE8908048B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8" name="Image 17">
            <a:extLst>
              <a:ext uri="{FF2B5EF4-FFF2-40B4-BE49-F238E27FC236}">
                <a16:creationId xmlns:a16="http://schemas.microsoft.com/office/drawing/2014/main" id="{B52F4F41-EE68-CA52-F6D3-4866F2C8FAEF}"/>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9" name="Rectangle 18">
            <a:extLst>
              <a:ext uri="{FF2B5EF4-FFF2-40B4-BE49-F238E27FC236}">
                <a16:creationId xmlns:a16="http://schemas.microsoft.com/office/drawing/2014/main" id="{E4A8A1F3-7739-3A2C-0292-D3F06D5116FE}"/>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14817802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053AE-1A84-D785-CC4D-7079F528AF0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76E7807-2198-839D-61ED-8DD28E1C63CA}"/>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ستختارون الجواب الصحيح. ما المقصود بالأصالة؟</a:t>
            </a:r>
          </a:p>
        </p:txBody>
      </p:sp>
      <p:sp>
        <p:nvSpPr>
          <p:cNvPr id="5" name="Google Shape;452;p158">
            <a:extLst>
              <a:ext uri="{FF2B5EF4-FFF2-40B4-BE49-F238E27FC236}">
                <a16:creationId xmlns:a16="http://schemas.microsoft.com/office/drawing/2014/main" id="{BDB11A22-AE34-AFE6-72E0-35750D41C970}"/>
              </a:ext>
            </a:extLst>
          </p:cNvPr>
          <p:cNvSpPr txBox="1"/>
          <p:nvPr/>
        </p:nvSpPr>
        <p:spPr>
          <a:xfrm>
            <a:off x="425180" y="2390140"/>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ما يُحْفَظُ في ٱلذَّاكِرَةِ مِنْ أَحْداثٍ وأَشْخاصٍ وَأماكِنَ.</a:t>
            </a:r>
            <a:endParaRPr kumimoji="0" sz="400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570AB0A4-F11D-EDC9-FFB3-3983AF6CA87A}"/>
              </a:ext>
            </a:extLst>
          </p:cNvPr>
          <p:cNvSpPr txBox="1"/>
          <p:nvPr/>
        </p:nvSpPr>
        <p:spPr>
          <a:xfrm>
            <a:off x="425180" y="3412280"/>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اِتَّصَلَ، اِسْتَمَرَّ، تَتابَعَ، تَتالى.</a:t>
            </a:r>
            <a:endParaRPr kumimoji="0" sz="400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id="{6848D288-680D-A475-8E2E-0FAA2E587E7A}"/>
              </a:ext>
            </a:extLst>
          </p:cNvPr>
          <p:cNvSpPr txBox="1"/>
          <p:nvPr/>
        </p:nvSpPr>
        <p:spPr>
          <a:xfrm>
            <a:off x="447510" y="4372929"/>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عَراقَةٌ وَٱرْتِباطٌ بِٱلأصْلِ وَٱلْجُذورِ.</a:t>
            </a:r>
            <a:endParaRPr kumimoji="0" sz="400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2" name="Google Shape;452;p158">
            <a:extLst>
              <a:ext uri="{FF2B5EF4-FFF2-40B4-BE49-F238E27FC236}">
                <a16:creationId xmlns:a16="http://schemas.microsoft.com/office/drawing/2014/main" id="{915215C7-F160-5A66-1212-D3F9A27A96A6}"/>
              </a:ext>
            </a:extLst>
          </p:cNvPr>
          <p:cNvSpPr txBox="1"/>
          <p:nvPr/>
        </p:nvSpPr>
        <p:spPr>
          <a:xfrm>
            <a:off x="425180" y="5452719"/>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مَنْ يَعيشُ أَوْ ما يَحْدُثُ في زَمَنِنا ٱلآنَ.</a:t>
            </a:r>
            <a:endParaRPr kumimoji="0" sz="400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4" name="Google Shape;452;p158">
            <a:extLst>
              <a:ext uri="{FF2B5EF4-FFF2-40B4-BE49-F238E27FC236}">
                <a16:creationId xmlns:a16="http://schemas.microsoft.com/office/drawing/2014/main" id="{03DB296A-01D5-A0E1-85C5-A1943CD06CD6}"/>
              </a:ext>
            </a:extLst>
          </p:cNvPr>
          <p:cNvSpPr txBox="1"/>
          <p:nvPr/>
        </p:nvSpPr>
        <p:spPr>
          <a:xfrm>
            <a:off x="7432266" y="2390140"/>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4000" b="1" kern="0" dirty="0">
                <a:solidFill>
                  <a:srgbClr val="424D7B"/>
                </a:solidFill>
                <a:sym typeface="Sakkal Majalla"/>
              </a:rPr>
              <a:t>أَصالَةٌ</a:t>
            </a:r>
            <a:endParaRPr sz="4000" b="1" kern="0" dirty="0">
              <a:solidFill>
                <a:srgbClr val="424D7B"/>
              </a:solidFill>
              <a:sym typeface="Calibri"/>
            </a:endParaRPr>
          </a:p>
        </p:txBody>
      </p:sp>
      <p:pic>
        <p:nvPicPr>
          <p:cNvPr id="19" name="Espace réservé pour une image  18">
            <a:extLst>
              <a:ext uri="{FF2B5EF4-FFF2-40B4-BE49-F238E27FC236}">
                <a16:creationId xmlns:a16="http://schemas.microsoft.com/office/drawing/2014/main" id="{C900A3D9-3C60-AE0F-BC24-76EB3258EA5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4" name="Rectangle 3">
            <a:extLst>
              <a:ext uri="{FF2B5EF4-FFF2-40B4-BE49-F238E27FC236}">
                <a16:creationId xmlns:a16="http://schemas.microsoft.com/office/drawing/2014/main" id="{2E80AA33-8F78-D287-B577-3C82CA6F1F3A}"/>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6" name="Rectangle 5">
            <a:extLst>
              <a:ext uri="{FF2B5EF4-FFF2-40B4-BE49-F238E27FC236}">
                <a16:creationId xmlns:a16="http://schemas.microsoft.com/office/drawing/2014/main" id="{55358FF5-8ADD-CB3F-CA3C-D3E9F3B7681E}"/>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5" name="Rectangle 14">
            <a:extLst>
              <a:ext uri="{FF2B5EF4-FFF2-40B4-BE49-F238E27FC236}">
                <a16:creationId xmlns:a16="http://schemas.microsoft.com/office/drawing/2014/main" id="{CFD07454-7B4E-7404-8F9F-083E759EAE69}"/>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6" name="Google Shape;1246;p5">
            <a:extLst>
              <a:ext uri="{FF2B5EF4-FFF2-40B4-BE49-F238E27FC236}">
                <a16:creationId xmlns:a16="http://schemas.microsoft.com/office/drawing/2014/main" id="{9E216A46-42DA-4885-F421-C1402BEEE020}"/>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7" name="Image 16">
            <a:extLst>
              <a:ext uri="{FF2B5EF4-FFF2-40B4-BE49-F238E27FC236}">
                <a16:creationId xmlns:a16="http://schemas.microsoft.com/office/drawing/2014/main" id="{916B923F-029C-DD6D-3E31-63E8D1FE3B0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8" name="Image 17">
            <a:extLst>
              <a:ext uri="{FF2B5EF4-FFF2-40B4-BE49-F238E27FC236}">
                <a16:creationId xmlns:a16="http://schemas.microsoft.com/office/drawing/2014/main" id="{A67D27EC-2BE4-7BC6-8AC3-762511A2A26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1" name="Image 20">
            <a:extLst>
              <a:ext uri="{FF2B5EF4-FFF2-40B4-BE49-F238E27FC236}">
                <a16:creationId xmlns:a16="http://schemas.microsoft.com/office/drawing/2014/main" id="{24584D56-3EA5-C8B2-C0EF-42683A3AE63B}"/>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24" name="Rectangle 23">
            <a:extLst>
              <a:ext uri="{FF2B5EF4-FFF2-40B4-BE49-F238E27FC236}">
                <a16:creationId xmlns:a16="http://schemas.microsoft.com/office/drawing/2014/main" id="{B12D70AC-F9A9-DAB0-716C-408A72A03F8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423124144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1CB9E-154E-401C-1A85-659D774B901A}"/>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947BF46-B106-2C6B-4EC7-E2325C561338}"/>
              </a:ext>
            </a:extLst>
          </p:cNvPr>
          <p:cNvSpPr>
            <a:spLocks noGrp="1"/>
          </p:cNvSpPr>
          <p:nvPr>
            <p:ph type="title"/>
          </p:nvPr>
        </p:nvSpPr>
        <p:spPr>
          <a:xfrm>
            <a:off x="241265" y="72582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يقرأ؟</a:t>
            </a:r>
          </a:p>
        </p:txBody>
      </p:sp>
      <p:sp>
        <p:nvSpPr>
          <p:cNvPr id="5" name="Google Shape;452;p158">
            <a:extLst>
              <a:ext uri="{FF2B5EF4-FFF2-40B4-BE49-F238E27FC236}">
                <a16:creationId xmlns:a16="http://schemas.microsoft.com/office/drawing/2014/main" id="{B5DD051C-82F1-8AD3-A1BB-7686C92ED9C5}"/>
              </a:ext>
            </a:extLst>
          </p:cNvPr>
          <p:cNvSpPr txBox="1"/>
          <p:nvPr/>
        </p:nvSpPr>
        <p:spPr>
          <a:xfrm>
            <a:off x="425180" y="2390140"/>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ما يُحْفَظُ في ٱلذَّاكِرَةِ مِنْ أَحْداثٍ وأَشْخاصٍ وَأماكِنَ.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14391829-B7D9-D4CB-D729-858353AC5C6A}"/>
              </a:ext>
            </a:extLst>
          </p:cNvPr>
          <p:cNvSpPr txBox="1"/>
          <p:nvPr/>
        </p:nvSpPr>
        <p:spPr>
          <a:xfrm>
            <a:off x="425180" y="3412280"/>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اِتَّصَلَ، اِسْتَمَرَّ، تَتابَعَ، تَتالى.</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id="{8A2CB40E-3422-2562-D1F7-E3D1E829DE20}"/>
              </a:ext>
            </a:extLst>
          </p:cNvPr>
          <p:cNvSpPr txBox="1"/>
          <p:nvPr/>
        </p:nvSpPr>
        <p:spPr>
          <a:xfrm>
            <a:off x="447510" y="4372929"/>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عَراقَةٌ وَٱرْتِباطٌ بِٱلأصْلِ وَٱلْجُذورِ.</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2" name="Google Shape;452;p158">
            <a:extLst>
              <a:ext uri="{FF2B5EF4-FFF2-40B4-BE49-F238E27FC236}">
                <a16:creationId xmlns:a16="http://schemas.microsoft.com/office/drawing/2014/main" id="{031DB424-8F01-0B98-8194-B22ABA3EC1CF}"/>
              </a:ext>
            </a:extLst>
          </p:cNvPr>
          <p:cNvSpPr txBox="1"/>
          <p:nvPr/>
        </p:nvSpPr>
        <p:spPr>
          <a:xfrm>
            <a:off x="425180" y="5452719"/>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مَنْ يَعيشُ أَوْ ما يَحْدُثُ في زَمَنِنا ٱلآنَ.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4" name="Google Shape;452;p158">
            <a:extLst>
              <a:ext uri="{FF2B5EF4-FFF2-40B4-BE49-F238E27FC236}">
                <a16:creationId xmlns:a16="http://schemas.microsoft.com/office/drawing/2014/main" id="{816C24E6-0711-3AED-5385-E0EC428BEA74}"/>
              </a:ext>
            </a:extLst>
          </p:cNvPr>
          <p:cNvSpPr txBox="1"/>
          <p:nvPr/>
        </p:nvSpPr>
        <p:spPr>
          <a:xfrm>
            <a:off x="7432266" y="2390140"/>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أَصالَةٌ</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5" name="Connecteur droit avec flèche 14">
            <a:extLst>
              <a:ext uri="{FF2B5EF4-FFF2-40B4-BE49-F238E27FC236}">
                <a16:creationId xmlns:a16="http://schemas.microsoft.com/office/drawing/2014/main" id="{445C63C7-3FD5-4A47-D76A-D0C97ABF6971}"/>
              </a:ext>
            </a:extLst>
          </p:cNvPr>
          <p:cNvCxnSpPr/>
          <p:nvPr/>
        </p:nvCxnSpPr>
        <p:spPr>
          <a:xfrm flipH="1">
            <a:off x="6569242" y="2781714"/>
            <a:ext cx="863024" cy="1982789"/>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pic>
        <p:nvPicPr>
          <p:cNvPr id="18" name="Espace réservé pour une image  18">
            <a:extLst>
              <a:ext uri="{FF2B5EF4-FFF2-40B4-BE49-F238E27FC236}">
                <a16:creationId xmlns:a16="http://schemas.microsoft.com/office/drawing/2014/main" id="{0E930CDA-326B-C3C1-64B9-958FA2B44F8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4" name="Rectangle 3">
            <a:extLst>
              <a:ext uri="{FF2B5EF4-FFF2-40B4-BE49-F238E27FC236}">
                <a16:creationId xmlns:a16="http://schemas.microsoft.com/office/drawing/2014/main" id="{DE4D1688-CBCA-BC1C-6531-6575C31FB4E8}"/>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6" name="Rectangle 5">
            <a:extLst>
              <a:ext uri="{FF2B5EF4-FFF2-40B4-BE49-F238E27FC236}">
                <a16:creationId xmlns:a16="http://schemas.microsoft.com/office/drawing/2014/main" id="{CFE9B7E0-CA18-923F-7F1A-18DCE496958A}"/>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6" name="Rectangle 15">
            <a:extLst>
              <a:ext uri="{FF2B5EF4-FFF2-40B4-BE49-F238E27FC236}">
                <a16:creationId xmlns:a16="http://schemas.microsoft.com/office/drawing/2014/main" id="{FBC29190-184A-E534-20A0-4D9530E6E98D}"/>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7" name="Google Shape;1246;p5">
            <a:extLst>
              <a:ext uri="{FF2B5EF4-FFF2-40B4-BE49-F238E27FC236}">
                <a16:creationId xmlns:a16="http://schemas.microsoft.com/office/drawing/2014/main" id="{D1B49033-856F-FB3C-C05F-608524FEFAA1}"/>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9" name="Image 18">
            <a:extLst>
              <a:ext uri="{FF2B5EF4-FFF2-40B4-BE49-F238E27FC236}">
                <a16:creationId xmlns:a16="http://schemas.microsoft.com/office/drawing/2014/main" id="{9EF146C0-C401-405C-B449-EF25289CFCA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1" name="Image 20">
            <a:extLst>
              <a:ext uri="{FF2B5EF4-FFF2-40B4-BE49-F238E27FC236}">
                <a16:creationId xmlns:a16="http://schemas.microsoft.com/office/drawing/2014/main" id="{6EC0352E-054C-23D9-0ABA-D7710813F08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4" name="Image 23">
            <a:extLst>
              <a:ext uri="{FF2B5EF4-FFF2-40B4-BE49-F238E27FC236}">
                <a16:creationId xmlns:a16="http://schemas.microsoft.com/office/drawing/2014/main" id="{6BC6C2FA-06B1-C07B-E710-9FD6BFC162D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25" name="Rectangle 24">
            <a:extLst>
              <a:ext uri="{FF2B5EF4-FFF2-40B4-BE49-F238E27FC236}">
                <a16:creationId xmlns:a16="http://schemas.microsoft.com/office/drawing/2014/main" id="{BB2103C0-1668-2876-C253-9A65D2714F4C}"/>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386688163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D6B3B-5218-FEBC-B7F8-82FADA2F602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984026BC-73EC-FDA4-1060-D0D073B7BC43}"/>
              </a:ext>
            </a:extLst>
          </p:cNvPr>
          <p:cNvSpPr>
            <a:spLocks noGrp="1"/>
          </p:cNvSpPr>
          <p:nvPr>
            <p:ph type="title"/>
          </p:nvPr>
        </p:nvSpPr>
        <p:spPr>
          <a:xfrm>
            <a:off x="153755" y="733863"/>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ما المقصود بالذكريات؟</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5" name="Google Shape;452;p158">
            <a:extLst>
              <a:ext uri="{FF2B5EF4-FFF2-40B4-BE49-F238E27FC236}">
                <a16:creationId xmlns:a16="http://schemas.microsoft.com/office/drawing/2014/main" id="{5AB2697C-8C15-582F-755E-EB4FAFF3DABC}"/>
              </a:ext>
            </a:extLst>
          </p:cNvPr>
          <p:cNvSpPr txBox="1"/>
          <p:nvPr/>
        </p:nvSpPr>
        <p:spPr>
          <a:xfrm>
            <a:off x="425180" y="2390140"/>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ما يُحْفَظُ في ٱلذَّاكِرَةِ مِنْ أَحْداثٍ وأَشْخاصٍ وَأماكِنَ.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72C997C1-E988-FE33-26B0-F6BEE19BD573}"/>
              </a:ext>
            </a:extLst>
          </p:cNvPr>
          <p:cNvSpPr txBox="1"/>
          <p:nvPr/>
        </p:nvSpPr>
        <p:spPr>
          <a:xfrm>
            <a:off x="425180" y="3412280"/>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اِتَّصَلَ، اِسْتَمَرَّ، تَتابَعَ، تَتالى.</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id="{D80582A8-8EE9-F19D-5800-F42F35CD6C76}"/>
              </a:ext>
            </a:extLst>
          </p:cNvPr>
          <p:cNvSpPr txBox="1"/>
          <p:nvPr/>
        </p:nvSpPr>
        <p:spPr>
          <a:xfrm>
            <a:off x="447510" y="4372929"/>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عَراقَةٌ وَٱرْتِباطٌ بِٱلأصْلِ وَٱلْجُذورِ.</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2" name="Google Shape;452;p158">
            <a:extLst>
              <a:ext uri="{FF2B5EF4-FFF2-40B4-BE49-F238E27FC236}">
                <a16:creationId xmlns:a16="http://schemas.microsoft.com/office/drawing/2014/main" id="{B270C990-CF26-C520-D129-7FE9D2E38B3E}"/>
              </a:ext>
            </a:extLst>
          </p:cNvPr>
          <p:cNvSpPr txBox="1"/>
          <p:nvPr/>
        </p:nvSpPr>
        <p:spPr>
          <a:xfrm>
            <a:off x="425180" y="5452719"/>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مَنْ يَعيشُ أَوْ ما يَحْدُثُ في زَمَنِنا ٱلآنَ.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4" name="Google Shape;452;p158">
            <a:extLst>
              <a:ext uri="{FF2B5EF4-FFF2-40B4-BE49-F238E27FC236}">
                <a16:creationId xmlns:a16="http://schemas.microsoft.com/office/drawing/2014/main" id="{3B00BD8B-B607-6F48-2383-6195C3A7BE2A}"/>
              </a:ext>
            </a:extLst>
          </p:cNvPr>
          <p:cNvSpPr txBox="1"/>
          <p:nvPr/>
        </p:nvSpPr>
        <p:spPr>
          <a:xfrm>
            <a:off x="7432266" y="2390140"/>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أَصالَةٌ</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5" name="Connecteur droit avec flèche 14">
            <a:extLst>
              <a:ext uri="{FF2B5EF4-FFF2-40B4-BE49-F238E27FC236}">
                <a16:creationId xmlns:a16="http://schemas.microsoft.com/office/drawing/2014/main" id="{CCA3D554-FE8B-0C09-FC31-BC0AB15AFE30}"/>
              </a:ext>
            </a:extLst>
          </p:cNvPr>
          <p:cNvCxnSpPr/>
          <p:nvPr/>
        </p:nvCxnSpPr>
        <p:spPr>
          <a:xfrm flipH="1">
            <a:off x="6569242" y="2781714"/>
            <a:ext cx="863024" cy="1982789"/>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452;p158">
            <a:extLst>
              <a:ext uri="{FF2B5EF4-FFF2-40B4-BE49-F238E27FC236}">
                <a16:creationId xmlns:a16="http://schemas.microsoft.com/office/drawing/2014/main" id="{6B19E474-AEC8-9315-2230-738210BA12CF}"/>
              </a:ext>
            </a:extLst>
          </p:cNvPr>
          <p:cNvSpPr txBox="1"/>
          <p:nvPr/>
        </p:nvSpPr>
        <p:spPr>
          <a:xfrm>
            <a:off x="7454596" y="3412280"/>
            <a:ext cx="1264225"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4000" b="1" kern="0" dirty="0">
                <a:solidFill>
                  <a:srgbClr val="424D7B"/>
                </a:solidFill>
                <a:sym typeface="Sakkal Majalla"/>
              </a:rPr>
              <a:t>ذِكْرَياتٌ</a:t>
            </a:r>
            <a:endParaRPr sz="4000" b="1" kern="0" dirty="0">
              <a:solidFill>
                <a:srgbClr val="424D7B"/>
              </a:solidFill>
              <a:sym typeface="Calibri"/>
            </a:endParaRPr>
          </a:p>
        </p:txBody>
      </p:sp>
      <p:pic>
        <p:nvPicPr>
          <p:cNvPr id="18" name="Espace réservé pour une image  18">
            <a:extLst>
              <a:ext uri="{FF2B5EF4-FFF2-40B4-BE49-F238E27FC236}">
                <a16:creationId xmlns:a16="http://schemas.microsoft.com/office/drawing/2014/main" id="{20A7EDDF-00E5-450D-40F6-2FF7D818E02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6" name="Rectangle 5">
            <a:extLst>
              <a:ext uri="{FF2B5EF4-FFF2-40B4-BE49-F238E27FC236}">
                <a16:creationId xmlns:a16="http://schemas.microsoft.com/office/drawing/2014/main" id="{A5AAA7F3-6396-D186-0E3E-9A57AA623911}"/>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6" name="Rectangle 15">
            <a:extLst>
              <a:ext uri="{FF2B5EF4-FFF2-40B4-BE49-F238E27FC236}">
                <a16:creationId xmlns:a16="http://schemas.microsoft.com/office/drawing/2014/main" id="{C153BC95-47FC-C7E8-1D6A-3FE99EDE97AE}"/>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7" name="Rectangle 16">
            <a:extLst>
              <a:ext uri="{FF2B5EF4-FFF2-40B4-BE49-F238E27FC236}">
                <a16:creationId xmlns:a16="http://schemas.microsoft.com/office/drawing/2014/main" id="{D2B8FD31-098A-4A0A-1BDA-9F8DCEB3E2E5}"/>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9" name="Google Shape;1246;p5">
            <a:extLst>
              <a:ext uri="{FF2B5EF4-FFF2-40B4-BE49-F238E27FC236}">
                <a16:creationId xmlns:a16="http://schemas.microsoft.com/office/drawing/2014/main" id="{70B4B5DC-ED0F-9D72-0577-EE0441C03F28}"/>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1" name="Image 20">
            <a:extLst>
              <a:ext uri="{FF2B5EF4-FFF2-40B4-BE49-F238E27FC236}">
                <a16:creationId xmlns:a16="http://schemas.microsoft.com/office/drawing/2014/main" id="{E43BAE81-D1E9-ACC5-E507-5EBC5892E64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4" name="Image 23">
            <a:extLst>
              <a:ext uri="{FF2B5EF4-FFF2-40B4-BE49-F238E27FC236}">
                <a16:creationId xmlns:a16="http://schemas.microsoft.com/office/drawing/2014/main" id="{F94E1ACE-46E2-75E6-CC96-6351D4A5C9E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5" name="Image 24">
            <a:extLst>
              <a:ext uri="{FF2B5EF4-FFF2-40B4-BE49-F238E27FC236}">
                <a16:creationId xmlns:a16="http://schemas.microsoft.com/office/drawing/2014/main" id="{2DDF3164-754D-22A2-725D-3A6A07BBA44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26" name="Rectangle 25">
            <a:extLst>
              <a:ext uri="{FF2B5EF4-FFF2-40B4-BE49-F238E27FC236}">
                <a16:creationId xmlns:a16="http://schemas.microsoft.com/office/drawing/2014/main" id="{23095574-A900-B5AF-A1F3-6FA2D1D4B02E}"/>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1574375763"/>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1C19A-C92C-E4EC-F2F5-7CC2DC2DA5A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4E44C40C-F949-A453-5586-7D63DA868497}"/>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5" name="Google Shape;452;p158">
            <a:extLst>
              <a:ext uri="{FF2B5EF4-FFF2-40B4-BE49-F238E27FC236}">
                <a16:creationId xmlns:a16="http://schemas.microsoft.com/office/drawing/2014/main" id="{16944A71-25D2-4811-8463-FFC491F33ED6}"/>
              </a:ext>
            </a:extLst>
          </p:cNvPr>
          <p:cNvSpPr txBox="1"/>
          <p:nvPr/>
        </p:nvSpPr>
        <p:spPr>
          <a:xfrm>
            <a:off x="425180" y="2390140"/>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ما يُحْفَظُ في ٱلذَّاكِرَةِ مِنْ أَحْداثٍ وأَشْخاصٍ وَأماكِنَ.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D61DB67D-9939-C0D5-30E9-3F595D0F03C1}"/>
              </a:ext>
            </a:extLst>
          </p:cNvPr>
          <p:cNvSpPr txBox="1"/>
          <p:nvPr/>
        </p:nvSpPr>
        <p:spPr>
          <a:xfrm>
            <a:off x="425180" y="3412280"/>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اِتَّصَلَ، اِسْتَمَرَّ، تَتابَعَ، تَتالى.</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id="{B73E5A80-1944-2365-EF76-52852FF22412}"/>
              </a:ext>
            </a:extLst>
          </p:cNvPr>
          <p:cNvSpPr txBox="1"/>
          <p:nvPr/>
        </p:nvSpPr>
        <p:spPr>
          <a:xfrm>
            <a:off x="447510" y="4372929"/>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عَراقَةٌ وَٱرْتِباطٌ بِٱلأصْلِ وَٱلْجُذورِ.</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2" name="Google Shape;452;p158">
            <a:extLst>
              <a:ext uri="{FF2B5EF4-FFF2-40B4-BE49-F238E27FC236}">
                <a16:creationId xmlns:a16="http://schemas.microsoft.com/office/drawing/2014/main" id="{AA2BC19E-C53B-4C55-6B05-37C7755C8DA6}"/>
              </a:ext>
            </a:extLst>
          </p:cNvPr>
          <p:cNvSpPr txBox="1"/>
          <p:nvPr/>
        </p:nvSpPr>
        <p:spPr>
          <a:xfrm>
            <a:off x="425180" y="5452719"/>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مَنْ يَعيشُ أَوْ ما يَحْدُثُ في زَمَنِنا ٱلآنَ.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4" name="Google Shape;452;p158">
            <a:extLst>
              <a:ext uri="{FF2B5EF4-FFF2-40B4-BE49-F238E27FC236}">
                <a16:creationId xmlns:a16="http://schemas.microsoft.com/office/drawing/2014/main" id="{C15AE51A-9733-EFC0-27EC-D4426F1C760E}"/>
              </a:ext>
            </a:extLst>
          </p:cNvPr>
          <p:cNvSpPr txBox="1"/>
          <p:nvPr/>
        </p:nvSpPr>
        <p:spPr>
          <a:xfrm>
            <a:off x="7432266" y="2390140"/>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أَصالَةٌ</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5" name="Connecteur droit avec flèche 14">
            <a:extLst>
              <a:ext uri="{FF2B5EF4-FFF2-40B4-BE49-F238E27FC236}">
                <a16:creationId xmlns:a16="http://schemas.microsoft.com/office/drawing/2014/main" id="{DB4F6CF2-7ED1-6B45-D68D-AB3E614868D3}"/>
              </a:ext>
            </a:extLst>
          </p:cNvPr>
          <p:cNvCxnSpPr>
            <a:stCxn id="14" idx="1"/>
            <a:endCxn id="11" idx="3"/>
          </p:cNvCxnSpPr>
          <p:nvPr/>
        </p:nvCxnSpPr>
        <p:spPr>
          <a:xfrm flipH="1">
            <a:off x="6569242" y="2781714"/>
            <a:ext cx="863024" cy="1982789"/>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452;p158">
            <a:extLst>
              <a:ext uri="{FF2B5EF4-FFF2-40B4-BE49-F238E27FC236}">
                <a16:creationId xmlns:a16="http://schemas.microsoft.com/office/drawing/2014/main" id="{2E9D0429-5856-CDE7-363A-BFB571388C08}"/>
              </a:ext>
            </a:extLst>
          </p:cNvPr>
          <p:cNvSpPr txBox="1"/>
          <p:nvPr/>
        </p:nvSpPr>
        <p:spPr>
          <a:xfrm>
            <a:off x="7454596" y="3412280"/>
            <a:ext cx="1264225"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ذِكْرَياتٌ</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6" name="Connecteur droit avec flèche 15">
            <a:extLst>
              <a:ext uri="{FF2B5EF4-FFF2-40B4-BE49-F238E27FC236}">
                <a16:creationId xmlns:a16="http://schemas.microsoft.com/office/drawing/2014/main" id="{CD3287D4-546C-450B-6BF5-BBC05EDCE464}"/>
              </a:ext>
            </a:extLst>
          </p:cNvPr>
          <p:cNvCxnSpPr>
            <a:cxnSpLocks/>
            <a:stCxn id="4" idx="1"/>
            <a:endCxn id="5" idx="3"/>
          </p:cNvCxnSpPr>
          <p:nvPr/>
        </p:nvCxnSpPr>
        <p:spPr>
          <a:xfrm flipH="1" flipV="1">
            <a:off x="6569242" y="2781714"/>
            <a:ext cx="885354" cy="1022140"/>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pic>
        <p:nvPicPr>
          <p:cNvPr id="24" name="Espace réservé pour une image  18">
            <a:extLst>
              <a:ext uri="{FF2B5EF4-FFF2-40B4-BE49-F238E27FC236}">
                <a16:creationId xmlns:a16="http://schemas.microsoft.com/office/drawing/2014/main" id="{D8F84F04-266B-324D-B5F9-D16BB28CAEC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6" name="Rectangle 5">
            <a:extLst>
              <a:ext uri="{FF2B5EF4-FFF2-40B4-BE49-F238E27FC236}">
                <a16:creationId xmlns:a16="http://schemas.microsoft.com/office/drawing/2014/main" id="{E177DBC4-7E45-76C0-7BA4-590A94483899}"/>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7" name="Rectangle 16">
            <a:extLst>
              <a:ext uri="{FF2B5EF4-FFF2-40B4-BE49-F238E27FC236}">
                <a16:creationId xmlns:a16="http://schemas.microsoft.com/office/drawing/2014/main" id="{B67299DA-552F-8BAE-59C5-78CA41BD334B}"/>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8" name="Rectangle 17">
            <a:extLst>
              <a:ext uri="{FF2B5EF4-FFF2-40B4-BE49-F238E27FC236}">
                <a16:creationId xmlns:a16="http://schemas.microsoft.com/office/drawing/2014/main" id="{1C702EDE-CCF7-ED29-249E-B8B6387330E5}"/>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9" name="Google Shape;1246;p5">
            <a:extLst>
              <a:ext uri="{FF2B5EF4-FFF2-40B4-BE49-F238E27FC236}">
                <a16:creationId xmlns:a16="http://schemas.microsoft.com/office/drawing/2014/main" id="{A83A9CA0-85F3-1545-5034-554846207715}"/>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1" name="Image 20">
            <a:extLst>
              <a:ext uri="{FF2B5EF4-FFF2-40B4-BE49-F238E27FC236}">
                <a16:creationId xmlns:a16="http://schemas.microsoft.com/office/drawing/2014/main" id="{F6547ACA-362D-656B-C9FA-7CDE34844E55}"/>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5" name="Image 24">
            <a:extLst>
              <a:ext uri="{FF2B5EF4-FFF2-40B4-BE49-F238E27FC236}">
                <a16:creationId xmlns:a16="http://schemas.microsoft.com/office/drawing/2014/main" id="{7D3D0B0F-C99D-50BE-A73E-8A40D043C79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6" name="Image 25">
            <a:extLst>
              <a:ext uri="{FF2B5EF4-FFF2-40B4-BE49-F238E27FC236}">
                <a16:creationId xmlns:a16="http://schemas.microsoft.com/office/drawing/2014/main" id="{06736E80-12B8-9705-A5F2-62B1E133CCB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27" name="Rectangle 26">
            <a:extLst>
              <a:ext uri="{FF2B5EF4-FFF2-40B4-BE49-F238E27FC236}">
                <a16:creationId xmlns:a16="http://schemas.microsoft.com/office/drawing/2014/main" id="{07F19393-9650-9662-D6A5-374DB94E455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192425177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618EA-6E32-475D-9FD5-3F0A5CCCC19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AD15A1A-A444-75F4-80EC-7F37E1D0924A}"/>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ما المقصود بشخص معاصرٍ أو حدث معاصرٍ؟</a:t>
            </a:r>
          </a:p>
        </p:txBody>
      </p:sp>
      <p:sp>
        <p:nvSpPr>
          <p:cNvPr id="5" name="Google Shape;452;p158">
            <a:extLst>
              <a:ext uri="{FF2B5EF4-FFF2-40B4-BE49-F238E27FC236}">
                <a16:creationId xmlns:a16="http://schemas.microsoft.com/office/drawing/2014/main" id="{4E3C2EA3-2169-14C7-2D05-C519ECAD04BF}"/>
              </a:ext>
            </a:extLst>
          </p:cNvPr>
          <p:cNvSpPr txBox="1"/>
          <p:nvPr/>
        </p:nvSpPr>
        <p:spPr>
          <a:xfrm>
            <a:off x="425180" y="2390140"/>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ما يُحْفَظُ في ٱلذَّاكِرَةِ مِنْ أَحْداثٍ وأَشْخاصٍ وَأماكِنَ.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48CCC40C-0EF0-E835-745E-6FAD93FB20B5}"/>
              </a:ext>
            </a:extLst>
          </p:cNvPr>
          <p:cNvSpPr txBox="1"/>
          <p:nvPr/>
        </p:nvSpPr>
        <p:spPr>
          <a:xfrm>
            <a:off x="425180" y="3412280"/>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اِتَّصَلَ، اِسْتَمَرَّ، تَتابَعَ، تَتالى.</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id="{C63CE419-EEE3-F73A-46E4-5C832BC8CEDD}"/>
              </a:ext>
            </a:extLst>
          </p:cNvPr>
          <p:cNvSpPr txBox="1"/>
          <p:nvPr/>
        </p:nvSpPr>
        <p:spPr>
          <a:xfrm>
            <a:off x="447510" y="4372929"/>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عَراقَةٌ وَٱرْتِباطٌ بِٱلأصْلِ وَٱلْجُذورِ.</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2" name="Google Shape;452;p158">
            <a:extLst>
              <a:ext uri="{FF2B5EF4-FFF2-40B4-BE49-F238E27FC236}">
                <a16:creationId xmlns:a16="http://schemas.microsoft.com/office/drawing/2014/main" id="{4ADC7E22-76BC-603E-2739-BCD423D1147A}"/>
              </a:ext>
            </a:extLst>
          </p:cNvPr>
          <p:cNvSpPr txBox="1"/>
          <p:nvPr/>
        </p:nvSpPr>
        <p:spPr>
          <a:xfrm>
            <a:off x="425180" y="5452719"/>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مَنْ يَعيشُ أَوْ ما يَحْدُثُ في زَمَنِنا ٱلآنَ.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4" name="Google Shape;452;p158">
            <a:extLst>
              <a:ext uri="{FF2B5EF4-FFF2-40B4-BE49-F238E27FC236}">
                <a16:creationId xmlns:a16="http://schemas.microsoft.com/office/drawing/2014/main" id="{2DA01AF2-1E48-8B2E-BBBB-3BF2B97258B8}"/>
              </a:ext>
            </a:extLst>
          </p:cNvPr>
          <p:cNvSpPr txBox="1"/>
          <p:nvPr/>
        </p:nvSpPr>
        <p:spPr>
          <a:xfrm>
            <a:off x="7432266" y="2390140"/>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أَصالَةٌ</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5" name="Connecteur droit avec flèche 14">
            <a:extLst>
              <a:ext uri="{FF2B5EF4-FFF2-40B4-BE49-F238E27FC236}">
                <a16:creationId xmlns:a16="http://schemas.microsoft.com/office/drawing/2014/main" id="{82D2C2B4-91D9-4519-4165-589D002B2D16}"/>
              </a:ext>
            </a:extLst>
          </p:cNvPr>
          <p:cNvCxnSpPr/>
          <p:nvPr/>
        </p:nvCxnSpPr>
        <p:spPr>
          <a:xfrm flipH="1">
            <a:off x="6569242" y="2781714"/>
            <a:ext cx="863024" cy="1982789"/>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452;p158">
            <a:extLst>
              <a:ext uri="{FF2B5EF4-FFF2-40B4-BE49-F238E27FC236}">
                <a16:creationId xmlns:a16="http://schemas.microsoft.com/office/drawing/2014/main" id="{3FBEE669-309B-4FFC-8684-F6255391122D}"/>
              </a:ext>
            </a:extLst>
          </p:cNvPr>
          <p:cNvSpPr txBox="1"/>
          <p:nvPr/>
        </p:nvSpPr>
        <p:spPr>
          <a:xfrm>
            <a:off x="7454596" y="3412280"/>
            <a:ext cx="1264225"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ذِكْرَياتٌ</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6" name="Connecteur droit avec flèche 15">
            <a:extLst>
              <a:ext uri="{FF2B5EF4-FFF2-40B4-BE49-F238E27FC236}">
                <a16:creationId xmlns:a16="http://schemas.microsoft.com/office/drawing/2014/main" id="{91D4A4DD-B635-C005-D383-AC37119F9B8E}"/>
              </a:ext>
            </a:extLst>
          </p:cNvPr>
          <p:cNvCxnSpPr>
            <a:cxnSpLocks/>
          </p:cNvCxnSpPr>
          <p:nvPr/>
        </p:nvCxnSpPr>
        <p:spPr>
          <a:xfrm flipH="1" flipV="1">
            <a:off x="6569242" y="2781714"/>
            <a:ext cx="885354" cy="1022140"/>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52;p158">
            <a:extLst>
              <a:ext uri="{FF2B5EF4-FFF2-40B4-BE49-F238E27FC236}">
                <a16:creationId xmlns:a16="http://schemas.microsoft.com/office/drawing/2014/main" id="{6C435D80-BDC3-7F9D-0349-B4DDC4F35295}"/>
              </a:ext>
            </a:extLst>
          </p:cNvPr>
          <p:cNvSpPr txBox="1"/>
          <p:nvPr/>
        </p:nvSpPr>
        <p:spPr>
          <a:xfrm>
            <a:off x="7409936" y="4372929"/>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مُعاصِرٌ</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pic>
        <p:nvPicPr>
          <p:cNvPr id="21" name="Espace réservé pour une image  18">
            <a:extLst>
              <a:ext uri="{FF2B5EF4-FFF2-40B4-BE49-F238E27FC236}">
                <a16:creationId xmlns:a16="http://schemas.microsoft.com/office/drawing/2014/main" id="{0E622881-2F7B-6FF5-76DD-D89482124D7C}"/>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6" name="Rectangle 5">
            <a:extLst>
              <a:ext uri="{FF2B5EF4-FFF2-40B4-BE49-F238E27FC236}">
                <a16:creationId xmlns:a16="http://schemas.microsoft.com/office/drawing/2014/main" id="{5E1F49F4-F1AB-74A7-F9A2-76F203C12C44}"/>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8" name="Rectangle 17">
            <a:extLst>
              <a:ext uri="{FF2B5EF4-FFF2-40B4-BE49-F238E27FC236}">
                <a16:creationId xmlns:a16="http://schemas.microsoft.com/office/drawing/2014/main" id="{B80EE37E-10B9-2C2A-1239-D1D0EB8F7333}"/>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9" name="Rectangle 18">
            <a:extLst>
              <a:ext uri="{FF2B5EF4-FFF2-40B4-BE49-F238E27FC236}">
                <a16:creationId xmlns:a16="http://schemas.microsoft.com/office/drawing/2014/main" id="{9A98A80C-E9BB-B373-AAED-55CD50F1212F}"/>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4" name="Google Shape;1246;p5">
            <a:extLst>
              <a:ext uri="{FF2B5EF4-FFF2-40B4-BE49-F238E27FC236}">
                <a16:creationId xmlns:a16="http://schemas.microsoft.com/office/drawing/2014/main" id="{576F660A-1599-0886-ED1F-B1FC8A4F7879}"/>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5" name="Image 24">
            <a:extLst>
              <a:ext uri="{FF2B5EF4-FFF2-40B4-BE49-F238E27FC236}">
                <a16:creationId xmlns:a16="http://schemas.microsoft.com/office/drawing/2014/main" id="{5138943A-E26D-6103-E84C-DFD98B53D8D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6" name="Image 25">
            <a:extLst>
              <a:ext uri="{FF2B5EF4-FFF2-40B4-BE49-F238E27FC236}">
                <a16:creationId xmlns:a16="http://schemas.microsoft.com/office/drawing/2014/main" id="{25ADDE31-E953-B4DE-87A6-6ED2A98291E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7" name="Image 26">
            <a:extLst>
              <a:ext uri="{FF2B5EF4-FFF2-40B4-BE49-F238E27FC236}">
                <a16:creationId xmlns:a16="http://schemas.microsoft.com/office/drawing/2014/main" id="{C0E1174C-40A6-C7E9-FC81-02BE2B9D932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28" name="Rectangle 27">
            <a:extLst>
              <a:ext uri="{FF2B5EF4-FFF2-40B4-BE49-F238E27FC236}">
                <a16:creationId xmlns:a16="http://schemas.microsoft.com/office/drawing/2014/main" id="{52FED633-7763-FAAB-D123-9D972205B915}"/>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359539053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A7007-6FC2-3EF0-5B6F-A64E0562813F}"/>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31FC5579-8B49-4832-ED2C-1AB194C605C1}"/>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يقرأ؟</a:t>
            </a:r>
          </a:p>
        </p:txBody>
      </p:sp>
      <p:sp>
        <p:nvSpPr>
          <p:cNvPr id="5" name="Google Shape;452;p158">
            <a:extLst>
              <a:ext uri="{FF2B5EF4-FFF2-40B4-BE49-F238E27FC236}">
                <a16:creationId xmlns:a16="http://schemas.microsoft.com/office/drawing/2014/main" id="{77D03DED-934C-EE8C-893B-B8E7163B3FCB}"/>
              </a:ext>
            </a:extLst>
          </p:cNvPr>
          <p:cNvSpPr txBox="1"/>
          <p:nvPr/>
        </p:nvSpPr>
        <p:spPr>
          <a:xfrm>
            <a:off x="425180" y="2390140"/>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ما يُحْفَظُ في ٱلذَّاكِرَةِ مِنْ أَحْداثٍ وأَشْخاصٍ وَأماكِنَ.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8393E4C2-BD97-9076-9214-5E2CA66A0B63}"/>
              </a:ext>
            </a:extLst>
          </p:cNvPr>
          <p:cNvSpPr txBox="1"/>
          <p:nvPr/>
        </p:nvSpPr>
        <p:spPr>
          <a:xfrm>
            <a:off x="425180" y="3412280"/>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اِتَّصَلَ، اِسْتَمَرَّ، تَتابَعَ، تَتالى.</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id="{5F7AA71A-3EDD-6A29-A275-B0E26365BD08}"/>
              </a:ext>
            </a:extLst>
          </p:cNvPr>
          <p:cNvSpPr txBox="1"/>
          <p:nvPr/>
        </p:nvSpPr>
        <p:spPr>
          <a:xfrm>
            <a:off x="447510" y="4372929"/>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عَراقَةٌ وَٱرْتِباطٌ بِٱلأصْلِ وَٱلْجُذورِ.</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2" name="Google Shape;452;p158">
            <a:extLst>
              <a:ext uri="{FF2B5EF4-FFF2-40B4-BE49-F238E27FC236}">
                <a16:creationId xmlns:a16="http://schemas.microsoft.com/office/drawing/2014/main" id="{58E97551-B4E7-0811-BFAC-0957086A62CB}"/>
              </a:ext>
            </a:extLst>
          </p:cNvPr>
          <p:cNvSpPr txBox="1"/>
          <p:nvPr/>
        </p:nvSpPr>
        <p:spPr>
          <a:xfrm>
            <a:off x="425180" y="5452719"/>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مَنْ يَعيشُ أَوْ ما يَحْدُثُ في زَمَنِنا ٱلآنَ.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4" name="Google Shape;452;p158">
            <a:extLst>
              <a:ext uri="{FF2B5EF4-FFF2-40B4-BE49-F238E27FC236}">
                <a16:creationId xmlns:a16="http://schemas.microsoft.com/office/drawing/2014/main" id="{A17B0DE8-DF56-AD4D-A100-2D8E7AFDBBF2}"/>
              </a:ext>
            </a:extLst>
          </p:cNvPr>
          <p:cNvSpPr txBox="1"/>
          <p:nvPr/>
        </p:nvSpPr>
        <p:spPr>
          <a:xfrm>
            <a:off x="7432266" y="2390140"/>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أَصالَةٌ</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5" name="Connecteur droit avec flèche 14">
            <a:extLst>
              <a:ext uri="{FF2B5EF4-FFF2-40B4-BE49-F238E27FC236}">
                <a16:creationId xmlns:a16="http://schemas.microsoft.com/office/drawing/2014/main" id="{29E52DEC-EAE7-A617-A2A8-DCD8522F4FE5}"/>
              </a:ext>
            </a:extLst>
          </p:cNvPr>
          <p:cNvCxnSpPr/>
          <p:nvPr/>
        </p:nvCxnSpPr>
        <p:spPr>
          <a:xfrm flipH="1">
            <a:off x="6569242" y="2781714"/>
            <a:ext cx="863024" cy="1982789"/>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452;p158">
            <a:extLst>
              <a:ext uri="{FF2B5EF4-FFF2-40B4-BE49-F238E27FC236}">
                <a16:creationId xmlns:a16="http://schemas.microsoft.com/office/drawing/2014/main" id="{4DF9BD26-E926-CB6A-7984-B6EE4A63B985}"/>
              </a:ext>
            </a:extLst>
          </p:cNvPr>
          <p:cNvSpPr txBox="1"/>
          <p:nvPr/>
        </p:nvSpPr>
        <p:spPr>
          <a:xfrm>
            <a:off x="7454596" y="3412280"/>
            <a:ext cx="1264225"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ذِكْرَياتٌ</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6" name="Connecteur droit avec flèche 15">
            <a:extLst>
              <a:ext uri="{FF2B5EF4-FFF2-40B4-BE49-F238E27FC236}">
                <a16:creationId xmlns:a16="http://schemas.microsoft.com/office/drawing/2014/main" id="{8CBEDB94-9BB3-F12B-68C1-A2CAB7DA4492}"/>
              </a:ext>
            </a:extLst>
          </p:cNvPr>
          <p:cNvCxnSpPr>
            <a:cxnSpLocks/>
          </p:cNvCxnSpPr>
          <p:nvPr/>
        </p:nvCxnSpPr>
        <p:spPr>
          <a:xfrm flipH="1" flipV="1">
            <a:off x="6569242" y="2781714"/>
            <a:ext cx="885354" cy="1022140"/>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52;p158">
            <a:extLst>
              <a:ext uri="{FF2B5EF4-FFF2-40B4-BE49-F238E27FC236}">
                <a16:creationId xmlns:a16="http://schemas.microsoft.com/office/drawing/2014/main" id="{EFA9563F-A055-3875-3C56-FD73E5E5D7D5}"/>
              </a:ext>
            </a:extLst>
          </p:cNvPr>
          <p:cNvSpPr txBox="1"/>
          <p:nvPr/>
        </p:nvSpPr>
        <p:spPr>
          <a:xfrm>
            <a:off x="7409936" y="4372929"/>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مُعاصِرٌ</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8" name="Connecteur droit avec flèche 17">
            <a:extLst>
              <a:ext uri="{FF2B5EF4-FFF2-40B4-BE49-F238E27FC236}">
                <a16:creationId xmlns:a16="http://schemas.microsoft.com/office/drawing/2014/main" id="{F4D06555-FEB9-3213-A8F2-0D98F25B5A7C}"/>
              </a:ext>
            </a:extLst>
          </p:cNvPr>
          <p:cNvCxnSpPr>
            <a:cxnSpLocks/>
          </p:cNvCxnSpPr>
          <p:nvPr/>
        </p:nvCxnSpPr>
        <p:spPr>
          <a:xfrm flipH="1">
            <a:off x="6569242" y="4731211"/>
            <a:ext cx="818364" cy="1113082"/>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pic>
        <p:nvPicPr>
          <p:cNvPr id="25" name="Espace réservé pour une image  18">
            <a:extLst>
              <a:ext uri="{FF2B5EF4-FFF2-40B4-BE49-F238E27FC236}">
                <a16:creationId xmlns:a16="http://schemas.microsoft.com/office/drawing/2014/main" id="{AAF5E99B-B8EF-D2F1-B11D-B206A72DF9A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6" name="Rectangle 5">
            <a:extLst>
              <a:ext uri="{FF2B5EF4-FFF2-40B4-BE49-F238E27FC236}">
                <a16:creationId xmlns:a16="http://schemas.microsoft.com/office/drawing/2014/main" id="{A062E2B3-E7FF-D803-4850-95951E70FF4B}"/>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9" name="Rectangle 18">
            <a:extLst>
              <a:ext uri="{FF2B5EF4-FFF2-40B4-BE49-F238E27FC236}">
                <a16:creationId xmlns:a16="http://schemas.microsoft.com/office/drawing/2014/main" id="{0A23BEDD-DFF2-A30A-8E07-412F56F88838}"/>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21" name="Rectangle 20">
            <a:extLst>
              <a:ext uri="{FF2B5EF4-FFF2-40B4-BE49-F238E27FC236}">
                <a16:creationId xmlns:a16="http://schemas.microsoft.com/office/drawing/2014/main" id="{E6EC068F-705E-CA91-C2C5-9F2F0E18CAB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4" name="Google Shape;1246;p5">
            <a:extLst>
              <a:ext uri="{FF2B5EF4-FFF2-40B4-BE49-F238E27FC236}">
                <a16:creationId xmlns:a16="http://schemas.microsoft.com/office/drawing/2014/main" id="{9E273E7B-2B4D-1246-D649-5465886C293B}"/>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6" name="Image 25">
            <a:extLst>
              <a:ext uri="{FF2B5EF4-FFF2-40B4-BE49-F238E27FC236}">
                <a16:creationId xmlns:a16="http://schemas.microsoft.com/office/drawing/2014/main" id="{2EF6ED3A-932D-0FFB-4292-C76505401FF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7" name="Image 26">
            <a:extLst>
              <a:ext uri="{FF2B5EF4-FFF2-40B4-BE49-F238E27FC236}">
                <a16:creationId xmlns:a16="http://schemas.microsoft.com/office/drawing/2014/main" id="{0D3EA502-BE60-D525-13B7-4987575567F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8" name="Image 27">
            <a:extLst>
              <a:ext uri="{FF2B5EF4-FFF2-40B4-BE49-F238E27FC236}">
                <a16:creationId xmlns:a16="http://schemas.microsoft.com/office/drawing/2014/main" id="{0F4976E4-2BB8-21BC-8AF1-C71380FE455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29" name="Rectangle 28">
            <a:extLst>
              <a:ext uri="{FF2B5EF4-FFF2-40B4-BE49-F238E27FC236}">
                <a16:creationId xmlns:a16="http://schemas.microsoft.com/office/drawing/2014/main" id="{D52B3BF0-DC03-B709-EE62-9D778749059F}"/>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2812320336"/>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CC681-ABFC-BC71-846A-47618F3E4622}"/>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7C31FA57-E14C-6856-F9A9-3CA98651C807}"/>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ما المقصود بفعل : تواصلَ؟ </a:t>
            </a:r>
          </a:p>
        </p:txBody>
      </p:sp>
      <p:sp>
        <p:nvSpPr>
          <p:cNvPr id="5" name="Google Shape;452;p158">
            <a:extLst>
              <a:ext uri="{FF2B5EF4-FFF2-40B4-BE49-F238E27FC236}">
                <a16:creationId xmlns:a16="http://schemas.microsoft.com/office/drawing/2014/main" id="{C8ABEF94-077C-F970-5E10-C37D42EE881F}"/>
              </a:ext>
            </a:extLst>
          </p:cNvPr>
          <p:cNvSpPr txBox="1"/>
          <p:nvPr/>
        </p:nvSpPr>
        <p:spPr>
          <a:xfrm>
            <a:off x="425180" y="2390140"/>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ما يُحْفَظُ في ٱلذَّاكِرَةِ مِنْ أَحْداثٍ وأَشْخاصٍ وَأماكِنَ.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81702D90-FFDE-7115-309C-8C23DFDFB0BB}"/>
              </a:ext>
            </a:extLst>
          </p:cNvPr>
          <p:cNvSpPr txBox="1"/>
          <p:nvPr/>
        </p:nvSpPr>
        <p:spPr>
          <a:xfrm>
            <a:off x="425180" y="3412280"/>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اِتَّصَلَ، اِسْتَمَرَّ، تَتابَعَ، تَتالى.</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id="{0B81092F-8713-EF4D-BA36-A7BC2363EFCB}"/>
              </a:ext>
            </a:extLst>
          </p:cNvPr>
          <p:cNvSpPr txBox="1"/>
          <p:nvPr/>
        </p:nvSpPr>
        <p:spPr>
          <a:xfrm>
            <a:off x="447510" y="4372929"/>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عَراقَةٌ وَٱرْتِباطٌ بِٱلأصْلِ وَٱلْجُذورِ.</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2" name="Google Shape;452;p158">
            <a:extLst>
              <a:ext uri="{FF2B5EF4-FFF2-40B4-BE49-F238E27FC236}">
                <a16:creationId xmlns:a16="http://schemas.microsoft.com/office/drawing/2014/main" id="{C6A4F5FA-0CFF-A572-896C-FFFACE84E10F}"/>
              </a:ext>
            </a:extLst>
          </p:cNvPr>
          <p:cNvSpPr txBox="1"/>
          <p:nvPr/>
        </p:nvSpPr>
        <p:spPr>
          <a:xfrm>
            <a:off x="425180" y="5452719"/>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مَنْ يَعيشُ أَوْ ما يَحْدُثُ في زَمَنِنا ٱلآنَ.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4" name="Google Shape;452;p158">
            <a:extLst>
              <a:ext uri="{FF2B5EF4-FFF2-40B4-BE49-F238E27FC236}">
                <a16:creationId xmlns:a16="http://schemas.microsoft.com/office/drawing/2014/main" id="{53133977-1B5D-4ACA-F853-A96D45CD8154}"/>
              </a:ext>
            </a:extLst>
          </p:cNvPr>
          <p:cNvSpPr txBox="1"/>
          <p:nvPr/>
        </p:nvSpPr>
        <p:spPr>
          <a:xfrm>
            <a:off x="7432266" y="2390140"/>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أَصالَةٌ</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5" name="Connecteur droit avec flèche 14">
            <a:extLst>
              <a:ext uri="{FF2B5EF4-FFF2-40B4-BE49-F238E27FC236}">
                <a16:creationId xmlns:a16="http://schemas.microsoft.com/office/drawing/2014/main" id="{1DFBE4B4-23A3-A8FC-C6F3-4220327E3B89}"/>
              </a:ext>
            </a:extLst>
          </p:cNvPr>
          <p:cNvCxnSpPr/>
          <p:nvPr/>
        </p:nvCxnSpPr>
        <p:spPr>
          <a:xfrm flipH="1">
            <a:off x="6569242" y="2781714"/>
            <a:ext cx="863024" cy="1982789"/>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452;p158">
            <a:extLst>
              <a:ext uri="{FF2B5EF4-FFF2-40B4-BE49-F238E27FC236}">
                <a16:creationId xmlns:a16="http://schemas.microsoft.com/office/drawing/2014/main" id="{EEFD061E-9126-E130-04D0-3CDE5D47A1AC}"/>
              </a:ext>
            </a:extLst>
          </p:cNvPr>
          <p:cNvSpPr txBox="1"/>
          <p:nvPr/>
        </p:nvSpPr>
        <p:spPr>
          <a:xfrm>
            <a:off x="7454596" y="3412280"/>
            <a:ext cx="1264225"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ذِكْرَياتٌ</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6" name="Connecteur droit avec flèche 15">
            <a:extLst>
              <a:ext uri="{FF2B5EF4-FFF2-40B4-BE49-F238E27FC236}">
                <a16:creationId xmlns:a16="http://schemas.microsoft.com/office/drawing/2014/main" id="{11396B18-350A-7D67-4F50-A2C8D4DEBE20}"/>
              </a:ext>
            </a:extLst>
          </p:cNvPr>
          <p:cNvCxnSpPr>
            <a:cxnSpLocks/>
          </p:cNvCxnSpPr>
          <p:nvPr/>
        </p:nvCxnSpPr>
        <p:spPr>
          <a:xfrm flipH="1" flipV="1">
            <a:off x="6569242" y="2781714"/>
            <a:ext cx="885354" cy="1022140"/>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52;p158">
            <a:extLst>
              <a:ext uri="{FF2B5EF4-FFF2-40B4-BE49-F238E27FC236}">
                <a16:creationId xmlns:a16="http://schemas.microsoft.com/office/drawing/2014/main" id="{F3D9F58D-1AB6-8117-2C92-5608D43CE000}"/>
              </a:ext>
            </a:extLst>
          </p:cNvPr>
          <p:cNvSpPr txBox="1"/>
          <p:nvPr/>
        </p:nvSpPr>
        <p:spPr>
          <a:xfrm>
            <a:off x="7409936" y="4339637"/>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مُعاصِرٌ</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8" name="Connecteur droit avec flèche 17">
            <a:extLst>
              <a:ext uri="{FF2B5EF4-FFF2-40B4-BE49-F238E27FC236}">
                <a16:creationId xmlns:a16="http://schemas.microsoft.com/office/drawing/2014/main" id="{3D951C0C-53CC-F909-3F5E-EEF2D74483E8}"/>
              </a:ext>
            </a:extLst>
          </p:cNvPr>
          <p:cNvCxnSpPr>
            <a:cxnSpLocks/>
          </p:cNvCxnSpPr>
          <p:nvPr/>
        </p:nvCxnSpPr>
        <p:spPr>
          <a:xfrm flipH="1">
            <a:off x="6569242" y="4731211"/>
            <a:ext cx="818364" cy="1113082"/>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19" name="Google Shape;452;p158">
            <a:extLst>
              <a:ext uri="{FF2B5EF4-FFF2-40B4-BE49-F238E27FC236}">
                <a16:creationId xmlns:a16="http://schemas.microsoft.com/office/drawing/2014/main" id="{32AAAA4E-3355-1B8F-422B-6DBB7444700C}"/>
              </a:ext>
            </a:extLst>
          </p:cNvPr>
          <p:cNvSpPr txBox="1"/>
          <p:nvPr/>
        </p:nvSpPr>
        <p:spPr>
          <a:xfrm>
            <a:off x="7454596" y="5452719"/>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sz="4000" b="1" kern="0" dirty="0">
                <a:solidFill>
                  <a:srgbClr val="424D7B"/>
                </a:solidFill>
                <a:sym typeface="Sakkal Majalla"/>
              </a:rPr>
              <a:t>تَواصَلَ</a:t>
            </a:r>
          </a:p>
        </p:txBody>
      </p:sp>
      <p:pic>
        <p:nvPicPr>
          <p:cNvPr id="25" name="Espace réservé pour une image  18">
            <a:extLst>
              <a:ext uri="{FF2B5EF4-FFF2-40B4-BE49-F238E27FC236}">
                <a16:creationId xmlns:a16="http://schemas.microsoft.com/office/drawing/2014/main" id="{738C4581-97AD-D37D-2B9B-C7AC04F2670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6" name="Rectangle 5">
            <a:extLst>
              <a:ext uri="{FF2B5EF4-FFF2-40B4-BE49-F238E27FC236}">
                <a16:creationId xmlns:a16="http://schemas.microsoft.com/office/drawing/2014/main" id="{69EA4CAA-CBEC-F851-8686-0B21F49001F8}"/>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1" name="Rectangle 20">
            <a:extLst>
              <a:ext uri="{FF2B5EF4-FFF2-40B4-BE49-F238E27FC236}">
                <a16:creationId xmlns:a16="http://schemas.microsoft.com/office/drawing/2014/main" id="{EECC6491-0AF5-51B8-5CCC-2DFB812CC8C2}"/>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24" name="Rectangle 23">
            <a:extLst>
              <a:ext uri="{FF2B5EF4-FFF2-40B4-BE49-F238E27FC236}">
                <a16:creationId xmlns:a16="http://schemas.microsoft.com/office/drawing/2014/main" id="{7091B78F-D590-BCAA-71AF-D255B2B060D4}"/>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6" name="Google Shape;1246;p5">
            <a:extLst>
              <a:ext uri="{FF2B5EF4-FFF2-40B4-BE49-F238E27FC236}">
                <a16:creationId xmlns:a16="http://schemas.microsoft.com/office/drawing/2014/main" id="{23C139AF-13E3-C703-3031-F3AAAA03ADD4}"/>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7" name="Image 26">
            <a:extLst>
              <a:ext uri="{FF2B5EF4-FFF2-40B4-BE49-F238E27FC236}">
                <a16:creationId xmlns:a16="http://schemas.microsoft.com/office/drawing/2014/main" id="{17D1D337-48DE-E082-EF76-257C7BAD854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8" name="Image 27">
            <a:extLst>
              <a:ext uri="{FF2B5EF4-FFF2-40B4-BE49-F238E27FC236}">
                <a16:creationId xmlns:a16="http://schemas.microsoft.com/office/drawing/2014/main" id="{124F3EDC-6FD3-B147-6C73-9E2D9EB5C16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9" name="Image 28">
            <a:extLst>
              <a:ext uri="{FF2B5EF4-FFF2-40B4-BE49-F238E27FC236}">
                <a16:creationId xmlns:a16="http://schemas.microsoft.com/office/drawing/2014/main" id="{89510B3C-9ED6-B44A-7038-3054C13D44D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30" name="Rectangle 29">
            <a:extLst>
              <a:ext uri="{FF2B5EF4-FFF2-40B4-BE49-F238E27FC236}">
                <a16:creationId xmlns:a16="http://schemas.microsoft.com/office/drawing/2014/main" id="{4FC662F4-57BD-8F44-876E-A6BEF4334A58}"/>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1646432605"/>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79962-DFFC-67E9-0060-AEE2D99B1ACA}"/>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E863E758-C4A6-0DBF-87DB-E5052B1FDD71}"/>
              </a:ext>
            </a:extLst>
          </p:cNvPr>
          <p:cNvSpPr>
            <a:spLocks noGrp="1"/>
          </p:cNvSpPr>
          <p:nvPr>
            <p:ph type="title"/>
          </p:nvPr>
        </p:nvSpPr>
        <p:spPr>
          <a:xfrm>
            <a:off x="231576" y="747327"/>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يقرأ؟</a:t>
            </a:r>
          </a:p>
        </p:txBody>
      </p:sp>
      <p:sp>
        <p:nvSpPr>
          <p:cNvPr id="5" name="Google Shape;452;p158">
            <a:extLst>
              <a:ext uri="{FF2B5EF4-FFF2-40B4-BE49-F238E27FC236}">
                <a16:creationId xmlns:a16="http://schemas.microsoft.com/office/drawing/2014/main" id="{CA8AED86-8AE8-3C51-1AC0-0835FEB78B83}"/>
              </a:ext>
            </a:extLst>
          </p:cNvPr>
          <p:cNvSpPr txBox="1"/>
          <p:nvPr/>
        </p:nvSpPr>
        <p:spPr>
          <a:xfrm>
            <a:off x="425180" y="2390140"/>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ما يُحْفَظُ في ٱلذَّاكِرَةِ مِنْ أَحْداثٍ وأَشْخاصٍ وَأماكِنَ.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9" name="Google Shape;452;p158">
            <a:extLst>
              <a:ext uri="{FF2B5EF4-FFF2-40B4-BE49-F238E27FC236}">
                <a16:creationId xmlns:a16="http://schemas.microsoft.com/office/drawing/2014/main" id="{1EFFAE57-6E96-3F56-EC8E-56BB44E9C49B}"/>
              </a:ext>
            </a:extLst>
          </p:cNvPr>
          <p:cNvSpPr txBox="1"/>
          <p:nvPr/>
        </p:nvSpPr>
        <p:spPr>
          <a:xfrm>
            <a:off x="425180" y="3412280"/>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اِتَّصَلَ، اِسْتَمَرَّ، تَتابَعَ، تَتالى.</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1" name="Google Shape;452;p158">
            <a:extLst>
              <a:ext uri="{FF2B5EF4-FFF2-40B4-BE49-F238E27FC236}">
                <a16:creationId xmlns:a16="http://schemas.microsoft.com/office/drawing/2014/main" id="{01160952-D258-B1B5-8FE2-71A57D06D970}"/>
              </a:ext>
            </a:extLst>
          </p:cNvPr>
          <p:cNvSpPr txBox="1"/>
          <p:nvPr/>
        </p:nvSpPr>
        <p:spPr>
          <a:xfrm>
            <a:off x="447510" y="4372929"/>
            <a:ext cx="612173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عَراقَةٌ وَٱرْتِباطٌ بِٱلأصْلِ وَٱلْجُذورِ.</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2" name="Google Shape;452;p158">
            <a:extLst>
              <a:ext uri="{FF2B5EF4-FFF2-40B4-BE49-F238E27FC236}">
                <a16:creationId xmlns:a16="http://schemas.microsoft.com/office/drawing/2014/main" id="{8EF216C2-F0A1-C5E6-2711-093D713E99F0}"/>
              </a:ext>
            </a:extLst>
          </p:cNvPr>
          <p:cNvSpPr txBox="1"/>
          <p:nvPr/>
        </p:nvSpPr>
        <p:spPr>
          <a:xfrm>
            <a:off x="425180" y="5452719"/>
            <a:ext cx="6144062"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مَنْ يَعيشُ أَوْ ما يَحْدُثُ في زَمَنِنا ٱلآنَ.</a:t>
            </a:r>
            <a:endParaRPr kumimoji="0" sz="4000" b="0"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sp>
        <p:nvSpPr>
          <p:cNvPr id="14" name="Google Shape;452;p158">
            <a:extLst>
              <a:ext uri="{FF2B5EF4-FFF2-40B4-BE49-F238E27FC236}">
                <a16:creationId xmlns:a16="http://schemas.microsoft.com/office/drawing/2014/main" id="{90F081A3-DA7F-41B5-5505-B53996649AFB}"/>
              </a:ext>
            </a:extLst>
          </p:cNvPr>
          <p:cNvSpPr txBox="1"/>
          <p:nvPr/>
        </p:nvSpPr>
        <p:spPr>
          <a:xfrm>
            <a:off x="7432266" y="2390140"/>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أَصالَةٌ</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5" name="Connecteur droit avec flèche 14">
            <a:extLst>
              <a:ext uri="{FF2B5EF4-FFF2-40B4-BE49-F238E27FC236}">
                <a16:creationId xmlns:a16="http://schemas.microsoft.com/office/drawing/2014/main" id="{51B943FB-01E6-CD8F-0A2A-A6D4502BF6AA}"/>
              </a:ext>
            </a:extLst>
          </p:cNvPr>
          <p:cNvCxnSpPr/>
          <p:nvPr/>
        </p:nvCxnSpPr>
        <p:spPr>
          <a:xfrm flipH="1">
            <a:off x="6569242" y="2781714"/>
            <a:ext cx="863024" cy="1982789"/>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4" name="Google Shape;452;p158">
            <a:extLst>
              <a:ext uri="{FF2B5EF4-FFF2-40B4-BE49-F238E27FC236}">
                <a16:creationId xmlns:a16="http://schemas.microsoft.com/office/drawing/2014/main" id="{5D9EC803-47B5-494C-6282-E15C8A79E67D}"/>
              </a:ext>
            </a:extLst>
          </p:cNvPr>
          <p:cNvSpPr txBox="1"/>
          <p:nvPr/>
        </p:nvSpPr>
        <p:spPr>
          <a:xfrm>
            <a:off x="7454596" y="3412280"/>
            <a:ext cx="1264225"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ذِكْرَياتٌ</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6" name="Connecteur droit avec flèche 15">
            <a:extLst>
              <a:ext uri="{FF2B5EF4-FFF2-40B4-BE49-F238E27FC236}">
                <a16:creationId xmlns:a16="http://schemas.microsoft.com/office/drawing/2014/main" id="{E27D836A-28EB-5965-3F2D-1F31AC0E1C62}"/>
              </a:ext>
            </a:extLst>
          </p:cNvPr>
          <p:cNvCxnSpPr>
            <a:cxnSpLocks/>
          </p:cNvCxnSpPr>
          <p:nvPr/>
        </p:nvCxnSpPr>
        <p:spPr>
          <a:xfrm flipH="1" flipV="1">
            <a:off x="6569242" y="2781714"/>
            <a:ext cx="885354" cy="1022140"/>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17" name="Google Shape;452;p158">
            <a:extLst>
              <a:ext uri="{FF2B5EF4-FFF2-40B4-BE49-F238E27FC236}">
                <a16:creationId xmlns:a16="http://schemas.microsoft.com/office/drawing/2014/main" id="{36BBA2CC-0756-1977-67B3-3E69FF513159}"/>
              </a:ext>
            </a:extLst>
          </p:cNvPr>
          <p:cNvSpPr txBox="1"/>
          <p:nvPr/>
        </p:nvSpPr>
        <p:spPr>
          <a:xfrm>
            <a:off x="7409936" y="4372929"/>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مُعاصِرٌ</a:t>
            </a:r>
            <a:endParaRPr kumimoji="0"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Calibri"/>
            </a:endParaRPr>
          </a:p>
        </p:txBody>
      </p:sp>
      <p:cxnSp>
        <p:nvCxnSpPr>
          <p:cNvPr id="18" name="Connecteur droit avec flèche 17">
            <a:extLst>
              <a:ext uri="{FF2B5EF4-FFF2-40B4-BE49-F238E27FC236}">
                <a16:creationId xmlns:a16="http://schemas.microsoft.com/office/drawing/2014/main" id="{E85A6EAB-4DD0-AFAA-1895-1401661F86A0}"/>
              </a:ext>
            </a:extLst>
          </p:cNvPr>
          <p:cNvCxnSpPr>
            <a:cxnSpLocks/>
          </p:cNvCxnSpPr>
          <p:nvPr/>
        </p:nvCxnSpPr>
        <p:spPr>
          <a:xfrm flipH="1">
            <a:off x="6569242" y="4731211"/>
            <a:ext cx="818364" cy="1113082"/>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
        <p:nvSpPr>
          <p:cNvPr id="19" name="Google Shape;452;p158">
            <a:extLst>
              <a:ext uri="{FF2B5EF4-FFF2-40B4-BE49-F238E27FC236}">
                <a16:creationId xmlns:a16="http://schemas.microsoft.com/office/drawing/2014/main" id="{D8B187E4-61AB-8817-7728-084FBEDB33A2}"/>
              </a:ext>
            </a:extLst>
          </p:cNvPr>
          <p:cNvSpPr txBox="1"/>
          <p:nvPr/>
        </p:nvSpPr>
        <p:spPr>
          <a:xfrm>
            <a:off x="7454596" y="5452719"/>
            <a:ext cx="1286554" cy="783148"/>
          </a:xfrm>
          <a:prstGeom prst="roundRect">
            <a:avLst/>
          </a:prstGeom>
          <a:solidFill>
            <a:schemeClr val="accent1">
              <a:lumMod val="20000"/>
              <a:lumOff val="80000"/>
            </a:schemeClr>
          </a:solidFill>
          <a:ln w="19050" cap="flat" cmpd="sng" algn="ctr">
            <a:solidFill>
              <a:srgbClr val="D6E9EA"/>
            </a:solid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4000" b="1" i="0" u="none" strike="noStrike" kern="0" cap="none" spc="0" normalizeH="0" baseline="0" noProof="0" dirty="0">
                <a:ln>
                  <a:noFill/>
                </a:ln>
                <a:solidFill>
                  <a:srgbClr val="424D7B"/>
                </a:solidFill>
                <a:effectLst/>
                <a:uLnTx/>
                <a:uFillTx/>
                <a:latin typeface="Microsoft Uighur" panose="02000000000000000000" pitchFamily="2" charset="-78"/>
                <a:ea typeface="Calibri"/>
                <a:cs typeface="Microsoft Uighur" panose="02000000000000000000" pitchFamily="2" charset="-78"/>
                <a:sym typeface="Sakkal Majalla"/>
              </a:rPr>
              <a:t>تَواصَلَ</a:t>
            </a:r>
          </a:p>
        </p:txBody>
      </p:sp>
      <p:pic>
        <p:nvPicPr>
          <p:cNvPr id="25" name="Espace réservé pour une image  18">
            <a:extLst>
              <a:ext uri="{FF2B5EF4-FFF2-40B4-BE49-F238E27FC236}">
                <a16:creationId xmlns:a16="http://schemas.microsoft.com/office/drawing/2014/main" id="{90208801-3544-176E-3136-589B91C2BA6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6" name="Rectangle 5">
            <a:extLst>
              <a:ext uri="{FF2B5EF4-FFF2-40B4-BE49-F238E27FC236}">
                <a16:creationId xmlns:a16="http://schemas.microsoft.com/office/drawing/2014/main" id="{CD1DD183-6FD7-6D3D-8C7E-006048F22B99}"/>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21" name="Rectangle 20">
            <a:extLst>
              <a:ext uri="{FF2B5EF4-FFF2-40B4-BE49-F238E27FC236}">
                <a16:creationId xmlns:a16="http://schemas.microsoft.com/office/drawing/2014/main" id="{8A952A61-9E01-E4EC-55F1-2E720368D987}"/>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24" name="Rectangle 23">
            <a:extLst>
              <a:ext uri="{FF2B5EF4-FFF2-40B4-BE49-F238E27FC236}">
                <a16:creationId xmlns:a16="http://schemas.microsoft.com/office/drawing/2014/main" id="{2530ECA7-DDD6-F3A6-E583-7EF63ED7B47E}"/>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26" name="Google Shape;1246;p5">
            <a:extLst>
              <a:ext uri="{FF2B5EF4-FFF2-40B4-BE49-F238E27FC236}">
                <a16:creationId xmlns:a16="http://schemas.microsoft.com/office/drawing/2014/main" id="{92BF84AA-A7FE-D081-B9B8-7B56F79C1249}"/>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7" name="Image 26">
            <a:extLst>
              <a:ext uri="{FF2B5EF4-FFF2-40B4-BE49-F238E27FC236}">
                <a16:creationId xmlns:a16="http://schemas.microsoft.com/office/drawing/2014/main" id="{996EAA54-A9B2-BE20-B8D0-6E71FB655F49}"/>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8" name="Image 27">
            <a:extLst>
              <a:ext uri="{FF2B5EF4-FFF2-40B4-BE49-F238E27FC236}">
                <a16:creationId xmlns:a16="http://schemas.microsoft.com/office/drawing/2014/main" id="{4EEE4D14-D645-E1D9-6A30-793EEEB63DB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9" name="Image 28">
            <a:extLst>
              <a:ext uri="{FF2B5EF4-FFF2-40B4-BE49-F238E27FC236}">
                <a16:creationId xmlns:a16="http://schemas.microsoft.com/office/drawing/2014/main" id="{28850E1C-8567-3EE8-4CCF-CCCBD4C24BC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30" name="Rectangle 29">
            <a:extLst>
              <a:ext uri="{FF2B5EF4-FFF2-40B4-BE49-F238E27FC236}">
                <a16:creationId xmlns:a16="http://schemas.microsoft.com/office/drawing/2014/main" id="{1273770B-9DD0-FC07-969A-10A701290187}"/>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cxnSp>
        <p:nvCxnSpPr>
          <p:cNvPr id="2" name="Connecteur droit avec flèche 1">
            <a:extLst>
              <a:ext uri="{FF2B5EF4-FFF2-40B4-BE49-F238E27FC236}">
                <a16:creationId xmlns:a16="http://schemas.microsoft.com/office/drawing/2014/main" id="{DBB904A8-7AFB-5854-317B-F528E0EE353E}"/>
              </a:ext>
            </a:extLst>
          </p:cNvPr>
          <p:cNvCxnSpPr>
            <a:cxnSpLocks/>
            <a:stCxn id="19" idx="1"/>
            <a:endCxn id="9" idx="3"/>
          </p:cNvCxnSpPr>
          <p:nvPr/>
        </p:nvCxnSpPr>
        <p:spPr>
          <a:xfrm flipH="1" flipV="1">
            <a:off x="6546912" y="3803854"/>
            <a:ext cx="907684" cy="2040439"/>
          </a:xfrm>
          <a:prstGeom prst="straightConnector1">
            <a:avLst/>
          </a:prstGeom>
          <a:ln w="12700">
            <a:solidFill>
              <a:srgbClr val="424D7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53725"/>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193D0-CD03-56E8-5AC3-2ACE164CE429}"/>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37EEBF60-96FD-28D7-B05B-45C2B8F41DF3}"/>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لاحظوا العنوان  والصور. لو اتيحت لكم فرصة السفر إلى الماضي ما الذي تودون رؤيته؟</a:t>
            </a:r>
          </a:p>
        </p:txBody>
      </p:sp>
      <p:pic>
        <p:nvPicPr>
          <p:cNvPr id="6" name="Espace réservé pour une image  5">
            <a:extLst>
              <a:ext uri="{FF2B5EF4-FFF2-40B4-BE49-F238E27FC236}">
                <a16:creationId xmlns:a16="http://schemas.microsoft.com/office/drawing/2014/main" id="{F856CA48-EAC6-AB05-DCBA-1A584EA1B92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5" name="Espace réservé du texte 2">
            <a:extLst>
              <a:ext uri="{FF2B5EF4-FFF2-40B4-BE49-F238E27FC236}">
                <a16:creationId xmlns:a16="http://schemas.microsoft.com/office/drawing/2014/main" id="{2849E9B2-A6DB-D725-39ED-9D2E3CF2950D}"/>
              </a:ext>
            </a:extLst>
          </p:cNvPr>
          <p:cNvSpPr txBox="1">
            <a:spLocks/>
          </p:cNvSpPr>
          <p:nvPr/>
        </p:nvSpPr>
        <p:spPr>
          <a:xfrm>
            <a:off x="685801" y="1680536"/>
            <a:ext cx="6694487" cy="612000"/>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rtl="1">
              <a:buNone/>
            </a:pPr>
            <a:r>
              <a:rPr lang="ar-MA" sz="4800" b="1" dirty="0">
                <a:solidFill>
                  <a:srgbClr val="424D7B"/>
                </a:solidFill>
                <a:latin typeface="Microsoft Uighur" panose="02000000000000000000" pitchFamily="2" charset="-78"/>
                <a:cs typeface="Microsoft Uighur" panose="02000000000000000000" pitchFamily="2" charset="-78"/>
              </a:rPr>
              <a:t>سَفَرٌ إلى ٱلْماضي</a:t>
            </a:r>
            <a:endParaRPr lang="fr-MA" sz="2800" dirty="0">
              <a:solidFill>
                <a:srgbClr val="424D7B"/>
              </a:solidFill>
            </a:endParaRPr>
          </a:p>
        </p:txBody>
      </p:sp>
      <p:sp>
        <p:nvSpPr>
          <p:cNvPr id="4" name="Rectangle 3">
            <a:extLst>
              <a:ext uri="{FF2B5EF4-FFF2-40B4-BE49-F238E27FC236}">
                <a16:creationId xmlns:a16="http://schemas.microsoft.com/office/drawing/2014/main" id="{335C9AD1-70EE-21FD-0F0F-58104245AD66}"/>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1" name="Rectangle 10">
            <a:extLst>
              <a:ext uri="{FF2B5EF4-FFF2-40B4-BE49-F238E27FC236}">
                <a16:creationId xmlns:a16="http://schemas.microsoft.com/office/drawing/2014/main" id="{A36A430C-CBFD-F166-92FE-8E5A4232E907}"/>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E3AAEF66-D30F-90D3-11DB-24BB707C8BB9}"/>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521A621D-9996-DF00-8146-500153AD9A22}"/>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5" name="Image 14">
            <a:extLst>
              <a:ext uri="{FF2B5EF4-FFF2-40B4-BE49-F238E27FC236}">
                <a16:creationId xmlns:a16="http://schemas.microsoft.com/office/drawing/2014/main" id="{F873F010-0AEC-DEBC-9520-19DC355A70B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6" name="Image 15">
            <a:extLst>
              <a:ext uri="{FF2B5EF4-FFF2-40B4-BE49-F238E27FC236}">
                <a16:creationId xmlns:a16="http://schemas.microsoft.com/office/drawing/2014/main" id="{9078E87B-893F-38BF-1CF0-F916064C579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7" name="Image 16">
            <a:extLst>
              <a:ext uri="{FF2B5EF4-FFF2-40B4-BE49-F238E27FC236}">
                <a16:creationId xmlns:a16="http://schemas.microsoft.com/office/drawing/2014/main" id="{B5313DB6-6151-49F9-249F-8422E38233D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8" name="Rectangle 17">
            <a:extLst>
              <a:ext uri="{FF2B5EF4-FFF2-40B4-BE49-F238E27FC236}">
                <a16:creationId xmlns:a16="http://schemas.microsoft.com/office/drawing/2014/main" id="{2FAD4754-4070-53C9-B644-607E384DCCDC}"/>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3" name="Image 2">
            <a:extLst>
              <a:ext uri="{FF2B5EF4-FFF2-40B4-BE49-F238E27FC236}">
                <a16:creationId xmlns:a16="http://schemas.microsoft.com/office/drawing/2014/main" id="{C45ACBE3-8D8C-75A0-FAA6-9C47D7CCFD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9488" y="2561590"/>
            <a:ext cx="2590800" cy="2832100"/>
          </a:xfrm>
          <a:prstGeom prst="rect">
            <a:avLst/>
          </a:prstGeom>
        </p:spPr>
      </p:pic>
      <p:pic>
        <p:nvPicPr>
          <p:cNvPr id="8" name="Image 7">
            <a:extLst>
              <a:ext uri="{FF2B5EF4-FFF2-40B4-BE49-F238E27FC236}">
                <a16:creationId xmlns:a16="http://schemas.microsoft.com/office/drawing/2014/main" id="{81C623C1-F379-F264-4820-2512901006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179" y="3629977"/>
            <a:ext cx="2590800" cy="2832100"/>
          </a:xfrm>
          <a:prstGeom prst="rect">
            <a:avLst/>
          </a:prstGeom>
        </p:spPr>
      </p:pic>
    </p:spTree>
    <p:extLst>
      <p:ext uri="{BB962C8B-B14F-4D97-AF65-F5344CB8AC3E}">
        <p14:creationId xmlns:p14="http://schemas.microsoft.com/office/powerpoint/2010/main" val="335922859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27C7B-9C9C-C699-A54F-7855EA5BB7D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5B8846B-83EA-E264-E37E-D695E8254551}"/>
              </a:ext>
            </a:extLst>
          </p:cNvPr>
          <p:cNvSpPr>
            <a:spLocks noGrp="1"/>
          </p:cNvSpPr>
          <p:nvPr>
            <p:ph type="title"/>
          </p:nvPr>
        </p:nvSpPr>
        <p:spPr>
          <a:xfrm>
            <a:off x="628650" y="1081921"/>
            <a:ext cx="7886700" cy="720000"/>
          </a:xfrm>
        </p:spPr>
        <p:txBody>
          <a:bodyPr/>
          <a:lstStyle/>
          <a:p>
            <a:r>
              <a:rPr lang="ar-MA" sz="4000" dirty="0">
                <a:solidFill>
                  <a:srgbClr val="424D7B"/>
                </a:solidFill>
                <a:latin typeface="Microsoft Uighur" panose="02000000000000000000" pitchFamily="2" charset="-78"/>
                <a:cs typeface="Microsoft Uighur" panose="02000000000000000000" pitchFamily="2" charset="-78"/>
              </a:rPr>
              <a:t>هيكلة حصة اليوم</a:t>
            </a:r>
            <a:endParaRPr lang="fr-MA" sz="4000" dirty="0">
              <a:solidFill>
                <a:srgbClr val="424D7B"/>
              </a:solidFill>
              <a:latin typeface="Microsoft Uighur" panose="02000000000000000000" pitchFamily="2" charset="-78"/>
              <a:cs typeface="Microsoft Uighur" panose="02000000000000000000" pitchFamily="2" charset="-78"/>
            </a:endParaRPr>
          </a:p>
        </p:txBody>
      </p:sp>
      <p:pic>
        <p:nvPicPr>
          <p:cNvPr id="20" name="Image 19" descr="Une image contenant noir, obscurité&#10;&#10;Le contenu généré par l’IA peut être incorrect.">
            <a:extLst>
              <a:ext uri="{FF2B5EF4-FFF2-40B4-BE49-F238E27FC236}">
                <a16:creationId xmlns:a16="http://schemas.microsoft.com/office/drawing/2014/main" id="{71FA64D6-2488-E89C-59ED-6D025853D9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614" y="1977543"/>
            <a:ext cx="5488778" cy="1415180"/>
          </a:xfrm>
          <a:prstGeom prst="rect">
            <a:avLst/>
          </a:prstGeom>
        </p:spPr>
      </p:pic>
      <p:sp>
        <p:nvSpPr>
          <p:cNvPr id="21" name="Espace réservé du texte 5">
            <a:extLst>
              <a:ext uri="{FF2B5EF4-FFF2-40B4-BE49-F238E27FC236}">
                <a16:creationId xmlns:a16="http://schemas.microsoft.com/office/drawing/2014/main" id="{0E1DEF7F-397F-C4D0-C5EC-85EFF585D32C}"/>
              </a:ext>
            </a:extLst>
          </p:cNvPr>
          <p:cNvSpPr txBox="1">
            <a:spLocks/>
          </p:cNvSpPr>
          <p:nvPr/>
        </p:nvSpPr>
        <p:spPr>
          <a:xfrm>
            <a:off x="2051261" y="2570851"/>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Font typeface="Arial" panose="020B0604020202020204" pitchFamily="34" charset="0"/>
              <a:buChar char="•"/>
              <a:defRPr/>
            </a:pPr>
            <a:r>
              <a:rPr lang="ar-MA" sz="1600" b="1" dirty="0">
                <a:cs typeface="Microsoft Uighur" panose="02000000000000000000" pitchFamily="2" charset="-78"/>
              </a:rPr>
              <a:t>ترحيب</a:t>
            </a:r>
          </a:p>
          <a:p>
            <a:pPr algn="r" rtl="1">
              <a:buClr>
                <a:srgbClr val="424D7B"/>
              </a:buClr>
              <a:buFont typeface="Arial" panose="020B0604020202020204" pitchFamily="34" charset="0"/>
              <a:buChar char="•"/>
              <a:defRPr/>
            </a:pPr>
            <a:r>
              <a:rPr lang="ar-MA" sz="1600" b="1" dirty="0">
                <a:cs typeface="Microsoft Uighur" panose="02000000000000000000" pitchFamily="2" charset="-78"/>
              </a:rPr>
              <a:t>تدبير السلوك</a:t>
            </a:r>
          </a:p>
          <a:p>
            <a:pPr algn="r" rtl="1">
              <a:buClr>
                <a:srgbClr val="424D7B"/>
              </a:buClr>
              <a:buFont typeface="Arial" panose="020B0604020202020204" pitchFamily="34" charset="0"/>
              <a:buChar char="•"/>
              <a:defRPr/>
            </a:pPr>
            <a:r>
              <a:rPr lang="ar-MA" sz="1600" b="1" dirty="0">
                <a:cs typeface="Microsoft Uighur" panose="02000000000000000000" pitchFamily="2" charset="-78"/>
              </a:rPr>
              <a:t>نشاط اعتيادي - طلاقة</a:t>
            </a:r>
          </a:p>
          <a:p>
            <a:pPr algn="r" rtl="1">
              <a:buClr>
                <a:srgbClr val="424D7B"/>
              </a:buClr>
              <a:buFont typeface="Arial" panose="020B0604020202020204" pitchFamily="34" charset="0"/>
              <a:buChar char="•"/>
              <a:defRPr/>
            </a:pPr>
            <a:endParaRPr lang="ar-MA" b="1" dirty="0">
              <a:cs typeface="Microsoft Uighur" panose="02000000000000000000" pitchFamily="2" charset="-78"/>
            </a:endParaRPr>
          </a:p>
        </p:txBody>
      </p:sp>
      <p:sp>
        <p:nvSpPr>
          <p:cNvPr id="22" name="ZoneTexte 21">
            <a:extLst>
              <a:ext uri="{FF2B5EF4-FFF2-40B4-BE49-F238E27FC236}">
                <a16:creationId xmlns:a16="http://schemas.microsoft.com/office/drawing/2014/main" id="{FECB4FE8-F88A-0FF3-B3EE-1C21ACDAA97D}"/>
              </a:ext>
            </a:extLst>
          </p:cNvPr>
          <p:cNvSpPr txBox="1"/>
          <p:nvPr/>
        </p:nvSpPr>
        <p:spPr>
          <a:xfrm>
            <a:off x="4460033" y="2113245"/>
            <a:ext cx="2179211" cy="369332"/>
          </a:xfrm>
          <a:prstGeom prst="rect">
            <a:avLst/>
          </a:prstGeom>
          <a:noFill/>
        </p:spPr>
        <p:txBody>
          <a:bodyPr wrap="squar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fr-MA"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  01 </a:t>
            </a:r>
            <a:r>
              <a:rPr kumimoji="0" lang="ar-MA"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افتتاح الحصة</a:t>
            </a:r>
          </a:p>
        </p:txBody>
      </p:sp>
      <p:pic>
        <p:nvPicPr>
          <p:cNvPr id="6" name="Image 5">
            <a:extLst>
              <a:ext uri="{FF2B5EF4-FFF2-40B4-BE49-F238E27FC236}">
                <a16:creationId xmlns:a16="http://schemas.microsoft.com/office/drawing/2014/main" id="{A8033E18-0BF8-0A23-3475-6EDAB678A6E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6719908" y="2189639"/>
            <a:ext cx="544953" cy="540000"/>
          </a:xfrm>
          <a:prstGeom prst="rect">
            <a:avLst/>
          </a:prstGeom>
        </p:spPr>
      </p:pic>
      <p:pic>
        <p:nvPicPr>
          <p:cNvPr id="23" name="Espace réservé pour une image  20">
            <a:extLst>
              <a:ext uri="{FF2B5EF4-FFF2-40B4-BE49-F238E27FC236}">
                <a16:creationId xmlns:a16="http://schemas.microsoft.com/office/drawing/2014/main" id="{DB7EDC81-5010-F21C-8657-F278D00C5CFC}"/>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1721372" y="1983250"/>
            <a:ext cx="468000" cy="468000"/>
          </a:xfrm>
          <a:prstGeom prst="rect">
            <a:avLst/>
          </a:prstGeom>
        </p:spPr>
      </p:pic>
      <p:pic>
        <p:nvPicPr>
          <p:cNvPr id="2" name="Image 1" descr="Une image contenant noir, obscurité&#10;&#10;Le contenu généré par l’IA peut être incorrect.">
            <a:extLst>
              <a:ext uri="{FF2B5EF4-FFF2-40B4-BE49-F238E27FC236}">
                <a16:creationId xmlns:a16="http://schemas.microsoft.com/office/drawing/2014/main" id="{FB81E251-DEE6-2737-C7C1-6AEADF15F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3243576"/>
            <a:ext cx="5472000" cy="1405870"/>
          </a:xfrm>
          <a:prstGeom prst="rect">
            <a:avLst/>
          </a:prstGeom>
        </p:spPr>
      </p:pic>
      <p:sp>
        <p:nvSpPr>
          <p:cNvPr id="3" name="Espace réservé du texte 5">
            <a:extLst>
              <a:ext uri="{FF2B5EF4-FFF2-40B4-BE49-F238E27FC236}">
                <a16:creationId xmlns:a16="http://schemas.microsoft.com/office/drawing/2014/main" id="{A8417B3C-ED6C-3E31-483B-4AA47805F93E}"/>
              </a:ext>
            </a:extLst>
          </p:cNvPr>
          <p:cNvSpPr txBox="1">
            <a:spLocks/>
          </p:cNvSpPr>
          <p:nvPr/>
        </p:nvSpPr>
        <p:spPr>
          <a:xfrm>
            <a:off x="2102784" y="3743967"/>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Font typeface="Arial" panose="020B0604020202020204" pitchFamily="34" charset="0"/>
              <a:buChar char="•"/>
            </a:pPr>
            <a:r>
              <a:rPr lang="ar-MA" sz="1600" b="1" dirty="0">
                <a:cs typeface="Microsoft Uighur" panose="02000000000000000000" pitchFamily="2" charset="-78"/>
              </a:rPr>
              <a:t> خريطة الكلمة.</a:t>
            </a:r>
          </a:p>
        </p:txBody>
      </p:sp>
      <p:sp>
        <p:nvSpPr>
          <p:cNvPr id="5" name="ZoneTexte 4">
            <a:extLst>
              <a:ext uri="{FF2B5EF4-FFF2-40B4-BE49-F238E27FC236}">
                <a16:creationId xmlns:a16="http://schemas.microsoft.com/office/drawing/2014/main" id="{CF9B7FF1-551C-6B3E-88C4-2711FAE3DD72}"/>
              </a:ext>
            </a:extLst>
          </p:cNvPr>
          <p:cNvSpPr txBox="1"/>
          <p:nvPr/>
        </p:nvSpPr>
        <p:spPr>
          <a:xfrm>
            <a:off x="5706648" y="3380220"/>
            <a:ext cx="901209" cy="369332"/>
          </a:xfrm>
          <a:prstGeom prst="rect">
            <a:avLst/>
          </a:prstGeom>
          <a:noFill/>
        </p:spPr>
        <p:txBody>
          <a:bodyPr wrap="none" rtlCol="0">
            <a:spAutoFit/>
          </a:bodyPr>
          <a:lstStyle/>
          <a:p>
            <a:pPr algn="r" rtl="1"/>
            <a:r>
              <a:rPr lang="fr-MA" b="1" dirty="0">
                <a:solidFill>
                  <a:srgbClr val="424D7B"/>
                </a:solidFill>
                <a:latin typeface="Microsoft Uighur" panose="02000000000000000000" pitchFamily="2" charset="-78"/>
                <a:cs typeface="Microsoft Uighur" panose="02000000000000000000" pitchFamily="2" charset="-78"/>
              </a:rPr>
              <a:t> - 02</a:t>
            </a:r>
            <a:r>
              <a:rPr lang="ar-MA" b="1" dirty="0">
                <a:solidFill>
                  <a:srgbClr val="424D7B"/>
                </a:solidFill>
                <a:latin typeface="Microsoft Uighur" panose="02000000000000000000" pitchFamily="2" charset="-78"/>
                <a:cs typeface="Microsoft Uighur" panose="02000000000000000000" pitchFamily="2" charset="-78"/>
              </a:rPr>
              <a:t>المعجم</a:t>
            </a:r>
          </a:p>
        </p:txBody>
      </p:sp>
      <p:pic>
        <p:nvPicPr>
          <p:cNvPr id="7" name="Image 6">
            <a:extLst>
              <a:ext uri="{FF2B5EF4-FFF2-40B4-BE49-F238E27FC236}">
                <a16:creationId xmlns:a16="http://schemas.microsoft.com/office/drawing/2014/main" id="{BF8F49AE-464A-582F-C030-A17BF030BC3B}"/>
              </a:ext>
            </a:extLst>
          </p:cNvPr>
          <p:cNvPicPr>
            <a:picLocks noChangeAspect="1"/>
          </p:cNvPicPr>
          <p:nvPr/>
        </p:nvPicPr>
        <p:blipFill>
          <a:blip r:embed="rId5"/>
          <a:srcRect/>
          <a:stretch/>
        </p:blipFill>
        <p:spPr>
          <a:xfrm>
            <a:off x="6737733" y="3430505"/>
            <a:ext cx="536339" cy="540000"/>
          </a:xfrm>
          <a:prstGeom prst="rect">
            <a:avLst/>
          </a:prstGeom>
        </p:spPr>
      </p:pic>
      <p:pic>
        <p:nvPicPr>
          <p:cNvPr id="12" name="Image 11" descr="Une image contenant noir, obscurité&#10;&#10;Le contenu généré par l’IA peut être incorrect.">
            <a:extLst>
              <a:ext uri="{FF2B5EF4-FFF2-40B4-BE49-F238E27FC236}">
                <a16:creationId xmlns:a16="http://schemas.microsoft.com/office/drawing/2014/main" id="{527705E2-A70D-8FDD-59FC-42FB5B08A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392" y="4525100"/>
            <a:ext cx="5525521" cy="1405870"/>
          </a:xfrm>
          <a:prstGeom prst="rect">
            <a:avLst/>
          </a:prstGeom>
        </p:spPr>
      </p:pic>
      <p:sp>
        <p:nvSpPr>
          <p:cNvPr id="13" name="Espace réservé du texte 5">
            <a:extLst>
              <a:ext uri="{FF2B5EF4-FFF2-40B4-BE49-F238E27FC236}">
                <a16:creationId xmlns:a16="http://schemas.microsoft.com/office/drawing/2014/main" id="{D6485E13-3F45-F80C-515F-11D586D2820C}"/>
              </a:ext>
            </a:extLst>
          </p:cNvPr>
          <p:cNvSpPr txBox="1">
            <a:spLocks/>
          </p:cNvSpPr>
          <p:nvPr/>
        </p:nvSpPr>
        <p:spPr>
          <a:xfrm>
            <a:off x="2160599" y="5017102"/>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Font typeface="Arial" panose="020B0604020202020204" pitchFamily="34" charset="0"/>
              <a:buChar char="•"/>
            </a:pPr>
            <a:r>
              <a:rPr lang="ar-MA" sz="1600" b="1" dirty="0">
                <a:cs typeface="Microsoft Uighur" panose="02000000000000000000" pitchFamily="2" charset="-78"/>
              </a:rPr>
              <a:t>سفر إلى الماضي :  فهم المسموع</a:t>
            </a:r>
          </a:p>
        </p:txBody>
      </p:sp>
      <p:sp>
        <p:nvSpPr>
          <p:cNvPr id="15" name="ZoneTexte 14">
            <a:extLst>
              <a:ext uri="{FF2B5EF4-FFF2-40B4-BE49-F238E27FC236}">
                <a16:creationId xmlns:a16="http://schemas.microsoft.com/office/drawing/2014/main" id="{01A969E0-85FC-2E62-B385-F693C62C91A3}"/>
              </a:ext>
            </a:extLst>
          </p:cNvPr>
          <p:cNvSpPr txBox="1"/>
          <p:nvPr/>
        </p:nvSpPr>
        <p:spPr>
          <a:xfrm>
            <a:off x="5618018" y="4692778"/>
            <a:ext cx="984766" cy="369332"/>
          </a:xfrm>
          <a:prstGeom prst="rect">
            <a:avLst/>
          </a:prstGeom>
          <a:noFill/>
        </p:spPr>
        <p:txBody>
          <a:bodyPr wrap="square" rtlCol="0">
            <a:spAutoFit/>
          </a:bodyPr>
          <a:lstStyle/>
          <a:p>
            <a:pPr algn="r" rtl="1"/>
            <a:r>
              <a:rPr lang="fr-MA" b="1" dirty="0">
                <a:solidFill>
                  <a:srgbClr val="424D7B"/>
                </a:solidFill>
                <a:latin typeface="Microsoft Uighur" panose="02000000000000000000" pitchFamily="2" charset="-78"/>
                <a:cs typeface="Microsoft Uighur" panose="02000000000000000000" pitchFamily="2" charset="-78"/>
              </a:rPr>
              <a:t> - 03</a:t>
            </a:r>
            <a:r>
              <a:rPr lang="ar-MA" b="1" dirty="0">
                <a:solidFill>
                  <a:srgbClr val="424D7B"/>
                </a:solidFill>
                <a:latin typeface="Microsoft Uighur" panose="02000000000000000000" pitchFamily="2" charset="-78"/>
                <a:cs typeface="Microsoft Uighur" panose="02000000000000000000" pitchFamily="2" charset="-78"/>
              </a:rPr>
              <a:t>التحدث</a:t>
            </a:r>
          </a:p>
        </p:txBody>
      </p:sp>
      <p:pic>
        <p:nvPicPr>
          <p:cNvPr id="27" name="Espace réservé pour une image  20">
            <a:extLst>
              <a:ext uri="{FF2B5EF4-FFF2-40B4-BE49-F238E27FC236}">
                <a16:creationId xmlns:a16="http://schemas.microsoft.com/office/drawing/2014/main" id="{F2E0393C-6904-6EA4-F854-FE7AF2B5157A}"/>
              </a:ext>
            </a:extLst>
          </p:cNvPr>
          <p:cNvPicPr>
            <a:picLocks noChangeAspect="1"/>
          </p:cNvPicPr>
          <p:nvPr/>
        </p:nvPicPr>
        <p:blipFill rotWithShape="1">
          <a:blip r:embed="rId6">
            <a:extLst>
              <a:ext uri="{28A0092B-C50C-407E-A947-70E740481C1C}">
                <a14:useLocalDpi xmlns:a14="http://schemas.microsoft.com/office/drawing/2010/main" val="0"/>
              </a:ext>
            </a:extLst>
          </a:blip>
          <a:srcRect l="-7560" r="-7560"/>
          <a:stretch>
            <a:fillRect/>
          </a:stretch>
        </p:blipFill>
        <p:spPr>
          <a:xfrm>
            <a:off x="1738472" y="4530539"/>
            <a:ext cx="468000" cy="468000"/>
          </a:xfrm>
          <a:prstGeom prst="rect">
            <a:avLst/>
          </a:prstGeom>
        </p:spPr>
      </p:pic>
      <p:pic>
        <p:nvPicPr>
          <p:cNvPr id="9" name="Image 8">
            <a:extLst>
              <a:ext uri="{FF2B5EF4-FFF2-40B4-BE49-F238E27FC236}">
                <a16:creationId xmlns:a16="http://schemas.microsoft.com/office/drawing/2014/main" id="{57E312E2-A165-620B-EDAA-02AC3B91AB83}"/>
              </a:ext>
            </a:extLst>
          </p:cNvPr>
          <p:cNvPicPr>
            <a:picLocks noChangeAspect="1"/>
          </p:cNvPicPr>
          <p:nvPr/>
        </p:nvPicPr>
        <p:blipFill>
          <a:blip r:embed="rId5"/>
          <a:srcRect/>
          <a:stretch/>
        </p:blipFill>
        <p:spPr>
          <a:xfrm>
            <a:off x="6745679" y="4688035"/>
            <a:ext cx="536339" cy="540000"/>
          </a:xfrm>
          <a:prstGeom prst="rect">
            <a:avLst/>
          </a:prstGeom>
        </p:spPr>
      </p:pic>
      <p:pic>
        <p:nvPicPr>
          <p:cNvPr id="10" name="Espace réservé pour une image  20">
            <a:extLst>
              <a:ext uri="{FF2B5EF4-FFF2-40B4-BE49-F238E27FC236}">
                <a16:creationId xmlns:a16="http://schemas.microsoft.com/office/drawing/2014/main" id="{83A71147-D8F7-EE41-3E3D-A424D8F74FD0}"/>
              </a:ext>
            </a:extLst>
          </p:cNvPr>
          <p:cNvPicPr>
            <a:picLocks noChangeAspect="1"/>
          </p:cNvPicPr>
          <p:nvPr/>
        </p:nvPicPr>
        <p:blipFill rotWithShape="1">
          <a:blip r:embed="rId6">
            <a:extLst>
              <a:ext uri="{28A0092B-C50C-407E-A947-70E740481C1C}">
                <a14:useLocalDpi xmlns:a14="http://schemas.microsoft.com/office/drawing/2010/main" val="0"/>
              </a:ext>
            </a:extLst>
          </a:blip>
          <a:srcRect l="-7560" r="-7560"/>
          <a:stretch>
            <a:fillRect/>
          </a:stretch>
        </p:blipFill>
        <p:spPr>
          <a:xfrm>
            <a:off x="1738472" y="3263371"/>
            <a:ext cx="468000" cy="468000"/>
          </a:xfrm>
          <a:prstGeom prst="rect">
            <a:avLst/>
          </a:prstGeom>
        </p:spPr>
      </p:pic>
    </p:spTree>
    <p:extLst>
      <p:ext uri="{BB962C8B-B14F-4D97-AF65-F5344CB8AC3E}">
        <p14:creationId xmlns:p14="http://schemas.microsoft.com/office/powerpoint/2010/main" val="1677902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1"/>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22"/>
                                        </p:tgtEl>
                                        <p:attrNameLst>
                                          <p:attrName>style.visibility</p:attrName>
                                        </p:attrNameLst>
                                      </p:cBhvr>
                                      <p:to>
                                        <p:strVal val="visible"/>
                                      </p:to>
                                    </p:set>
                                    <p:animEffect transition="in" filter="wipe(up)">
                                      <p:cBhvr>
                                        <p:cTn id="9" dur="250"/>
                                        <p:tgtEl>
                                          <p:spTgt spid="22"/>
                                        </p:tgtEl>
                                      </p:cBhvr>
                                    </p:animEffect>
                                  </p:childTnLst>
                                </p:cTn>
                              </p:par>
                              <p:par>
                                <p:cTn id="10" presetID="10" presetClass="entr" presetSubtype="0" fill="hold" nodeType="withEffect">
                                  <p:stCondLst>
                                    <p:cond delay="1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12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700"/>
                            </p:stCondLst>
                            <p:childTnLst>
                              <p:par>
                                <p:cTn id="17" presetID="1" presetClass="entr" presetSubtype="0" fill="hold" grpId="0" nodeType="afterEffect">
                                  <p:stCondLst>
                                    <p:cond delay="1250"/>
                                  </p:stCondLst>
                                  <p:childTnLst>
                                    <p:set>
                                      <p:cBhvr>
                                        <p:cTn id="18" dur="1" fill="hold">
                                          <p:stCondLst>
                                            <p:cond delay="0"/>
                                          </p:stCondLst>
                                        </p:cTn>
                                        <p:tgtEl>
                                          <p:spTgt spid="3"/>
                                        </p:tgtEl>
                                        <p:attrNameLst>
                                          <p:attrName>style.visibility</p:attrName>
                                        </p:attrNameLst>
                                      </p:cBhvr>
                                      <p:to>
                                        <p:strVal val="visible"/>
                                      </p:to>
                                    </p:set>
                                  </p:childTnLst>
                                </p:cTn>
                              </p:par>
                              <p:par>
                                <p:cTn id="19" presetID="22" presetClass="entr" presetSubtype="1" fill="hold" grpId="0" nodeType="withEffect">
                                  <p:stCondLst>
                                    <p:cond delay="120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250"/>
                                        <p:tgtEl>
                                          <p:spTgt spid="5"/>
                                        </p:tgtEl>
                                      </p:cBhvr>
                                    </p:animEffect>
                                  </p:childTnLst>
                                </p:cTn>
                              </p:par>
                              <p:par>
                                <p:cTn id="22" presetID="10" presetClass="entr" presetSubtype="0" fill="hold" nodeType="withEffect">
                                  <p:stCondLst>
                                    <p:cond delay="12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3400"/>
                            </p:stCondLst>
                            <p:childTnLst>
                              <p:par>
                                <p:cTn id="26" presetID="1" presetClass="entr" presetSubtype="0" fill="hold" grpId="0" nodeType="afterEffect">
                                  <p:stCondLst>
                                    <p:cond delay="1250"/>
                                  </p:stCondLst>
                                  <p:childTnLst>
                                    <p:set>
                                      <p:cBhvr>
                                        <p:cTn id="27" dur="1" fill="hold">
                                          <p:stCondLst>
                                            <p:cond delay="0"/>
                                          </p:stCondLst>
                                        </p:cTn>
                                        <p:tgtEl>
                                          <p:spTgt spid="13"/>
                                        </p:tgtEl>
                                        <p:attrNameLst>
                                          <p:attrName>style.visibility</p:attrName>
                                        </p:attrNameLst>
                                      </p:cBhvr>
                                      <p:to>
                                        <p:strVal val="visible"/>
                                      </p:to>
                                    </p:set>
                                  </p:childTnLst>
                                </p:cTn>
                              </p:par>
                              <p:par>
                                <p:cTn id="28" presetID="22" presetClass="entr" presetSubtype="1" fill="hold" grpId="0" nodeType="withEffect">
                                  <p:stCondLst>
                                    <p:cond delay="120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250"/>
                                        <p:tgtEl>
                                          <p:spTgt spid="15"/>
                                        </p:tgtEl>
                                      </p:cBhvr>
                                    </p:animEffect>
                                  </p:childTnLst>
                                </p:cTn>
                              </p:par>
                              <p:par>
                                <p:cTn id="31" presetID="10" presetClass="entr" presetSubtype="0" fill="hold" nodeType="withEffect">
                                  <p:stCondLst>
                                    <p:cond delay="12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P spid="5" grpId="0"/>
      <p:bldP spid="13"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4637-46D1-49B8-90A6-C51D87EEABA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6F8637FA-302F-4DE2-6970-220201DB2E63}"/>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سأسجل توقعاتكم على السبورة لكي نتحقق منها بعد الاستماع للنص. (3 توقعات)</a:t>
            </a:r>
          </a:p>
        </p:txBody>
      </p:sp>
      <p:pic>
        <p:nvPicPr>
          <p:cNvPr id="6" name="Espace réservé pour une image  5">
            <a:extLst>
              <a:ext uri="{FF2B5EF4-FFF2-40B4-BE49-F238E27FC236}">
                <a16:creationId xmlns:a16="http://schemas.microsoft.com/office/drawing/2014/main" id="{F5A87EE2-F847-D0CC-B630-3D69B3C33E6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4" name="Rectangle 3">
            <a:extLst>
              <a:ext uri="{FF2B5EF4-FFF2-40B4-BE49-F238E27FC236}">
                <a16:creationId xmlns:a16="http://schemas.microsoft.com/office/drawing/2014/main" id="{15C65CE5-2390-73F0-C985-4D19C0F16835}"/>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1" name="Rectangle 10">
            <a:extLst>
              <a:ext uri="{FF2B5EF4-FFF2-40B4-BE49-F238E27FC236}">
                <a16:creationId xmlns:a16="http://schemas.microsoft.com/office/drawing/2014/main" id="{2F1025A9-00A4-76A9-E7E4-544216F91A69}"/>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F1C4D2A1-0B88-31C4-B7F0-602E48E0B17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8B25CD17-EFE7-C12B-281B-E564FAEA5BC0}"/>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5" name="Image 14">
            <a:extLst>
              <a:ext uri="{FF2B5EF4-FFF2-40B4-BE49-F238E27FC236}">
                <a16:creationId xmlns:a16="http://schemas.microsoft.com/office/drawing/2014/main" id="{5FF76EEE-77D2-5191-7C6E-CCC22AFDB4E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6" name="Image 15">
            <a:extLst>
              <a:ext uri="{FF2B5EF4-FFF2-40B4-BE49-F238E27FC236}">
                <a16:creationId xmlns:a16="http://schemas.microsoft.com/office/drawing/2014/main" id="{717C4296-FAB2-F3AD-70E3-A55B4642370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7" name="Image 16">
            <a:extLst>
              <a:ext uri="{FF2B5EF4-FFF2-40B4-BE49-F238E27FC236}">
                <a16:creationId xmlns:a16="http://schemas.microsoft.com/office/drawing/2014/main" id="{C4CD651E-1EE7-8DC9-98C4-C6AE81AE85B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8" name="Rectangle 17">
            <a:extLst>
              <a:ext uri="{FF2B5EF4-FFF2-40B4-BE49-F238E27FC236}">
                <a16:creationId xmlns:a16="http://schemas.microsoft.com/office/drawing/2014/main" id="{7EDBFD53-A062-743C-EBBD-A812980B9CBB}"/>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
        <p:nvSpPr>
          <p:cNvPr id="7" name="Espace réservé du texte 2">
            <a:extLst>
              <a:ext uri="{FF2B5EF4-FFF2-40B4-BE49-F238E27FC236}">
                <a16:creationId xmlns:a16="http://schemas.microsoft.com/office/drawing/2014/main" id="{99BA8C6B-A46B-54E4-90D6-421C38DCE242}"/>
              </a:ext>
            </a:extLst>
          </p:cNvPr>
          <p:cNvSpPr txBox="1">
            <a:spLocks/>
          </p:cNvSpPr>
          <p:nvPr/>
        </p:nvSpPr>
        <p:spPr>
          <a:xfrm>
            <a:off x="685801" y="1680536"/>
            <a:ext cx="6694487" cy="612000"/>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rtl="1">
              <a:buNone/>
            </a:pPr>
            <a:r>
              <a:rPr lang="ar-MA" sz="4800" b="1" dirty="0">
                <a:solidFill>
                  <a:srgbClr val="424D7B"/>
                </a:solidFill>
                <a:latin typeface="Microsoft Uighur" panose="02000000000000000000" pitchFamily="2" charset="-78"/>
                <a:cs typeface="Microsoft Uighur" panose="02000000000000000000" pitchFamily="2" charset="-78"/>
              </a:rPr>
              <a:t>سَفَرٌ إلى ٱلْماضي</a:t>
            </a:r>
            <a:endParaRPr lang="fr-MA" sz="2800" dirty="0">
              <a:solidFill>
                <a:srgbClr val="424D7B"/>
              </a:solidFill>
            </a:endParaRPr>
          </a:p>
        </p:txBody>
      </p:sp>
      <p:pic>
        <p:nvPicPr>
          <p:cNvPr id="8" name="Image 7">
            <a:extLst>
              <a:ext uri="{FF2B5EF4-FFF2-40B4-BE49-F238E27FC236}">
                <a16:creationId xmlns:a16="http://schemas.microsoft.com/office/drawing/2014/main" id="{5CDA3751-F579-8B21-9FE6-43B6E4E4C4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9488" y="2561590"/>
            <a:ext cx="2590800" cy="2832100"/>
          </a:xfrm>
          <a:prstGeom prst="rect">
            <a:avLst/>
          </a:prstGeom>
        </p:spPr>
      </p:pic>
      <p:pic>
        <p:nvPicPr>
          <p:cNvPr id="13" name="Image 12">
            <a:extLst>
              <a:ext uri="{FF2B5EF4-FFF2-40B4-BE49-F238E27FC236}">
                <a16:creationId xmlns:a16="http://schemas.microsoft.com/office/drawing/2014/main" id="{C9514FD6-E06A-D964-754F-37C4241B75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179" y="3629977"/>
            <a:ext cx="2590800" cy="2832100"/>
          </a:xfrm>
          <a:prstGeom prst="rect">
            <a:avLst/>
          </a:prstGeom>
        </p:spPr>
      </p:pic>
    </p:spTree>
    <p:extLst>
      <p:ext uri="{BB962C8B-B14F-4D97-AF65-F5344CB8AC3E}">
        <p14:creationId xmlns:p14="http://schemas.microsoft.com/office/powerpoint/2010/main" val="2579384249"/>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DF57E-9649-1033-73E5-D573E8B7167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605728F-E04B-F7E9-185C-07DAA0F799E3}"/>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استمعوا جيدا لتتحققوا من توقعاتكم. </a:t>
            </a:r>
          </a:p>
        </p:txBody>
      </p:sp>
      <p:pic>
        <p:nvPicPr>
          <p:cNvPr id="6" name="Espace réservé pour une image  5">
            <a:extLst>
              <a:ext uri="{FF2B5EF4-FFF2-40B4-BE49-F238E27FC236}">
                <a16:creationId xmlns:a16="http://schemas.microsoft.com/office/drawing/2014/main" id="{DB91B80C-BFEF-AD6B-A0E2-F3A5C97E8A0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4" name="Rectangle 3">
            <a:extLst>
              <a:ext uri="{FF2B5EF4-FFF2-40B4-BE49-F238E27FC236}">
                <a16:creationId xmlns:a16="http://schemas.microsoft.com/office/drawing/2014/main" id="{FA5CEACE-221D-F587-FCAD-05CC1D72F8A3}"/>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1" name="Rectangle 10">
            <a:extLst>
              <a:ext uri="{FF2B5EF4-FFF2-40B4-BE49-F238E27FC236}">
                <a16:creationId xmlns:a16="http://schemas.microsoft.com/office/drawing/2014/main" id="{D1BE79BF-A402-5889-07E0-2C69B0ADC830}"/>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715F190E-B287-23FD-78CC-5F79D11CD56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94F4539E-566A-D5A1-44D0-E0B4E6A8852B}"/>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5" name="Image 14">
            <a:extLst>
              <a:ext uri="{FF2B5EF4-FFF2-40B4-BE49-F238E27FC236}">
                <a16:creationId xmlns:a16="http://schemas.microsoft.com/office/drawing/2014/main" id="{4A12B68E-2F04-A066-2960-BFC2C655434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6" name="Image 15">
            <a:extLst>
              <a:ext uri="{FF2B5EF4-FFF2-40B4-BE49-F238E27FC236}">
                <a16:creationId xmlns:a16="http://schemas.microsoft.com/office/drawing/2014/main" id="{5379A55B-F440-52C2-2E6F-6BA0E04FC03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7" name="Image 16">
            <a:extLst>
              <a:ext uri="{FF2B5EF4-FFF2-40B4-BE49-F238E27FC236}">
                <a16:creationId xmlns:a16="http://schemas.microsoft.com/office/drawing/2014/main" id="{A7B0EA8E-DFAA-186B-DC87-02EFA0DFF55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8" name="Rectangle 17">
            <a:extLst>
              <a:ext uri="{FF2B5EF4-FFF2-40B4-BE49-F238E27FC236}">
                <a16:creationId xmlns:a16="http://schemas.microsoft.com/office/drawing/2014/main" id="{53CC4B39-16AF-C582-3206-A8BFF08A5B6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
        <p:nvSpPr>
          <p:cNvPr id="7" name="Espace réservé du texte 2">
            <a:extLst>
              <a:ext uri="{FF2B5EF4-FFF2-40B4-BE49-F238E27FC236}">
                <a16:creationId xmlns:a16="http://schemas.microsoft.com/office/drawing/2014/main" id="{1075B842-1C31-1A9F-4709-C992EAA74AFC}"/>
              </a:ext>
            </a:extLst>
          </p:cNvPr>
          <p:cNvSpPr txBox="1">
            <a:spLocks/>
          </p:cNvSpPr>
          <p:nvPr/>
        </p:nvSpPr>
        <p:spPr>
          <a:xfrm>
            <a:off x="685801" y="1680536"/>
            <a:ext cx="6694487" cy="612000"/>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rtl="1">
              <a:buNone/>
            </a:pPr>
            <a:r>
              <a:rPr lang="ar-MA" sz="4800" b="1" dirty="0">
                <a:solidFill>
                  <a:srgbClr val="424D7B"/>
                </a:solidFill>
                <a:latin typeface="Microsoft Uighur" panose="02000000000000000000" pitchFamily="2" charset="-78"/>
                <a:cs typeface="Microsoft Uighur" panose="02000000000000000000" pitchFamily="2" charset="-78"/>
              </a:rPr>
              <a:t>سَفَرٌ إلى ٱلْماضي</a:t>
            </a:r>
            <a:endParaRPr lang="fr-MA" sz="2800" dirty="0">
              <a:solidFill>
                <a:srgbClr val="424D7B"/>
              </a:solidFill>
            </a:endParaRPr>
          </a:p>
        </p:txBody>
      </p:sp>
      <p:pic>
        <p:nvPicPr>
          <p:cNvPr id="8" name="Image 7">
            <a:extLst>
              <a:ext uri="{FF2B5EF4-FFF2-40B4-BE49-F238E27FC236}">
                <a16:creationId xmlns:a16="http://schemas.microsoft.com/office/drawing/2014/main" id="{7F736394-30FE-084B-6436-9FF62AA5FB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9488" y="2561590"/>
            <a:ext cx="2590800" cy="2832100"/>
          </a:xfrm>
          <a:prstGeom prst="rect">
            <a:avLst/>
          </a:prstGeom>
        </p:spPr>
      </p:pic>
      <p:pic>
        <p:nvPicPr>
          <p:cNvPr id="13" name="Image 12">
            <a:extLst>
              <a:ext uri="{FF2B5EF4-FFF2-40B4-BE49-F238E27FC236}">
                <a16:creationId xmlns:a16="http://schemas.microsoft.com/office/drawing/2014/main" id="{935611BE-040E-03A3-F05B-FC64E6C8ED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179" y="3629977"/>
            <a:ext cx="2590800" cy="2832100"/>
          </a:xfrm>
          <a:prstGeom prst="rect">
            <a:avLst/>
          </a:prstGeom>
        </p:spPr>
      </p:pic>
    </p:spTree>
    <p:extLst>
      <p:ext uri="{BB962C8B-B14F-4D97-AF65-F5344CB8AC3E}">
        <p14:creationId xmlns:p14="http://schemas.microsoft.com/office/powerpoint/2010/main" val="1282886171"/>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19630-D5E4-B6C1-D51B-4AA6118FA157}"/>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0CE6324D-7E3E-5220-05B2-53A78C847E42}"/>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عرض فيديو حكاية  سفر إلى الماضي</a:t>
            </a:r>
          </a:p>
        </p:txBody>
      </p:sp>
      <p:pic>
        <p:nvPicPr>
          <p:cNvPr id="13" name="Espace réservé pour une image  12">
            <a:extLst>
              <a:ext uri="{FF2B5EF4-FFF2-40B4-BE49-F238E27FC236}">
                <a16:creationId xmlns:a16="http://schemas.microsoft.com/office/drawing/2014/main" id="{E693D924-0E63-3F21-5567-6C345A2036D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2" name="Rectangle 1">
            <a:extLst>
              <a:ext uri="{FF2B5EF4-FFF2-40B4-BE49-F238E27FC236}">
                <a16:creationId xmlns:a16="http://schemas.microsoft.com/office/drawing/2014/main" id="{C5D45100-DE66-C486-8C11-C88D435B5090}"/>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4" name="Rectangle 3">
            <a:extLst>
              <a:ext uri="{FF2B5EF4-FFF2-40B4-BE49-F238E27FC236}">
                <a16:creationId xmlns:a16="http://schemas.microsoft.com/office/drawing/2014/main" id="{5A192050-8BAC-4B78-3313-5654251E9EF3}"/>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5" name="Rectangle 4">
            <a:extLst>
              <a:ext uri="{FF2B5EF4-FFF2-40B4-BE49-F238E27FC236}">
                <a16:creationId xmlns:a16="http://schemas.microsoft.com/office/drawing/2014/main" id="{9999F07A-A47C-98FB-F677-37119CCDC318}"/>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6" name="Google Shape;1246;p5">
            <a:extLst>
              <a:ext uri="{FF2B5EF4-FFF2-40B4-BE49-F238E27FC236}">
                <a16:creationId xmlns:a16="http://schemas.microsoft.com/office/drawing/2014/main" id="{C8C4258A-7CE5-9936-4E2B-5C9D932A432A}"/>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7" name="Image 6">
            <a:extLst>
              <a:ext uri="{FF2B5EF4-FFF2-40B4-BE49-F238E27FC236}">
                <a16:creationId xmlns:a16="http://schemas.microsoft.com/office/drawing/2014/main" id="{D024DA5F-7F12-F315-6E38-DB3525EB5E44}"/>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8" name="Image 7">
            <a:extLst>
              <a:ext uri="{FF2B5EF4-FFF2-40B4-BE49-F238E27FC236}">
                <a16:creationId xmlns:a16="http://schemas.microsoft.com/office/drawing/2014/main" id="{53CA1173-8700-4199-051E-70931CCCA96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4" name="Image 13">
            <a:extLst>
              <a:ext uri="{FF2B5EF4-FFF2-40B4-BE49-F238E27FC236}">
                <a16:creationId xmlns:a16="http://schemas.microsoft.com/office/drawing/2014/main" id="{A5A96E72-D0E1-2EF9-C48D-6093DC3294FF}"/>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5" name="Rectangle 14">
            <a:extLst>
              <a:ext uri="{FF2B5EF4-FFF2-40B4-BE49-F238E27FC236}">
                <a16:creationId xmlns:a16="http://schemas.microsoft.com/office/drawing/2014/main" id="{B42D373D-4591-19FB-EAE7-EAF60B85B446}"/>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9" name="WhatsApp Vidéo 2025-11-08 à 18.50.04_6617fba2">
            <a:hlinkClick r:id="" action="ppaction://media"/>
            <a:extLst>
              <a:ext uri="{FF2B5EF4-FFF2-40B4-BE49-F238E27FC236}">
                <a16:creationId xmlns:a16="http://schemas.microsoft.com/office/drawing/2014/main" id="{50D6BBA1-C778-44C1-6BB8-859DF07F50B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70710" y="1909431"/>
            <a:ext cx="7924249" cy="4457390"/>
          </a:xfrm>
          <a:prstGeom prst="rect">
            <a:avLst/>
          </a:prstGeom>
        </p:spPr>
      </p:pic>
    </p:spTree>
    <p:extLst>
      <p:ext uri="{BB962C8B-B14F-4D97-AF65-F5344CB8AC3E}">
        <p14:creationId xmlns:p14="http://schemas.microsoft.com/office/powerpoint/2010/main" val="15954476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01E0D-9071-8E78-4F20-2B8925ED0CCA}"/>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553AAB4A-4993-0B10-C0D1-1F433DEFE07E}"/>
              </a:ext>
            </a:extLst>
          </p:cNvPr>
          <p:cNvSpPr>
            <a:spLocks noGrp="1"/>
          </p:cNvSpPr>
          <p:nvPr>
            <p:ph type="title"/>
          </p:nvPr>
        </p:nvSpPr>
        <p:spPr>
          <a:xfrm>
            <a:off x="319086" y="756000"/>
            <a:ext cx="7300841" cy="612000"/>
          </a:xfrm>
        </p:spPr>
        <p:txBody>
          <a:bodyPr>
            <a:normAutofit/>
          </a:bodyPr>
          <a:lstStyle/>
          <a:p>
            <a:pPr marL="0" marR="0" lvl="0" indent="0" defTabSz="457200" rtl="1" eaLnBrk="1" fontAlgn="auto" latinLnBrk="0" hangingPunct="1">
              <a:lnSpc>
                <a:spcPct val="100000"/>
              </a:lnSpc>
              <a:spcBef>
                <a:spcPts val="0"/>
              </a:spcBef>
              <a:spcAft>
                <a:spcPts val="0"/>
              </a:spcAft>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ما المجموعة التي توقعت ما جاء في النص؟ أين ورد ذلك؟  في البداية، الوسط، النهاية؟</a:t>
            </a:r>
          </a:p>
        </p:txBody>
      </p:sp>
      <p:pic>
        <p:nvPicPr>
          <p:cNvPr id="12" name="Espace réservé pour une image  18">
            <a:extLst>
              <a:ext uri="{FF2B5EF4-FFF2-40B4-BE49-F238E27FC236}">
                <a16:creationId xmlns:a16="http://schemas.microsoft.com/office/drawing/2014/main" id="{C0D1850A-ABBD-EAD9-B41E-B16F948C508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4" name="Rectangle 3">
            <a:extLst>
              <a:ext uri="{FF2B5EF4-FFF2-40B4-BE49-F238E27FC236}">
                <a16:creationId xmlns:a16="http://schemas.microsoft.com/office/drawing/2014/main" id="{64F52312-F0B2-6BAB-043B-ADE5CE9C9936}"/>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6" name="Rectangle 5">
            <a:extLst>
              <a:ext uri="{FF2B5EF4-FFF2-40B4-BE49-F238E27FC236}">
                <a16:creationId xmlns:a16="http://schemas.microsoft.com/office/drawing/2014/main" id="{EBAC9455-AF7D-90B0-F236-C4B7206DAD34}"/>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6D4D4248-E14F-4D0A-E7C4-83C36C1B3D19}"/>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4" name="Google Shape;1246;p5">
            <a:extLst>
              <a:ext uri="{FF2B5EF4-FFF2-40B4-BE49-F238E27FC236}">
                <a16:creationId xmlns:a16="http://schemas.microsoft.com/office/drawing/2014/main" id="{276DF221-9C35-CCAF-67EE-4B8E6E2EE28F}"/>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5" name="Image 14">
            <a:extLst>
              <a:ext uri="{FF2B5EF4-FFF2-40B4-BE49-F238E27FC236}">
                <a16:creationId xmlns:a16="http://schemas.microsoft.com/office/drawing/2014/main" id="{D2F96631-BD2F-04B6-EE8F-F705D926801D}"/>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6" name="Image 15">
            <a:extLst>
              <a:ext uri="{FF2B5EF4-FFF2-40B4-BE49-F238E27FC236}">
                <a16:creationId xmlns:a16="http://schemas.microsoft.com/office/drawing/2014/main" id="{678A2DCF-450D-290D-BB3F-2D15A9E2A4E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7" name="Image 16">
            <a:extLst>
              <a:ext uri="{FF2B5EF4-FFF2-40B4-BE49-F238E27FC236}">
                <a16:creationId xmlns:a16="http://schemas.microsoft.com/office/drawing/2014/main" id="{A19206D4-D5A3-119B-E492-A8B0052345CF}"/>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8" name="Rectangle 17">
            <a:extLst>
              <a:ext uri="{FF2B5EF4-FFF2-40B4-BE49-F238E27FC236}">
                <a16:creationId xmlns:a16="http://schemas.microsoft.com/office/drawing/2014/main" id="{FA9C017B-B39B-1877-C622-3BD87BD6FE39}"/>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
        <p:nvSpPr>
          <p:cNvPr id="2" name="Espace réservé du texte 2">
            <a:extLst>
              <a:ext uri="{FF2B5EF4-FFF2-40B4-BE49-F238E27FC236}">
                <a16:creationId xmlns:a16="http://schemas.microsoft.com/office/drawing/2014/main" id="{673EF92E-5C49-C183-2138-FFA5E544A554}"/>
              </a:ext>
            </a:extLst>
          </p:cNvPr>
          <p:cNvSpPr txBox="1">
            <a:spLocks/>
          </p:cNvSpPr>
          <p:nvPr/>
        </p:nvSpPr>
        <p:spPr>
          <a:xfrm>
            <a:off x="685801" y="1680536"/>
            <a:ext cx="6694487" cy="612000"/>
          </a:xfrm>
          <a:prstGeom prst="rect">
            <a:avLst/>
          </a:prstGeom>
        </p:spPr>
        <p:txBody>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ctr" rtl="1">
              <a:buNone/>
            </a:pPr>
            <a:r>
              <a:rPr lang="ar-MA" sz="4800" b="1" dirty="0">
                <a:solidFill>
                  <a:srgbClr val="424D7B"/>
                </a:solidFill>
                <a:latin typeface="Microsoft Uighur" panose="02000000000000000000" pitchFamily="2" charset="-78"/>
                <a:cs typeface="Microsoft Uighur" panose="02000000000000000000" pitchFamily="2" charset="-78"/>
              </a:rPr>
              <a:t>سَفَرٌ إلى ٱلْماضي</a:t>
            </a:r>
            <a:endParaRPr lang="fr-MA" sz="2800" dirty="0">
              <a:solidFill>
                <a:srgbClr val="424D7B"/>
              </a:solidFill>
            </a:endParaRPr>
          </a:p>
        </p:txBody>
      </p:sp>
      <p:pic>
        <p:nvPicPr>
          <p:cNvPr id="3" name="Image 2">
            <a:extLst>
              <a:ext uri="{FF2B5EF4-FFF2-40B4-BE49-F238E27FC236}">
                <a16:creationId xmlns:a16="http://schemas.microsoft.com/office/drawing/2014/main" id="{5617D5D2-4A71-F168-E810-158FCBBE01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9488" y="2561590"/>
            <a:ext cx="2590800" cy="2832100"/>
          </a:xfrm>
          <a:prstGeom prst="rect">
            <a:avLst/>
          </a:prstGeom>
        </p:spPr>
      </p:pic>
      <p:pic>
        <p:nvPicPr>
          <p:cNvPr id="7" name="Image 6">
            <a:extLst>
              <a:ext uri="{FF2B5EF4-FFF2-40B4-BE49-F238E27FC236}">
                <a16:creationId xmlns:a16="http://schemas.microsoft.com/office/drawing/2014/main" id="{B4AC27BF-EAEE-2C98-06CB-E59FAA4BB0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179" y="3629977"/>
            <a:ext cx="2590800" cy="2832100"/>
          </a:xfrm>
          <a:prstGeom prst="rect">
            <a:avLst/>
          </a:prstGeom>
        </p:spPr>
      </p:pic>
    </p:spTree>
    <p:extLst>
      <p:ext uri="{BB962C8B-B14F-4D97-AF65-F5344CB8AC3E}">
        <p14:creationId xmlns:p14="http://schemas.microsoft.com/office/powerpoint/2010/main" val="3868397781"/>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B637F-76B1-86D5-7287-0A6883C5D28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18C86AB5-7B73-6A39-1DEA-D5D7D1C79AB0}"/>
              </a:ext>
            </a:extLst>
          </p:cNvPr>
          <p:cNvSpPr>
            <a:spLocks noGrp="1"/>
          </p:cNvSpPr>
          <p:nvPr>
            <p:ph type="title"/>
          </p:nvPr>
        </p:nvSpPr>
        <p:spPr>
          <a:xfrm>
            <a:off x="466078" y="756000"/>
            <a:ext cx="7006295" cy="612000"/>
          </a:xfrm>
        </p:spPr>
        <p:txBody>
          <a:bodyPr>
            <a:no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سنعيد الاستماع للنص. انتبهوا جيدا لتتمكنوا من الإجابة عن بعض الأسئلة. </a:t>
            </a:r>
            <a:b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ارفعوا أيديكم إذا سمعتم الكلمات التي درسناها. اُنقُر على الميكروفون</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5" name="Google Shape;452;p158">
            <a:extLst>
              <a:ext uri="{FF2B5EF4-FFF2-40B4-BE49-F238E27FC236}">
                <a16:creationId xmlns:a16="http://schemas.microsoft.com/office/drawing/2014/main" id="{377A20B8-892F-A4E9-935F-81C1ED589109}"/>
              </a:ext>
            </a:extLst>
          </p:cNvPr>
          <p:cNvSpPr txBox="1"/>
          <p:nvPr/>
        </p:nvSpPr>
        <p:spPr>
          <a:xfrm>
            <a:off x="6758043" y="3220279"/>
            <a:ext cx="1787045" cy="919356"/>
          </a:xfrm>
          <a:prstGeom prst="roundRect">
            <a:avLst/>
          </a:prstGeom>
          <a:solidFill>
            <a:schemeClr val="accent5">
              <a:lumMod val="20000"/>
              <a:lumOff val="80000"/>
            </a:schemeClr>
          </a:solidFill>
          <a:ln w="19050" cap="flat" cmpd="sng" algn="ctr">
            <a:no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b="1" kern="0" dirty="0">
                <a:solidFill>
                  <a:srgbClr val="424D7B"/>
                </a:solidFill>
                <a:sym typeface="Sakkal Majalla"/>
              </a:rPr>
              <a:t>أَصالَةٌ</a:t>
            </a:r>
            <a:endParaRPr b="1" kern="0" dirty="0">
              <a:solidFill>
                <a:srgbClr val="424D7B"/>
              </a:solidFill>
              <a:sym typeface="Calibri"/>
            </a:endParaRPr>
          </a:p>
        </p:txBody>
      </p:sp>
      <p:sp>
        <p:nvSpPr>
          <p:cNvPr id="6" name="Google Shape;452;p158">
            <a:extLst>
              <a:ext uri="{FF2B5EF4-FFF2-40B4-BE49-F238E27FC236}">
                <a16:creationId xmlns:a16="http://schemas.microsoft.com/office/drawing/2014/main" id="{E49BB06E-BA5B-4183-20C5-CC34C3A9A13D}"/>
              </a:ext>
            </a:extLst>
          </p:cNvPr>
          <p:cNvSpPr txBox="1"/>
          <p:nvPr/>
        </p:nvSpPr>
        <p:spPr>
          <a:xfrm>
            <a:off x="4701975" y="3244265"/>
            <a:ext cx="1787045" cy="919356"/>
          </a:xfrm>
          <a:prstGeom prst="roundRect">
            <a:avLst/>
          </a:prstGeom>
          <a:solidFill>
            <a:schemeClr val="accent5">
              <a:lumMod val="20000"/>
              <a:lumOff val="80000"/>
            </a:schemeClr>
          </a:solidFill>
          <a:ln w="19050" cap="flat" cmpd="sng" algn="ctr">
            <a:no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b="1" kern="0" dirty="0">
                <a:solidFill>
                  <a:srgbClr val="424D7B"/>
                </a:solidFill>
                <a:sym typeface="Sakkal Majalla"/>
              </a:rPr>
              <a:t>ذِكْرَياتٌ</a:t>
            </a:r>
            <a:endParaRPr b="1" kern="0" dirty="0">
              <a:solidFill>
                <a:srgbClr val="424D7B"/>
              </a:solidFill>
              <a:sym typeface="Calibri"/>
            </a:endParaRPr>
          </a:p>
        </p:txBody>
      </p:sp>
      <p:sp>
        <p:nvSpPr>
          <p:cNvPr id="7" name="Google Shape;452;p158">
            <a:extLst>
              <a:ext uri="{FF2B5EF4-FFF2-40B4-BE49-F238E27FC236}">
                <a16:creationId xmlns:a16="http://schemas.microsoft.com/office/drawing/2014/main" id="{D6FA510B-5EDD-19EC-549B-0F74DDB9D01B}"/>
              </a:ext>
            </a:extLst>
          </p:cNvPr>
          <p:cNvSpPr txBox="1"/>
          <p:nvPr/>
        </p:nvSpPr>
        <p:spPr>
          <a:xfrm>
            <a:off x="2719733" y="3224543"/>
            <a:ext cx="1805401" cy="919356"/>
          </a:xfrm>
          <a:prstGeom prst="roundRect">
            <a:avLst/>
          </a:prstGeom>
          <a:solidFill>
            <a:schemeClr val="accent5">
              <a:lumMod val="20000"/>
              <a:lumOff val="80000"/>
            </a:schemeClr>
          </a:solidFill>
          <a:ln w="19050" cap="flat" cmpd="sng" algn="ctr">
            <a:no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b="1" kern="0" dirty="0">
                <a:solidFill>
                  <a:srgbClr val="424D7B"/>
                </a:solidFill>
                <a:sym typeface="Sakkal Majalla"/>
              </a:rPr>
              <a:t>مُعاصِرٌ</a:t>
            </a:r>
            <a:endParaRPr b="1" kern="0" dirty="0">
              <a:solidFill>
                <a:srgbClr val="424D7B"/>
              </a:solidFill>
              <a:sym typeface="Calibri"/>
            </a:endParaRPr>
          </a:p>
        </p:txBody>
      </p:sp>
      <p:sp>
        <p:nvSpPr>
          <p:cNvPr id="8" name="Google Shape;452;p158">
            <a:extLst>
              <a:ext uri="{FF2B5EF4-FFF2-40B4-BE49-F238E27FC236}">
                <a16:creationId xmlns:a16="http://schemas.microsoft.com/office/drawing/2014/main" id="{FAC905C0-B1B6-E3A2-89F3-37963D61C351}"/>
              </a:ext>
            </a:extLst>
          </p:cNvPr>
          <p:cNvSpPr txBox="1"/>
          <p:nvPr/>
        </p:nvSpPr>
        <p:spPr>
          <a:xfrm>
            <a:off x="664158" y="3252869"/>
            <a:ext cx="1787045" cy="919356"/>
          </a:xfrm>
          <a:prstGeom prst="roundRect">
            <a:avLst/>
          </a:prstGeom>
          <a:solidFill>
            <a:schemeClr val="accent5">
              <a:lumMod val="20000"/>
              <a:lumOff val="80000"/>
            </a:schemeClr>
          </a:solidFill>
          <a:ln w="19050" cap="flat" cmpd="sng" algn="ctr">
            <a:noFill/>
            <a:prstDash val="solid"/>
            <a:miter lim="800000"/>
          </a:ln>
          <a:effectLst/>
        </p:spPr>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MA" b="1" kern="0" dirty="0">
                <a:solidFill>
                  <a:srgbClr val="424D7B"/>
                </a:solidFill>
                <a:sym typeface="Sakkal Majalla"/>
              </a:rPr>
              <a:t>تَواصَلَ</a:t>
            </a:r>
          </a:p>
        </p:txBody>
      </p:sp>
      <p:pic>
        <p:nvPicPr>
          <p:cNvPr id="14" name="Image 13" descr="Une image contenant dessin humoristique, clipart, illustration, microphone&#10;&#10;Le contenu généré par l’IA peut être incorrect.">
            <a:extLst>
              <a:ext uri="{FF2B5EF4-FFF2-40B4-BE49-F238E27FC236}">
                <a16:creationId xmlns:a16="http://schemas.microsoft.com/office/drawing/2014/main" id="{BF19465E-0367-6C79-0209-2AAE2B5902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2634" y="1615926"/>
            <a:ext cx="1023051" cy="1089054"/>
          </a:xfrm>
          <a:prstGeom prst="rect">
            <a:avLst/>
          </a:prstGeom>
        </p:spPr>
      </p:pic>
      <p:pic>
        <p:nvPicPr>
          <p:cNvPr id="15" name="Espace réservé pour une image  33" descr="Une image contenant capture d’écran, Graphique, Bleu électrique, conception&#10;&#10;Le contenu généré par l’IA peut être incorrect.">
            <a:extLst>
              <a:ext uri="{FF2B5EF4-FFF2-40B4-BE49-F238E27FC236}">
                <a16:creationId xmlns:a16="http://schemas.microsoft.com/office/drawing/2014/main" id="{5B8DE3E4-997F-0567-3EAC-44BFC5482C0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7924800" y="684214"/>
            <a:ext cx="828000" cy="827999"/>
          </a:xfrm>
        </p:spPr>
      </p:pic>
      <p:sp>
        <p:nvSpPr>
          <p:cNvPr id="2" name="Rectangle 1">
            <a:extLst>
              <a:ext uri="{FF2B5EF4-FFF2-40B4-BE49-F238E27FC236}">
                <a16:creationId xmlns:a16="http://schemas.microsoft.com/office/drawing/2014/main" id="{03AA74A0-618F-3393-3926-9E9152541AD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3" name="Rectangle 2">
            <a:extLst>
              <a:ext uri="{FF2B5EF4-FFF2-40B4-BE49-F238E27FC236}">
                <a16:creationId xmlns:a16="http://schemas.microsoft.com/office/drawing/2014/main" id="{39C94938-846C-8D4C-1152-3338C18F100F}"/>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4" name="Rectangle 3">
            <a:extLst>
              <a:ext uri="{FF2B5EF4-FFF2-40B4-BE49-F238E27FC236}">
                <a16:creationId xmlns:a16="http://schemas.microsoft.com/office/drawing/2014/main" id="{ED10B043-85FD-DD1C-7E64-BD758C6C8D59}"/>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0FEFF5DC-AB8B-4497-7985-8B9FE9D9BE52}"/>
              </a:ext>
            </a:extLst>
          </p:cNvPr>
          <p:cNvPicPr preferRelativeResize="0"/>
          <p:nvPr/>
        </p:nvPicPr>
        <p:blipFill rotWithShape="1">
          <a:blip r:embed="rId4">
            <a:alphaModFix amt="20000"/>
          </a:blip>
          <a:srcRect/>
          <a:stretch/>
        </p:blipFill>
        <p:spPr>
          <a:xfrm>
            <a:off x="2153545" y="146613"/>
            <a:ext cx="278069" cy="278069"/>
          </a:xfrm>
          <a:prstGeom prst="rect">
            <a:avLst/>
          </a:prstGeom>
          <a:noFill/>
          <a:ln>
            <a:noFill/>
          </a:ln>
        </p:spPr>
      </p:pic>
      <p:pic>
        <p:nvPicPr>
          <p:cNvPr id="16" name="Image 15">
            <a:extLst>
              <a:ext uri="{FF2B5EF4-FFF2-40B4-BE49-F238E27FC236}">
                <a16:creationId xmlns:a16="http://schemas.microsoft.com/office/drawing/2014/main" id="{AE3DD518-4C9A-0972-BD3A-DB02EECB16D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3CEEBD9E-A355-BA3E-49EB-6810ECC7D14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8" name="Image 17">
            <a:extLst>
              <a:ext uri="{FF2B5EF4-FFF2-40B4-BE49-F238E27FC236}">
                <a16:creationId xmlns:a16="http://schemas.microsoft.com/office/drawing/2014/main" id="{9C6611E1-98B6-19C2-D883-A8EC1F8E972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9" name="Rectangle 18">
            <a:extLst>
              <a:ext uri="{FF2B5EF4-FFF2-40B4-BE49-F238E27FC236}">
                <a16:creationId xmlns:a16="http://schemas.microsoft.com/office/drawing/2014/main" id="{CAEF1E75-54BC-DE30-FAE4-C5DED96276FD}"/>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3249448953"/>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FF8D6-7278-9478-321F-5F762EE673DD}"/>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ED0304AF-7D04-AFF9-9460-3A9C458B903E}"/>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خذوا الصفحة 35 من كراساتكم. سننجز نشاط التحقق من فهم النص.</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1" name="Espace réservé pour une image  18">
            <a:extLst>
              <a:ext uri="{FF2B5EF4-FFF2-40B4-BE49-F238E27FC236}">
                <a16:creationId xmlns:a16="http://schemas.microsoft.com/office/drawing/2014/main" id="{BC518A07-3ACA-AA71-EE92-D7C4DF54D09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2" name="Rectangle 1">
            <a:extLst>
              <a:ext uri="{FF2B5EF4-FFF2-40B4-BE49-F238E27FC236}">
                <a16:creationId xmlns:a16="http://schemas.microsoft.com/office/drawing/2014/main" id="{57AC58FD-EE4D-47D5-EB9E-52F51C41F658}"/>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F2D0057B-0548-724F-C864-0799621220AE}"/>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641FC88B-0D3F-73CB-BB02-0BF9A88A2958}"/>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F5A8C4DD-AE60-8580-9135-67A5EBA0401F}"/>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14" name="Image 13">
            <a:extLst>
              <a:ext uri="{FF2B5EF4-FFF2-40B4-BE49-F238E27FC236}">
                <a16:creationId xmlns:a16="http://schemas.microsoft.com/office/drawing/2014/main" id="{BF1957B4-0331-F150-34E8-4392B5FCF2C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5" name="Image 14">
            <a:extLst>
              <a:ext uri="{FF2B5EF4-FFF2-40B4-BE49-F238E27FC236}">
                <a16:creationId xmlns:a16="http://schemas.microsoft.com/office/drawing/2014/main" id="{1150C133-E8D7-6574-50DF-487CFC70F84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6" name="Image 15">
            <a:extLst>
              <a:ext uri="{FF2B5EF4-FFF2-40B4-BE49-F238E27FC236}">
                <a16:creationId xmlns:a16="http://schemas.microsoft.com/office/drawing/2014/main" id="{DDCF32F9-02A0-71DC-5B87-682B7D50BAE1}"/>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7" name="Rectangle 16">
            <a:extLst>
              <a:ext uri="{FF2B5EF4-FFF2-40B4-BE49-F238E27FC236}">
                <a16:creationId xmlns:a16="http://schemas.microsoft.com/office/drawing/2014/main" id="{E585B618-81CF-75CD-B414-E4B54A9A5B14}"/>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7" name="Image 6">
            <a:extLst>
              <a:ext uri="{FF2B5EF4-FFF2-40B4-BE49-F238E27FC236}">
                <a16:creationId xmlns:a16="http://schemas.microsoft.com/office/drawing/2014/main" id="{2D16A802-CC74-1C75-1F6A-375EA8AECD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9323" y="1512213"/>
            <a:ext cx="3226176" cy="4995685"/>
          </a:xfrm>
          <a:prstGeom prst="rect">
            <a:avLst/>
          </a:prstGeom>
        </p:spPr>
      </p:pic>
    </p:spTree>
    <p:extLst>
      <p:ext uri="{BB962C8B-B14F-4D97-AF65-F5344CB8AC3E}">
        <p14:creationId xmlns:p14="http://schemas.microsoft.com/office/powerpoint/2010/main" val="1483489564"/>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A5B30-9C79-20BC-B570-A53406FD1FB3}"/>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0EB762C-B865-FA0E-8428-2938D0CA24DE}"/>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  السؤال؟ ما الجواب المناسب ؟</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5" name="Image 4">
            <a:extLst>
              <a:ext uri="{FF2B5EF4-FFF2-40B4-BE49-F238E27FC236}">
                <a16:creationId xmlns:a16="http://schemas.microsoft.com/office/drawing/2014/main" id="{41198665-CD53-809D-CABA-667B4643FA7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2213" y="2743200"/>
            <a:ext cx="8186461" cy="1612232"/>
          </a:xfrm>
          <a:prstGeom prst="rect">
            <a:avLst/>
          </a:prstGeom>
        </p:spPr>
      </p:pic>
      <p:pic>
        <p:nvPicPr>
          <p:cNvPr id="14" name="Espace réservé pour une image  18">
            <a:extLst>
              <a:ext uri="{FF2B5EF4-FFF2-40B4-BE49-F238E27FC236}">
                <a16:creationId xmlns:a16="http://schemas.microsoft.com/office/drawing/2014/main" id="{D1C5DFA2-8961-C861-2622-E60BCBC8752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2" name="Rectangle 1">
            <a:extLst>
              <a:ext uri="{FF2B5EF4-FFF2-40B4-BE49-F238E27FC236}">
                <a16:creationId xmlns:a16="http://schemas.microsoft.com/office/drawing/2014/main" id="{C2B3D18D-48CB-1A46-020C-5ABCB9D2989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4" name="Rectangle 3">
            <a:extLst>
              <a:ext uri="{FF2B5EF4-FFF2-40B4-BE49-F238E27FC236}">
                <a16:creationId xmlns:a16="http://schemas.microsoft.com/office/drawing/2014/main" id="{8135D452-894A-B2EE-4107-5CA3AF81372F}"/>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97CFF782-A2B4-EB94-1E1B-52EA82640C05}"/>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1" name="Google Shape;1246;p5">
            <a:extLst>
              <a:ext uri="{FF2B5EF4-FFF2-40B4-BE49-F238E27FC236}">
                <a16:creationId xmlns:a16="http://schemas.microsoft.com/office/drawing/2014/main" id="{9DDE6B39-8E6D-DF9D-C271-FEFE227F04E8}"/>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3" name="Image 12">
            <a:extLst>
              <a:ext uri="{FF2B5EF4-FFF2-40B4-BE49-F238E27FC236}">
                <a16:creationId xmlns:a16="http://schemas.microsoft.com/office/drawing/2014/main" id="{26BEDB19-AE6E-6ADA-14C0-697DFEEBC2D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5" name="Image 14">
            <a:extLst>
              <a:ext uri="{FF2B5EF4-FFF2-40B4-BE49-F238E27FC236}">
                <a16:creationId xmlns:a16="http://schemas.microsoft.com/office/drawing/2014/main" id="{E2511FC0-8395-49B3-F68A-12493F1BEA9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6" name="Image 15">
            <a:extLst>
              <a:ext uri="{FF2B5EF4-FFF2-40B4-BE49-F238E27FC236}">
                <a16:creationId xmlns:a16="http://schemas.microsoft.com/office/drawing/2014/main" id="{3E0C60A8-46B3-C85E-D71D-FA17F78BD19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7" name="Rectangle 16">
            <a:extLst>
              <a:ext uri="{FF2B5EF4-FFF2-40B4-BE49-F238E27FC236}">
                <a16:creationId xmlns:a16="http://schemas.microsoft.com/office/drawing/2014/main" id="{5738A401-36C6-B5A1-3C44-B582B7492786}"/>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44724409"/>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6804C-21AF-EFD3-38CB-E50BFC49C9CA}"/>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CE7D9616-89D1-FC4C-5866-48DB2A05E526}"/>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سجلوا الإجابة على كراساتكم.</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5" name="Image 4">
            <a:extLst>
              <a:ext uri="{FF2B5EF4-FFF2-40B4-BE49-F238E27FC236}">
                <a16:creationId xmlns:a16="http://schemas.microsoft.com/office/drawing/2014/main" id="{8259B857-3E9E-C1FF-162A-1CB1A96D9CF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52213" y="2743200"/>
            <a:ext cx="8186461" cy="1612232"/>
          </a:xfrm>
          <a:prstGeom prst="rect">
            <a:avLst/>
          </a:prstGeom>
        </p:spPr>
      </p:pic>
      <p:sp>
        <p:nvSpPr>
          <p:cNvPr id="2" name="ZoneTexte 1">
            <a:extLst>
              <a:ext uri="{FF2B5EF4-FFF2-40B4-BE49-F238E27FC236}">
                <a16:creationId xmlns:a16="http://schemas.microsoft.com/office/drawing/2014/main" id="{C616E8A6-C540-C4BC-84E4-7EEFD74F9172}"/>
              </a:ext>
            </a:extLst>
          </p:cNvPr>
          <p:cNvSpPr txBox="1"/>
          <p:nvPr/>
        </p:nvSpPr>
        <p:spPr>
          <a:xfrm>
            <a:off x="7583133" y="3549316"/>
            <a:ext cx="629728" cy="523220"/>
          </a:xfrm>
          <a:prstGeom prst="rect">
            <a:avLst/>
          </a:prstGeom>
          <a:noFill/>
        </p:spPr>
        <p:txBody>
          <a:bodyPr wrap="square" rtlCol="0">
            <a:spAutoFit/>
          </a:bodyPr>
          <a:lstStyle/>
          <a:p>
            <a:r>
              <a:rPr lang="fr-MA" sz="2800" b="1" dirty="0">
                <a:solidFill>
                  <a:srgbClr val="C00000"/>
                </a:solidFill>
              </a:rPr>
              <a:t>X</a:t>
            </a:r>
            <a:endParaRPr lang="fr-FR" sz="2800" b="1" dirty="0">
              <a:solidFill>
                <a:srgbClr val="C00000"/>
              </a:solidFill>
            </a:endParaRPr>
          </a:p>
        </p:txBody>
      </p:sp>
      <p:sp>
        <p:nvSpPr>
          <p:cNvPr id="4" name="ZoneTexte 3">
            <a:extLst>
              <a:ext uri="{FF2B5EF4-FFF2-40B4-BE49-F238E27FC236}">
                <a16:creationId xmlns:a16="http://schemas.microsoft.com/office/drawing/2014/main" id="{DB6E57FB-9F33-72E9-589F-4B90CF534F30}"/>
              </a:ext>
            </a:extLst>
          </p:cNvPr>
          <p:cNvSpPr txBox="1"/>
          <p:nvPr/>
        </p:nvSpPr>
        <p:spPr>
          <a:xfrm>
            <a:off x="5322137" y="3549316"/>
            <a:ext cx="629728" cy="523220"/>
          </a:xfrm>
          <a:prstGeom prst="rect">
            <a:avLst/>
          </a:prstGeom>
          <a:noFill/>
        </p:spPr>
        <p:txBody>
          <a:bodyPr wrap="square" rtlCol="0">
            <a:spAutoFit/>
          </a:bodyPr>
          <a:lstStyle/>
          <a:p>
            <a:r>
              <a:rPr lang="fr-MA" sz="2800" b="1" dirty="0">
                <a:solidFill>
                  <a:srgbClr val="C00000"/>
                </a:solidFill>
              </a:rPr>
              <a:t>X</a:t>
            </a:r>
            <a:endParaRPr lang="fr-FR" sz="2800" b="1" dirty="0">
              <a:solidFill>
                <a:srgbClr val="C00000"/>
              </a:solidFill>
            </a:endParaRPr>
          </a:p>
        </p:txBody>
      </p:sp>
      <p:sp>
        <p:nvSpPr>
          <p:cNvPr id="6" name="ZoneTexte 5">
            <a:extLst>
              <a:ext uri="{FF2B5EF4-FFF2-40B4-BE49-F238E27FC236}">
                <a16:creationId xmlns:a16="http://schemas.microsoft.com/office/drawing/2014/main" id="{9197C717-8004-3C8B-DDD6-EA22A54A706E}"/>
              </a:ext>
            </a:extLst>
          </p:cNvPr>
          <p:cNvSpPr txBox="1"/>
          <p:nvPr/>
        </p:nvSpPr>
        <p:spPr>
          <a:xfrm>
            <a:off x="1912346" y="3549316"/>
            <a:ext cx="629728" cy="523220"/>
          </a:xfrm>
          <a:prstGeom prst="rect">
            <a:avLst/>
          </a:prstGeom>
          <a:noFill/>
        </p:spPr>
        <p:txBody>
          <a:bodyPr wrap="square" rtlCol="0">
            <a:spAutoFit/>
          </a:bodyPr>
          <a:lstStyle/>
          <a:p>
            <a:r>
              <a:rPr lang="fr-MA" sz="2800" b="1" dirty="0">
                <a:solidFill>
                  <a:srgbClr val="C00000"/>
                </a:solidFill>
              </a:rPr>
              <a:t>X</a:t>
            </a:r>
            <a:endParaRPr lang="fr-FR" sz="2800" b="1" dirty="0">
              <a:solidFill>
                <a:srgbClr val="C00000"/>
              </a:solidFill>
            </a:endParaRPr>
          </a:p>
        </p:txBody>
      </p:sp>
      <p:pic>
        <p:nvPicPr>
          <p:cNvPr id="16" name="Espace réservé pour une image  15">
            <a:extLst>
              <a:ext uri="{FF2B5EF4-FFF2-40B4-BE49-F238E27FC236}">
                <a16:creationId xmlns:a16="http://schemas.microsoft.com/office/drawing/2014/main" id="{795B5215-D9E6-76F7-8F2E-A68953DFBEEE}"/>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7924249" y="684000"/>
            <a:ext cx="828000" cy="828000"/>
          </a:xfrm>
        </p:spPr>
      </p:pic>
      <p:sp>
        <p:nvSpPr>
          <p:cNvPr id="11" name="Rectangle 10">
            <a:extLst>
              <a:ext uri="{FF2B5EF4-FFF2-40B4-BE49-F238E27FC236}">
                <a16:creationId xmlns:a16="http://schemas.microsoft.com/office/drawing/2014/main" id="{8149BF07-E896-4E57-C0E2-6A2FB81A9803}"/>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13" name="Rectangle 12">
            <a:extLst>
              <a:ext uri="{FF2B5EF4-FFF2-40B4-BE49-F238E27FC236}">
                <a16:creationId xmlns:a16="http://schemas.microsoft.com/office/drawing/2014/main" id="{570915AC-BDC1-E310-E4EB-71555EE930A9}"/>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4" name="Rectangle 13">
            <a:extLst>
              <a:ext uri="{FF2B5EF4-FFF2-40B4-BE49-F238E27FC236}">
                <a16:creationId xmlns:a16="http://schemas.microsoft.com/office/drawing/2014/main" id="{76D6AF4B-B205-8657-7541-BD3CE3636BC3}"/>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5" name="Google Shape;1246;p5">
            <a:extLst>
              <a:ext uri="{FF2B5EF4-FFF2-40B4-BE49-F238E27FC236}">
                <a16:creationId xmlns:a16="http://schemas.microsoft.com/office/drawing/2014/main" id="{92F0D74E-4B12-EC30-E494-EB3C0A7DA6A2}"/>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7" name="Image 16">
            <a:extLst>
              <a:ext uri="{FF2B5EF4-FFF2-40B4-BE49-F238E27FC236}">
                <a16:creationId xmlns:a16="http://schemas.microsoft.com/office/drawing/2014/main" id="{CDD5C337-0CBC-2FC5-1B56-39EE5ACB58F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8" name="Image 17">
            <a:extLst>
              <a:ext uri="{FF2B5EF4-FFF2-40B4-BE49-F238E27FC236}">
                <a16:creationId xmlns:a16="http://schemas.microsoft.com/office/drawing/2014/main" id="{491B17E9-5F76-1590-357C-465F84B5E8B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9" name="Image 18">
            <a:extLst>
              <a:ext uri="{FF2B5EF4-FFF2-40B4-BE49-F238E27FC236}">
                <a16:creationId xmlns:a16="http://schemas.microsoft.com/office/drawing/2014/main" id="{84C380E0-CC4D-1579-4D8F-36B6F0589590}"/>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23" name="Rectangle 22">
            <a:extLst>
              <a:ext uri="{FF2B5EF4-FFF2-40B4-BE49-F238E27FC236}">
                <a16:creationId xmlns:a16="http://schemas.microsoft.com/office/drawing/2014/main" id="{85688516-26CA-3DAE-F79E-9E46923B70D5}"/>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2676373987"/>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4C53A-5E82-8F33-3D40-356F467E07C1}"/>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EF92E1B-12B7-A5D1-2B75-B262B609AE2E}"/>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  السؤال الثاني؟ ما الجواب المناسب ؟</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Image 3">
            <a:extLst>
              <a:ext uri="{FF2B5EF4-FFF2-40B4-BE49-F238E27FC236}">
                <a16:creationId xmlns:a16="http://schemas.microsoft.com/office/drawing/2014/main" id="{63B42DD2-9DB5-609E-C3A8-8A847BA0216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10653" y="2839453"/>
            <a:ext cx="7468458" cy="1612231"/>
          </a:xfrm>
          <a:prstGeom prst="rect">
            <a:avLst/>
          </a:prstGeom>
        </p:spPr>
      </p:pic>
      <p:pic>
        <p:nvPicPr>
          <p:cNvPr id="14" name="Espace réservé pour une image  18">
            <a:extLst>
              <a:ext uri="{FF2B5EF4-FFF2-40B4-BE49-F238E27FC236}">
                <a16:creationId xmlns:a16="http://schemas.microsoft.com/office/drawing/2014/main" id="{0C4574DB-3290-8D37-BF58-7C29E9790C20}"/>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2" name="Rectangle 1">
            <a:extLst>
              <a:ext uri="{FF2B5EF4-FFF2-40B4-BE49-F238E27FC236}">
                <a16:creationId xmlns:a16="http://schemas.microsoft.com/office/drawing/2014/main" id="{9C178364-257A-50F9-E784-DD572FD16D7F}"/>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7A9C00A3-A6CE-8478-8F21-2A67F739A6ED}"/>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8ACFDF9E-624B-5BBB-7C81-F984A72FBBDF}"/>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1" name="Google Shape;1246;p5">
            <a:extLst>
              <a:ext uri="{FF2B5EF4-FFF2-40B4-BE49-F238E27FC236}">
                <a16:creationId xmlns:a16="http://schemas.microsoft.com/office/drawing/2014/main" id="{BA0ACB41-C526-6980-87DA-236B018DFD45}"/>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3" name="Image 12">
            <a:extLst>
              <a:ext uri="{FF2B5EF4-FFF2-40B4-BE49-F238E27FC236}">
                <a16:creationId xmlns:a16="http://schemas.microsoft.com/office/drawing/2014/main" id="{3AD54E96-5DA6-9CFB-7CC2-EC63CA73C07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5" name="Image 14">
            <a:extLst>
              <a:ext uri="{FF2B5EF4-FFF2-40B4-BE49-F238E27FC236}">
                <a16:creationId xmlns:a16="http://schemas.microsoft.com/office/drawing/2014/main" id="{50F0B023-C52C-80B2-BCFE-ED953242CC9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6" name="Image 15">
            <a:extLst>
              <a:ext uri="{FF2B5EF4-FFF2-40B4-BE49-F238E27FC236}">
                <a16:creationId xmlns:a16="http://schemas.microsoft.com/office/drawing/2014/main" id="{86CA5382-949F-C326-3C68-6608CAEF8831}"/>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7" name="Rectangle 16">
            <a:extLst>
              <a:ext uri="{FF2B5EF4-FFF2-40B4-BE49-F238E27FC236}">
                <a16:creationId xmlns:a16="http://schemas.microsoft.com/office/drawing/2014/main" id="{838C53AB-BD76-EEEF-97CC-04B95347AF67}"/>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2099192161"/>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CC495-6CC9-7623-0DD7-AB66F86DA91C}"/>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A4F20CC2-3AB9-BB9E-A6A6-233F960C5A47}"/>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سجلوا الإجابة على كراساتكم.</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Image 3">
            <a:extLst>
              <a:ext uri="{FF2B5EF4-FFF2-40B4-BE49-F238E27FC236}">
                <a16:creationId xmlns:a16="http://schemas.microsoft.com/office/drawing/2014/main" id="{725C4C59-3B0D-867F-B244-D136906F98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10653" y="2839453"/>
            <a:ext cx="7468458" cy="1612231"/>
          </a:xfrm>
          <a:prstGeom prst="rect">
            <a:avLst/>
          </a:prstGeom>
        </p:spPr>
      </p:pic>
      <p:sp>
        <p:nvSpPr>
          <p:cNvPr id="5" name="ZoneTexte 4">
            <a:extLst>
              <a:ext uri="{FF2B5EF4-FFF2-40B4-BE49-F238E27FC236}">
                <a16:creationId xmlns:a16="http://schemas.microsoft.com/office/drawing/2014/main" id="{3A8362CF-C26E-2CBD-228C-7FADFFBD2FE9}"/>
              </a:ext>
            </a:extLst>
          </p:cNvPr>
          <p:cNvSpPr txBox="1"/>
          <p:nvPr/>
        </p:nvSpPr>
        <p:spPr>
          <a:xfrm>
            <a:off x="397042" y="3645568"/>
            <a:ext cx="7919660" cy="830997"/>
          </a:xfrm>
          <a:prstGeom prst="rect">
            <a:avLst/>
          </a:prstGeom>
          <a:noFill/>
        </p:spPr>
        <p:txBody>
          <a:bodyPr wrap="square">
            <a:spAutoFit/>
          </a:bodyPr>
          <a:lstStyle/>
          <a:p>
            <a:pPr lvl="0" algn="r">
              <a:defRPr/>
            </a:pPr>
            <a:r>
              <a:rPr kumimoji="0" lang="ar-MA" sz="4800" b="1" i="0" u="none" strike="noStrike" kern="1200" cap="none" spc="0" normalizeH="0" baseline="0" noProof="0" dirty="0">
                <a:ln>
                  <a:noFill/>
                </a:ln>
                <a:solidFill>
                  <a:srgbClr val="C00000"/>
                </a:solidFill>
                <a:effectLst/>
                <a:uLnTx/>
                <a:uFillTx/>
                <a:latin typeface="Microsoft Uighur" panose="02000000000000000000" pitchFamily="2" charset="-78"/>
                <a:cs typeface="Microsoft Uighur" panose="02000000000000000000" pitchFamily="2" charset="-78"/>
              </a:rPr>
              <a:t>سافَرَ ﭐلْأَطْفالُ إِلى ﭐلْماضي </a:t>
            </a:r>
            <a:r>
              <a:rPr lang="ar-MA" sz="4800" b="1" dirty="0">
                <a:solidFill>
                  <a:srgbClr val="C00000"/>
                </a:solidFill>
                <a:latin typeface="Microsoft Uighur" panose="02000000000000000000" pitchFamily="2" charset="-78"/>
                <a:cs typeface="Microsoft Uighur" panose="02000000000000000000" pitchFamily="2" charset="-78"/>
              </a:rPr>
              <a:t>عَلى مَتْنِ مَرْكَبَةٍ فَضائِيَّةٍ. </a:t>
            </a:r>
            <a:endParaRPr lang="fr-FR" sz="4800" b="1" dirty="0">
              <a:solidFill>
                <a:srgbClr val="C00000"/>
              </a:solidFill>
              <a:latin typeface="Microsoft Uighur" panose="02000000000000000000" pitchFamily="2" charset="-78"/>
              <a:cs typeface="Microsoft Uighur" panose="02000000000000000000" pitchFamily="2" charset="-78"/>
            </a:endParaRPr>
          </a:p>
        </p:txBody>
      </p:sp>
      <p:pic>
        <p:nvPicPr>
          <p:cNvPr id="14" name="Espace réservé pour une image  18">
            <a:extLst>
              <a:ext uri="{FF2B5EF4-FFF2-40B4-BE49-F238E27FC236}">
                <a16:creationId xmlns:a16="http://schemas.microsoft.com/office/drawing/2014/main" id="{8FCB42A8-4E5B-7189-B580-D0313601D1FB}"/>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2" name="Rectangle 1">
            <a:extLst>
              <a:ext uri="{FF2B5EF4-FFF2-40B4-BE49-F238E27FC236}">
                <a16:creationId xmlns:a16="http://schemas.microsoft.com/office/drawing/2014/main" id="{5DAEC3DA-0735-2076-92E1-68C3D0787BCC}"/>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6" name="Rectangle 5">
            <a:extLst>
              <a:ext uri="{FF2B5EF4-FFF2-40B4-BE49-F238E27FC236}">
                <a16:creationId xmlns:a16="http://schemas.microsoft.com/office/drawing/2014/main" id="{DB15FB85-EBB8-EC95-5048-941F8F3D2305}"/>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7F9657D7-F182-0019-2357-A1FB9A62E522}"/>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Google Shape;1246;p5">
            <a:extLst>
              <a:ext uri="{FF2B5EF4-FFF2-40B4-BE49-F238E27FC236}">
                <a16:creationId xmlns:a16="http://schemas.microsoft.com/office/drawing/2014/main" id="{7621CF82-0832-B002-D4D9-4473C7BE7BA9}"/>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5" name="Image 14">
            <a:extLst>
              <a:ext uri="{FF2B5EF4-FFF2-40B4-BE49-F238E27FC236}">
                <a16:creationId xmlns:a16="http://schemas.microsoft.com/office/drawing/2014/main" id="{006D748A-DB72-2684-F4EF-84580DC50F2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6" name="Image 15">
            <a:extLst>
              <a:ext uri="{FF2B5EF4-FFF2-40B4-BE49-F238E27FC236}">
                <a16:creationId xmlns:a16="http://schemas.microsoft.com/office/drawing/2014/main" id="{948A419A-AD03-C762-EFD2-0ACE8D436955}"/>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7" name="Image 16">
            <a:extLst>
              <a:ext uri="{FF2B5EF4-FFF2-40B4-BE49-F238E27FC236}">
                <a16:creationId xmlns:a16="http://schemas.microsoft.com/office/drawing/2014/main" id="{A1692F0F-25F1-CF18-0A7D-753837D0E6BD}"/>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8" name="Rectangle 17">
            <a:extLst>
              <a:ext uri="{FF2B5EF4-FFF2-40B4-BE49-F238E27FC236}">
                <a16:creationId xmlns:a16="http://schemas.microsoft.com/office/drawing/2014/main" id="{7D47B237-BB87-8568-868F-06C1455C126B}"/>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204704757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1271852"/>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37307" y="2029408"/>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 من المتعلمين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grpSp>
        <p:nvGrpSpPr>
          <p:cNvPr id="2" name="Groupe 1">
            <a:extLst>
              <a:ext uri="{FF2B5EF4-FFF2-40B4-BE49-F238E27FC236}">
                <a16:creationId xmlns:a16="http://schemas.microsoft.com/office/drawing/2014/main" id="{628474C2-95CD-8397-D01D-B3E298C554A1}"/>
              </a:ext>
            </a:extLst>
          </p:cNvPr>
          <p:cNvGrpSpPr/>
          <p:nvPr/>
        </p:nvGrpSpPr>
        <p:grpSpPr>
          <a:xfrm>
            <a:off x="1177279" y="2948767"/>
            <a:ext cx="6696000" cy="890781"/>
            <a:chOff x="1331545" y="2851205"/>
            <a:chExt cx="6696000" cy="890781"/>
          </a:xfrm>
        </p:grpSpPr>
        <p:pic>
          <p:nvPicPr>
            <p:cNvPr id="3" name="Image 2">
              <a:extLst>
                <a:ext uri="{FF2B5EF4-FFF2-40B4-BE49-F238E27FC236}">
                  <a16:creationId xmlns:a16="http://schemas.microsoft.com/office/drawing/2014/main" id="{E6AAFCAA-897C-A1DB-AB2E-D48D1C618A7D}"/>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7" name="Rectangle 16">
              <a:extLst>
                <a:ext uri="{FF2B5EF4-FFF2-40B4-BE49-F238E27FC236}">
                  <a16:creationId xmlns:a16="http://schemas.microsoft.com/office/drawing/2014/main" id="{780FEC5A-07B4-5566-C962-9EE4C1E6BFC4}"/>
                </a:ext>
              </a:extLst>
            </p:cNvPr>
            <p:cNvSpPr/>
            <p:nvPr/>
          </p:nvSpPr>
          <p:spPr>
            <a:xfrm>
              <a:off x="1479176" y="3134373"/>
              <a:ext cx="4787153"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قراءة فقرة دون أخطاء؛</a:t>
              </a:r>
            </a:p>
          </p:txBody>
        </p:sp>
      </p:grpSp>
      <p:grpSp>
        <p:nvGrpSpPr>
          <p:cNvPr id="18" name="Groupe 17">
            <a:extLst>
              <a:ext uri="{FF2B5EF4-FFF2-40B4-BE49-F238E27FC236}">
                <a16:creationId xmlns:a16="http://schemas.microsoft.com/office/drawing/2014/main" id="{D78C3405-B803-2AE8-37E1-58F59AC7A94E}"/>
              </a:ext>
            </a:extLst>
          </p:cNvPr>
          <p:cNvGrpSpPr/>
          <p:nvPr/>
        </p:nvGrpSpPr>
        <p:grpSpPr>
          <a:xfrm>
            <a:off x="1177279" y="3839548"/>
            <a:ext cx="6696000" cy="890781"/>
            <a:chOff x="1331545" y="2851205"/>
            <a:chExt cx="6696000"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479176" y="3134373"/>
              <a:ext cx="4787153"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توظيف إستراتيجية </a:t>
              </a:r>
              <a:r>
                <a:rPr lang="ar-MA" sz="2400" b="1" dirty="0">
                  <a:solidFill>
                    <a:srgbClr val="424D7B"/>
                  </a:solidFill>
                  <a:latin typeface="Microsoft Uighur" panose="02000000000000000000" pitchFamily="2" charset="-78"/>
                  <a:cs typeface="Microsoft Uighur" panose="02000000000000000000" pitchFamily="2" charset="-78"/>
                </a:rPr>
                <a:t>خريطة</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الكلمة لإغناء رصيدي المعجمي؛</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1177279" y="4730329"/>
            <a:ext cx="6696000" cy="890781"/>
            <a:chOff x="1331545" y="2851205"/>
            <a:chExt cx="6696000" cy="890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331546" y="3134373"/>
              <a:ext cx="4934784" cy="461665"/>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فهم النص المسمع" </a:t>
              </a:r>
              <a:r>
                <a:rPr lang="ar-MA" sz="2400" b="1" dirty="0">
                  <a:solidFill>
                    <a:srgbClr val="424D7B"/>
                  </a:solidFill>
                  <a:latin typeface="Microsoft Uighur" panose="02000000000000000000" pitchFamily="2" charset="-78"/>
                  <a:cs typeface="Microsoft Uighur" panose="02000000000000000000" pitchFamily="2" charset="-78"/>
                </a:rPr>
                <a:t>سفر إلى الماضي</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  وإعادة إنتاج مضامينه.</a:t>
              </a:r>
            </a:p>
          </p:txBody>
        </p:sp>
      </p:grpSp>
    </p:spTree>
    <p:extLst>
      <p:ext uri="{BB962C8B-B14F-4D97-AF65-F5344CB8AC3E}">
        <p14:creationId xmlns:p14="http://schemas.microsoft.com/office/powerpoint/2010/main" val="1411043417"/>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10019-126E-81C9-2ED3-9F28565E5844}"/>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371F32B7-9263-48E2-E2E4-297BF1BD3F88}"/>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  السؤال الثالث؟ ما الجواب المناسب ؟</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5" name="Image 4">
            <a:extLst>
              <a:ext uri="{FF2B5EF4-FFF2-40B4-BE49-F238E27FC236}">
                <a16:creationId xmlns:a16="http://schemas.microsoft.com/office/drawing/2014/main" id="{6C662957-AE18-B03F-9DA0-BF61D48AA19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5631" y="2861906"/>
            <a:ext cx="8252738" cy="1469665"/>
          </a:xfrm>
          <a:prstGeom prst="rect">
            <a:avLst/>
          </a:prstGeom>
        </p:spPr>
      </p:pic>
      <p:pic>
        <p:nvPicPr>
          <p:cNvPr id="16" name="Espace réservé pour une image  18">
            <a:extLst>
              <a:ext uri="{FF2B5EF4-FFF2-40B4-BE49-F238E27FC236}">
                <a16:creationId xmlns:a16="http://schemas.microsoft.com/office/drawing/2014/main" id="{CC7EB762-814F-D6DF-6D39-F2F0ED28CB7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2" name="Rectangle 1">
            <a:extLst>
              <a:ext uri="{FF2B5EF4-FFF2-40B4-BE49-F238E27FC236}">
                <a16:creationId xmlns:a16="http://schemas.microsoft.com/office/drawing/2014/main" id="{24FB9BD5-5743-EA61-6B1D-6355D23568F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4" name="Rectangle 3">
            <a:extLst>
              <a:ext uri="{FF2B5EF4-FFF2-40B4-BE49-F238E27FC236}">
                <a16:creationId xmlns:a16="http://schemas.microsoft.com/office/drawing/2014/main" id="{402D7A33-4640-1AD8-3583-B61ABF4CF218}"/>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AC29BF87-A508-9F85-DEC0-7692EF55B90D}"/>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1" name="Google Shape;1246;p5">
            <a:extLst>
              <a:ext uri="{FF2B5EF4-FFF2-40B4-BE49-F238E27FC236}">
                <a16:creationId xmlns:a16="http://schemas.microsoft.com/office/drawing/2014/main" id="{FDB9A5F7-4BF4-76C5-9E6B-C691234FAA8E}"/>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3" name="Image 12">
            <a:extLst>
              <a:ext uri="{FF2B5EF4-FFF2-40B4-BE49-F238E27FC236}">
                <a16:creationId xmlns:a16="http://schemas.microsoft.com/office/drawing/2014/main" id="{010F7EE9-32D0-2774-1907-2402D4DCEFA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4" name="Image 13">
            <a:extLst>
              <a:ext uri="{FF2B5EF4-FFF2-40B4-BE49-F238E27FC236}">
                <a16:creationId xmlns:a16="http://schemas.microsoft.com/office/drawing/2014/main" id="{D7E8F242-DFB7-A031-AA0D-9ACF6F710457}"/>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5" name="Image 14">
            <a:extLst>
              <a:ext uri="{FF2B5EF4-FFF2-40B4-BE49-F238E27FC236}">
                <a16:creationId xmlns:a16="http://schemas.microsoft.com/office/drawing/2014/main" id="{E268D508-61F7-BE25-934C-99DF01481AEB}"/>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7" name="Rectangle 16">
            <a:extLst>
              <a:ext uri="{FF2B5EF4-FFF2-40B4-BE49-F238E27FC236}">
                <a16:creationId xmlns:a16="http://schemas.microsoft.com/office/drawing/2014/main" id="{1B890AAA-836E-0305-A3FA-EA6F1718376C}"/>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1936098855"/>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85FF5-DDD3-69C0-1562-F8AAED1A7068}"/>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D3158CFE-19DB-F23B-92C2-5D03D1625759}"/>
              </a:ext>
            </a:extLst>
          </p:cNvPr>
          <p:cNvSpPr>
            <a:spLocks noGrp="1"/>
          </p:cNvSpPr>
          <p:nvPr>
            <p:ph type="title"/>
          </p:nvPr>
        </p:nvSpPr>
        <p:spPr/>
        <p:txBody>
          <a:bodyPr>
            <a:norm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سجلوا الإجابة على كراساتكم.</a:t>
            </a:r>
            <a:endPar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5" name="Image 4">
            <a:extLst>
              <a:ext uri="{FF2B5EF4-FFF2-40B4-BE49-F238E27FC236}">
                <a16:creationId xmlns:a16="http://schemas.microsoft.com/office/drawing/2014/main" id="{0E9F2F23-B155-F214-EFFD-D787E5B7BD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45631" y="2861906"/>
            <a:ext cx="8252738" cy="1469665"/>
          </a:xfrm>
          <a:prstGeom prst="rect">
            <a:avLst/>
          </a:prstGeom>
        </p:spPr>
      </p:pic>
      <p:sp>
        <p:nvSpPr>
          <p:cNvPr id="6" name="ZoneTexte 5">
            <a:extLst>
              <a:ext uri="{FF2B5EF4-FFF2-40B4-BE49-F238E27FC236}">
                <a16:creationId xmlns:a16="http://schemas.microsoft.com/office/drawing/2014/main" id="{38ACCAD2-996D-DA0D-94E4-A4F6DEA62562}"/>
              </a:ext>
            </a:extLst>
          </p:cNvPr>
          <p:cNvSpPr txBox="1"/>
          <p:nvPr/>
        </p:nvSpPr>
        <p:spPr>
          <a:xfrm>
            <a:off x="1550994" y="3073518"/>
            <a:ext cx="629728" cy="523220"/>
          </a:xfrm>
          <a:prstGeom prst="rect">
            <a:avLst/>
          </a:prstGeom>
          <a:noFill/>
        </p:spPr>
        <p:txBody>
          <a:bodyPr wrap="square" rtlCol="0">
            <a:spAutoFit/>
          </a:bodyPr>
          <a:lstStyle/>
          <a:p>
            <a:r>
              <a:rPr lang="fr-MA" sz="2800" b="1" dirty="0">
                <a:solidFill>
                  <a:srgbClr val="C00000"/>
                </a:solidFill>
              </a:rPr>
              <a:t>X</a:t>
            </a:r>
            <a:endParaRPr lang="fr-FR" sz="2800" b="1" dirty="0">
              <a:solidFill>
                <a:srgbClr val="C00000"/>
              </a:solidFill>
            </a:endParaRPr>
          </a:p>
        </p:txBody>
      </p:sp>
      <p:sp>
        <p:nvSpPr>
          <p:cNvPr id="11" name="ZoneTexte 10">
            <a:extLst>
              <a:ext uri="{FF2B5EF4-FFF2-40B4-BE49-F238E27FC236}">
                <a16:creationId xmlns:a16="http://schemas.microsoft.com/office/drawing/2014/main" id="{DDCA8F9E-BC3D-5F92-2838-645428FC0C71}"/>
              </a:ext>
            </a:extLst>
          </p:cNvPr>
          <p:cNvSpPr txBox="1"/>
          <p:nvPr/>
        </p:nvSpPr>
        <p:spPr>
          <a:xfrm>
            <a:off x="89630" y="3500574"/>
            <a:ext cx="7919660" cy="830997"/>
          </a:xfrm>
          <a:prstGeom prst="rect">
            <a:avLst/>
          </a:prstGeom>
          <a:noFill/>
        </p:spPr>
        <p:txBody>
          <a:bodyPr wrap="square">
            <a:spAutoFit/>
          </a:bodyPr>
          <a:lstStyle/>
          <a:p>
            <a:pPr lvl="0" algn="r" rtl="1">
              <a:defRPr/>
            </a:pPr>
            <a:r>
              <a:rPr lang="ar-MA" sz="4800" b="1" dirty="0">
                <a:solidFill>
                  <a:srgbClr val="C00000"/>
                </a:solidFill>
                <a:latin typeface="Microsoft Uighur" panose="02000000000000000000" pitchFamily="2" charset="-78"/>
                <a:cs typeface="Microsoft Uighur" panose="02000000000000000000" pitchFamily="2" charset="-78"/>
              </a:rPr>
              <a:t>لِأَنَّ ﭐلنَّصَّ عِبارَةٌ عَنْ حِكايَةٍ. </a:t>
            </a:r>
            <a:endParaRPr lang="fr-FR" sz="4800" b="1" dirty="0">
              <a:solidFill>
                <a:srgbClr val="C00000"/>
              </a:solidFill>
              <a:latin typeface="Microsoft Uighur" panose="02000000000000000000" pitchFamily="2" charset="-78"/>
              <a:cs typeface="Microsoft Uighur" panose="02000000000000000000" pitchFamily="2" charset="-78"/>
            </a:endParaRPr>
          </a:p>
        </p:txBody>
      </p:sp>
      <p:pic>
        <p:nvPicPr>
          <p:cNvPr id="14" name="Espace réservé pour une image  18">
            <a:extLst>
              <a:ext uri="{FF2B5EF4-FFF2-40B4-BE49-F238E27FC236}">
                <a16:creationId xmlns:a16="http://schemas.microsoft.com/office/drawing/2014/main" id="{D59DA511-4296-CBB5-839D-80A351604017}"/>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a:stretch>
            <a:fillRect/>
          </a:stretch>
        </p:blipFill>
        <p:spPr>
          <a:xfrm>
            <a:off x="7924800" y="684214"/>
            <a:ext cx="828000" cy="827999"/>
          </a:xfrm>
        </p:spPr>
      </p:pic>
      <p:sp>
        <p:nvSpPr>
          <p:cNvPr id="2" name="Rectangle 1">
            <a:extLst>
              <a:ext uri="{FF2B5EF4-FFF2-40B4-BE49-F238E27FC236}">
                <a16:creationId xmlns:a16="http://schemas.microsoft.com/office/drawing/2014/main" id="{7E76459A-0AD3-64DC-A9FB-4C8BB782D7EB}"/>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الحــصة</a:t>
            </a:r>
          </a:p>
        </p:txBody>
      </p:sp>
      <p:sp>
        <p:nvSpPr>
          <p:cNvPr id="4" name="Rectangle 3">
            <a:extLst>
              <a:ext uri="{FF2B5EF4-FFF2-40B4-BE49-F238E27FC236}">
                <a16:creationId xmlns:a16="http://schemas.microsoft.com/office/drawing/2014/main" id="{E8D04F24-873E-07C3-6FD2-D10FF2137D4D}"/>
              </a:ext>
            </a:extLst>
          </p:cNvPr>
          <p:cNvSpPr>
            <a:spLocks/>
          </p:cNvSpPr>
          <p:nvPr/>
        </p:nvSpPr>
        <p:spPr>
          <a:xfrm>
            <a:off x="2531850" y="152043"/>
            <a:ext cx="162233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solidFill>
              <a:latin typeface="Microsoft Uighur" panose="02000000000000000000" pitchFamily="2" charset="-78"/>
              <a:cs typeface="Microsoft Uighur" panose="02000000000000000000" pitchFamily="2" charset="-78"/>
            </a:endParaRPr>
          </a:p>
        </p:txBody>
      </p:sp>
      <p:sp>
        <p:nvSpPr>
          <p:cNvPr id="13" name="Rectangle 12">
            <a:extLst>
              <a:ext uri="{FF2B5EF4-FFF2-40B4-BE49-F238E27FC236}">
                <a16:creationId xmlns:a16="http://schemas.microsoft.com/office/drawing/2014/main" id="{9B079D63-6C9A-DA9B-8061-2C4537C2F6AC}"/>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5" name="Google Shape;1246;p5">
            <a:extLst>
              <a:ext uri="{FF2B5EF4-FFF2-40B4-BE49-F238E27FC236}">
                <a16:creationId xmlns:a16="http://schemas.microsoft.com/office/drawing/2014/main" id="{0F9AFF34-0B56-B7A5-010B-2423A35D27A6}"/>
              </a:ext>
            </a:extLst>
          </p:cNvPr>
          <p:cNvPicPr preferRelativeResize="0"/>
          <p:nvPr/>
        </p:nvPicPr>
        <p:blipFill rotWithShape="1">
          <a:blip r:embed="rId5">
            <a:alphaModFix amt="20000"/>
          </a:blip>
          <a:srcRect/>
          <a:stretch/>
        </p:blipFill>
        <p:spPr>
          <a:xfrm>
            <a:off x="2153545" y="146613"/>
            <a:ext cx="278069" cy="278069"/>
          </a:xfrm>
          <a:prstGeom prst="rect">
            <a:avLst/>
          </a:prstGeom>
          <a:noFill/>
          <a:ln>
            <a:noFill/>
          </a:ln>
        </p:spPr>
      </p:pic>
      <p:pic>
        <p:nvPicPr>
          <p:cNvPr id="16" name="Image 15">
            <a:extLst>
              <a:ext uri="{FF2B5EF4-FFF2-40B4-BE49-F238E27FC236}">
                <a16:creationId xmlns:a16="http://schemas.microsoft.com/office/drawing/2014/main" id="{A9EE6038-BA97-8DE9-9E40-2B86F682268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A6913A1C-5797-DB10-7D81-F2BF40BD40C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8" name="Image 17">
            <a:extLst>
              <a:ext uri="{FF2B5EF4-FFF2-40B4-BE49-F238E27FC236}">
                <a16:creationId xmlns:a16="http://schemas.microsoft.com/office/drawing/2014/main" id="{5E75FF5C-CC37-BF50-41B3-1673958343AA}"/>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087709" y="136738"/>
            <a:ext cx="278069" cy="278069"/>
          </a:xfrm>
          <a:prstGeom prst="rect">
            <a:avLst/>
          </a:prstGeom>
          <a:ln>
            <a:noFill/>
          </a:ln>
        </p:spPr>
      </p:pic>
      <p:sp>
        <p:nvSpPr>
          <p:cNvPr id="19" name="Rectangle 18">
            <a:extLst>
              <a:ext uri="{FF2B5EF4-FFF2-40B4-BE49-F238E27FC236}">
                <a16:creationId xmlns:a16="http://schemas.microsoft.com/office/drawing/2014/main" id="{860415BF-D22B-756F-F5D8-A7AD1BE1A4EB}"/>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392475930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182E4-EEB5-F952-9174-9F1659A808DB}"/>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A8BF5239-5C3D-95BC-484F-07883C2C610B}"/>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pic>
        <p:nvPicPr>
          <p:cNvPr id="31" name="Image 30">
            <a:extLst>
              <a:ext uri="{FF2B5EF4-FFF2-40B4-BE49-F238E27FC236}">
                <a16:creationId xmlns:a16="http://schemas.microsoft.com/office/drawing/2014/main" id="{6B59BFC9-5120-AA06-2828-5D4433ABD81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7272850" y="1980633"/>
            <a:ext cx="726603" cy="720000"/>
          </a:xfrm>
          <a:prstGeom prst="rect">
            <a:avLst/>
          </a:prstGeom>
        </p:spPr>
      </p:pic>
      <p:sp>
        <p:nvSpPr>
          <p:cNvPr id="4" name="Titre 3">
            <a:extLst>
              <a:ext uri="{FF2B5EF4-FFF2-40B4-BE49-F238E27FC236}">
                <a16:creationId xmlns:a16="http://schemas.microsoft.com/office/drawing/2014/main" id="{403CC685-9232-CF85-B60A-F8A2E630F6D1}"/>
              </a:ext>
            </a:extLst>
          </p:cNvPr>
          <p:cNvSpPr>
            <a:spLocks noGrp="1"/>
          </p:cNvSpPr>
          <p:nvPr>
            <p:ph type="title"/>
          </p:nvPr>
        </p:nvSpPr>
        <p:spPr>
          <a:xfrm>
            <a:off x="628650" y="812399"/>
            <a:ext cx="7886700" cy="720000"/>
          </a:xfrm>
        </p:spPr>
        <p:txBody>
          <a:bodyPr>
            <a:normAutofit/>
          </a:bodyPr>
          <a:lstStyle/>
          <a:p>
            <a:r>
              <a:rPr lang="ar-MA" sz="4000" dirty="0">
                <a:solidFill>
                  <a:srgbClr val="424D7B"/>
                </a:solidFill>
              </a:rPr>
              <a:t>اختتام الحصة</a:t>
            </a:r>
            <a:endParaRPr lang="fr-MA" sz="4000" dirty="0">
              <a:solidFill>
                <a:srgbClr val="424D7B"/>
              </a:solidFill>
            </a:endParaRPr>
          </a:p>
        </p:txBody>
      </p:sp>
      <p:sp>
        <p:nvSpPr>
          <p:cNvPr id="7" name="ZoneTexte 6">
            <a:extLst>
              <a:ext uri="{FF2B5EF4-FFF2-40B4-BE49-F238E27FC236}">
                <a16:creationId xmlns:a16="http://schemas.microsoft.com/office/drawing/2014/main" id="{C3413C3D-8622-13FC-10AF-CF01CC57C05B}"/>
              </a:ext>
            </a:extLst>
          </p:cNvPr>
          <p:cNvSpPr txBox="1"/>
          <p:nvPr/>
        </p:nvSpPr>
        <p:spPr>
          <a:xfrm>
            <a:off x="3517132" y="2738130"/>
            <a:ext cx="3493268" cy="523220"/>
          </a:xfrm>
          <a:prstGeom prst="rect">
            <a:avLst/>
          </a:prstGeom>
          <a:noFill/>
        </p:spPr>
        <p:txBody>
          <a:bodyPr wrap="square" rtlCol="0">
            <a:spAutoFit/>
          </a:bodyPr>
          <a:lstStyle/>
          <a:p>
            <a:pPr lvl="0" algn="r" rtl="1">
              <a:buClr>
                <a:srgbClr val="424D7B"/>
              </a:buClr>
              <a:buSzPct val="50000"/>
            </a:pPr>
            <a:r>
              <a:rPr lang="ar-MA" sz="2800" b="1" dirty="0">
                <a:solidFill>
                  <a:srgbClr val="424D7B"/>
                </a:solidFill>
                <a:latin typeface="Microsoft Uighur" panose="02000000000000000000" pitchFamily="2" charset="-78"/>
                <a:cs typeface="Microsoft Uighur" panose="02000000000000000000" pitchFamily="2" charset="-78"/>
              </a:rPr>
              <a:t>ماذا تعلمتم اليوم؟</a:t>
            </a:r>
          </a:p>
        </p:txBody>
      </p:sp>
      <p:sp>
        <p:nvSpPr>
          <p:cNvPr id="8" name="ZoneTexte 7">
            <a:extLst>
              <a:ext uri="{FF2B5EF4-FFF2-40B4-BE49-F238E27FC236}">
                <a16:creationId xmlns:a16="http://schemas.microsoft.com/office/drawing/2014/main" id="{D1CF22B8-7EA3-8204-C131-5BEFF20AC041}"/>
              </a:ext>
            </a:extLst>
          </p:cNvPr>
          <p:cNvSpPr txBox="1"/>
          <p:nvPr/>
        </p:nvSpPr>
        <p:spPr>
          <a:xfrm>
            <a:off x="3612381" y="3274714"/>
            <a:ext cx="3398019" cy="523220"/>
          </a:xfrm>
          <a:prstGeom prst="rect">
            <a:avLst/>
          </a:prstGeom>
          <a:noFill/>
        </p:spPr>
        <p:txBody>
          <a:bodyPr wrap="square" rtlCol="0">
            <a:spAutoFit/>
          </a:bodyPr>
          <a:lstStyle/>
          <a:p>
            <a:pPr lvl="0" algn="r" rtl="1">
              <a:buClr>
                <a:srgbClr val="424D7B"/>
              </a:buClr>
              <a:buSzPct val="50000"/>
            </a:pPr>
            <a:r>
              <a:rPr lang="ar-MA" sz="2800" b="1" dirty="0">
                <a:solidFill>
                  <a:srgbClr val="424D7B"/>
                </a:solidFill>
                <a:latin typeface="Microsoft Uighur" panose="02000000000000000000" pitchFamily="2" charset="-78"/>
                <a:cs typeface="Microsoft Uighur" panose="02000000000000000000" pitchFamily="2" charset="-78"/>
              </a:rPr>
              <a:t>واجباتكم المنزلية.</a:t>
            </a:r>
          </a:p>
        </p:txBody>
      </p:sp>
      <p:sp>
        <p:nvSpPr>
          <p:cNvPr id="10" name="ZoneTexte 9">
            <a:extLst>
              <a:ext uri="{FF2B5EF4-FFF2-40B4-BE49-F238E27FC236}">
                <a16:creationId xmlns:a16="http://schemas.microsoft.com/office/drawing/2014/main" id="{E5B36EE5-C0D7-DBD2-E065-434165B944F8}"/>
              </a:ext>
            </a:extLst>
          </p:cNvPr>
          <p:cNvSpPr txBox="1"/>
          <p:nvPr/>
        </p:nvSpPr>
        <p:spPr>
          <a:xfrm>
            <a:off x="5076825" y="1808769"/>
            <a:ext cx="2066926" cy="646331"/>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اختتام الحصة</a:t>
            </a:r>
            <a:endParaRPr kumimoji="0" lang="f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pic>
        <p:nvPicPr>
          <p:cNvPr id="2" name="Image 1">
            <a:extLst>
              <a:ext uri="{FF2B5EF4-FFF2-40B4-BE49-F238E27FC236}">
                <a16:creationId xmlns:a16="http://schemas.microsoft.com/office/drawing/2014/main" id="{F613CC5A-EF50-CD17-DBF6-57CFD760B6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86223" y="918310"/>
            <a:ext cx="396000" cy="396000"/>
          </a:xfrm>
          <a:prstGeom prst="rect">
            <a:avLst/>
          </a:prstGeom>
          <a:ln>
            <a:noFill/>
          </a:ln>
        </p:spPr>
      </p:pic>
    </p:spTree>
    <p:extLst>
      <p:ext uri="{BB962C8B-B14F-4D97-AF65-F5344CB8AC3E}">
        <p14:creationId xmlns:p14="http://schemas.microsoft.com/office/powerpoint/2010/main" val="3334451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ADBDD-B6E4-325F-2B3F-156016D14CE8}"/>
            </a:ext>
          </a:extLst>
        </p:cNvPr>
        <p:cNvGrpSpPr/>
        <p:nvPr/>
      </p:nvGrpSpPr>
      <p:grpSpPr>
        <a:xfrm>
          <a:off x="0" y="0"/>
          <a:ext cx="0" cy="0"/>
          <a:chOff x="0" y="0"/>
          <a:chExt cx="0" cy="0"/>
        </a:xfrm>
      </p:grpSpPr>
      <p:sp>
        <p:nvSpPr>
          <p:cNvPr id="7" name="Titre 6">
            <a:extLst>
              <a:ext uri="{FF2B5EF4-FFF2-40B4-BE49-F238E27FC236}">
                <a16:creationId xmlns:a16="http://schemas.microsoft.com/office/drawing/2014/main" id="{29269B98-8BE4-6462-F9AC-206D22394AFF}"/>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من يذكرنا بخطوات بناء خريطة الكلمة؟</a:t>
            </a:r>
            <a:endParaRPr lang="fr-MA" sz="1800" dirty="0"/>
          </a:p>
        </p:txBody>
      </p:sp>
      <p:sp>
        <p:nvSpPr>
          <p:cNvPr id="2" name="Rectangle 1">
            <a:extLst>
              <a:ext uri="{FF2B5EF4-FFF2-40B4-BE49-F238E27FC236}">
                <a16:creationId xmlns:a16="http://schemas.microsoft.com/office/drawing/2014/main" id="{BB4F526F-6E1B-7D0C-C772-E4090E5B66A7}"/>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rPr>
              <a:t> </a:t>
            </a:r>
            <a:r>
              <a:rPr lang="ar-MA" sz="2000" b="1" dirty="0">
                <a:solidFill>
                  <a:srgbClr val="424D7B"/>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7BAE6525-F5BD-EB48-CF03-41DBD41D5B32}"/>
              </a:ext>
            </a:extLst>
          </p:cNvPr>
          <p:cNvSpPr>
            <a:spLocks/>
          </p:cNvSpPr>
          <p:nvPr/>
        </p:nvSpPr>
        <p:spPr>
          <a:xfrm>
            <a:off x="2551095" y="152043"/>
            <a:ext cx="1603085"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9" name="Rectangle 8">
            <a:extLst>
              <a:ext uri="{FF2B5EF4-FFF2-40B4-BE49-F238E27FC236}">
                <a16:creationId xmlns:a16="http://schemas.microsoft.com/office/drawing/2014/main" id="{82F93CD6-D1B9-3000-7566-96D1D65D7476}"/>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3" name="Image 12">
            <a:extLst>
              <a:ext uri="{FF2B5EF4-FFF2-40B4-BE49-F238E27FC236}">
                <a16:creationId xmlns:a16="http://schemas.microsoft.com/office/drawing/2014/main" id="{B02C60A9-37B7-571A-F690-12DA49B1D919}"/>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20" name="Image 19">
            <a:extLst>
              <a:ext uri="{FF2B5EF4-FFF2-40B4-BE49-F238E27FC236}">
                <a16:creationId xmlns:a16="http://schemas.microsoft.com/office/drawing/2014/main" id="{84D8A86E-19C5-F593-38E5-D9D435EBB0CB}"/>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3" name="Image 22">
            <a:extLst>
              <a:ext uri="{FF2B5EF4-FFF2-40B4-BE49-F238E27FC236}">
                <a16:creationId xmlns:a16="http://schemas.microsoft.com/office/drawing/2014/main" id="{751C61D5-96A5-7A7C-DDA2-3FE171CE298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48466" y="136738"/>
            <a:ext cx="278069" cy="278069"/>
          </a:xfrm>
          <a:prstGeom prst="rect">
            <a:avLst/>
          </a:prstGeom>
          <a:ln>
            <a:noFill/>
          </a:ln>
        </p:spPr>
      </p:pic>
      <p:pic>
        <p:nvPicPr>
          <p:cNvPr id="24" name="Image 23">
            <a:extLst>
              <a:ext uri="{FF2B5EF4-FFF2-40B4-BE49-F238E27FC236}">
                <a16:creationId xmlns:a16="http://schemas.microsoft.com/office/drawing/2014/main" id="{A1E85136-222F-8112-F593-795B444F4E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46500" y="136738"/>
            <a:ext cx="278069" cy="278069"/>
          </a:xfrm>
          <a:prstGeom prst="rect">
            <a:avLst/>
          </a:prstGeom>
          <a:ln>
            <a:noFill/>
          </a:ln>
        </p:spPr>
      </p:pic>
      <p:sp>
        <p:nvSpPr>
          <p:cNvPr id="3" name="Rectangle 2">
            <a:extLst>
              <a:ext uri="{FF2B5EF4-FFF2-40B4-BE49-F238E27FC236}">
                <a16:creationId xmlns:a16="http://schemas.microsoft.com/office/drawing/2014/main" id="{4B79F3C4-95E4-757F-F6C3-84E7265B7615}"/>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pic>
        <p:nvPicPr>
          <p:cNvPr id="6" name="Espace réservé pour une image  5">
            <a:extLst>
              <a:ext uri="{FF2B5EF4-FFF2-40B4-BE49-F238E27FC236}">
                <a16:creationId xmlns:a16="http://schemas.microsoft.com/office/drawing/2014/main" id="{C8774E0E-4D5E-2762-35EF-0B121560A2CA}"/>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grpSp>
        <p:nvGrpSpPr>
          <p:cNvPr id="4" name="Groupe 3">
            <a:extLst>
              <a:ext uri="{FF2B5EF4-FFF2-40B4-BE49-F238E27FC236}">
                <a16:creationId xmlns:a16="http://schemas.microsoft.com/office/drawing/2014/main" id="{09168FBE-EA22-7046-BAE4-7C146A4561C0}"/>
              </a:ext>
            </a:extLst>
          </p:cNvPr>
          <p:cNvGrpSpPr/>
          <p:nvPr/>
        </p:nvGrpSpPr>
        <p:grpSpPr>
          <a:xfrm>
            <a:off x="647362" y="3152711"/>
            <a:ext cx="7849271" cy="2664738"/>
            <a:chOff x="647364" y="2622886"/>
            <a:chExt cx="7849271" cy="2664738"/>
          </a:xfrm>
        </p:grpSpPr>
        <p:pic>
          <p:nvPicPr>
            <p:cNvPr id="5" name="Image 4">
              <a:extLst>
                <a:ext uri="{FF2B5EF4-FFF2-40B4-BE49-F238E27FC236}">
                  <a16:creationId xmlns:a16="http://schemas.microsoft.com/office/drawing/2014/main" id="{A9A12A3B-1965-257C-CF81-F082DD99A456}"/>
                </a:ext>
              </a:extLst>
            </p:cNvPr>
            <p:cNvPicPr>
              <a:picLocks noChangeAspect="1"/>
            </p:cNvPicPr>
            <p:nvPr/>
          </p:nvPicPr>
          <p:blipFill>
            <a:blip r:embed="rId7"/>
            <a:stretch>
              <a:fillRect/>
            </a:stretch>
          </p:blipFill>
          <p:spPr>
            <a:xfrm>
              <a:off x="647364" y="2622886"/>
              <a:ext cx="7849271" cy="2664738"/>
            </a:xfrm>
            <a:prstGeom prst="rect">
              <a:avLst/>
            </a:prstGeom>
          </p:spPr>
        </p:pic>
        <p:sp>
          <p:nvSpPr>
            <p:cNvPr id="10" name="ZoneTexte 9">
              <a:extLst>
                <a:ext uri="{FF2B5EF4-FFF2-40B4-BE49-F238E27FC236}">
                  <a16:creationId xmlns:a16="http://schemas.microsoft.com/office/drawing/2014/main" id="{445F06B1-EDCA-1428-7CB7-96C60AC89167}"/>
                </a:ext>
              </a:extLst>
            </p:cNvPr>
            <p:cNvSpPr txBox="1"/>
            <p:nvPr/>
          </p:nvSpPr>
          <p:spPr>
            <a:xfrm>
              <a:off x="3434411" y="2995863"/>
              <a:ext cx="1985210" cy="369332"/>
            </a:xfrm>
            <a:prstGeom prst="rect">
              <a:avLst/>
            </a:prstGeom>
            <a:solidFill>
              <a:schemeClr val="bg1"/>
            </a:solidFill>
          </p:spPr>
          <p:txBody>
            <a:bodyPr wrap="square" rtlCol="0">
              <a:spAutoFit/>
            </a:bodyPr>
            <a:lstStyle/>
            <a:p>
              <a:r>
                <a:rPr lang="ar-MA" dirty="0"/>
                <a:t>............................</a:t>
              </a:r>
              <a:endParaRPr lang="fr-MA" dirty="0"/>
            </a:p>
          </p:txBody>
        </p:sp>
        <p:sp>
          <p:nvSpPr>
            <p:cNvPr id="11" name="ZoneTexte 10">
              <a:extLst>
                <a:ext uri="{FF2B5EF4-FFF2-40B4-BE49-F238E27FC236}">
                  <a16:creationId xmlns:a16="http://schemas.microsoft.com/office/drawing/2014/main" id="{72DA40C5-CDEF-AF4C-EB91-6F12247FC07C}"/>
                </a:ext>
              </a:extLst>
            </p:cNvPr>
            <p:cNvSpPr txBox="1"/>
            <p:nvPr/>
          </p:nvSpPr>
          <p:spPr>
            <a:xfrm>
              <a:off x="3500530" y="3870157"/>
              <a:ext cx="1985210" cy="369332"/>
            </a:xfrm>
            <a:prstGeom prst="rect">
              <a:avLst/>
            </a:prstGeom>
            <a:noFill/>
          </p:spPr>
          <p:txBody>
            <a:bodyPr wrap="square" rtlCol="0">
              <a:spAutoFit/>
            </a:bodyPr>
            <a:lstStyle/>
            <a:p>
              <a:r>
                <a:rPr lang="ar-MA" dirty="0"/>
                <a:t>............................</a:t>
              </a:r>
              <a:endParaRPr lang="fr-MA" dirty="0"/>
            </a:p>
          </p:txBody>
        </p:sp>
      </p:grpSp>
      <p:sp>
        <p:nvSpPr>
          <p:cNvPr id="14" name="ZoneTexte 13">
            <a:extLst>
              <a:ext uri="{FF2B5EF4-FFF2-40B4-BE49-F238E27FC236}">
                <a16:creationId xmlns:a16="http://schemas.microsoft.com/office/drawing/2014/main" id="{714FD59B-AD18-FD6F-1F75-800EBD6D9BFD}"/>
              </a:ext>
            </a:extLst>
          </p:cNvPr>
          <p:cNvSpPr txBox="1"/>
          <p:nvPr/>
        </p:nvSpPr>
        <p:spPr>
          <a:xfrm>
            <a:off x="1963729" y="2092704"/>
            <a:ext cx="5058808" cy="830997"/>
          </a:xfrm>
          <a:prstGeom prst="rect">
            <a:avLst/>
          </a:prstGeom>
          <a:noFill/>
        </p:spPr>
        <p:txBody>
          <a:bodyPr wrap="square" rtlCol="0">
            <a:spAutoFit/>
          </a:bodyPr>
          <a:lstStyle/>
          <a:p>
            <a:pPr algn="ctr" rtl="1">
              <a:defRPr/>
            </a:pPr>
            <a:r>
              <a:rPr lang="ar-MA" sz="4800" b="1" dirty="0">
                <a:solidFill>
                  <a:srgbClr val="424D7B"/>
                </a:solidFill>
                <a:latin typeface="Microsoft Uighur" panose="02000000000000000000" pitchFamily="2" charset="-78"/>
                <a:cs typeface="Microsoft Uighur" panose="02000000000000000000" pitchFamily="2" charset="-78"/>
              </a:rPr>
              <a:t>خَريطُةُ ﭐلْكَلِمَةِ</a:t>
            </a:r>
          </a:p>
        </p:txBody>
      </p:sp>
    </p:spTree>
    <p:extLst>
      <p:ext uri="{BB962C8B-B14F-4D97-AF65-F5344CB8AC3E}">
        <p14:creationId xmlns:p14="http://schemas.microsoft.com/office/powerpoint/2010/main" val="878907518"/>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70325-E437-DDE3-24D0-3EDE8A17F606}"/>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02E31023-B81D-8D26-BDEA-9830B9B89DE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347385" y="1368000"/>
            <a:ext cx="783583" cy="783583"/>
          </a:xfrm>
          <a:prstGeom prst="rect">
            <a:avLst/>
          </a:prstGeom>
        </p:spPr>
      </p:pic>
      <p:pic>
        <p:nvPicPr>
          <p:cNvPr id="4" name="Image 3">
            <a:extLst>
              <a:ext uri="{FF2B5EF4-FFF2-40B4-BE49-F238E27FC236}">
                <a16:creationId xmlns:a16="http://schemas.microsoft.com/office/drawing/2014/main" id="{448A1816-2351-ADEC-5B68-DD44F89F6A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6125" y="688203"/>
            <a:ext cx="828000" cy="828000"/>
          </a:xfrm>
          <a:prstGeom prst="rect">
            <a:avLst/>
          </a:prstGeom>
        </p:spPr>
      </p:pic>
      <p:sp>
        <p:nvSpPr>
          <p:cNvPr id="5" name="Titre 6">
            <a:extLst>
              <a:ext uri="{FF2B5EF4-FFF2-40B4-BE49-F238E27FC236}">
                <a16:creationId xmlns:a16="http://schemas.microsoft.com/office/drawing/2014/main" id="{97459A7B-38FC-5FD2-A291-932E7B53B924}"/>
              </a:ext>
            </a:extLst>
          </p:cNvPr>
          <p:cNvSpPr>
            <a:spLocks noGrp="1"/>
          </p:cNvSpPr>
          <p:nvPr>
            <p:ph type="title"/>
          </p:nvPr>
        </p:nvSpPr>
        <p:spPr>
          <a:xfrm>
            <a:off x="632373" y="756000"/>
            <a:ext cx="6840000" cy="612000"/>
          </a:xfrm>
        </p:spPr>
        <p:txBody>
          <a:bodyPr>
            <a:norm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ضعوا علامة على الواجبات المنزلية. الصفحتين 34 و 35 </a:t>
            </a:r>
            <a:endParaRPr lang="fr-MA" sz="1800" dirty="0"/>
          </a:p>
        </p:txBody>
      </p:sp>
      <p:pic>
        <p:nvPicPr>
          <p:cNvPr id="10" name="Image 9">
            <a:extLst>
              <a:ext uri="{FF2B5EF4-FFF2-40B4-BE49-F238E27FC236}">
                <a16:creationId xmlns:a16="http://schemas.microsoft.com/office/drawing/2014/main" id="{F4FB533B-84DB-980E-157D-A33DB5361CB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30968" y="1368000"/>
            <a:ext cx="6535645" cy="2265538"/>
          </a:xfrm>
          <a:prstGeom prst="rect">
            <a:avLst/>
          </a:prstGeom>
        </p:spPr>
      </p:pic>
      <p:pic>
        <p:nvPicPr>
          <p:cNvPr id="15" name="Image 14">
            <a:extLst>
              <a:ext uri="{FF2B5EF4-FFF2-40B4-BE49-F238E27FC236}">
                <a16:creationId xmlns:a16="http://schemas.microsoft.com/office/drawing/2014/main" id="{E66C8366-5110-8022-A324-73253FF52493}"/>
              </a:ext>
            </a:extLst>
          </p:cNvPr>
          <p:cNvPicPr>
            <a:picLocks noChangeAspect="1"/>
          </p:cNvPicPr>
          <p:nvPr/>
        </p:nvPicPr>
        <p:blipFill>
          <a:blip r:embed="rId6"/>
          <a:stretch>
            <a:fillRect/>
          </a:stretch>
        </p:blipFill>
        <p:spPr>
          <a:xfrm>
            <a:off x="1084283" y="3787871"/>
            <a:ext cx="6072040" cy="2605266"/>
          </a:xfrm>
          <a:prstGeom prst="rect">
            <a:avLst/>
          </a:prstGeom>
        </p:spPr>
      </p:pic>
      <p:sp>
        <p:nvSpPr>
          <p:cNvPr id="16" name="ZoneTexte 15">
            <a:extLst>
              <a:ext uri="{FF2B5EF4-FFF2-40B4-BE49-F238E27FC236}">
                <a16:creationId xmlns:a16="http://schemas.microsoft.com/office/drawing/2014/main" id="{DD9A0CFF-8D60-96D8-0CA8-5A728D52C35F}"/>
              </a:ext>
            </a:extLst>
          </p:cNvPr>
          <p:cNvSpPr txBox="1"/>
          <p:nvPr/>
        </p:nvSpPr>
        <p:spPr>
          <a:xfrm>
            <a:off x="7235761" y="2500769"/>
            <a:ext cx="1554541" cy="665083"/>
          </a:xfrm>
          <a:prstGeom prst="roundRect">
            <a:avLst>
              <a:gd name="adj" fmla="val 5755"/>
            </a:avLst>
          </a:prstGeom>
          <a:noFill/>
          <a:ln w="12700" cap="flat" cmpd="sng" algn="ctr">
            <a:noFill/>
            <a:prstDash val="solid"/>
            <a:miter lim="800000"/>
          </a:ln>
          <a:effectLst/>
        </p:spPr>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R="0" lvl="0" algn="r" defTabSz="457200" rtl="1" eaLnBrk="1" fontAlgn="auto" latinLnBrk="0" hangingPunct="1">
              <a:lnSpc>
                <a:spcPct val="100000"/>
              </a:lnSpc>
              <a:spcBef>
                <a:spcPts val="0"/>
              </a:spcBef>
              <a:spcAft>
                <a:spcPts val="0"/>
              </a:spcAft>
              <a:buClrTx/>
              <a:buSzTx/>
              <a:tabLst/>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الصفحة 34</a:t>
            </a:r>
          </a:p>
        </p:txBody>
      </p:sp>
      <p:sp>
        <p:nvSpPr>
          <p:cNvPr id="17" name="ZoneTexte 16">
            <a:extLst>
              <a:ext uri="{FF2B5EF4-FFF2-40B4-BE49-F238E27FC236}">
                <a16:creationId xmlns:a16="http://schemas.microsoft.com/office/drawing/2014/main" id="{5A072980-5E02-0E61-16DE-D61BA17E5BDB}"/>
              </a:ext>
            </a:extLst>
          </p:cNvPr>
          <p:cNvSpPr txBox="1"/>
          <p:nvPr/>
        </p:nvSpPr>
        <p:spPr>
          <a:xfrm>
            <a:off x="7282446" y="4670260"/>
            <a:ext cx="1554541" cy="665083"/>
          </a:xfrm>
          <a:prstGeom prst="roundRect">
            <a:avLst>
              <a:gd name="adj" fmla="val 5755"/>
            </a:avLst>
          </a:prstGeom>
          <a:noFill/>
          <a:ln w="12700" cap="flat" cmpd="sng" algn="ctr">
            <a:noFill/>
            <a:prstDash val="solid"/>
            <a:miter lim="800000"/>
          </a:ln>
          <a:effectLst/>
        </p:spPr>
        <p:txBody>
          <a:bodyPr wrap="square" rtlCol="0">
            <a:sp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R="0" lvl="0" algn="r" defTabSz="457200" rtl="1" eaLnBrk="1" fontAlgn="auto" latinLnBrk="0" hangingPunct="1">
              <a:lnSpc>
                <a:spcPct val="100000"/>
              </a:lnSpc>
              <a:spcBef>
                <a:spcPts val="0"/>
              </a:spcBef>
              <a:spcAft>
                <a:spcPts val="0"/>
              </a:spcAft>
              <a:buClrTx/>
              <a:buSzTx/>
              <a:tabLst/>
              <a:defRPr/>
            </a:pPr>
            <a:r>
              <a:rPr kumimoji="0" lang="ar-MA" sz="3600" b="1" i="0" u="none" strike="noStrike" kern="0" cap="none" spc="0" normalizeH="0" baseline="0" noProof="0" dirty="0">
                <a:ln>
                  <a:noFill/>
                </a:ln>
                <a:solidFill>
                  <a:srgbClr val="424D7B"/>
                </a:solidFill>
                <a:effectLst/>
                <a:uLnTx/>
                <a:uFillTx/>
                <a:latin typeface="Microsoft Uighur" panose="02000000000000000000" pitchFamily="2" charset="-78"/>
                <a:ea typeface="Calibri" panose="020F0502020204030204" pitchFamily="34" charset="0"/>
                <a:cs typeface="Microsoft Uighur" panose="02000000000000000000" pitchFamily="2" charset="-78"/>
              </a:rPr>
              <a:t>الصفحة 35</a:t>
            </a:r>
          </a:p>
        </p:txBody>
      </p:sp>
      <p:sp>
        <p:nvSpPr>
          <p:cNvPr id="6" name="Rectangle 5">
            <a:extLst>
              <a:ext uri="{FF2B5EF4-FFF2-40B4-BE49-F238E27FC236}">
                <a16:creationId xmlns:a16="http://schemas.microsoft.com/office/drawing/2014/main" id="{CC1A74DA-4ABB-D98F-ED41-EA220CBEBC01}"/>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rPr>
              <a:t> </a:t>
            </a:r>
            <a:r>
              <a:rPr lang="ar-MA" sz="2000" b="1" dirty="0">
                <a:solidFill>
                  <a:srgbClr val="424D7B"/>
                </a:solidFill>
                <a:latin typeface="Microsoft Uighur" panose="02000000000000000000" pitchFamily="2" charset="-78"/>
                <a:cs typeface="Microsoft Uighur" panose="02000000000000000000" pitchFamily="2" charset="-78"/>
              </a:rPr>
              <a:t>الحــصة</a:t>
            </a:r>
          </a:p>
        </p:txBody>
      </p:sp>
      <p:sp>
        <p:nvSpPr>
          <p:cNvPr id="8" name="Rectangle 7">
            <a:extLst>
              <a:ext uri="{FF2B5EF4-FFF2-40B4-BE49-F238E27FC236}">
                <a16:creationId xmlns:a16="http://schemas.microsoft.com/office/drawing/2014/main" id="{6F6CE8B1-710F-3F5B-354F-4DEF775F64BF}"/>
              </a:ext>
            </a:extLst>
          </p:cNvPr>
          <p:cNvSpPr>
            <a:spLocks/>
          </p:cNvSpPr>
          <p:nvPr/>
        </p:nvSpPr>
        <p:spPr>
          <a:xfrm>
            <a:off x="2551095" y="152043"/>
            <a:ext cx="1603085"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4" name="Rectangle 13">
            <a:extLst>
              <a:ext uri="{FF2B5EF4-FFF2-40B4-BE49-F238E27FC236}">
                <a16:creationId xmlns:a16="http://schemas.microsoft.com/office/drawing/2014/main" id="{206645CB-E8DA-24D7-EC49-8046C3FB65A6}"/>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8" name="Image 17">
            <a:extLst>
              <a:ext uri="{FF2B5EF4-FFF2-40B4-BE49-F238E27FC236}">
                <a16:creationId xmlns:a16="http://schemas.microsoft.com/office/drawing/2014/main" id="{C987FD4B-C4D7-C411-9623-F4CCDD21856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9" name="Image 18">
            <a:extLst>
              <a:ext uri="{FF2B5EF4-FFF2-40B4-BE49-F238E27FC236}">
                <a16:creationId xmlns:a16="http://schemas.microsoft.com/office/drawing/2014/main" id="{3169BC4B-8F96-91C0-06BF-2F23DCFAD450}"/>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22" name="Image 21">
            <a:extLst>
              <a:ext uri="{FF2B5EF4-FFF2-40B4-BE49-F238E27FC236}">
                <a16:creationId xmlns:a16="http://schemas.microsoft.com/office/drawing/2014/main" id="{A4D813A8-7B6A-0147-5584-E75FE1607C6D}"/>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48466" y="136738"/>
            <a:ext cx="278069" cy="278069"/>
          </a:xfrm>
          <a:prstGeom prst="rect">
            <a:avLst/>
          </a:prstGeom>
          <a:ln>
            <a:noFill/>
          </a:ln>
        </p:spPr>
      </p:pic>
      <p:pic>
        <p:nvPicPr>
          <p:cNvPr id="23" name="Image 22">
            <a:extLst>
              <a:ext uri="{FF2B5EF4-FFF2-40B4-BE49-F238E27FC236}">
                <a16:creationId xmlns:a16="http://schemas.microsoft.com/office/drawing/2014/main" id="{8C7F26CC-269D-F113-E819-56C45972CEE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46500" y="136738"/>
            <a:ext cx="278069" cy="278069"/>
          </a:xfrm>
          <a:prstGeom prst="rect">
            <a:avLst/>
          </a:prstGeom>
          <a:ln>
            <a:noFill/>
          </a:ln>
        </p:spPr>
      </p:pic>
      <p:sp>
        <p:nvSpPr>
          <p:cNvPr id="24" name="Rectangle 23">
            <a:extLst>
              <a:ext uri="{FF2B5EF4-FFF2-40B4-BE49-F238E27FC236}">
                <a16:creationId xmlns:a16="http://schemas.microsoft.com/office/drawing/2014/main" id="{7F66A17A-75B7-4EF9-538F-026363371F53}"/>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4012377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mph" presetSubtype="0" fill="hold" grpId="0" nodeType="withEffect">
                                  <p:stCondLst>
                                    <p:cond delay="0"/>
                                  </p:stCondLst>
                                  <p:childTnLst>
                                    <p:animScale>
                                      <p:cBhvr>
                                        <p:cTn id="9" dur="2000" fill="hold"/>
                                        <p:tgtEl>
                                          <p:spTgt spid="16"/>
                                        </p:tgtEl>
                                      </p:cBhvr>
                                      <p:by x="150000" y="150000"/>
                                    </p:animScale>
                                  </p:childTnLst>
                                </p:cTn>
                              </p:par>
                              <p:par>
                                <p:cTn id="10" presetID="10" presetClass="entr" presetSubtype="0" fill="hold" grpId="1"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6" presetClass="emph" presetSubtype="0" fill="hold" grpId="0" nodeType="withEffect">
                                  <p:stCondLst>
                                    <p:cond delay="0"/>
                                  </p:stCondLst>
                                  <p:childTnLst>
                                    <p:animScale>
                                      <p:cBhvr>
                                        <p:cTn id="1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8DED5-079E-7F2B-944E-27A712227629}"/>
              </a:ext>
            </a:extLst>
          </p:cNvPr>
          <p:cNvSpPr>
            <a:spLocks noGrp="1"/>
          </p:cNvSpPr>
          <p:nvPr>
            <p:ph type="title"/>
          </p:nvPr>
        </p:nvSpPr>
        <p:spPr/>
        <p:txBody>
          <a:bodyPr>
            <a:normAutofit/>
          </a:bodyPr>
          <a:lstStyle/>
          <a:p>
            <a:r>
              <a:rPr kumimoji="0" lang="ar-MA" sz="2400" b="1" i="0" u="none" strike="noStrike" kern="0" cap="none" spc="0" normalizeH="0" baseline="0" noProof="0" dirty="0">
                <a:ln>
                  <a:noFill/>
                </a:ln>
                <a:solidFill>
                  <a:srgbClr val="A5A5A5"/>
                </a:solidFill>
                <a:effectLst/>
                <a:uLnTx/>
                <a:uFillTx/>
                <a:latin typeface="Microsoft Uighur" panose="02000000000000000000" pitchFamily="2" charset="-78"/>
                <a:ea typeface="Arial"/>
                <a:cs typeface="Microsoft Uighur" panose="02000000000000000000" pitchFamily="2" charset="-78"/>
                <a:sym typeface="Arial"/>
              </a:rPr>
              <a:t>الفائزون بنجمة السلوك الجيد هم : ............................................</a:t>
            </a:r>
            <a:endParaRPr lang="fr-MA" sz="1800" dirty="0"/>
          </a:p>
        </p:txBody>
      </p:sp>
      <p:pic>
        <p:nvPicPr>
          <p:cNvPr id="5" name="Joyful_Prize_Celebration_Animation">
            <a:hlinkClick r:id="" action="ppaction://media"/>
            <a:extLst>
              <a:ext uri="{FF2B5EF4-FFF2-40B4-BE49-F238E27FC236}">
                <a16:creationId xmlns:a16="http://schemas.microsoft.com/office/drawing/2014/main" id="{F1620410-F112-6210-3B13-37323E514AC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Espace réservé pour une image  5">
            <a:extLst>
              <a:ext uri="{FF2B5EF4-FFF2-40B4-BE49-F238E27FC236}">
                <a16:creationId xmlns:a16="http://schemas.microsoft.com/office/drawing/2014/main" id="{5E6849C0-0440-D45A-2FA8-6C7234741FF0}"/>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13" name="Rectangle 12">
            <a:extLst>
              <a:ext uri="{FF2B5EF4-FFF2-40B4-BE49-F238E27FC236}">
                <a16:creationId xmlns:a16="http://schemas.microsoft.com/office/drawing/2014/main" id="{CD66FE35-76D9-EF2E-AFFE-4E08335B794D}"/>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rPr>
              <a:t> </a:t>
            </a:r>
            <a:r>
              <a:rPr lang="ar-MA" sz="2000" b="1" dirty="0">
                <a:solidFill>
                  <a:srgbClr val="424D7B"/>
                </a:solidFill>
                <a:latin typeface="Microsoft Uighur" panose="02000000000000000000" pitchFamily="2" charset="-78"/>
                <a:cs typeface="Microsoft Uighur" panose="02000000000000000000" pitchFamily="2" charset="-78"/>
              </a:rPr>
              <a:t>الحــصة</a:t>
            </a:r>
          </a:p>
        </p:txBody>
      </p:sp>
      <p:sp>
        <p:nvSpPr>
          <p:cNvPr id="14" name="Rectangle 13">
            <a:extLst>
              <a:ext uri="{FF2B5EF4-FFF2-40B4-BE49-F238E27FC236}">
                <a16:creationId xmlns:a16="http://schemas.microsoft.com/office/drawing/2014/main" id="{468B6769-189E-D31D-1626-578CE0AC190C}"/>
              </a:ext>
            </a:extLst>
          </p:cNvPr>
          <p:cNvSpPr>
            <a:spLocks/>
          </p:cNvSpPr>
          <p:nvPr/>
        </p:nvSpPr>
        <p:spPr>
          <a:xfrm>
            <a:off x="2551095" y="152043"/>
            <a:ext cx="1603085"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15" name="Rectangle 14">
            <a:extLst>
              <a:ext uri="{FF2B5EF4-FFF2-40B4-BE49-F238E27FC236}">
                <a16:creationId xmlns:a16="http://schemas.microsoft.com/office/drawing/2014/main" id="{A3A54EB6-EFF3-C16E-7DE4-F3893236EC58}"/>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16" name="Image 15">
            <a:extLst>
              <a:ext uri="{FF2B5EF4-FFF2-40B4-BE49-F238E27FC236}">
                <a16:creationId xmlns:a16="http://schemas.microsoft.com/office/drawing/2014/main" id="{51790BCB-07A5-F141-B6ED-8DF8FF01A52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7" name="Image 16">
            <a:extLst>
              <a:ext uri="{FF2B5EF4-FFF2-40B4-BE49-F238E27FC236}">
                <a16:creationId xmlns:a16="http://schemas.microsoft.com/office/drawing/2014/main" id="{9934D9D4-F665-4CD8-EDB7-D3ABCD9834CA}"/>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8" name="Image 17">
            <a:extLst>
              <a:ext uri="{FF2B5EF4-FFF2-40B4-BE49-F238E27FC236}">
                <a16:creationId xmlns:a16="http://schemas.microsoft.com/office/drawing/2014/main" id="{A52EF126-998B-5488-5474-E9B7901A79CE}"/>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48466" y="136738"/>
            <a:ext cx="278069" cy="278069"/>
          </a:xfrm>
          <a:prstGeom prst="rect">
            <a:avLst/>
          </a:prstGeom>
          <a:ln>
            <a:noFill/>
          </a:ln>
        </p:spPr>
      </p:pic>
      <p:pic>
        <p:nvPicPr>
          <p:cNvPr id="19" name="Image 18">
            <a:extLst>
              <a:ext uri="{FF2B5EF4-FFF2-40B4-BE49-F238E27FC236}">
                <a16:creationId xmlns:a16="http://schemas.microsoft.com/office/drawing/2014/main" id="{194D3A6E-7EE0-A799-8EB2-05A71B11D42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46500" y="136738"/>
            <a:ext cx="278069" cy="278069"/>
          </a:xfrm>
          <a:prstGeom prst="rect">
            <a:avLst/>
          </a:prstGeom>
          <a:ln>
            <a:noFill/>
          </a:ln>
        </p:spPr>
      </p:pic>
      <p:sp>
        <p:nvSpPr>
          <p:cNvPr id="20" name="Rectangle 19">
            <a:extLst>
              <a:ext uri="{FF2B5EF4-FFF2-40B4-BE49-F238E27FC236}">
                <a16:creationId xmlns:a16="http://schemas.microsoft.com/office/drawing/2014/main" id="{B1F2A98C-CE57-879C-F59B-F66B692D2907}"/>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624088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2A9F-8B04-FB5B-73EF-91D5D1F2A08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9441F28-0CF6-784D-A88D-FF1BAFAAE9E4}"/>
              </a:ext>
            </a:extLst>
          </p:cNvPr>
          <p:cNvSpPr>
            <a:spLocks noGrp="1"/>
          </p:cNvSpPr>
          <p:nvPr>
            <p:ph type="title"/>
          </p:nvPr>
        </p:nvSpPr>
        <p:spPr/>
        <p:txBody>
          <a:bodyPr>
            <a:normAutofit/>
          </a:bodyPr>
          <a:lstStyle/>
          <a:p>
            <a:r>
              <a:rPr kumimoji="0" lang="ar-MA" sz="2400" b="1" i="0"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Calibri" panose="020F0502020204030204" pitchFamily="34" charset="0"/>
                <a:cs typeface="Microsoft Uighur" panose="02000000000000000000" pitchFamily="2" charset="-78"/>
              </a:rPr>
              <a:t>إلى اللقاء في الحصة المقبلة </a:t>
            </a:r>
            <a:endParaRPr lang="fr-FR" sz="2400" dirty="0"/>
          </a:p>
        </p:txBody>
      </p:sp>
      <p:pic>
        <p:nvPicPr>
          <p:cNvPr id="23" name="اختتام الحصة5_1">
            <a:hlinkClick r:id="" action="ppaction://media"/>
            <a:extLst>
              <a:ext uri="{FF2B5EF4-FFF2-40B4-BE49-F238E27FC236}">
                <a16:creationId xmlns:a16="http://schemas.microsoft.com/office/drawing/2014/main" id="{943C04B2-C268-9D91-E585-6F167880511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92275" y="1808957"/>
            <a:ext cx="5759450" cy="3240087"/>
          </a:xfrm>
          <a:prstGeom prst="rect">
            <a:avLst/>
          </a:prstGeom>
        </p:spPr>
      </p:pic>
      <p:pic>
        <p:nvPicPr>
          <p:cNvPr id="24" name="Image 23" descr="Une image contenant noir, obscurité&#10;&#10;Le contenu généré par l’IA peut être incorrect.">
            <a:extLst>
              <a:ext uri="{FF2B5EF4-FFF2-40B4-BE49-F238E27FC236}">
                <a16:creationId xmlns:a16="http://schemas.microsoft.com/office/drawing/2014/main" id="{55C637ED-FDFE-4757-F602-1207912053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513461" y="6186227"/>
            <a:ext cx="540000" cy="540000"/>
          </a:xfrm>
          <a:prstGeom prst="rect">
            <a:avLst/>
          </a:prstGeom>
        </p:spPr>
      </p:pic>
      <p:pic>
        <p:nvPicPr>
          <p:cNvPr id="6" name="Espace réservé pour une image  15" descr="Une image contenant accessoire, sac, Bagages et sacs, Bagage à main&#10;&#10;Le contenu généré par l’IA peut être incorrect.">
            <a:extLst>
              <a:ext uri="{FF2B5EF4-FFF2-40B4-BE49-F238E27FC236}">
                <a16:creationId xmlns:a16="http://schemas.microsoft.com/office/drawing/2014/main" id="{A5BCBF39-9384-E2E4-A8A7-CFC17AFA80A0}"/>
              </a:ext>
            </a:extLst>
          </p:cNvPr>
          <p:cNvPicPr>
            <a:picLocks noGrp="1" noChangeAspect="1"/>
          </p:cNvPicPr>
          <p:nvPr>
            <p:ph type="pic" sz="quarter" idx="12"/>
          </p:nvPr>
        </p:nvPicPr>
        <p:blipFill>
          <a:blip r:embed="rId6">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a:xfrm>
            <a:off x="7944256" y="703670"/>
            <a:ext cx="828000" cy="827999"/>
          </a:xfrm>
        </p:spPr>
      </p:pic>
      <p:sp>
        <p:nvSpPr>
          <p:cNvPr id="4" name="Rectangle 3">
            <a:extLst>
              <a:ext uri="{FF2B5EF4-FFF2-40B4-BE49-F238E27FC236}">
                <a16:creationId xmlns:a16="http://schemas.microsoft.com/office/drawing/2014/main" id="{40EDF1E7-9D27-938D-5F9A-FB6FC1F9941B}"/>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solidFill>
                <a:effectLst/>
                <a:uLnTx/>
                <a:uFillTx/>
                <a:latin typeface="Microsoft Uighur" panose="02000000000000000000" pitchFamily="2" charset="-78"/>
                <a:cs typeface="Microsoft Uighur" panose="02000000000000000000" pitchFamily="2" charset="-78"/>
              </a:rPr>
              <a:t> </a:t>
            </a:r>
            <a:r>
              <a:rPr lang="ar-MA" sz="2000" b="1" dirty="0">
                <a:solidFill>
                  <a:srgbClr val="424D7B"/>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950B9C78-6326-E954-8FB4-80A220F55568}"/>
              </a:ext>
            </a:extLst>
          </p:cNvPr>
          <p:cNvSpPr>
            <a:spLocks/>
          </p:cNvSpPr>
          <p:nvPr/>
        </p:nvSpPr>
        <p:spPr>
          <a:xfrm>
            <a:off x="2551095" y="152043"/>
            <a:ext cx="1603085"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9B578507-F824-666B-05E2-4A751F6B07C2}"/>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565F88">
                  <a:alpha val="20000"/>
                </a:srgbClr>
              </a:solidFill>
              <a:latin typeface="Microsoft Uighur" panose="02000000000000000000" pitchFamily="2" charset="-78"/>
              <a:cs typeface="Microsoft Uighur" panose="02000000000000000000" pitchFamily="2" charset="-78"/>
            </a:endParaRPr>
          </a:p>
        </p:txBody>
      </p:sp>
      <p:pic>
        <p:nvPicPr>
          <p:cNvPr id="8" name="Image 7">
            <a:extLst>
              <a:ext uri="{FF2B5EF4-FFF2-40B4-BE49-F238E27FC236}">
                <a16:creationId xmlns:a16="http://schemas.microsoft.com/office/drawing/2014/main" id="{C982EF4A-3E70-678C-6156-749E0439FD3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619928" y="136738"/>
            <a:ext cx="278069" cy="278069"/>
          </a:xfrm>
          <a:prstGeom prst="rect">
            <a:avLst/>
          </a:prstGeom>
          <a:ln>
            <a:noFill/>
          </a:ln>
        </p:spPr>
      </p:pic>
      <p:pic>
        <p:nvPicPr>
          <p:cNvPr id="10" name="Image 9">
            <a:extLst>
              <a:ext uri="{FF2B5EF4-FFF2-40B4-BE49-F238E27FC236}">
                <a16:creationId xmlns:a16="http://schemas.microsoft.com/office/drawing/2014/main" id="{2016E2EA-DF00-950D-7D5F-B206B3A6672A}"/>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5637001" y="136738"/>
            <a:ext cx="278069" cy="278069"/>
          </a:xfrm>
          <a:prstGeom prst="rect">
            <a:avLst/>
          </a:prstGeom>
          <a:ln>
            <a:noFill/>
          </a:ln>
        </p:spPr>
      </p:pic>
      <p:pic>
        <p:nvPicPr>
          <p:cNvPr id="11" name="Image 10">
            <a:extLst>
              <a:ext uri="{FF2B5EF4-FFF2-40B4-BE49-F238E27FC236}">
                <a16:creationId xmlns:a16="http://schemas.microsoft.com/office/drawing/2014/main" id="{B0B66AAC-B20C-91F1-DA21-F77A015DD98C}"/>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4048466" y="136738"/>
            <a:ext cx="278069" cy="278069"/>
          </a:xfrm>
          <a:prstGeom prst="rect">
            <a:avLst/>
          </a:prstGeom>
          <a:ln>
            <a:noFill/>
          </a:ln>
        </p:spPr>
      </p:pic>
      <p:pic>
        <p:nvPicPr>
          <p:cNvPr id="14" name="Image 13">
            <a:extLst>
              <a:ext uri="{FF2B5EF4-FFF2-40B4-BE49-F238E27FC236}">
                <a16:creationId xmlns:a16="http://schemas.microsoft.com/office/drawing/2014/main" id="{C6E54AAF-D9A9-A46F-16FE-9FEC72A374D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46500" y="136738"/>
            <a:ext cx="278069" cy="278069"/>
          </a:xfrm>
          <a:prstGeom prst="rect">
            <a:avLst/>
          </a:prstGeom>
          <a:ln>
            <a:noFill/>
          </a:ln>
        </p:spPr>
      </p:pic>
      <p:sp>
        <p:nvSpPr>
          <p:cNvPr id="15" name="Rectangle 14">
            <a:extLst>
              <a:ext uri="{FF2B5EF4-FFF2-40B4-BE49-F238E27FC236}">
                <a16:creationId xmlns:a16="http://schemas.microsoft.com/office/drawing/2014/main" id="{873AE6E5-8638-FC01-1457-E18F390C5E9C}"/>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565F88">
                    <a:alpha val="20000"/>
                  </a:srgbClr>
                </a:solidFill>
                <a:latin typeface="Microsoft Uighur" panose="02000000000000000000" pitchFamily="2" charset="-78"/>
                <a:cs typeface="Microsoft Uighur" panose="02000000000000000000" pitchFamily="2" charset="-78"/>
              </a:rPr>
              <a:t>افتتاح</a:t>
            </a:r>
            <a:r>
              <a:rPr lang="ar-MA" sz="2000" b="1" dirty="0">
                <a:solidFill>
                  <a:srgbClr val="555F87"/>
                </a:solidFill>
                <a:latin typeface="Microsoft Uighur" panose="02000000000000000000" pitchFamily="2" charset="-78"/>
                <a:cs typeface="Microsoft Uighur" panose="02000000000000000000" pitchFamily="2" charset="-78"/>
              </a:rPr>
              <a:t> </a:t>
            </a:r>
            <a:r>
              <a:rPr lang="ar-MA" sz="2000" b="1" dirty="0">
                <a:solidFill>
                  <a:srgbClr val="565F88">
                    <a:alpha val="20000"/>
                  </a:srgbClr>
                </a:solidFill>
                <a:latin typeface="Microsoft Uighur" panose="02000000000000000000" pitchFamily="2" charset="-78"/>
                <a:cs typeface="Microsoft Uighur" panose="02000000000000000000" pitchFamily="2" charset="-78"/>
              </a:rPr>
              <a:t>الحصة</a:t>
            </a:r>
          </a:p>
        </p:txBody>
      </p:sp>
    </p:spTree>
    <p:extLst>
      <p:ext uri="{BB962C8B-B14F-4D97-AF65-F5344CB8AC3E}">
        <p14:creationId xmlns:p14="http://schemas.microsoft.com/office/powerpoint/2010/main" val="3531295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7" fill="hold"/>
                                        <p:tgtEl>
                                          <p:spTgt spid="23"/>
                                        </p:tgtEl>
                                      </p:cBhvr>
                                    </p:cmd>
                                  </p:childTnLst>
                                </p:cTn>
                              </p:par>
                            </p:childTnLst>
                          </p:cTn>
                        </p:par>
                        <p:par>
                          <p:cTn id="7" fill="hold">
                            <p:stCondLst>
                              <p:cond delay="6037"/>
                            </p:stCondLst>
                            <p:childTnLst>
                              <p:par>
                                <p:cTn id="8" presetID="1" presetClass="entr" presetSubtype="0"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23"/>
                                        </p:tgtEl>
                                      </p:cBhvr>
                                    </p:cmd>
                                  </p:childTnLst>
                                </p:cTn>
                              </p:par>
                            </p:childTnLst>
                          </p:cTn>
                        </p:par>
                      </p:childTnLst>
                    </p:cTn>
                  </p:par>
                </p:childTnLst>
              </p:cTn>
              <p:nextCondLst>
                <p:cond evt="onClick" delay="0">
                  <p:tgtEl>
                    <p:spTgt spid="23"/>
                  </p:tgtEl>
                </p:cond>
              </p:nextCondLst>
            </p:seq>
            <p:video>
              <p:cMediaNode vol="80000">
                <p:cTn id="15" fill="hold" display="0">
                  <p:stCondLst>
                    <p:cond delay="indefinite"/>
                  </p:stCondLst>
                </p:cTn>
                <p:tgtEl>
                  <p:spTgt spid="2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424D7B"/>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B593B-1C9A-BE7E-1BDA-568F03535F44}"/>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3CE2A42A-D63D-84C5-4171-F801D0018BF0}"/>
              </a:ext>
            </a:extLst>
          </p:cNvPr>
          <p:cNvSpPr>
            <a:spLocks noGrp="1"/>
          </p:cNvSpPr>
          <p:nvPr>
            <p:ph type="title"/>
          </p:nvPr>
        </p:nvSpPr>
        <p:spPr>
          <a:xfrm>
            <a:off x="628650" y="821342"/>
            <a:ext cx="7886700" cy="524256"/>
          </a:xfrm>
        </p:spPr>
        <p:txBody>
          <a:bodyPr>
            <a:normAutofit/>
          </a:bodyPr>
          <a:lstStyle/>
          <a:p>
            <a:pPr marL="0" marR="0" lvl="0" indent="0" defTabSz="457200" rtl="0" eaLnBrk="1" fontAlgn="auto" latinLnBrk="0" hangingPunct="1">
              <a:lnSpc>
                <a:spcPts val="2075"/>
              </a:lnSpc>
              <a:spcBef>
                <a:spcPts val="0"/>
              </a:spcBef>
              <a:spcAft>
                <a:spcPts val="0"/>
              </a:spcAft>
              <a:tabLst/>
              <a:defRPr/>
            </a:pPr>
            <a:r>
              <a:rPr kumimoji="0" lang="ar-MA" sz="30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rPr>
              <a:t>النص المسموع : سفر إلى الماضي</a:t>
            </a:r>
            <a:endParaRPr lang="fr-MA" dirty="0">
              <a:solidFill>
                <a:srgbClr val="424D7B"/>
              </a:solidFill>
            </a:endParaRPr>
          </a:p>
        </p:txBody>
      </p:sp>
      <p:sp>
        <p:nvSpPr>
          <p:cNvPr id="2" name="Zone de texte 1">
            <a:extLst>
              <a:ext uri="{FF2B5EF4-FFF2-40B4-BE49-F238E27FC236}">
                <a16:creationId xmlns:a16="http://schemas.microsoft.com/office/drawing/2014/main" id="{5DCA5F88-D6B3-A1F4-3E4C-29758C5E8BE6}"/>
              </a:ext>
            </a:extLst>
          </p:cNvPr>
          <p:cNvSpPr txBox="1"/>
          <p:nvPr/>
        </p:nvSpPr>
        <p:spPr>
          <a:xfrm>
            <a:off x="209939" y="1275804"/>
            <a:ext cx="8724122" cy="5057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مَعَ جُنوحِ الشَّمْسِ نَحْوَ مَغْرِبِها، لاحَ جِسْمٌ غَريبٌ في السَّماءِ فَجْأَةً، ثُمَّ شَرَعَ في الْهُبوطِ رُوَيْدًا رُوَيْدًا، حَتّى حَطَّ قُرْبَ الْغابَةِ في بُطْءٍ. كانَ الْأَصْدِقاءُ الثَّلاثَةُ يُتابِعونَ الْمَشْهَدَ في دَهْشَةٍ، قَبْلَ أَنْ يَنْطَلِقوا رَكْضًا نَحْوَ الْجِسْمِ الْغامِضِ في فُضولٍ. أَشارَ نَحْوَهُ شادي قائِلًا:</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 يا إِلهي، إِنَّها تُشْبِهُ مَرْكَبَةٍ فَضائِيَّةً!</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تَراجَعَتْ رَنيمُ في ذُعْرٍ وَقالَتْ:</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 فَلْنَعُدْ إِلى مَنازِلِنا!</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لكِنَّ أَنْوَرَ خَطا نَحْوَ الْجِسْمِ الْغَريبِ في ثَباتٍ، ثُمَّ مَدَّ يَدَهُ إِلى بابِهِ الْعَجيبِ لِيَفْتَحَهُ قائِلًا:</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 كَفاكُما خَوْفًا! هَيّا بِنا نَصْعَد</a:t>
            </a:r>
            <a:r>
              <a:rPr lang="ar-MA" sz="1200" b="1" kern="100" dirty="0">
                <a:solidFill>
                  <a:srgbClr val="424D7B"/>
                </a:solidFill>
                <a:latin typeface="Times New Roman" panose="02020603050405020304" pitchFamily="18" charset="0"/>
                <a:ea typeface="Aptos" panose="020B0004020202020204" pitchFamily="34" charset="0"/>
                <a:cs typeface="Calibri" panose="020F0502020204030204" pitchFamily="34" charset="0"/>
              </a:rPr>
              <a:t>ُ</a:t>
            </a: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وَانْحَنى الصَّبِيُّ لِيَلِجَ الْبَوّابَةَ في صَمْتٍ. وَحَذا صَديقاهُ حَذْوَهُ، وَقَدْ اعْتَراهُما التَّرَدُّدُ. وَما إِنِ اتَّخَذَ كُلٌّ مِنْهُمْ مَقْعَدَهُ داخِلَ الْمَرْكَبَةِ، حَتّى سَمِعوا صَوْتًا آلِيًّا يُرَحِّبُ بِهِمْ قائِلًا:</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 مَرْحَبًا بِكُمْ أَيُّها الصِّغارُ في رِحْلَةٍ شَيِّقَةٍ عَبْرَ الزَّمَنِ!</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تَبادَلَ الْأَصْدِقاءُ النَّظَراتِ في اسْتِغْرابٍ مَشوبٍ بِالْخَوْفِ. غَيْرَ أَنَّ الصَّوْتَ الآلِيَّ عادَ لِيُطَمْئِنَهُمْ مِنْ جَديدٍ:</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 لا داعي لِلدَّهْشَةِ، سَوْفَ تُشاهِدونَ كَيْفَ كانَ النّاسُ يَعيشونَ قَبْلَ عَصْرِ التِّكْنولوجْيا!</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وَفي لَمْحِ الْبَصَرِ، انْطَلَقَتِ الْمَرْكَبَةُ مُخْتَرِقَةً جِدارًا هائِلًا مِنَ السَّحابِ، ثُمَّ انْقَشَعَ الْغَمامُ خِلالَ ثَوانٍ، لِي</a:t>
            </a:r>
            <a:r>
              <a:rPr kumimoji="0" lang="ar-M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a:t>
            </a: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لْفِيَ الْأَصْدِقاءُ أَنْفُسَهُمْ يَحومون في سَماءِ قَرْيَةٍ موغِلَةٍ في الزَّمَنِ. فَرَأَوِا النّاسَ يَتَبادَلونَ الْأَحاديثَ وَالضَّحَكاتِ في الْأَسْواقِ، وَالْأَزِقَّةِ، وَأَفْنِيَةِ الْمَنازِلِ الطّينِيَّةِ الْفَسيحَةِ. وَشاهَدوا عَشَراتِ الصِّبْيَةِ يَتَسابَقونَ في الْحُقولِ، وَعَلى ضِفافِ الْأَنْهارِ، وَهُمْ يُطارِدونَ سُفُنَهُم</a:t>
            </a:r>
            <a:r>
              <a:rPr kumimoji="0" lang="ar-M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a:t>
            </a: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الْوَرَقِيَّةَ في سَعادَةٍ. وَأَوْمَأَ شادي إِلى حَمامَةٍ مَرَّتْ قُرْبَ الْمَرْكَبَةِ، تَحْمِلُ في إِحْدى قائِمَتَيْها رِسالَةً، مُحَلِّقَةً بِها نَحْوَ الْأُفُقِ الْبَعيدِ. ولَفَتَتْ قافِلَةٌ مُسافِرَةٌ انْتِباهَ أَنْوَرَ، وَهِيَ تَسْلُكُ طَريقَها الْوَعْرَةَ بَيْنَ الْجِبالِ في بُطْءٍ. </a:t>
            </a:r>
          </a:p>
          <a:p>
            <a:pPr marL="0" marR="0" lvl="0" indent="0" algn="just" defTabSz="457200" rtl="1" eaLnBrk="1" fontAlgn="auto" latinLnBrk="0" hangingPunct="1">
              <a:lnSpc>
                <a:spcPct val="115000"/>
              </a:lnSpc>
              <a:spcBef>
                <a:spcPts val="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أَخيرًا، انْتَبَهَ الْأَطْفالُ إِلى الصَّوْتِ الآلِيِّ وَهُوَ يُعْلِنُ نِهايَةَ الرِّحْلَةِ الْعَجيبَةِ. عِنْدَئِذٍ، اسْتَدارَتِ الْمَرْكَبَةُ عائِدَةً بِسُرْعَةٍ فائِقَةٍ، لِتَحُطَّ خِلالَ لَحَظاتٍ مِنْ حَيْثُ أَقْلَعَتْ. وَحينَ انْفَتَحَتْ بَوّابَتُها، هَبَطَ الثَّلاثَةُ في صَمْتٍ، وَسُؤالٌ وَحيدٌ يَتَرَدَّدُ في أَذْهانِهِمْ: " لماذا تبدو حياتنا اليوم مختلفة عن حياة أجدادنا ؟ وكيف لنا أن نمزج بين سحر الماضي وروعة الحاضر لنرسم مستقبلاً يجمع أصالة الأمس وإبداع اليوم؟</a:t>
            </a:r>
          </a:p>
          <a:p>
            <a:pPr marL="0" marR="0" lvl="0" indent="0" algn="r" defTabSz="457200" rtl="1" eaLnBrk="1" fontAlgn="auto" latinLnBrk="0" hangingPunct="1">
              <a:lnSpc>
                <a:spcPct val="115000"/>
              </a:lnSpc>
              <a:spcBef>
                <a:spcPts val="0"/>
              </a:spcBef>
              <a:spcAft>
                <a:spcPts val="800"/>
              </a:spcAft>
              <a:buClrTx/>
              <a:buSzTx/>
              <a:buFontTx/>
              <a:buNone/>
              <a:tabLst/>
              <a:defRPr/>
            </a:pPr>
            <a:endParaRPr kumimoji="0" lang="fr-M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mn-cs"/>
            </a:endParaRPr>
          </a:p>
          <a:p>
            <a:pPr marL="0" marR="0" lvl="0" indent="179705" algn="r" defTabSz="457200" rtl="1" eaLnBrk="1" fontAlgn="auto" latinLnBrk="0" hangingPunct="1">
              <a:lnSpc>
                <a:spcPct val="115000"/>
              </a:lnSpc>
              <a:spcBef>
                <a:spcPts val="1000"/>
              </a:spcBef>
              <a:spcAft>
                <a:spcPts val="800"/>
              </a:spcAft>
              <a:buClrTx/>
              <a:buSzTx/>
              <a:buFontTx/>
              <a:buNone/>
              <a:tabLst/>
              <a:defRPr/>
            </a:pPr>
            <a:r>
              <a:rPr kumimoji="0" lang="ar-S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Calibri" panose="020F0502020204030204" pitchFamily="34" charset="0"/>
              </a:rPr>
              <a:t> </a:t>
            </a:r>
            <a:endParaRPr kumimoji="0" lang="fr-MA" sz="1200" b="1" i="0" u="none" strike="noStrike" kern="100" cap="none" spc="0" normalizeH="0" baseline="0" noProof="0" dirty="0">
              <a:ln>
                <a:noFill/>
              </a:ln>
              <a:solidFill>
                <a:srgbClr val="424D7B"/>
              </a:solidFill>
              <a:effectLst/>
              <a:uLnTx/>
              <a:uFillTx/>
              <a:latin typeface="Times New Roman" panose="02020603050405020304" pitchFamily="18" charset="0"/>
              <a:ea typeface="Aptos" panose="020B0004020202020204" pitchFamily="34" charset="0"/>
              <a:cs typeface="+mn-cs"/>
            </a:endParaRPr>
          </a:p>
          <a:p>
            <a:pPr marL="0" marR="0" lvl="0" indent="0" algn="r" defTabSz="457200" rtl="1" eaLnBrk="1" fontAlgn="auto" latinLnBrk="0" hangingPunct="1">
              <a:lnSpc>
                <a:spcPct val="115000"/>
              </a:lnSpc>
              <a:spcBef>
                <a:spcPts val="0"/>
              </a:spcBef>
              <a:spcAft>
                <a:spcPts val="800"/>
              </a:spcAft>
              <a:buClrTx/>
              <a:buSzTx/>
              <a:buFontTx/>
              <a:buNone/>
              <a:tabLst/>
              <a:defRPr/>
            </a:pPr>
            <a:r>
              <a:rPr kumimoji="0" lang="fr-MA" sz="1200" b="1" i="0" u="none" strike="noStrike" kern="100" cap="none" spc="0" normalizeH="0" baseline="0" noProof="0" dirty="0">
                <a:ln>
                  <a:noFill/>
                </a:ln>
                <a:solidFill>
                  <a:srgbClr val="424D7B"/>
                </a:solidFill>
                <a:effectLst/>
                <a:uLnTx/>
                <a:uFillTx/>
                <a:latin typeface="Calibri" panose="020F0502020204030204" pitchFamily="34" charset="0"/>
                <a:ea typeface="Aptos" panose="020B0004020202020204" pitchFamily="34" charset="0"/>
                <a:cs typeface="Arial" panose="020B0604020202020204" pitchFamily="34" charset="0"/>
              </a:rPr>
              <a:t> </a:t>
            </a:r>
            <a:endParaRPr kumimoji="0" lang="fr-MA" sz="1200" b="1" i="0" u="none" strike="noStrike" kern="100" cap="none" spc="0" normalizeH="0" baseline="0" noProof="0" dirty="0">
              <a:ln>
                <a:noFill/>
              </a:ln>
              <a:solidFill>
                <a:srgbClr val="424D7B"/>
              </a:solidFill>
              <a:effectLst/>
              <a:uLnTx/>
              <a:uFillTx/>
              <a:latin typeface="Aptos" panose="020B0004020202020204" pitchFamily="34" charset="0"/>
              <a:ea typeface="Aptos" panose="020B0004020202020204" pitchFamily="34" charset="0"/>
              <a:cs typeface="Arial" panose="020B0604020202020204" pitchFamily="34" charset="0"/>
            </a:endParaRPr>
          </a:p>
          <a:p>
            <a:pPr marL="0" marR="0" lvl="0" indent="0" algn="r" defTabSz="457200" rtl="1" eaLnBrk="1" fontAlgn="auto" latinLnBrk="0" hangingPunct="1">
              <a:lnSpc>
                <a:spcPct val="115000"/>
              </a:lnSpc>
              <a:spcBef>
                <a:spcPts val="0"/>
              </a:spcBef>
              <a:spcAft>
                <a:spcPts val="800"/>
              </a:spcAft>
              <a:buClrTx/>
              <a:buSzTx/>
              <a:buFontTx/>
              <a:buNone/>
              <a:tabLst/>
              <a:defRPr/>
            </a:pPr>
            <a:r>
              <a:rPr kumimoji="0" lang="fr-MA" sz="1200" b="1" i="0" u="none" strike="noStrike" kern="100" cap="none" spc="0" normalizeH="0" baseline="0" noProof="0" dirty="0">
                <a:ln>
                  <a:noFill/>
                </a:ln>
                <a:solidFill>
                  <a:srgbClr val="424D7B"/>
                </a:solidFill>
                <a:effectLst/>
                <a:uLnTx/>
                <a:uFillTx/>
                <a:latin typeface="Calibri" panose="020F0502020204030204" pitchFamily="34" charset="0"/>
                <a:ea typeface="Aptos" panose="020B0004020202020204" pitchFamily="34" charset="0"/>
                <a:cs typeface="Arial" panose="020B0604020202020204" pitchFamily="34" charset="0"/>
              </a:rPr>
              <a:t> </a:t>
            </a:r>
            <a:endParaRPr kumimoji="0" lang="fr-MA" sz="1200" b="1" i="0" u="none" strike="noStrike" kern="100" cap="none" spc="0" normalizeH="0" baseline="0" noProof="0" dirty="0">
              <a:ln>
                <a:noFill/>
              </a:ln>
              <a:solidFill>
                <a:srgbClr val="424D7B"/>
              </a:solidFill>
              <a:effectLst/>
              <a:uLnTx/>
              <a:uFillTx/>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5317263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4" name="Titre 3"/>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مرحبا بكم ، سنبدأ  حصة اللغة العربية.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9B3DC6FA-0548-6F4B-393F-1221E5B989E6}"/>
              </a:ext>
            </a:extLst>
          </p:cNvPr>
          <p:cNvSpPr/>
          <p:nvPr/>
        </p:nvSpPr>
        <p:spPr>
          <a:xfrm>
            <a:off x="-2063530" y="319332"/>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cs typeface="Microsoft Uighur" panose="02000000000000000000" pitchFamily="2" charset="-78"/>
            </a:endParaRPr>
          </a:p>
        </p:txBody>
      </p:sp>
      <p:sp>
        <p:nvSpPr>
          <p:cNvPr id="14" name="Rectangle 13">
            <a:extLst>
              <a:ext uri="{FF2B5EF4-FFF2-40B4-BE49-F238E27FC236}">
                <a16:creationId xmlns:a16="http://schemas.microsoft.com/office/drawing/2014/main" id="{33194E61-FEA4-EC5F-CE10-A70C30C6790E}"/>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424D7B">
                    <a:alpha val="20000"/>
                  </a:srgbClr>
                </a:solidFill>
                <a:latin typeface="Microsoft Uighur" panose="02000000000000000000" pitchFamily="2" charset="-78"/>
                <a:cs typeface="Microsoft Uighur" panose="02000000000000000000" pitchFamily="2" charset="-78"/>
              </a:rPr>
              <a:t>الحــصة</a:t>
            </a:r>
          </a:p>
        </p:txBody>
      </p:sp>
      <p:sp>
        <p:nvSpPr>
          <p:cNvPr id="7" name="Rectangle 6">
            <a:extLst>
              <a:ext uri="{FF2B5EF4-FFF2-40B4-BE49-F238E27FC236}">
                <a16:creationId xmlns:a16="http://schemas.microsoft.com/office/drawing/2014/main" id="{FFF76CEB-18F3-E028-79EF-70787E3169CA}"/>
              </a:ext>
            </a:extLst>
          </p:cNvPr>
          <p:cNvSpPr>
            <a:spLocks/>
          </p:cNvSpPr>
          <p:nvPr/>
        </p:nvSpPr>
        <p:spPr>
          <a:xfrm>
            <a:off x="2431614" y="152043"/>
            <a:ext cx="1626312"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11" name="Rectangle 10">
            <a:extLst>
              <a:ext uri="{FF2B5EF4-FFF2-40B4-BE49-F238E27FC236}">
                <a16:creationId xmlns:a16="http://schemas.microsoft.com/office/drawing/2014/main" id="{1567CC5B-0B3E-08EA-BA64-E6373FB53EA8}"/>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12" name="Rectangle 11">
            <a:extLst>
              <a:ext uri="{FF2B5EF4-FFF2-40B4-BE49-F238E27FC236}">
                <a16:creationId xmlns:a16="http://schemas.microsoft.com/office/drawing/2014/main" id="{69BA09D1-49E7-CC2A-C6F0-6210005BC3AA}"/>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15" name="Google Shape;1246;p5">
            <a:extLst>
              <a:ext uri="{FF2B5EF4-FFF2-40B4-BE49-F238E27FC236}">
                <a16:creationId xmlns:a16="http://schemas.microsoft.com/office/drawing/2014/main" id="{5A404578-1C03-2204-FA3B-12BD7A00DD42}"/>
              </a:ext>
            </a:extLst>
          </p:cNvPr>
          <p:cNvPicPr preferRelativeResize="0"/>
          <p:nvPr/>
        </p:nvPicPr>
        <p:blipFill rotWithShape="1">
          <a:blip r:embed="rId2">
            <a:alphaModFix amt="20000"/>
          </a:blip>
          <a:srcRect/>
          <a:stretch/>
        </p:blipFill>
        <p:spPr>
          <a:xfrm>
            <a:off x="2153545" y="146613"/>
            <a:ext cx="278069" cy="278069"/>
          </a:xfrm>
          <a:prstGeom prst="rect">
            <a:avLst/>
          </a:prstGeom>
          <a:noFill/>
          <a:ln>
            <a:noFill/>
          </a:ln>
        </p:spPr>
      </p:pic>
      <p:pic>
        <p:nvPicPr>
          <p:cNvPr id="19" name="Google Shape;1245;p5">
            <a:extLst>
              <a:ext uri="{FF2B5EF4-FFF2-40B4-BE49-F238E27FC236}">
                <a16:creationId xmlns:a16="http://schemas.microsoft.com/office/drawing/2014/main" id="{C00092D4-24B4-4BA5-0824-201E49E61DFC}"/>
              </a:ext>
            </a:extLst>
          </p:cNvPr>
          <p:cNvPicPr preferRelativeResize="0"/>
          <p:nvPr/>
        </p:nvPicPr>
        <p:blipFill rotWithShape="1">
          <a:blip r:embed="rId3">
            <a:alphaModFix amt="20000"/>
          </a:blip>
          <a:srcRect/>
          <a:stretch/>
        </p:blipFill>
        <p:spPr>
          <a:xfrm>
            <a:off x="3900297" y="136738"/>
            <a:ext cx="278069" cy="278069"/>
          </a:xfrm>
          <a:prstGeom prst="rect">
            <a:avLst/>
          </a:prstGeom>
          <a:noFill/>
          <a:ln>
            <a:noFill/>
          </a:ln>
        </p:spPr>
      </p:pic>
      <p:pic>
        <p:nvPicPr>
          <p:cNvPr id="20" name="Google Shape;1244;p5">
            <a:extLst>
              <a:ext uri="{FF2B5EF4-FFF2-40B4-BE49-F238E27FC236}">
                <a16:creationId xmlns:a16="http://schemas.microsoft.com/office/drawing/2014/main" id="{B3460023-E5D5-2D00-2AA6-4BD17A23E367}"/>
              </a:ext>
            </a:extLst>
          </p:cNvPr>
          <p:cNvPicPr preferRelativeResize="0"/>
          <p:nvPr/>
        </p:nvPicPr>
        <p:blipFill rotWithShape="1">
          <a:blip r:embed="rId4">
            <a:alphaModFix amt="20000"/>
          </a:blip>
          <a:srcRect/>
          <a:stretch/>
        </p:blipFill>
        <p:spPr>
          <a:xfrm>
            <a:off x="5619515" y="136738"/>
            <a:ext cx="278069" cy="278069"/>
          </a:xfrm>
          <a:prstGeom prst="rect">
            <a:avLst/>
          </a:prstGeom>
          <a:noFill/>
          <a:ln>
            <a:noFill/>
          </a:ln>
        </p:spPr>
      </p:pic>
      <p:pic>
        <p:nvPicPr>
          <p:cNvPr id="21" name="Image 20">
            <a:extLst>
              <a:ext uri="{FF2B5EF4-FFF2-40B4-BE49-F238E27FC236}">
                <a16:creationId xmlns:a16="http://schemas.microsoft.com/office/drawing/2014/main" id="{5FD90AAE-D5C5-66F1-BB50-559A7FD5534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pic>
        <p:nvPicPr>
          <p:cNvPr id="6" name="Espace réservé pour une image  5">
            <a:extLst>
              <a:ext uri="{FF2B5EF4-FFF2-40B4-BE49-F238E27FC236}">
                <a16:creationId xmlns:a16="http://schemas.microsoft.com/office/drawing/2014/main" id="{804E1872-8FA5-0C96-BFA2-70289C33D096}"/>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a:fillRect/>
          </a:stretch>
        </p:blipFill>
        <p:spPr>
          <a:xfrm>
            <a:off x="7924800" y="684213"/>
            <a:ext cx="828001" cy="828000"/>
          </a:xfrm>
          <a:prstGeom prst="rect">
            <a:avLst/>
          </a:prstGeom>
        </p:spPr>
      </p:pic>
      <p:pic>
        <p:nvPicPr>
          <p:cNvPr id="3" name="Image 2" descr="Une image contenant dessin humoristique, habits, illustration, Dessin animé&#10;&#10;Le contenu généré par l’IA peut être incorrect.">
            <a:extLst>
              <a:ext uri="{FF2B5EF4-FFF2-40B4-BE49-F238E27FC236}">
                <a16:creationId xmlns:a16="http://schemas.microsoft.com/office/drawing/2014/main" id="{7844488B-8415-7A54-CE0A-FA65D2F9DFB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a:fillRect/>
          </a:stretch>
        </p:blipFill>
        <p:spPr>
          <a:xfrm>
            <a:off x="2364539" y="1924865"/>
            <a:ext cx="4414923" cy="3960000"/>
          </a:xfrm>
          <a:prstGeom prst="rect">
            <a:avLst/>
          </a:prstGeom>
        </p:spPr>
      </p:pic>
    </p:spTree>
    <p:extLst>
      <p:ext uri="{BB962C8B-B14F-4D97-AF65-F5344CB8AC3E}">
        <p14:creationId xmlns:p14="http://schemas.microsoft.com/office/powerpoint/2010/main" val="66384708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4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41132"/>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638734" y="316271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buFont typeface="Arial" panose="020B0604020202020204" pitchFamily="34" charset="0"/>
              <a:buChar char="•"/>
            </a:pPr>
            <a:r>
              <a:rPr lang="ar-MA" sz="2800" b="1" dirty="0">
                <a:cs typeface="Microsoft Uighur" panose="02000000000000000000" pitchFamily="2" charset="-78"/>
              </a:rPr>
              <a:t>ترحيب</a:t>
            </a:r>
          </a:p>
          <a:p>
            <a:pPr algn="r" rtl="1">
              <a:buClr>
                <a:srgbClr val="424D7B"/>
              </a:buClr>
              <a:buSzPct val="50000"/>
              <a:buFont typeface="Arial" panose="020B0604020202020204" pitchFamily="34" charset="0"/>
              <a:buChar char="•"/>
            </a:pPr>
            <a:r>
              <a:rPr lang="ar-MA" sz="2800" b="1" dirty="0">
                <a:cs typeface="Microsoft Uighur" panose="02000000000000000000" pitchFamily="2" charset="-78"/>
              </a:rPr>
              <a:t>تدبير السلوك.</a:t>
            </a:r>
          </a:p>
          <a:p>
            <a:pPr algn="r" rtl="1">
              <a:buClr>
                <a:srgbClr val="424D7B"/>
              </a:buClr>
              <a:buSzPct val="50000"/>
              <a:buFont typeface="Arial" panose="020B0604020202020204" pitchFamily="34" charset="0"/>
              <a:buChar char="•"/>
            </a:pPr>
            <a:r>
              <a:rPr lang="ar-MA" sz="2800" b="1" dirty="0">
                <a:cs typeface="Microsoft Uighur" panose="02000000000000000000" pitchFamily="2" charset="-78"/>
              </a:rPr>
              <a:t>نشاط اعتيادي : الطلاقة</a:t>
            </a:r>
            <a:r>
              <a:rPr lang="fr-MA" sz="2800" b="1" dirty="0">
                <a:cs typeface="Microsoft Uighur" panose="02000000000000000000" pitchFamily="2" charset="-78"/>
              </a:rPr>
              <a:t>.</a:t>
            </a:r>
            <a:endParaRPr lang="ar-MA" sz="2800" b="1" dirty="0">
              <a:cs typeface="Microsoft Uighur" panose="02000000000000000000" pitchFamily="2" charset="-78"/>
            </a:endParaRPr>
          </a:p>
        </p:txBody>
      </p:sp>
      <p:sp>
        <p:nvSpPr>
          <p:cNvPr id="30" name="ZoneTexte 29">
            <a:extLst>
              <a:ext uri="{FF2B5EF4-FFF2-40B4-BE49-F238E27FC236}">
                <a16:creationId xmlns:a16="http://schemas.microsoft.com/office/drawing/2014/main" id="{F7D6550F-9DEC-8087-2526-912B5A010A60}"/>
              </a:ext>
            </a:extLst>
          </p:cNvPr>
          <p:cNvSpPr txBox="1"/>
          <p:nvPr/>
        </p:nvSpPr>
        <p:spPr>
          <a:xfrm>
            <a:off x="5450873" y="1777877"/>
            <a:ext cx="1720343" cy="646331"/>
          </a:xfrm>
          <a:prstGeom prst="rect">
            <a:avLst/>
          </a:prstGeom>
          <a:noFill/>
        </p:spPr>
        <p:txBody>
          <a:bodyPr wrap="none" rtlCol="0">
            <a:spAutoFit/>
          </a:bodyPr>
          <a:lstStyle/>
          <a:p>
            <a:pPr algn="r" rtl="1"/>
            <a:r>
              <a:rPr lang="ar-AE" sz="3600" b="1" dirty="0">
                <a:solidFill>
                  <a:srgbClr val="424D7B"/>
                </a:solidFill>
                <a:latin typeface="Microsoft Uighur" panose="02000000000000000000" pitchFamily="2" charset="-78"/>
                <a:cs typeface="Microsoft Uighur" panose="02000000000000000000" pitchFamily="2" charset="-78"/>
              </a:rPr>
              <a:t>ا</a:t>
            </a:r>
            <a:r>
              <a:rPr lang="ar-MA" sz="3600" b="1" dirty="0">
                <a:solidFill>
                  <a:srgbClr val="424D7B"/>
                </a:solidFill>
                <a:latin typeface="Microsoft Uighur" panose="02000000000000000000" pitchFamily="2" charset="-78"/>
                <a:cs typeface="Microsoft Uighur" panose="02000000000000000000" pitchFamily="2" charset="-78"/>
              </a:rPr>
              <a:t>فتتاح الحصة</a:t>
            </a:r>
          </a:p>
        </p:txBody>
      </p:sp>
      <p:pic>
        <p:nvPicPr>
          <p:cNvPr id="32" name="Espace réservé pour une image  20">
            <a:extLst>
              <a:ext uri="{FF2B5EF4-FFF2-40B4-BE49-F238E27FC236}">
                <a16:creationId xmlns:a16="http://schemas.microsoft.com/office/drawing/2014/main" id="{A30AECEB-C2EF-3DB3-46FB-E9ED6FF8C73B}"/>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877081" y="1725587"/>
            <a:ext cx="576000" cy="576000"/>
          </a:xfrm>
          <a:prstGeom prst="rect">
            <a:avLst/>
          </a:prstGeom>
        </p:spPr>
      </p:pic>
      <p:pic>
        <p:nvPicPr>
          <p:cNvPr id="3" name="Image 2">
            <a:extLst>
              <a:ext uri="{FF2B5EF4-FFF2-40B4-BE49-F238E27FC236}">
                <a16:creationId xmlns:a16="http://schemas.microsoft.com/office/drawing/2014/main" id="{A43E0D98-25BF-D3E5-0E7F-FBA27F3D352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a:fillRect/>
          </a:stretch>
        </p:blipFill>
        <p:spPr>
          <a:xfrm>
            <a:off x="7262911" y="1939995"/>
            <a:ext cx="726603" cy="720000"/>
          </a:xfrm>
          <a:prstGeom prst="rect">
            <a:avLst/>
          </a:prstGeom>
        </p:spPr>
      </p:pic>
    </p:spTree>
    <p:extLst>
      <p:ext uri="{BB962C8B-B14F-4D97-AF65-F5344CB8AC3E}">
        <p14:creationId xmlns:p14="http://schemas.microsoft.com/office/powerpoint/2010/main" val="21429556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EB36A-79AA-2C06-CA0A-36A57C171EA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F69FCEB-E6D3-3214-9635-C7943DCD6814}"/>
              </a:ext>
            </a:extLst>
          </p:cNvPr>
          <p:cNvSpPr>
            <a:spLocks noGrp="1"/>
          </p:cNvSpPr>
          <p:nvPr>
            <p:ph type="title"/>
          </p:nvPr>
        </p:nvSpPr>
        <p:spPr>
          <a:xfrm>
            <a:off x="619331" y="784164"/>
            <a:ext cx="6840000" cy="612000"/>
          </a:xfrm>
        </p:spPr>
        <p:txBody>
          <a:bodyPr>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قبل أن نبدأ حصة اليوم سأذكركم بشروط الحصول على نجمة السلوك الجيد. </a:t>
            </a:r>
            <a:b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في كل حصة سيفوز ثلاثة منكم بالنجمة.</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sp>
        <p:nvSpPr>
          <p:cNvPr id="10" name="Rectangle : coins arrondis 9">
            <a:extLst>
              <a:ext uri="{FF2B5EF4-FFF2-40B4-BE49-F238E27FC236}">
                <a16:creationId xmlns:a16="http://schemas.microsoft.com/office/drawing/2014/main" id="{0AAD3BF1-7D2E-FACA-261E-CA695624DC8D}"/>
              </a:ext>
            </a:extLst>
          </p:cNvPr>
          <p:cNvSpPr/>
          <p:nvPr/>
        </p:nvSpPr>
        <p:spPr>
          <a:xfrm>
            <a:off x="-1141636" y="766986"/>
            <a:ext cx="1700506" cy="3848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MA" sz="2400" b="1" i="0" u="none" strike="noStrike" kern="1200" cap="none" spc="0" normalizeH="0" baseline="0" noProof="0" dirty="0">
              <a:ln>
                <a:noFill/>
              </a:ln>
              <a:solidFill>
                <a:prstClr val="white">
                  <a:lumMod val="95000"/>
                </a:prstClr>
              </a:solidFill>
              <a:effectLst/>
              <a:uLnTx/>
              <a:uFillTx/>
              <a:latin typeface="Microsoft Uighur" panose="02000000000000000000" pitchFamily="2" charset="-78"/>
              <a:ea typeface="+mn-ea"/>
              <a:cs typeface="Microsoft Uighur" panose="02000000000000000000" pitchFamily="2" charset="-78"/>
            </a:endParaRPr>
          </a:p>
        </p:txBody>
      </p:sp>
      <p:pic>
        <p:nvPicPr>
          <p:cNvPr id="6" name="Espace réservé pour une image  5">
            <a:extLst>
              <a:ext uri="{FF2B5EF4-FFF2-40B4-BE49-F238E27FC236}">
                <a16:creationId xmlns:a16="http://schemas.microsoft.com/office/drawing/2014/main" id="{D4B510FA-95AB-5E85-2947-D55CE6B2610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24800" y="684214"/>
            <a:ext cx="828000" cy="827999"/>
          </a:xfrm>
          <a:prstGeom prst="rect">
            <a:avLst/>
          </a:prstGeom>
        </p:spPr>
      </p:pic>
      <p:sp>
        <p:nvSpPr>
          <p:cNvPr id="2" name="Rectangle 1">
            <a:extLst>
              <a:ext uri="{FF2B5EF4-FFF2-40B4-BE49-F238E27FC236}">
                <a16:creationId xmlns:a16="http://schemas.microsoft.com/office/drawing/2014/main" id="{EDD2E17F-1151-9660-DF79-E2735C2DE8F8}"/>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424D7B">
                    <a:alpha val="20000"/>
                  </a:srgbClr>
                </a:solidFill>
                <a:latin typeface="Microsoft Uighur" panose="02000000000000000000" pitchFamily="2" charset="-78"/>
                <a:cs typeface="Microsoft Uighur" panose="02000000000000000000" pitchFamily="2" charset="-78"/>
              </a:rPr>
              <a:t>الحــصة</a:t>
            </a:r>
          </a:p>
        </p:txBody>
      </p:sp>
      <p:sp>
        <p:nvSpPr>
          <p:cNvPr id="3" name="Rectangle 2">
            <a:extLst>
              <a:ext uri="{FF2B5EF4-FFF2-40B4-BE49-F238E27FC236}">
                <a16:creationId xmlns:a16="http://schemas.microsoft.com/office/drawing/2014/main" id="{8EFA5233-AE1D-529B-F319-89BE78218723}"/>
              </a:ext>
            </a:extLst>
          </p:cNvPr>
          <p:cNvSpPr>
            <a:spLocks/>
          </p:cNvSpPr>
          <p:nvPr/>
        </p:nvSpPr>
        <p:spPr>
          <a:xfrm>
            <a:off x="2431614" y="152043"/>
            <a:ext cx="1626312"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8" name="Rectangle 7">
            <a:extLst>
              <a:ext uri="{FF2B5EF4-FFF2-40B4-BE49-F238E27FC236}">
                <a16:creationId xmlns:a16="http://schemas.microsoft.com/office/drawing/2014/main" id="{862CF50B-69F9-F88A-64B6-E5BD7B985921}"/>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17" name="Rectangle 16">
            <a:extLst>
              <a:ext uri="{FF2B5EF4-FFF2-40B4-BE49-F238E27FC236}">
                <a16:creationId xmlns:a16="http://schemas.microsoft.com/office/drawing/2014/main" id="{10F30D32-438C-5842-0F5B-3F52091A7E4D}"/>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18" name="Google Shape;1246;p5">
            <a:extLst>
              <a:ext uri="{FF2B5EF4-FFF2-40B4-BE49-F238E27FC236}">
                <a16:creationId xmlns:a16="http://schemas.microsoft.com/office/drawing/2014/main" id="{A824481B-BD65-2105-DEB1-F947D0F29C20}"/>
              </a:ext>
            </a:extLst>
          </p:cNvPr>
          <p:cNvPicPr preferRelativeResize="0"/>
          <p:nvPr/>
        </p:nvPicPr>
        <p:blipFill rotWithShape="1">
          <a:blip r:embed="rId3">
            <a:alphaModFix amt="20000"/>
          </a:blip>
          <a:srcRect/>
          <a:stretch/>
        </p:blipFill>
        <p:spPr>
          <a:xfrm>
            <a:off x="2153545" y="146613"/>
            <a:ext cx="278069" cy="278069"/>
          </a:xfrm>
          <a:prstGeom prst="rect">
            <a:avLst/>
          </a:prstGeom>
          <a:noFill/>
          <a:ln>
            <a:noFill/>
          </a:ln>
        </p:spPr>
      </p:pic>
      <p:pic>
        <p:nvPicPr>
          <p:cNvPr id="22" name="Google Shape;1245;p5">
            <a:extLst>
              <a:ext uri="{FF2B5EF4-FFF2-40B4-BE49-F238E27FC236}">
                <a16:creationId xmlns:a16="http://schemas.microsoft.com/office/drawing/2014/main" id="{AD00C147-BCCC-E7CC-556D-5676167A1BAA}"/>
              </a:ext>
            </a:extLst>
          </p:cNvPr>
          <p:cNvPicPr preferRelativeResize="0"/>
          <p:nvPr/>
        </p:nvPicPr>
        <p:blipFill rotWithShape="1">
          <a:blip r:embed="rId4">
            <a:alphaModFix amt="20000"/>
          </a:blip>
          <a:srcRect/>
          <a:stretch/>
        </p:blipFill>
        <p:spPr>
          <a:xfrm>
            <a:off x="3900297" y="136738"/>
            <a:ext cx="278069" cy="278069"/>
          </a:xfrm>
          <a:prstGeom prst="rect">
            <a:avLst/>
          </a:prstGeom>
          <a:noFill/>
          <a:ln>
            <a:noFill/>
          </a:ln>
        </p:spPr>
      </p:pic>
      <p:pic>
        <p:nvPicPr>
          <p:cNvPr id="23" name="Google Shape;1244;p5">
            <a:extLst>
              <a:ext uri="{FF2B5EF4-FFF2-40B4-BE49-F238E27FC236}">
                <a16:creationId xmlns:a16="http://schemas.microsoft.com/office/drawing/2014/main" id="{902C8764-6CD4-C0F0-95EB-BF034C8F1790}"/>
              </a:ext>
            </a:extLst>
          </p:cNvPr>
          <p:cNvPicPr preferRelativeResize="0"/>
          <p:nvPr/>
        </p:nvPicPr>
        <p:blipFill rotWithShape="1">
          <a:blip r:embed="rId5">
            <a:alphaModFix amt="20000"/>
          </a:blip>
          <a:srcRect/>
          <a:stretch/>
        </p:blipFill>
        <p:spPr>
          <a:xfrm>
            <a:off x="5619515" y="136738"/>
            <a:ext cx="278069" cy="278069"/>
          </a:xfrm>
          <a:prstGeom prst="rect">
            <a:avLst/>
          </a:prstGeom>
          <a:noFill/>
          <a:ln>
            <a:noFill/>
          </a:ln>
        </p:spPr>
      </p:pic>
      <p:pic>
        <p:nvPicPr>
          <p:cNvPr id="24" name="Image 23">
            <a:extLst>
              <a:ext uri="{FF2B5EF4-FFF2-40B4-BE49-F238E27FC236}">
                <a16:creationId xmlns:a16="http://schemas.microsoft.com/office/drawing/2014/main" id="{7CB9BC3A-1799-C6A5-5874-00051020EC0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sp>
        <p:nvSpPr>
          <p:cNvPr id="7" name="Google Shape;1333;p8">
            <a:extLst>
              <a:ext uri="{FF2B5EF4-FFF2-40B4-BE49-F238E27FC236}">
                <a16:creationId xmlns:a16="http://schemas.microsoft.com/office/drawing/2014/main" id="{85AC58D9-1A38-608C-B2A2-0E3B89A5754D}"/>
              </a:ext>
            </a:extLst>
          </p:cNvPr>
          <p:cNvSpPr txBox="1"/>
          <p:nvPr/>
        </p:nvSpPr>
        <p:spPr>
          <a:xfrm>
            <a:off x="1829785" y="5076059"/>
            <a:ext cx="4220199"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lvl="0" algn="r" defTabSz="914400" rtl="1">
              <a:defRPr/>
            </a:pPr>
            <a:r>
              <a:rPr lang="ar-MA" kern="0" dirty="0">
                <a:latin typeface="Microsoft Uighur" panose="02000000000000000000" pitchFamily="2" charset="-78"/>
                <a:cs typeface="Microsoft Uighur" panose="02000000000000000000" pitchFamily="2" charset="-78"/>
                <a:sym typeface="Arial"/>
              </a:rPr>
              <a:t>أُنْجِزُ واجِباتي الْمَنْزِلِيَّةَ بِمُفْرَدي.</a:t>
            </a:r>
            <a:endParaRPr kumimoji="0" lang="ar-MA" sz="28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sp>
        <p:nvSpPr>
          <p:cNvPr id="9" name="Ellipse 8">
            <a:extLst>
              <a:ext uri="{FF2B5EF4-FFF2-40B4-BE49-F238E27FC236}">
                <a16:creationId xmlns:a16="http://schemas.microsoft.com/office/drawing/2014/main" id="{8A1BF404-DFD9-F80E-F778-EA5A9B8C9C5D}"/>
              </a:ext>
            </a:extLst>
          </p:cNvPr>
          <p:cNvSpPr/>
          <p:nvPr/>
        </p:nvSpPr>
        <p:spPr>
          <a:xfrm>
            <a:off x="6324474" y="1957568"/>
            <a:ext cx="1800000" cy="1800000"/>
          </a:xfrm>
          <a:prstGeom prst="ellipse">
            <a:avLst/>
          </a:prstGeom>
          <a:blipFill>
            <a:blip r:embed="rId7"/>
            <a:stretch>
              <a:fillRect/>
            </a:stretch>
          </a:blipFill>
          <a:ln w="76200" cap="flat" cmpd="sng" algn="ctr">
            <a:solidFill>
              <a:srgbClr val="A1A6BC"/>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fr-MA"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1" name="Image 10">
            <a:extLst>
              <a:ext uri="{FF2B5EF4-FFF2-40B4-BE49-F238E27FC236}">
                <a16:creationId xmlns:a16="http://schemas.microsoft.com/office/drawing/2014/main" id="{2F7579EA-E0C1-D1F9-7C11-723581C06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3036" y="4467250"/>
            <a:ext cx="1562876" cy="1562876"/>
          </a:xfrm>
          <a:prstGeom prst="rect">
            <a:avLst/>
          </a:prstGeom>
        </p:spPr>
      </p:pic>
      <p:sp>
        <p:nvSpPr>
          <p:cNvPr id="12" name="Google Shape;1333;p8">
            <a:extLst>
              <a:ext uri="{FF2B5EF4-FFF2-40B4-BE49-F238E27FC236}">
                <a16:creationId xmlns:a16="http://schemas.microsoft.com/office/drawing/2014/main" id="{9DCFF9EF-E712-6A64-2E57-8690AE00A277}"/>
              </a:ext>
            </a:extLst>
          </p:cNvPr>
          <p:cNvSpPr txBox="1"/>
          <p:nvPr/>
        </p:nvSpPr>
        <p:spPr>
          <a:xfrm>
            <a:off x="1829785" y="2627333"/>
            <a:ext cx="4220199" cy="95406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marL="0" marR="0" lvl="0" indent="0" algn="r" defTabSz="914400" rtl="1" eaLnBrk="1" fontAlgn="auto" latinLnBrk="0" hangingPunct="1">
              <a:lnSpc>
                <a:spcPct val="100000"/>
              </a:lnSpc>
              <a:spcBef>
                <a:spcPts val="0"/>
              </a:spcBef>
              <a:spcAft>
                <a:spcPts val="0"/>
              </a:spcAft>
              <a:buClr>
                <a:srgbClr val="0C0C0C"/>
              </a:buClr>
              <a:buSzPts val="2800"/>
              <a:buFontTx/>
              <a:buNone/>
              <a:tabLst/>
              <a:defRPr/>
            </a:pPr>
            <a:r>
              <a:rPr kumimoji="0" lang="ar-MA" sz="28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كَيْ أَسْتَأْذِنَ لِأَخْذِ الْكَلِمَةِ:  أَلْزَمُ مَكاني ثُمَّ أَرْفَعُ أُصْبُعي لِلْإجابَةِ.</a:t>
            </a:r>
          </a:p>
        </p:txBody>
      </p:sp>
    </p:spTree>
    <p:extLst>
      <p:ext uri="{BB962C8B-B14F-4D97-AF65-F5344CB8AC3E}">
        <p14:creationId xmlns:p14="http://schemas.microsoft.com/office/powerpoint/2010/main" val="1171830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4B0D9-7410-5BFD-0F60-6F2C63B3340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44FBA57-4AA1-FED4-3D7C-B0EFE439A336}"/>
              </a:ext>
            </a:extLst>
          </p:cNvPr>
          <p:cNvSpPr>
            <a:spLocks noGrp="1"/>
          </p:cNvSpPr>
          <p:nvPr>
            <p:ph type="title"/>
          </p:nvPr>
        </p:nvSpPr>
        <p:spPr/>
        <p:txBody>
          <a:bodyPr>
            <a:norm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ضعوا اللوحة والكراسة في القمطر</a:t>
            </a:r>
            <a:r>
              <a:rPr lang="fr-FR"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a:t>
            </a:r>
            <a:endParaRPr lang="fr-FR" sz="2400" b="1" dirty="0">
              <a:solidFill>
                <a:schemeClr val="bg1">
                  <a:lumMod val="50000"/>
                </a:schemeClr>
              </a:solidFill>
              <a:latin typeface="Microsoft Uighur" panose="02000000000000000000" pitchFamily="2" charset="-78"/>
              <a:cs typeface="Microsoft Uighur" panose="02000000000000000000" pitchFamily="2" charset="-78"/>
            </a:endParaRPr>
          </a:p>
        </p:txBody>
      </p:sp>
      <p:pic>
        <p:nvPicPr>
          <p:cNvPr id="40" name="Class AR_NV_05_1">
            <a:hlinkClick r:id="" action="ppaction://media"/>
            <a:extLst>
              <a:ext uri="{FF2B5EF4-FFF2-40B4-BE49-F238E27FC236}">
                <a16:creationId xmlns:a16="http://schemas.microsoft.com/office/drawing/2014/main" id="{F0A62854-9601-390B-388D-4D34833F44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7908" y="1768699"/>
            <a:ext cx="7038975" cy="3959225"/>
          </a:xfrm>
          <a:prstGeom prst="rect">
            <a:avLst/>
          </a:prstGeom>
          <a:ln>
            <a:noFill/>
          </a:ln>
          <a:effectLst>
            <a:softEdge rad="112500"/>
          </a:effectLst>
        </p:spPr>
      </p:pic>
      <p:pic>
        <p:nvPicPr>
          <p:cNvPr id="41" name="Image 40" descr="Une image contenant noir, obscurité&#10;&#10;Le contenu généré par l’IA peut être incorrect.">
            <a:extLst>
              <a:ext uri="{FF2B5EF4-FFF2-40B4-BE49-F238E27FC236}">
                <a16:creationId xmlns:a16="http://schemas.microsoft.com/office/drawing/2014/main" id="{E765DFE5-7AE8-38E4-259E-2C0DAC2926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513461" y="6186227"/>
            <a:ext cx="540000" cy="540000"/>
          </a:xfrm>
          <a:prstGeom prst="rect">
            <a:avLst/>
          </a:prstGeom>
        </p:spPr>
      </p:pic>
      <p:pic>
        <p:nvPicPr>
          <p:cNvPr id="47" name="Espace réservé pour une image  46">
            <a:extLst>
              <a:ext uri="{FF2B5EF4-FFF2-40B4-BE49-F238E27FC236}">
                <a16:creationId xmlns:a16="http://schemas.microsoft.com/office/drawing/2014/main" id="{00976336-837E-B10C-1B49-E910008EDD22}"/>
              </a:ext>
            </a:extLst>
          </p:cNvPr>
          <p:cNvPicPr>
            <a:picLocks noGrp="1" noChangeAspect="1"/>
          </p:cNvPicPr>
          <p:nvPr>
            <p:ph type="pic" sz="quarter" idx="12"/>
          </p:nvPr>
        </p:nvPicPr>
        <p:blipFill rotWithShape="1">
          <a:blip r:embed="rId6">
            <a:extLst>
              <a:ext uri="{28A0092B-C50C-407E-A947-70E740481C1C}">
                <a14:useLocalDpi xmlns:a14="http://schemas.microsoft.com/office/drawing/2010/main" val="0"/>
              </a:ext>
            </a:extLst>
          </a:blip>
          <a:srcRect/>
          <a:stretch>
            <a:fillRect/>
          </a:stretch>
        </p:blipFill>
        <p:spPr>
          <a:xfrm>
            <a:off x="7952242" y="711993"/>
            <a:ext cx="828000" cy="828000"/>
          </a:xfrm>
        </p:spPr>
      </p:pic>
      <p:sp>
        <p:nvSpPr>
          <p:cNvPr id="3" name="Rectangle 2">
            <a:extLst>
              <a:ext uri="{FF2B5EF4-FFF2-40B4-BE49-F238E27FC236}">
                <a16:creationId xmlns:a16="http://schemas.microsoft.com/office/drawing/2014/main" id="{428D7D62-8B70-1934-05C8-324D3ECBE67A}"/>
              </a:ext>
            </a:extLst>
          </p:cNvPr>
          <p:cNvSpPr>
            <a:spLocks/>
          </p:cNvSpPr>
          <p:nvPr/>
        </p:nvSpPr>
        <p:spPr>
          <a:xfrm>
            <a:off x="84824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اختــتام</a:t>
            </a:r>
            <a:r>
              <a:rPr kumimoji="0" lang="ar-MA" sz="2000" b="1" i="0" u="none" strike="noStrike" kern="1200" cap="none" spc="0" normalizeH="0" baseline="0" noProof="0" dirty="0">
                <a:ln>
                  <a:noFill/>
                </a:ln>
                <a:solidFill>
                  <a:srgbClr val="424D7B">
                    <a:alpha val="20000"/>
                  </a:srgbClr>
                </a:solidFill>
                <a:effectLst/>
                <a:uLnTx/>
                <a:uFillTx/>
                <a:latin typeface="Microsoft Uighur" panose="02000000000000000000" pitchFamily="2" charset="-78"/>
                <a:cs typeface="Microsoft Uighur" panose="02000000000000000000" pitchFamily="2" charset="-78"/>
              </a:rPr>
              <a:t> </a:t>
            </a:r>
            <a:r>
              <a:rPr lang="ar-MA" sz="2000" b="1" dirty="0">
                <a:solidFill>
                  <a:srgbClr val="424D7B">
                    <a:alpha val="20000"/>
                  </a:srgbClr>
                </a:solidFill>
                <a:latin typeface="Microsoft Uighur" panose="02000000000000000000" pitchFamily="2" charset="-78"/>
                <a:cs typeface="Microsoft Uighur" panose="02000000000000000000" pitchFamily="2" charset="-78"/>
              </a:rPr>
              <a:t>الحــصة</a:t>
            </a:r>
          </a:p>
        </p:txBody>
      </p:sp>
      <p:sp>
        <p:nvSpPr>
          <p:cNvPr id="5" name="Rectangle 4">
            <a:extLst>
              <a:ext uri="{FF2B5EF4-FFF2-40B4-BE49-F238E27FC236}">
                <a16:creationId xmlns:a16="http://schemas.microsoft.com/office/drawing/2014/main" id="{08465C0C-E6BF-C8EF-A49D-0A028AE395A5}"/>
              </a:ext>
            </a:extLst>
          </p:cNvPr>
          <p:cNvSpPr>
            <a:spLocks/>
          </p:cNvSpPr>
          <p:nvPr/>
        </p:nvSpPr>
        <p:spPr>
          <a:xfrm>
            <a:off x="2431614" y="152043"/>
            <a:ext cx="1626312" cy="2627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الاستمـــاع والتحـــدث</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6" name="Rectangle 5">
            <a:extLst>
              <a:ext uri="{FF2B5EF4-FFF2-40B4-BE49-F238E27FC236}">
                <a16:creationId xmlns:a16="http://schemas.microsoft.com/office/drawing/2014/main" id="{489C59D7-F902-8197-99A8-AD942427FDA6}"/>
              </a:ext>
            </a:extLst>
          </p:cNvPr>
          <p:cNvSpPr>
            <a:spLocks/>
          </p:cNvSpPr>
          <p:nvPr/>
        </p:nvSpPr>
        <p:spPr>
          <a:xfrm>
            <a:off x="4493135"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424D7B">
                    <a:alpha val="20000"/>
                  </a:srgbClr>
                </a:solidFill>
                <a:latin typeface="Microsoft Uighur" panose="02000000000000000000" pitchFamily="2" charset="-78"/>
                <a:cs typeface="Microsoft Uighur" panose="02000000000000000000" pitchFamily="2" charset="-78"/>
              </a:rPr>
              <a:t>المعــــــــــجم</a:t>
            </a:r>
            <a:endParaRPr lang="ar-MA" sz="2400" b="1" dirty="0">
              <a:solidFill>
                <a:srgbClr val="424D7B">
                  <a:alpha val="20000"/>
                </a:srgbClr>
              </a:solidFill>
              <a:latin typeface="Microsoft Uighur" panose="02000000000000000000" pitchFamily="2" charset="-78"/>
              <a:cs typeface="Microsoft Uighur" panose="02000000000000000000" pitchFamily="2" charset="-78"/>
            </a:endParaRPr>
          </a:p>
        </p:txBody>
      </p:sp>
      <p:sp>
        <p:nvSpPr>
          <p:cNvPr id="7" name="Rectangle 6">
            <a:extLst>
              <a:ext uri="{FF2B5EF4-FFF2-40B4-BE49-F238E27FC236}">
                <a16:creationId xmlns:a16="http://schemas.microsoft.com/office/drawing/2014/main" id="{49402FF1-6713-A0A7-7F5A-1F32CEA216A2}"/>
              </a:ext>
            </a:extLst>
          </p:cNvPr>
          <p:cNvSpPr>
            <a:spLocks/>
          </p:cNvSpPr>
          <p:nvPr/>
        </p:nvSpPr>
        <p:spPr>
          <a:xfrm>
            <a:off x="6324474" y="144000"/>
            <a:ext cx="1378966"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000" b="1" dirty="0">
                <a:solidFill>
                  <a:srgbClr val="424D7B"/>
                </a:solidFill>
                <a:latin typeface="Microsoft Uighur" panose="02000000000000000000" pitchFamily="2" charset="-78"/>
                <a:cs typeface="Microsoft Uighur" panose="02000000000000000000" pitchFamily="2" charset="-78"/>
              </a:rPr>
              <a:t>افتتاح الحصة</a:t>
            </a:r>
          </a:p>
        </p:txBody>
      </p:sp>
      <p:pic>
        <p:nvPicPr>
          <p:cNvPr id="8" name="Google Shape;1246;p5">
            <a:extLst>
              <a:ext uri="{FF2B5EF4-FFF2-40B4-BE49-F238E27FC236}">
                <a16:creationId xmlns:a16="http://schemas.microsoft.com/office/drawing/2014/main" id="{FAD5CF07-67D8-EB9D-3E7E-002068CCC9AF}"/>
              </a:ext>
            </a:extLst>
          </p:cNvPr>
          <p:cNvPicPr preferRelativeResize="0"/>
          <p:nvPr/>
        </p:nvPicPr>
        <p:blipFill rotWithShape="1">
          <a:blip r:embed="rId7">
            <a:alphaModFix amt="20000"/>
          </a:blip>
          <a:srcRect/>
          <a:stretch/>
        </p:blipFill>
        <p:spPr>
          <a:xfrm>
            <a:off x="2153545" y="146613"/>
            <a:ext cx="278069" cy="278069"/>
          </a:xfrm>
          <a:prstGeom prst="rect">
            <a:avLst/>
          </a:prstGeom>
          <a:noFill/>
          <a:ln>
            <a:noFill/>
          </a:ln>
        </p:spPr>
      </p:pic>
      <p:pic>
        <p:nvPicPr>
          <p:cNvPr id="9" name="Google Shape;1245;p5">
            <a:extLst>
              <a:ext uri="{FF2B5EF4-FFF2-40B4-BE49-F238E27FC236}">
                <a16:creationId xmlns:a16="http://schemas.microsoft.com/office/drawing/2014/main" id="{6411B75B-4FA9-6884-8D08-1E7772194933}"/>
              </a:ext>
            </a:extLst>
          </p:cNvPr>
          <p:cNvPicPr preferRelativeResize="0"/>
          <p:nvPr/>
        </p:nvPicPr>
        <p:blipFill rotWithShape="1">
          <a:blip r:embed="rId8">
            <a:alphaModFix amt="20000"/>
          </a:blip>
          <a:srcRect/>
          <a:stretch/>
        </p:blipFill>
        <p:spPr>
          <a:xfrm>
            <a:off x="3900297" y="136738"/>
            <a:ext cx="278069" cy="278069"/>
          </a:xfrm>
          <a:prstGeom prst="rect">
            <a:avLst/>
          </a:prstGeom>
          <a:noFill/>
          <a:ln>
            <a:noFill/>
          </a:ln>
        </p:spPr>
      </p:pic>
      <p:pic>
        <p:nvPicPr>
          <p:cNvPr id="10" name="Google Shape;1244;p5">
            <a:extLst>
              <a:ext uri="{FF2B5EF4-FFF2-40B4-BE49-F238E27FC236}">
                <a16:creationId xmlns:a16="http://schemas.microsoft.com/office/drawing/2014/main" id="{AA111104-9138-6E69-4A79-E2209C104AA9}"/>
              </a:ext>
            </a:extLst>
          </p:cNvPr>
          <p:cNvPicPr preferRelativeResize="0"/>
          <p:nvPr/>
        </p:nvPicPr>
        <p:blipFill rotWithShape="1">
          <a:blip r:embed="rId9">
            <a:alphaModFix amt="20000"/>
          </a:blip>
          <a:srcRect/>
          <a:stretch/>
        </p:blipFill>
        <p:spPr>
          <a:xfrm>
            <a:off x="5619515" y="136738"/>
            <a:ext cx="278069" cy="278069"/>
          </a:xfrm>
          <a:prstGeom prst="rect">
            <a:avLst/>
          </a:prstGeom>
          <a:noFill/>
          <a:ln>
            <a:noFill/>
          </a:ln>
        </p:spPr>
      </p:pic>
      <p:pic>
        <p:nvPicPr>
          <p:cNvPr id="11" name="Image 10">
            <a:extLst>
              <a:ext uri="{FF2B5EF4-FFF2-40B4-BE49-F238E27FC236}">
                <a16:creationId xmlns:a16="http://schemas.microsoft.com/office/drawing/2014/main" id="{812A7559-CCF8-05FB-403B-3B4625E9121C}"/>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7602438" y="136738"/>
            <a:ext cx="278069" cy="278069"/>
          </a:xfrm>
          <a:prstGeom prst="rect">
            <a:avLst/>
          </a:prstGeom>
          <a:ln>
            <a:noFill/>
          </a:ln>
        </p:spPr>
      </p:pic>
    </p:spTree>
    <p:extLst>
      <p:ext uri="{BB962C8B-B14F-4D97-AF65-F5344CB8AC3E}">
        <p14:creationId xmlns:p14="http://schemas.microsoft.com/office/powerpoint/2010/main" val="4989094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06" fill="hold"/>
                                        <p:tgtEl>
                                          <p:spTgt spid="40"/>
                                        </p:tgtEl>
                                      </p:cBhvr>
                                    </p:cmd>
                                  </p:childTnLst>
                                </p:cTn>
                              </p:par>
                            </p:childTnLst>
                          </p:cTn>
                        </p:par>
                        <p:par>
                          <p:cTn id="7" fill="hold">
                            <p:stCondLst>
                              <p:cond delay="16106"/>
                            </p:stCondLst>
                            <p:childTnLst>
                              <p:par>
                                <p:cTn id="8" presetID="1" presetClass="entr" presetSubtype="0" fill="hold" nodeType="afterEffect">
                                  <p:stCondLst>
                                    <p:cond delay="0"/>
                                  </p:stCondLst>
                                  <p:childTnLst>
                                    <p:set>
                                      <p:cBhvr>
                                        <p:cTn id="9"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40"/>
                                        </p:tgtEl>
                                      </p:cBhvr>
                                    </p:cmd>
                                  </p:childTnLst>
                                </p:cTn>
                              </p:par>
                            </p:childTnLst>
                          </p:cTn>
                        </p:par>
                      </p:childTnLst>
                    </p:cTn>
                  </p:par>
                </p:childTnLst>
              </p:cTn>
              <p:nextCondLst>
                <p:cond evt="onClick" delay="0">
                  <p:tgtEl>
                    <p:spTgt spid="40"/>
                  </p:tgtEl>
                </p:cond>
              </p:nextCondLst>
            </p:seq>
            <p:video>
              <p:cMediaNode vol="80000">
                <p:cTn id="15" fill="hold" display="0">
                  <p:stCondLst>
                    <p:cond delay="indefinite"/>
                  </p:stCondLst>
                </p:cTn>
                <p:tgtEl>
                  <p:spTgt spid="40"/>
                </p:tgtEl>
              </p:cMediaNode>
            </p:video>
          </p:childTnLst>
        </p:cTn>
      </p:par>
    </p:tnLst>
  </p:timing>
</p:sld>
</file>

<file path=ppt/theme/theme1.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05- اختتام الحص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17145</TotalTime>
  <Words>1803</Words>
  <Application>Microsoft Office PowerPoint</Application>
  <PresentationFormat>Affichage à l'écran (4:3)</PresentationFormat>
  <Paragraphs>408</Paragraphs>
  <Slides>58</Slides>
  <Notes>0</Notes>
  <HiddenSlides>0</HiddenSlides>
  <MMClips>7</MMClips>
  <ScaleCrop>false</ScaleCrop>
  <HeadingPairs>
    <vt:vector size="6" baseType="variant">
      <vt:variant>
        <vt:lpstr>Polices utilisées</vt:lpstr>
      </vt:variant>
      <vt:variant>
        <vt:i4>13</vt:i4>
      </vt:variant>
      <vt:variant>
        <vt:lpstr>Thème</vt:lpstr>
      </vt:variant>
      <vt:variant>
        <vt:i4>10</vt:i4>
      </vt:variant>
      <vt:variant>
        <vt:lpstr>Titres des diapositives</vt:lpstr>
      </vt:variant>
      <vt:variant>
        <vt:i4>58</vt:i4>
      </vt:variant>
    </vt:vector>
  </HeadingPairs>
  <TitlesOfParts>
    <vt:vector size="81" baseType="lpstr">
      <vt:lpstr>Aptos</vt:lpstr>
      <vt:lpstr>Arial</vt:lpstr>
      <vt:lpstr>Calibri</vt:lpstr>
      <vt:lpstr>Calibri Light</vt:lpstr>
      <vt:lpstr>Dosis</vt:lpstr>
      <vt:lpstr>Dosis ExtraBold</vt:lpstr>
      <vt:lpstr>Dosis Medium</vt:lpstr>
      <vt:lpstr>Dosis SemiBold</vt:lpstr>
      <vt:lpstr>Microsoft Uighur</vt:lpstr>
      <vt:lpstr>Modern Love</vt:lpstr>
      <vt:lpstr>Sakkal Majalla</vt:lpstr>
      <vt:lpstr>Times New Roman</vt:lpstr>
      <vt:lpstr>Wingdings</vt:lpstr>
      <vt:lpstr>1_Thème Office</vt:lpstr>
      <vt:lpstr>01- نشاط اعتيادي</vt:lpstr>
      <vt:lpstr>04- قراءة/ كتابة</vt:lpstr>
      <vt:lpstr>2_05- اختتام الحصة</vt:lpstr>
      <vt:lpstr>3_Env-Enseignant</vt:lpstr>
      <vt:lpstr>1_Env-Enseignant</vt:lpstr>
      <vt:lpstr>3_05- اختتام الحصة</vt:lpstr>
      <vt:lpstr>4_05- اختتام الحصة</vt:lpstr>
      <vt:lpstr>02- معــــــــــجم</vt:lpstr>
      <vt:lpstr>Thème Office</vt:lpstr>
      <vt:lpstr>Présentation PowerPoint</vt:lpstr>
      <vt:lpstr>Présentation PowerPoint</vt:lpstr>
      <vt:lpstr>تنظيم حصص الأسبوع الثالث</vt:lpstr>
      <vt:lpstr>هيكلة حصة اليوم</vt:lpstr>
      <vt:lpstr>عند نهاية الحصة</vt:lpstr>
      <vt:lpstr>مرحبا بكم ، سنبدأ  حصة اللغة العربية.</vt:lpstr>
      <vt:lpstr>افتتاح الحصة</vt:lpstr>
      <vt:lpstr>قبل أن نبدأ حصة اليوم سأذكركم بشروط الحصول على نجمة السلوك الجيد.  في كل حصة سيفوز ثلاثة منكم بالنجمة.</vt:lpstr>
      <vt:lpstr>ضعوا اللوحة والكراسة في القمطر.</vt:lpstr>
      <vt:lpstr>ستتدربون في هذه الحصة على قراءة فقرة بدقة وسرعة. سأقرأ . تابعوا معي.</vt:lpstr>
      <vt:lpstr>سأقرأ مجددا. انتبهوا  لعلامات الترقيم. نقف عند الحرف الأخير ساكنا. كما أقرأ التاء المربوطة في نهاية الجملة هاء. و انتبه للوصل. </vt:lpstr>
      <vt:lpstr>الآن سنمر لتحدي الطلاقة. سأسحب 5 بطاقات تحمل أسماء 5 متعلمين.  سأنادي على المتعلم الأول ليقرأ النص بطلاقة.</vt:lpstr>
      <vt:lpstr>أنادي على التلميذ الأول: .................................. </vt:lpstr>
      <vt:lpstr>الفائزون بنجمة الطلاقة هم ...........................................................................</vt:lpstr>
      <vt:lpstr>معجم</vt:lpstr>
      <vt:lpstr>خلال هذه الحصة ستتعلمون كيف  توظفون استراتيجية خريطة الكلمة لإغناء رصيدكم اللغوي.  انتبهوا وركزوا جيدا مع شريط الفيديو.</vt:lpstr>
      <vt:lpstr>عرض شريط الفيديو.</vt:lpstr>
      <vt:lpstr>ما الذي يجب عليكم تذكره؟ ما خطوات بناء خريطة الكلمة ؟ فيم تساعدني؟</vt:lpstr>
      <vt:lpstr>خذوا الصفحة 34  كراساتكم .من  يقرأ خطوات بناء خريطة الكلمة؟</vt:lpstr>
      <vt:lpstr>الآن :  في ثنائيات، أنجزوا نشاط أتدرب مع زملائي.</vt:lpstr>
      <vt:lpstr>سأمر بين الصفوف لمساعدتكم.</vt:lpstr>
      <vt:lpstr>نصحح . من يقدم لنا جواب مجموعته؟</vt:lpstr>
      <vt:lpstr>إليكم اقتراحا للجواب.  صححوا؟</vt:lpstr>
      <vt:lpstr>ننجز الآن نشاطا فرديا. أنجزوا النشاط على دفتر القسم بعد كتابة التاريخ و عنوان الدرس.</vt:lpstr>
      <vt:lpstr>سأمر بين الصفوف لمساعدتكم. معكم 5 دقائق.</vt:lpstr>
      <vt:lpstr>نصحح. من يقرأ اقتراحه؟</vt:lpstr>
      <vt:lpstr>إليكم الجواب التالي. صححوا. بإمكانكم اقتراح جمل أخرى.</vt:lpstr>
      <vt:lpstr>Présentation PowerPoint</vt:lpstr>
      <vt:lpstr>ستستمعون لنص بعنوان سفر إلى الماضي.  في نظركم، هل يمكننا السفر إلى الماضي؟ كيف ذلك</vt:lpstr>
      <vt:lpstr>قبل الاستماع للنص سنتعرف مفرداتٍ ستفيدنا في فهم النص.</vt:lpstr>
      <vt:lpstr>ستختارون الجواب الصحيح. ما المقصود بالأصالة؟</vt:lpstr>
      <vt:lpstr>من يقرأ؟</vt:lpstr>
      <vt:lpstr>ما المقصود بالذكريات؟</vt:lpstr>
      <vt:lpstr>من يقرأ؟</vt:lpstr>
      <vt:lpstr>ما المقصود بشخص معاصرٍ أو حدث معاصرٍ؟</vt:lpstr>
      <vt:lpstr>من يقرأ؟</vt:lpstr>
      <vt:lpstr>ما المقصود بفعل : تواصلَ؟ </vt:lpstr>
      <vt:lpstr>من يقرأ؟</vt:lpstr>
      <vt:lpstr>لاحظوا العنوان  والصور. لو اتيحت لكم فرصة السفر إلى الماضي ما الذي تودون رؤيته؟</vt:lpstr>
      <vt:lpstr>سأسجل توقعاتكم على السبورة لكي نتحقق منها بعد الاستماع للنص. (3 توقعات)</vt:lpstr>
      <vt:lpstr>استمعوا جيدا لتتحققوا من توقعاتكم. </vt:lpstr>
      <vt:lpstr>عرض فيديو حكاية  سفر إلى الماضي</vt:lpstr>
      <vt:lpstr>ما المجموعة التي توقعت ما جاء في النص؟ أين ورد ذلك؟  في البداية، الوسط، النهاية؟</vt:lpstr>
      <vt:lpstr>سنعيد الاستماع للنص. انتبهوا جيدا لتتمكنوا من الإجابة عن بعض الأسئلة.  ارفعوا أيديكم إذا سمعتم الكلمات التي درسناها. اُنقُر على الميكروفون</vt:lpstr>
      <vt:lpstr>خذوا الصفحة 35 من كراساتكم. سننجز نشاط التحقق من فهم النص.</vt:lpstr>
      <vt:lpstr>من يقرأ  السؤال؟ ما الجواب المناسب ؟</vt:lpstr>
      <vt:lpstr>سجلوا الإجابة على كراساتكم.</vt:lpstr>
      <vt:lpstr>من يقرأ  السؤال الثاني؟ ما الجواب المناسب ؟</vt:lpstr>
      <vt:lpstr>سجلوا الإجابة على كراساتكم.</vt:lpstr>
      <vt:lpstr>من يقرأ  السؤال الثالث؟ ما الجواب المناسب ؟</vt:lpstr>
      <vt:lpstr>سجلوا الإجابة على كراساتكم.</vt:lpstr>
      <vt:lpstr>اختتام الحصة</vt:lpstr>
      <vt:lpstr>من يذكرنا بخطوات بناء خريطة الكلمة؟</vt:lpstr>
      <vt:lpstr>ضعوا علامة على الواجبات المنزلية. الصفحتين 34 و 35 </vt:lpstr>
      <vt:lpstr>الفائزون بنجمة السلوك الجيد هم : ............................................</vt:lpstr>
      <vt:lpstr>إلى اللقاء في الحصة المقبلة </vt:lpstr>
      <vt:lpstr>Présentation PowerPoint</vt:lpstr>
      <vt:lpstr>النص المسموع : سفر إلى الماضي</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 HAMDOUNI BTIHAJ</dc:creator>
  <cp:lastModifiedBy>EL HAMDOUNI BTIHAJ</cp:lastModifiedBy>
  <cp:revision>227</cp:revision>
  <dcterms:created xsi:type="dcterms:W3CDTF">2023-09-20T21:35:22Z</dcterms:created>
  <dcterms:modified xsi:type="dcterms:W3CDTF">2025-11-10T15:26:03Z</dcterms:modified>
</cp:coreProperties>
</file>