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5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6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7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8.xml" ContentType="application/vnd.openxmlformats-officedocument.theme+xml"/>
  <Override PartName="/ppt/slideLayouts/slideLayout147.xml" ContentType="application/vnd.openxmlformats-officedocument.presentationml.slideLayout+xml"/>
  <Override PartName="/ppt/theme/theme9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0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1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2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13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14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0" r:id="rId2"/>
    <p:sldMasterId id="2147483723" r:id="rId3"/>
    <p:sldMasterId id="2147483746" r:id="rId4"/>
    <p:sldMasterId id="2147483769" r:id="rId5"/>
    <p:sldMasterId id="2147483794" r:id="rId6"/>
    <p:sldMasterId id="2147483804" r:id="rId7"/>
    <p:sldMasterId id="2147483827" r:id="rId8"/>
    <p:sldMasterId id="2147483842" r:id="rId9"/>
    <p:sldMasterId id="2147483845" r:id="rId10"/>
    <p:sldMasterId id="2147483869" r:id="rId11"/>
    <p:sldMasterId id="2147483894" r:id="rId12"/>
    <p:sldMasterId id="2147483909" r:id="rId13"/>
    <p:sldMasterId id="2147483932" r:id="rId14"/>
    <p:sldMasterId id="2147483956" r:id="rId15"/>
  </p:sldMasterIdLst>
  <p:notesMasterIdLst>
    <p:notesMasterId r:id="rId67"/>
  </p:notesMasterIdLst>
  <p:sldIdLst>
    <p:sldId id="2147482631" r:id="rId16"/>
    <p:sldId id="2147482632" r:id="rId17"/>
    <p:sldId id="2147482736" r:id="rId18"/>
    <p:sldId id="2147482697" r:id="rId19"/>
    <p:sldId id="2147482705" r:id="rId20"/>
    <p:sldId id="2147482706" r:id="rId21"/>
    <p:sldId id="2147482464" r:id="rId22"/>
    <p:sldId id="2147482725" r:id="rId23"/>
    <p:sldId id="2147482600" r:id="rId24"/>
    <p:sldId id="2147482602" r:id="rId25"/>
    <p:sldId id="2134807034" r:id="rId26"/>
    <p:sldId id="2134807036" r:id="rId27"/>
    <p:sldId id="2147482514" r:id="rId28"/>
    <p:sldId id="2147482702" r:id="rId29"/>
    <p:sldId id="2147482604" r:id="rId30"/>
    <p:sldId id="2147482605" r:id="rId31"/>
    <p:sldId id="2147482606" r:id="rId32"/>
    <p:sldId id="2147482607" r:id="rId33"/>
    <p:sldId id="2147482608" r:id="rId34"/>
    <p:sldId id="2147482609" r:id="rId35"/>
    <p:sldId id="2147482610" r:id="rId36"/>
    <p:sldId id="2147482611" r:id="rId37"/>
    <p:sldId id="2147482612" r:id="rId38"/>
    <p:sldId id="2147482613" r:id="rId39"/>
    <p:sldId id="2147482703" r:id="rId40"/>
    <p:sldId id="2147482614" r:id="rId41"/>
    <p:sldId id="2147482615" r:id="rId42"/>
    <p:sldId id="2147482616" r:id="rId43"/>
    <p:sldId id="2147482727" r:id="rId44"/>
    <p:sldId id="2147482729" r:id="rId45"/>
    <p:sldId id="2147482737" r:id="rId46"/>
    <p:sldId id="2147482728" r:id="rId47"/>
    <p:sldId id="2147482738" r:id="rId48"/>
    <p:sldId id="2147482739" r:id="rId49"/>
    <p:sldId id="2147482740" r:id="rId50"/>
    <p:sldId id="2147482741" r:id="rId51"/>
    <p:sldId id="2147482742" r:id="rId52"/>
    <p:sldId id="2134807109" r:id="rId53"/>
    <p:sldId id="2134807111" r:id="rId54"/>
    <p:sldId id="2147482743" r:id="rId55"/>
    <p:sldId id="2147482744" r:id="rId56"/>
    <p:sldId id="2147482745" r:id="rId57"/>
    <p:sldId id="2147482746" r:id="rId58"/>
    <p:sldId id="2147482747" r:id="rId59"/>
    <p:sldId id="2147482503" r:id="rId60"/>
    <p:sldId id="2147482626" r:id="rId61"/>
    <p:sldId id="2147482627" r:id="rId62"/>
    <p:sldId id="2147482630" r:id="rId63"/>
    <p:sldId id="2147482726" r:id="rId64"/>
    <p:sldId id="2147482628" r:id="rId65"/>
    <p:sldId id="2147482634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0097B2"/>
    <a:srgbClr val="00ACA4"/>
    <a:srgbClr val="1E3F48"/>
    <a:srgbClr val="7FB9BE"/>
    <a:srgbClr val="D6E9EA"/>
    <a:srgbClr val="70B1B6"/>
    <a:srgbClr val="106585"/>
    <a:srgbClr val="C3D21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024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9T11:51:54.7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9T11:53:04.9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402 1 24575,'0'8'0,"0"9"0,-5 4 0,-5 0 0,-10-5 0,-7 0 0,3 2 0,-5-3 0,-1-3 0,-5-5 0,0-2 0,6 1 0,-2 1 0,0-2 0,-2-1 0,-1 3 0,5 0-8191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9T11:53:09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665 1 24575,'4'4'0,"-7"2"0,-3 4 0,-5 5 0,-14-1 0,-7 7 0,-20 4 0,-10 7 0,-3 6 0,-9 6 0,0-5 0,8-8 0,7-11 0,4 1 0,7-3 0,12-5-8191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9T11:53:16.22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24575,'5'0'0,"9"0"0,8 5 0,0 5 0,4 2 0,-1 2 0,-10 9 0,-7-1-8191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9T11:53:29.38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122 134 24575,'-8'0'0,"-8"0"0,-2 5 0,-1 1 0,-2 4 0,-2 0 0,7-1 0,16-7 0,7-12 0,3-14 0,-1-7 0,-1-6 0,-3-3 0,-2 7-8191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9T11:53:30.79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92 1 24575,'0'4'0,"-4"2"0,-7 0 0,0 3 0,-8 0 0,-5 2 0,2 1-8191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9T11:51:56.09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307 13 24575,'-4'-5'0,"-7"-1"0,-4 5 0,-6 2 0,-7 2 0,-3-1 0,-6 5 0,-13 0 0,-8 9 0,6 0-8191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9T11:52:05.47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 0 24575,'-4'5'0,"-2"5"0,14 19 0,14 26 0,3 5-8191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9T11:52:09.6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 0 24575,'-5'5'0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9T11:52:14.7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 0 24575,'-4'5'0,"-6"0"0,-6 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9T11:52:16.59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21 24575,'4'-4'0,"11"-2"0,7 0 0,-1 2-8191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9T11:52:52.32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33 1 24575,'5'0'0,"1"4"0,-5 2 0,-20-1 0,-7 0-8191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9T11:53:01.4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344 0 24575,'-5'0'0,"-6"0"0,-9 0 0,-6 0 0,-8 0 0,-6 0 0,-1 0 0,2 0 0,3 4 0,3 2 0,-1 0 0,9-2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9T11:53:02.4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5 24575,'0'-4'0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3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4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20.png"/><Relationship Id="rId9" Type="http://schemas.microsoft.com/office/2007/relationships/hdphoto" Target="../media/hdphoto2.wdp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5.png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png"/></Relationships>
</file>

<file path=ppt/slideLayouts/_rels/slideLayout2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180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53267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053461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1026102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0867399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3186121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3229492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982323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0647190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3797512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2180945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030085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7460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2102614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1394605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832844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786769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2989651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6856708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8634988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7640002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8480474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969830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5207049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4081075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6243766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6799878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1091250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8993370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0586715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6674296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6460445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5670164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677266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701840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2756345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1967845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067680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1677499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7803773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6878553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99558130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732302524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3602136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615968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9485433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5007744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795979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6344928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1010779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8922079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2711888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6096535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9091857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1676233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823128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037309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1142438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739277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2055807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1647382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9282000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76934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360046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4666356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8639666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2017394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7879333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1357317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1534649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7275817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7594701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523852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8340345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2355438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2787589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6343881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485104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7347976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1345637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6230789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2930036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7901343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45865469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1904615440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3713361684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4115634160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2354087718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117205425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0840266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58230722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535326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9740717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1087361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1557292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1503416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3132196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5341363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4475373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9443457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5332042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7152590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41130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961997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44DC88C6-5707-86F7-D833-5641FA28E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410748" y="3027833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023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ED9F1C-25D9-EA0F-66D1-D7D3BB3AC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3143" r="-13143"/>
          <a:stretch>
            <a:fillRect/>
          </a:stretch>
        </p:blipFill>
        <p:spPr>
          <a:xfrm>
            <a:off x="6589204" y="4424575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151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798615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353733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781118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002619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4905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5441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6693891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447095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683792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44839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511627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947322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83130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3302877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17293F3-D23C-5B39-CA2E-065ADB373CF2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DB622CA-75B8-1DB3-221C-F032331AEC89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2422045F-9F83-8B02-B2A6-ACEAD36DEBAC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32E9D8C1-44A4-3DD1-138E-64212CF1CAB8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CF72A1D0-19C5-FB34-3BA6-3FC3D8AD19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651CEA69-29B3-CA99-012C-DE3CBF19CF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461FED72-4AD6-2E71-C03F-25EB16265D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0F7C12C-FBB0-E4FC-D49D-AE43AB4F49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76202372-AC64-90F0-FB97-3C822FFD20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1BFAFA1A-B3A8-6BF0-D7F3-15311736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113B0C1-5BA0-6BE9-2BCD-F9F05FAD57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2AF551-AFE7-003D-FA00-8F4FBF995F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8D2F1BFB-C355-7F08-41BE-DA5865755C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8917069-6101-0DC9-93E1-900F88BE62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B2614ECD-99CF-FF11-140D-A119DFD535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D3F024BA-DAE1-588E-F0F5-B1E8B89B4B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9100675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4526709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907433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9811146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6413715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8642144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2011698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0576941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2124529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553904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5563701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8488568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611252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773270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5913071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5453905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238671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4131818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9051674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2573779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443584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6757106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4959962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9139922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649357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1162196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6357997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0227530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3570686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1568937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2608949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7014722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285980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5706641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015098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966512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8427855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603462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0992702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9273730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8474421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5154578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8456986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9111464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7573831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1319590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562853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0508970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606700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7749550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2270511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0698259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20124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62298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056040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93055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027502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16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1426617"/>
      </p:ext>
    </p:extLst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73770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044595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100683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979741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82213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0894167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3348985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348269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410820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37241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694750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463274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4062779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195190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09843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7451585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5350826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410611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050677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022763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71860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436750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6629114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7542083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7811265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8858153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94880211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8790651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307257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7216942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774931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63241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1604485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3827483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9376308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6847802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613275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6514355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507218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368195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0750670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524068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3595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0980943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5815540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468793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0099781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3617009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6891210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7194112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946256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264871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757132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2801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9534241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8977433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2126571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084183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834756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4245204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5110187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3820672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7920217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988505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2840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19766627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3922109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3764278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7010343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3439796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6152354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952445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4540903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8115949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773694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9811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0573443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7844248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059887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8402246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6893583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287766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0565208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966391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6688922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905058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1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50.xml"/><Relationship Id="rId21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17" Type="http://schemas.openxmlformats.org/officeDocument/2006/relationships/slideLayout" Target="../slideLayouts/slideLayout164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49.xml"/><Relationship Id="rId16" Type="http://schemas.openxmlformats.org/officeDocument/2006/relationships/slideLayout" Target="../slideLayouts/slideLayout163.xml"/><Relationship Id="rId20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24" Type="http://schemas.openxmlformats.org/officeDocument/2006/relationships/theme" Target="../theme/theme10.xml"/><Relationship Id="rId5" Type="http://schemas.openxmlformats.org/officeDocument/2006/relationships/slideLayout" Target="../slideLayouts/slideLayout152.xml"/><Relationship Id="rId15" Type="http://schemas.openxmlformats.org/officeDocument/2006/relationships/slideLayout" Target="../slideLayouts/slideLayout162.xml"/><Relationship Id="rId23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57.xml"/><Relationship Id="rId19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Relationship Id="rId22" Type="http://schemas.openxmlformats.org/officeDocument/2006/relationships/slideLayout" Target="../slideLayouts/slideLayout16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18" Type="http://schemas.openxmlformats.org/officeDocument/2006/relationships/slideLayout" Target="../slideLayouts/slideLayout188.xml"/><Relationship Id="rId26" Type="http://schemas.openxmlformats.org/officeDocument/2006/relationships/image" Target="../media/image21.jpg"/><Relationship Id="rId3" Type="http://schemas.openxmlformats.org/officeDocument/2006/relationships/slideLayout" Target="../slideLayouts/slideLayout173.xml"/><Relationship Id="rId21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17" Type="http://schemas.openxmlformats.org/officeDocument/2006/relationships/slideLayout" Target="../slideLayouts/slideLayout187.xml"/><Relationship Id="rId25" Type="http://schemas.openxmlformats.org/officeDocument/2006/relationships/theme" Target="../theme/theme11.xml"/><Relationship Id="rId2" Type="http://schemas.openxmlformats.org/officeDocument/2006/relationships/slideLayout" Target="../slideLayouts/slideLayout172.xml"/><Relationship Id="rId16" Type="http://schemas.openxmlformats.org/officeDocument/2006/relationships/slideLayout" Target="../slideLayouts/slideLayout186.xml"/><Relationship Id="rId20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24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75.xml"/><Relationship Id="rId15" Type="http://schemas.openxmlformats.org/officeDocument/2006/relationships/slideLayout" Target="../slideLayouts/slideLayout185.xml"/><Relationship Id="rId23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80.xml"/><Relationship Id="rId19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84.xml"/><Relationship Id="rId22" Type="http://schemas.openxmlformats.org/officeDocument/2006/relationships/slideLayout" Target="../slideLayouts/slideLayout19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Relationship Id="rId14" Type="http://schemas.openxmlformats.org/officeDocument/2006/relationships/slideLayout" Target="../slideLayouts/slideLayout20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slideLayout" Target="../slideLayouts/slideLayout221.xml"/><Relationship Id="rId18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11.xml"/><Relationship Id="rId21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17" Type="http://schemas.openxmlformats.org/officeDocument/2006/relationships/slideLayout" Target="../slideLayouts/slideLayout225.xml"/><Relationship Id="rId2" Type="http://schemas.openxmlformats.org/officeDocument/2006/relationships/slideLayout" Target="../slideLayouts/slideLayout210.xml"/><Relationship Id="rId16" Type="http://schemas.openxmlformats.org/officeDocument/2006/relationships/slideLayout" Target="../slideLayouts/slideLayout224.xml"/><Relationship Id="rId20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213.xml"/><Relationship Id="rId15" Type="http://schemas.openxmlformats.org/officeDocument/2006/relationships/slideLayout" Target="../slideLayouts/slideLayout223.xml"/><Relationship Id="rId23" Type="http://schemas.openxmlformats.org/officeDocument/2006/relationships/theme" Target="../theme/theme13.xml"/><Relationship Id="rId10" Type="http://schemas.openxmlformats.org/officeDocument/2006/relationships/slideLayout" Target="../slideLayouts/slideLayout218.xml"/><Relationship Id="rId19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slideLayout" Target="../slideLayouts/slideLayout222.xml"/><Relationship Id="rId22" Type="http://schemas.openxmlformats.org/officeDocument/2006/relationships/slideLayout" Target="../slideLayouts/slideLayout23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8.xml"/><Relationship Id="rId13" Type="http://schemas.openxmlformats.org/officeDocument/2006/relationships/slideLayout" Target="../slideLayouts/slideLayout243.xml"/><Relationship Id="rId18" Type="http://schemas.openxmlformats.org/officeDocument/2006/relationships/slideLayout" Target="../slideLayouts/slideLayout248.xml"/><Relationship Id="rId3" Type="http://schemas.openxmlformats.org/officeDocument/2006/relationships/slideLayout" Target="../slideLayouts/slideLayout233.xml"/><Relationship Id="rId21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37.xml"/><Relationship Id="rId12" Type="http://schemas.openxmlformats.org/officeDocument/2006/relationships/slideLayout" Target="../slideLayouts/slideLayout242.xml"/><Relationship Id="rId17" Type="http://schemas.openxmlformats.org/officeDocument/2006/relationships/slideLayout" Target="../slideLayouts/slideLayout247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232.xml"/><Relationship Id="rId16" Type="http://schemas.openxmlformats.org/officeDocument/2006/relationships/slideLayout" Target="../slideLayouts/slideLayout246.xml"/><Relationship Id="rId20" Type="http://schemas.openxmlformats.org/officeDocument/2006/relationships/slideLayout" Target="../slideLayouts/slideLayout250.xml"/><Relationship Id="rId1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6.xml"/><Relationship Id="rId11" Type="http://schemas.openxmlformats.org/officeDocument/2006/relationships/slideLayout" Target="../slideLayouts/slideLayout241.xml"/><Relationship Id="rId24" Type="http://schemas.openxmlformats.org/officeDocument/2006/relationships/theme" Target="../theme/theme14.xml"/><Relationship Id="rId5" Type="http://schemas.openxmlformats.org/officeDocument/2006/relationships/slideLayout" Target="../slideLayouts/slideLayout235.xml"/><Relationship Id="rId15" Type="http://schemas.openxmlformats.org/officeDocument/2006/relationships/slideLayout" Target="../slideLayouts/slideLayout245.xml"/><Relationship Id="rId23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40.xml"/><Relationship Id="rId19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34.xml"/><Relationship Id="rId9" Type="http://schemas.openxmlformats.org/officeDocument/2006/relationships/slideLayout" Target="../slideLayouts/slideLayout239.xml"/><Relationship Id="rId14" Type="http://schemas.openxmlformats.org/officeDocument/2006/relationships/slideLayout" Target="../slideLayouts/slideLayout244.xml"/><Relationship Id="rId22" Type="http://schemas.openxmlformats.org/officeDocument/2006/relationships/slideLayout" Target="../slideLayouts/slideLayout2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15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1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26" Type="http://schemas.openxmlformats.org/officeDocument/2006/relationships/image" Target="../media/image17.png"/><Relationship Id="rId3" Type="http://schemas.openxmlformats.org/officeDocument/2006/relationships/slideLayout" Target="../slideLayouts/slideLayout113.xml"/><Relationship Id="rId21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5" Type="http://schemas.openxmlformats.org/officeDocument/2006/relationships/image" Target="../media/image16.png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23" Type="http://schemas.openxmlformats.org/officeDocument/2006/relationships/theme" Target="../theme/theme7.xml"/><Relationship Id="rId28" Type="http://schemas.openxmlformats.org/officeDocument/2006/relationships/image" Target="../media/image19.png"/><Relationship Id="rId10" Type="http://schemas.openxmlformats.org/officeDocument/2006/relationships/slideLayout" Target="../slideLayouts/slideLayout120.xml"/><Relationship Id="rId19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Relationship Id="rId27" Type="http://schemas.openxmlformats.org/officeDocument/2006/relationships/image" Target="../media/image1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10/11/2025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669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433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  <p:sldLayoutId id="2147483863" r:id="rId18"/>
    <p:sldLayoutId id="2147483864" r:id="rId19"/>
    <p:sldLayoutId id="2147483865" r:id="rId20"/>
    <p:sldLayoutId id="2147483866" r:id="rId21"/>
    <p:sldLayoutId id="2147483867" r:id="rId22"/>
    <p:sldLayoutId id="2147483868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33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  <p:sldLayoutId id="2147483887" r:id="rId18"/>
    <p:sldLayoutId id="2147483888" r:id="rId19"/>
    <p:sldLayoutId id="2147483889" r:id="rId20"/>
    <p:sldLayoutId id="2147483890" r:id="rId21"/>
    <p:sldLayoutId id="2147483891" r:id="rId22"/>
    <p:sldLayoutId id="2147483892" r:id="rId23"/>
    <p:sldLayoutId id="2147483893" r:id="rId2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7D3BCD8-9868-4174-A461-8C04FAF3A9DD}" type="datetimeFigureOut">
              <a:rPr lang="fr-FR" smtClean="0"/>
              <a:pPr/>
              <a:t>10/11/2025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842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039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24" r:id="rId15"/>
    <p:sldLayoutId id="2147483925" r:id="rId16"/>
    <p:sldLayoutId id="2147483926" r:id="rId17"/>
    <p:sldLayoutId id="2147483927" r:id="rId18"/>
    <p:sldLayoutId id="2147483928" r:id="rId19"/>
    <p:sldLayoutId id="2147483929" r:id="rId20"/>
    <p:sldLayoutId id="2147483930" r:id="rId21"/>
    <p:sldLayoutId id="2147483931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958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  <p:sldLayoutId id="2147483948" r:id="rId16"/>
    <p:sldLayoutId id="2147483949" r:id="rId17"/>
    <p:sldLayoutId id="2147483950" r:id="rId18"/>
    <p:sldLayoutId id="2147483951" r:id="rId19"/>
    <p:sldLayoutId id="2147483952" r:id="rId20"/>
    <p:sldLayoutId id="2147483953" r:id="rId21"/>
    <p:sldLayoutId id="2147483954" r:id="rId22"/>
    <p:sldLayoutId id="2147483955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10/11/2025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124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777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850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963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844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142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2" r:id="rId21"/>
    <p:sldLayoutId id="214748379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70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1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01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32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07170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97675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438690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53363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</p:spTree>
    <p:extLst>
      <p:ext uri="{BB962C8B-B14F-4D97-AF65-F5344CB8AC3E}">
        <p14:creationId xmlns:p14="http://schemas.microsoft.com/office/powerpoint/2010/main" val="124886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7D49505-DA1F-F15B-5832-25E02AA0B252}"/>
              </a:ext>
            </a:extLst>
          </p:cNvPr>
          <p:cNvGrpSpPr/>
          <p:nvPr userDrawn="1"/>
        </p:nvGrpSpPr>
        <p:grpSpPr>
          <a:xfrm>
            <a:off x="552763" y="126524"/>
            <a:ext cx="7558419" cy="328107"/>
            <a:chOff x="589833" y="126807"/>
            <a:chExt cx="7558419" cy="32810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A5BC1F2-FD4F-152B-CEED-1341DA8A5BD2}"/>
                </a:ext>
              </a:extLst>
            </p:cNvPr>
            <p:cNvSpPr>
              <a:spLocks/>
            </p:cNvSpPr>
            <p:nvPr/>
          </p:nvSpPr>
          <p:spPr>
            <a:xfrm>
              <a:off x="589833" y="141964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600" b="1" kern="1200" noProof="0" dirty="0">
                  <a:solidFill>
                    <a:srgbClr val="565F88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1600" b="1" kern="1200" noProof="0" dirty="0">
                  <a:solidFill>
                    <a:srgbClr val="565F88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الحــصة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AE10573-E48B-8295-E4D2-F69E7D08E7CF}"/>
                </a:ext>
              </a:extLst>
            </p:cNvPr>
            <p:cNvSpPr>
              <a:spLocks/>
            </p:cNvSpPr>
            <p:nvPr/>
          </p:nvSpPr>
          <p:spPr>
            <a:xfrm>
              <a:off x="6659247" y="153545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6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16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اعتيادي</a:t>
              </a: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73B4CEB8-5746-9063-A6F8-291476563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F9A1B5A3-4540-D579-3313-3C9CD9CF9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04759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CEBBDAD4-9E39-5002-94D5-AD41F3CFE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20379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4BDB479-6C18-DCD5-C04F-E8AE6DBC3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96509" y="126807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46771B-41E6-FD4C-7970-BD233DE973FF}"/>
                </a:ext>
              </a:extLst>
            </p:cNvPr>
            <p:cNvSpPr>
              <a:spLocks/>
            </p:cNvSpPr>
            <p:nvPr/>
          </p:nvSpPr>
          <p:spPr>
            <a:xfrm>
              <a:off x="4775203" y="166914"/>
              <a:ext cx="132784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6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ورشة القراءة</a:t>
              </a:r>
              <a:r>
                <a:rPr lang="fr-FR" sz="16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1 </a:t>
              </a:r>
              <a:endPara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46C4D9F-A235-473F-8F42-1923CA1B56A8}"/>
                </a:ext>
              </a:extLst>
            </p:cNvPr>
            <p:cNvSpPr>
              <a:spLocks/>
            </p:cNvSpPr>
            <p:nvPr/>
          </p:nvSpPr>
          <p:spPr>
            <a:xfrm>
              <a:off x="2675444" y="126807"/>
              <a:ext cx="134408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600" b="1" kern="1200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ورشة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1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القراءة</a:t>
              </a:r>
              <a:r>
                <a:rPr lang="fr-FR" sz="1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2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</a:t>
              </a:r>
              <a:endPara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626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  <p:sldLayoutId id="2147483825" r:id="rId21"/>
    <p:sldLayoutId id="214748382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81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31.png"/><Relationship Id="rId4" Type="http://schemas.openxmlformats.org/officeDocument/2006/relationships/image" Target="../media/image49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31.png"/><Relationship Id="rId4" Type="http://schemas.openxmlformats.org/officeDocument/2006/relationships/image" Target="../media/image49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17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0.png"/><Relationship Id="rId7" Type="http://schemas.openxmlformats.org/officeDocument/2006/relationships/image" Target="../media/image1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0.png"/><Relationship Id="rId7" Type="http://schemas.openxmlformats.org/officeDocument/2006/relationships/image" Target="../media/image1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6.png"/><Relationship Id="rId7" Type="http://schemas.openxmlformats.org/officeDocument/2006/relationships/image" Target="../media/image5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6.png"/><Relationship Id="rId7" Type="http://schemas.openxmlformats.org/officeDocument/2006/relationships/image" Target="../media/image5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6.png"/><Relationship Id="rId7" Type="http://schemas.openxmlformats.org/officeDocument/2006/relationships/image" Target="../media/image5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47.xml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7.png"/><Relationship Id="rId7" Type="http://schemas.openxmlformats.org/officeDocument/2006/relationships/image" Target="../media/image5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6.png"/><Relationship Id="rId7" Type="http://schemas.openxmlformats.org/officeDocument/2006/relationships/image" Target="../media/image5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6.wdp"/><Relationship Id="rId7" Type="http://schemas.openxmlformats.org/officeDocument/2006/relationships/image" Target="../media/image1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6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customXml" Target="../ink/ink3.xml"/><Relationship Id="rId18" Type="http://schemas.openxmlformats.org/officeDocument/2006/relationships/image" Target="../media/image64.png"/><Relationship Id="rId3" Type="http://schemas.openxmlformats.org/officeDocument/2006/relationships/image" Target="../media/image55.png"/><Relationship Id="rId7" Type="http://schemas.openxmlformats.org/officeDocument/2006/relationships/image" Target="../media/image18.png"/><Relationship Id="rId12" Type="http://schemas.openxmlformats.org/officeDocument/2006/relationships/image" Target="../media/image61.png"/><Relationship Id="rId17" Type="http://schemas.openxmlformats.org/officeDocument/2006/relationships/customXml" Target="../ink/ink5.xml"/><Relationship Id="rId2" Type="http://schemas.openxmlformats.org/officeDocument/2006/relationships/image" Target="../media/image31.png"/><Relationship Id="rId16" Type="http://schemas.openxmlformats.org/officeDocument/2006/relationships/image" Target="../media/image63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7.png"/><Relationship Id="rId11" Type="http://schemas.openxmlformats.org/officeDocument/2006/relationships/customXml" Target="../ink/ink2.xml"/><Relationship Id="rId5" Type="http://schemas.openxmlformats.org/officeDocument/2006/relationships/image" Target="../media/image16.png"/><Relationship Id="rId15" Type="http://schemas.openxmlformats.org/officeDocument/2006/relationships/customXml" Target="../ink/ink4.xml"/><Relationship Id="rId10" Type="http://schemas.openxmlformats.org/officeDocument/2006/relationships/image" Target="../media/image60.png"/><Relationship Id="rId19" Type="http://schemas.openxmlformats.org/officeDocument/2006/relationships/customXml" Target="../ink/ink6.xml"/><Relationship Id="rId4" Type="http://schemas.microsoft.com/office/2007/relationships/hdphoto" Target="../media/hdphoto7.wdp"/><Relationship Id="rId9" Type="http://schemas.openxmlformats.org/officeDocument/2006/relationships/customXml" Target="../ink/ink1.xml"/><Relationship Id="rId1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5.png"/><Relationship Id="rId7" Type="http://schemas.openxmlformats.org/officeDocument/2006/relationships/image" Target="../media/image1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66.png"/><Relationship Id="rId4" Type="http://schemas.microsoft.com/office/2007/relationships/hdphoto" Target="../media/hdphoto7.wdp"/><Relationship Id="rId9" Type="http://schemas.openxmlformats.org/officeDocument/2006/relationships/customXml" Target="../ink/ink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8.wdp"/><Relationship Id="rId7" Type="http://schemas.openxmlformats.org/officeDocument/2006/relationships/image" Target="../media/image1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8.wdp"/><Relationship Id="rId7" Type="http://schemas.openxmlformats.org/officeDocument/2006/relationships/image" Target="../media/image1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customXml" Target="../ink/ink10.xml"/><Relationship Id="rId18" Type="http://schemas.openxmlformats.org/officeDocument/2006/relationships/image" Target="../media/image73.png"/><Relationship Id="rId3" Type="http://schemas.microsoft.com/office/2007/relationships/hdphoto" Target="../media/hdphoto9.wdp"/><Relationship Id="rId7" Type="http://schemas.openxmlformats.org/officeDocument/2006/relationships/image" Target="../media/image18.png"/><Relationship Id="rId12" Type="http://schemas.openxmlformats.org/officeDocument/2006/relationships/image" Target="../media/image70.png"/><Relationship Id="rId17" Type="http://schemas.openxmlformats.org/officeDocument/2006/relationships/customXml" Target="../ink/ink12.xml"/><Relationship Id="rId2" Type="http://schemas.openxmlformats.org/officeDocument/2006/relationships/image" Target="../media/image57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7.png"/><Relationship Id="rId11" Type="http://schemas.openxmlformats.org/officeDocument/2006/relationships/customXml" Target="../ink/ink9.xml"/><Relationship Id="rId5" Type="http://schemas.openxmlformats.org/officeDocument/2006/relationships/image" Target="../media/image16.png"/><Relationship Id="rId15" Type="http://schemas.openxmlformats.org/officeDocument/2006/relationships/customXml" Target="../ink/ink11.xml"/><Relationship Id="rId10" Type="http://schemas.openxmlformats.org/officeDocument/2006/relationships/image" Target="../media/image69.png"/><Relationship Id="rId4" Type="http://schemas.openxmlformats.org/officeDocument/2006/relationships/image" Target="../media/image30.png"/><Relationship Id="rId9" Type="http://schemas.openxmlformats.org/officeDocument/2006/relationships/customXml" Target="../ink/ink8.xml"/><Relationship Id="rId1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9.wdp"/><Relationship Id="rId7" Type="http://schemas.openxmlformats.org/officeDocument/2006/relationships/image" Target="../media/image18.png"/><Relationship Id="rId12" Type="http://schemas.openxmlformats.org/officeDocument/2006/relationships/image" Target="../media/image7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7.png"/><Relationship Id="rId11" Type="http://schemas.openxmlformats.org/officeDocument/2006/relationships/customXml" Target="../ink/ink14.xml"/><Relationship Id="rId5" Type="http://schemas.openxmlformats.org/officeDocument/2006/relationships/image" Target="../media/image16.png"/><Relationship Id="rId10" Type="http://schemas.openxmlformats.org/officeDocument/2006/relationships/image" Target="../media/image74.png"/><Relationship Id="rId4" Type="http://schemas.openxmlformats.org/officeDocument/2006/relationships/image" Target="../media/image30.png"/><Relationship Id="rId9" Type="http://schemas.openxmlformats.org/officeDocument/2006/relationships/customXml" Target="../ink/ink1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0.wdp"/><Relationship Id="rId7" Type="http://schemas.openxmlformats.org/officeDocument/2006/relationships/image" Target="../media/image1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0.wdp"/><Relationship Id="rId7" Type="http://schemas.openxmlformats.org/officeDocument/2006/relationships/image" Target="../media/image1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7.png"/><Relationship Id="rId7" Type="http://schemas.openxmlformats.org/officeDocument/2006/relationships/image" Target="../media/image1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image" Target="../media/image3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7.png"/><Relationship Id="rId7" Type="http://schemas.openxmlformats.org/officeDocument/2006/relationships/image" Target="../media/image1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1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2.wdp"/><Relationship Id="rId7" Type="http://schemas.openxmlformats.org/officeDocument/2006/relationships/image" Target="../media/image1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3.wdp"/><Relationship Id="rId7" Type="http://schemas.openxmlformats.org/officeDocument/2006/relationships/image" Target="../media/image1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0.png"/><Relationship Id="rId5" Type="http://schemas.microsoft.com/office/2007/relationships/hdphoto" Target="../media/hdphoto14.wdp"/><Relationship Id="rId10" Type="http://schemas.openxmlformats.org/officeDocument/2006/relationships/image" Target="../media/image19.png"/><Relationship Id="rId4" Type="http://schemas.openxmlformats.org/officeDocument/2006/relationships/image" Target="../media/image77.png"/><Relationship Id="rId9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3.wdp"/><Relationship Id="rId7" Type="http://schemas.openxmlformats.org/officeDocument/2006/relationships/image" Target="../media/image1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5.wdp"/><Relationship Id="rId7" Type="http://schemas.openxmlformats.org/officeDocument/2006/relationships/image" Target="../media/image16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0.png"/><Relationship Id="rId5" Type="http://schemas.microsoft.com/office/2007/relationships/hdphoto" Target="../media/hdphoto14.wdp"/><Relationship Id="rId10" Type="http://schemas.openxmlformats.org/officeDocument/2006/relationships/image" Target="../media/image19.png"/><Relationship Id="rId4" Type="http://schemas.openxmlformats.org/officeDocument/2006/relationships/image" Target="../media/image77.png"/><Relationship Id="rId9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7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9.png"/><Relationship Id="rId7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80.png"/><Relationship Id="rId4" Type="http://schemas.microsoft.com/office/2007/relationships/hdphoto" Target="../media/hdphoto16.wdp"/><Relationship Id="rId9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10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30.png"/><Relationship Id="rId4" Type="http://schemas.openxmlformats.org/officeDocument/2006/relationships/image" Target="../media/image49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5.gif"/><Relationship Id="rId10" Type="http://schemas.openxmlformats.org/officeDocument/2006/relationships/image" Target="../media/image19.png"/><Relationship Id="rId4" Type="http://schemas.openxmlformats.org/officeDocument/2006/relationships/image" Target="../media/image81.png"/><Relationship Id="rId9" Type="http://schemas.openxmlformats.org/officeDocument/2006/relationships/image" Target="../media/image1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0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3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5.png"/><Relationship Id="rId7" Type="http://schemas.openxmlformats.org/officeDocument/2006/relationships/image" Target="../media/image1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gif"/><Relationship Id="rId5" Type="http://schemas.openxmlformats.org/officeDocument/2006/relationships/image" Target="../media/image47.png"/><Relationship Id="rId10" Type="http://schemas.openxmlformats.org/officeDocument/2006/relationships/image" Target="../media/image19.png"/><Relationship Id="rId4" Type="http://schemas.openxmlformats.org/officeDocument/2006/relationships/image" Target="../media/image46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90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73C4C-D714-939B-F078-03BDF62A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96851026-B790-BD33-1078-44F6F50FC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في هذه الحصة على قراءة فقرة بدقة وسرعة.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تابعوا.</a:t>
            </a:r>
            <a:endParaRPr lang="fr-MA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20CB6E11-6A9D-2B7E-08F6-CF618F5FD9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631904-5698-E135-50C0-BFA3D30F7BE7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AD5CE2-7091-D360-EE6C-608BB1072B14}"/>
              </a:ext>
            </a:extLst>
          </p:cNvPr>
          <p:cNvSpPr>
            <a:spLocks/>
          </p:cNvSpPr>
          <p:nvPr/>
        </p:nvSpPr>
        <p:spPr>
          <a:xfrm>
            <a:off x="6584789" y="1165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361562A-EA0D-1DB7-55F0-67F29C08A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B5A40E0-9161-C09F-95A6-7712ABDD27E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085B93E-3EF0-8D19-1F95-D565E41FDFA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BD8AE2D-C6F0-6218-5FEB-02A4723DEF0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828770B-2E8B-FC65-96E6-0BC266D46B0A}"/>
              </a:ext>
            </a:extLst>
          </p:cNvPr>
          <p:cNvSpPr>
            <a:spLocks/>
          </p:cNvSpPr>
          <p:nvPr/>
        </p:nvSpPr>
        <p:spPr>
          <a:xfrm>
            <a:off x="4739843" y="116593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038C87-2A7C-3A4A-57B5-3ACCCEEE1B9B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F2154A6-D67C-0723-ADB6-775BDC2FDB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55" y="1799634"/>
            <a:ext cx="8502944" cy="472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1013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46DD2-09D9-28C2-30C8-BC3FD6E5E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66D10441-5A49-4BEE-6DCF-0F58DDC34360}"/>
              </a:ext>
            </a:extLst>
          </p:cNvPr>
          <p:cNvSpPr txBox="1"/>
          <p:nvPr/>
        </p:nvSpPr>
        <p:spPr>
          <a:xfrm>
            <a:off x="3116422" y="1332227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8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AA9EEDE9-0387-E23F-664A-DC88488C29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94291" y="2486362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4" name="Titre 23">
            <a:extLst>
              <a:ext uri="{FF2B5EF4-FFF2-40B4-BE49-F238E27FC236}">
                <a16:creationId xmlns:a16="http://schemas.microsoft.com/office/drawing/2014/main" id="{563B43FA-0BD6-3010-207B-FB1431190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سنمر لتحدي الطلاقة. سأسحب 5 بطاقات تحمل أسماء 5 متعلمين.  سأنادي على المتعلم الأول ليقرأ النص بطلاقة.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DA92DAA4-6E09-4842-2951-77D3435071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C507E8-1341-3F91-3E89-D2364DFC3AA0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8A1F95-DA98-2993-DFC2-19D0A6531DE7}"/>
              </a:ext>
            </a:extLst>
          </p:cNvPr>
          <p:cNvSpPr>
            <a:spLocks/>
          </p:cNvSpPr>
          <p:nvPr/>
        </p:nvSpPr>
        <p:spPr>
          <a:xfrm>
            <a:off x="6584789" y="1165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20A770D-58D3-9F25-FB70-5104E5D21A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90F92E2-3503-C239-479E-1CD9A70B55F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DA6C46D-F992-78D2-6DAA-6318B79742D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5FE4DBB-9FB2-FF1B-06EE-09833C4AEE0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3DA7E12-5FEA-8107-7FAE-C1F75ED9B750}"/>
              </a:ext>
            </a:extLst>
          </p:cNvPr>
          <p:cNvSpPr>
            <a:spLocks/>
          </p:cNvSpPr>
          <p:nvPr/>
        </p:nvSpPr>
        <p:spPr>
          <a:xfrm>
            <a:off x="4739843" y="116593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30577F-E05D-EF2B-7C45-087E82C47E31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417846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AC542-4C87-E920-F269-29A8025C2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46E4A1C-0C93-0F4B-8AC2-D341FB32A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أنادي على التلميذ الأول: .................................. 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67244B7C-A4C0-45A5-0CA7-11F66C00B5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E456C7-E5F2-EA9F-B7C9-1702752D1010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85FC78-B8D0-2137-B898-23CFAB55D446}"/>
              </a:ext>
            </a:extLst>
          </p:cNvPr>
          <p:cNvSpPr>
            <a:spLocks/>
          </p:cNvSpPr>
          <p:nvPr/>
        </p:nvSpPr>
        <p:spPr>
          <a:xfrm>
            <a:off x="6584789" y="1165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CB24579-3106-37A7-5C56-8C42294B3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B0CADD6-A36C-F42F-29E6-C2C683922F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BF39599-4E3C-CC95-D372-F0A0AA605CC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28A241C-6DC6-03F9-E3DA-945910DD7BC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91224DA-656A-113D-5B8E-1878CE570071}"/>
              </a:ext>
            </a:extLst>
          </p:cNvPr>
          <p:cNvSpPr>
            <a:spLocks/>
          </p:cNvSpPr>
          <p:nvPr/>
        </p:nvSpPr>
        <p:spPr>
          <a:xfrm>
            <a:off x="4739843" y="116593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B7349E-BFE0-C811-E41F-3336FE807AEC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1D44898-BCC2-BC6A-07B1-74B2CD5646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55" y="1799634"/>
            <a:ext cx="8502944" cy="472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0263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66ACB-43B0-BDB5-4767-567219E5C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1773A63-6EC1-9B19-E854-FDFB39944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الطلاقة هم ...........................................................................</a:t>
            </a:r>
            <a:endParaRPr lang="fr-MA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6E2DFB2-5567-E720-796C-FEB67DA860AD}"/>
              </a:ext>
            </a:extLst>
          </p:cNvPr>
          <p:cNvSpPr txBox="1"/>
          <p:nvPr/>
        </p:nvSpPr>
        <p:spPr>
          <a:xfrm>
            <a:off x="3116422" y="1332227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72BC7A8-E62D-C0B1-F794-AF24CB8AF1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94291" y="2486362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78D3DC6C-A685-C8B4-D34F-037CA540F3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0C42D3-0DF9-94E0-DDB5-1171F9E1D630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47965E-69BF-5269-0AAF-332C84BF8F1F}"/>
              </a:ext>
            </a:extLst>
          </p:cNvPr>
          <p:cNvSpPr>
            <a:spLocks/>
          </p:cNvSpPr>
          <p:nvPr/>
        </p:nvSpPr>
        <p:spPr>
          <a:xfrm>
            <a:off x="6584789" y="1165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80DE87D-67C6-EB93-87F1-C7623C0C1F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2DE0D1C-631E-D177-29A8-2866A06DA71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8AE2487-55A5-E868-0230-74C3B497A8F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E486ED6-D65F-6424-3C5F-D454A350A39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92F3437-26E9-33B0-2992-65AB2CB7CD6B}"/>
              </a:ext>
            </a:extLst>
          </p:cNvPr>
          <p:cNvSpPr>
            <a:spLocks/>
          </p:cNvSpPr>
          <p:nvPr/>
        </p:nvSpPr>
        <p:spPr>
          <a:xfrm>
            <a:off x="4739843" y="116593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364D20-C0C2-6198-5CE8-DB697E3481E2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949147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CCC37C3-6DA6-A845-29AD-5C77E33A02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F3FC7D3-16E7-32AB-47D1-DFBED1F02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25259" y="1983798"/>
            <a:ext cx="799263" cy="792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/>
          <a:lstStyle/>
          <a:p>
            <a:pPr lvl="0">
              <a:defRPr/>
            </a:pPr>
            <a:r>
              <a:rPr lang="ar-MA" dirty="0">
                <a:solidFill>
                  <a:srgbClr val="424D7B"/>
                </a:solidFill>
              </a:rPr>
              <a:t>ورشة القراءة – الحصة 1 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2267712" y="3158999"/>
            <a:ext cx="4964709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أنا الإنسان .... توقع و تحقق.</a:t>
            </a: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03951" y="1756564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C60C81-D7D7-2EAD-6045-0B3B679B5792}"/>
              </a:ext>
            </a:extLst>
          </p:cNvPr>
          <p:cNvSpPr txBox="1"/>
          <p:nvPr/>
        </p:nvSpPr>
        <p:spPr>
          <a:xfrm>
            <a:off x="3903631" y="1807822"/>
            <a:ext cx="3328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fr-FR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– الحصة 1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8A26902-CB9B-E0A7-9630-544065E8B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8925" y="956399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331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5321D-F2E8-AF4C-5597-189FB28AD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70D438-6CCB-AD46-B08A-2828249A1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سنقرأ نصا بعنوان أنا الإنسان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 أهم مراحل النمو عند الإنسان؟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5948EF-B700-6351-D496-DC006CAFCEF8}"/>
              </a:ext>
            </a:extLst>
          </p:cNvPr>
          <p:cNvSpPr>
            <a:spLocks/>
          </p:cNvSpPr>
          <p:nvPr/>
        </p:nvSpPr>
        <p:spPr>
          <a:xfrm>
            <a:off x="599423" y="11669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C01BD42-CB4A-B4CA-731B-42E67D9FF0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DF34306-F9A9-47D0-911C-0E5D6F89F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FB07C67-E077-FF1F-275E-9195A1C8FE9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837CA27-BBEE-45CA-EEE8-46B03F3D7F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C4833CA-FE7A-8F07-5A8E-8BC64FCE1288}"/>
              </a:ext>
            </a:extLst>
          </p:cNvPr>
          <p:cNvSpPr>
            <a:spLocks/>
          </p:cNvSpPr>
          <p:nvPr/>
        </p:nvSpPr>
        <p:spPr>
          <a:xfrm>
            <a:off x="4773750" y="10676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777A26-6347-AFD9-4C1B-27A12F370506}"/>
              </a:ext>
            </a:extLst>
          </p:cNvPr>
          <p:cNvSpPr>
            <a:spLocks/>
          </p:cNvSpPr>
          <p:nvPr/>
        </p:nvSpPr>
        <p:spPr>
          <a:xfrm>
            <a:off x="2673136" y="106761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4249CB-7B86-E73E-5C07-F5324DE149B1}"/>
              </a:ext>
            </a:extLst>
          </p:cNvPr>
          <p:cNvSpPr>
            <a:spLocks/>
          </p:cNvSpPr>
          <p:nvPr/>
        </p:nvSpPr>
        <p:spPr>
          <a:xfrm>
            <a:off x="6580061" y="1067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5" name="Espace réservé pour une image  17">
            <a:extLst>
              <a:ext uri="{FF2B5EF4-FFF2-40B4-BE49-F238E27FC236}">
                <a16:creationId xmlns:a16="http://schemas.microsoft.com/office/drawing/2014/main" id="{37BFF0FD-13C4-B402-2FCB-E1F34D1C41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5" name="Google Shape;452;p158">
            <a:extLst>
              <a:ext uri="{FF2B5EF4-FFF2-40B4-BE49-F238E27FC236}">
                <a16:creationId xmlns:a16="http://schemas.microsoft.com/office/drawing/2014/main" id="{8E2B2231-8BBB-378D-8782-1B156DE4B8DB}"/>
              </a:ext>
            </a:extLst>
          </p:cNvPr>
          <p:cNvSpPr txBox="1"/>
          <p:nvPr/>
        </p:nvSpPr>
        <p:spPr>
          <a:xfrm>
            <a:off x="3078459" y="3363311"/>
            <a:ext cx="2987081" cy="11236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6000" dirty="0">
                <a:solidFill>
                  <a:srgbClr val="C00000"/>
                </a:solidFill>
                <a:sym typeface="Sakkal Majalla"/>
              </a:rPr>
              <a:t>أنا </a:t>
            </a:r>
            <a:r>
              <a:rPr lang="ar-MA" sz="6000" dirty="0" err="1">
                <a:solidFill>
                  <a:srgbClr val="C00000"/>
                </a:solidFill>
                <a:sym typeface="Sakkal Majalla"/>
              </a:rPr>
              <a:t>ﭐلْإنْسانُ</a:t>
            </a:r>
            <a:r>
              <a:rPr lang="ar-MA" sz="6000" dirty="0">
                <a:solidFill>
                  <a:srgbClr val="C00000"/>
                </a:solidFill>
                <a:sym typeface="Sakkal Majalla"/>
              </a:rPr>
              <a:t> ...</a:t>
            </a:r>
          </a:p>
        </p:txBody>
      </p:sp>
    </p:spTree>
    <p:extLst>
      <p:ext uri="{BB962C8B-B14F-4D97-AF65-F5344CB8AC3E}">
        <p14:creationId xmlns:p14="http://schemas.microsoft.com/office/powerpoint/2010/main" val="241400286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AA71D-6EE5-B225-D55E-E111ABACF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1C4EC07E-D258-F744-8B5E-5C8B995F1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374" y="707387"/>
            <a:ext cx="7079973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قراءة النص سنتعرف على مفردات تفيدنا في فهم النص. سأقرأ أولاً. من يقرأ مثلي؟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id="{B5960ADD-AD36-13ED-E043-1CED1E9614B0}"/>
              </a:ext>
            </a:extLst>
          </p:cNvPr>
          <p:cNvSpPr txBox="1"/>
          <p:nvPr/>
        </p:nvSpPr>
        <p:spPr>
          <a:xfrm>
            <a:off x="6965306" y="2994165"/>
            <a:ext cx="18072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مَدارِكُ</a:t>
            </a:r>
          </a:p>
        </p:txBody>
      </p:sp>
      <p:sp>
        <p:nvSpPr>
          <p:cNvPr id="20" name="Google Shape;452;p158">
            <a:extLst>
              <a:ext uri="{FF2B5EF4-FFF2-40B4-BE49-F238E27FC236}">
                <a16:creationId xmlns:a16="http://schemas.microsoft.com/office/drawing/2014/main" id="{D1E1BDDA-610D-369C-2BF3-E4B4B7B2CC7E}"/>
              </a:ext>
            </a:extLst>
          </p:cNvPr>
          <p:cNvSpPr txBox="1"/>
          <p:nvPr/>
        </p:nvSpPr>
        <p:spPr>
          <a:xfrm>
            <a:off x="4298022" y="2999101"/>
            <a:ext cx="2505114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مَهاراتٌ مُعَقَّدَةٌ</a:t>
            </a:r>
          </a:p>
        </p:txBody>
      </p:sp>
      <p:sp>
        <p:nvSpPr>
          <p:cNvPr id="21" name="Google Shape;452;p158">
            <a:extLst>
              <a:ext uri="{FF2B5EF4-FFF2-40B4-BE49-F238E27FC236}">
                <a16:creationId xmlns:a16="http://schemas.microsoft.com/office/drawing/2014/main" id="{92021C82-40D7-290D-4488-BA970F4C697A}"/>
              </a:ext>
            </a:extLst>
          </p:cNvPr>
          <p:cNvSpPr txBox="1"/>
          <p:nvPr/>
        </p:nvSpPr>
        <p:spPr>
          <a:xfrm>
            <a:off x="2341781" y="2979379"/>
            <a:ext cx="180540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يَنْمو</a:t>
            </a:r>
          </a:p>
        </p:txBody>
      </p:sp>
      <p:sp>
        <p:nvSpPr>
          <p:cNvPr id="22" name="Google Shape;452;p158">
            <a:extLst>
              <a:ext uri="{FF2B5EF4-FFF2-40B4-BE49-F238E27FC236}">
                <a16:creationId xmlns:a16="http://schemas.microsoft.com/office/drawing/2014/main" id="{FBD46FF3-F33E-8D8F-8C16-008676A027E2}"/>
              </a:ext>
            </a:extLst>
          </p:cNvPr>
          <p:cNvSpPr txBox="1"/>
          <p:nvPr/>
        </p:nvSpPr>
        <p:spPr>
          <a:xfrm>
            <a:off x="420317" y="3007705"/>
            <a:ext cx="18072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اِسْتِقْلالِيَّةٌ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D9928E65-9FB7-C6CC-3527-6B6F3AD631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BFE3E6D-B49A-8853-07FB-B843D67EE6F0}"/>
              </a:ext>
            </a:extLst>
          </p:cNvPr>
          <p:cNvSpPr>
            <a:spLocks/>
          </p:cNvSpPr>
          <p:nvPr/>
        </p:nvSpPr>
        <p:spPr>
          <a:xfrm>
            <a:off x="599423" y="11669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C5E503B-B41E-95B3-5379-F890E5186CA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E2F5E6C-EE90-16DB-A9BD-BA6112069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27DB742-28E4-380F-CB4A-C43C6D68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5D76E3A-6C3D-2665-5149-B1CDDBFBCE6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B35C7C9-22AD-88C3-0C86-116136275CDC}"/>
              </a:ext>
            </a:extLst>
          </p:cNvPr>
          <p:cNvSpPr>
            <a:spLocks/>
          </p:cNvSpPr>
          <p:nvPr/>
        </p:nvSpPr>
        <p:spPr>
          <a:xfrm>
            <a:off x="4773750" y="10676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C80E7C4-FEFD-0AD8-2E04-CA5BA721808A}"/>
              </a:ext>
            </a:extLst>
          </p:cNvPr>
          <p:cNvSpPr>
            <a:spLocks/>
          </p:cNvSpPr>
          <p:nvPr/>
        </p:nvSpPr>
        <p:spPr>
          <a:xfrm>
            <a:off x="2673136" y="106761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745B816-2519-0563-58CF-08A080AE2D64}"/>
              </a:ext>
            </a:extLst>
          </p:cNvPr>
          <p:cNvSpPr>
            <a:spLocks/>
          </p:cNvSpPr>
          <p:nvPr/>
        </p:nvSpPr>
        <p:spPr>
          <a:xfrm>
            <a:off x="6580061" y="1067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</p:spTree>
    <p:extLst>
      <p:ext uri="{BB962C8B-B14F-4D97-AF65-F5344CB8AC3E}">
        <p14:creationId xmlns:p14="http://schemas.microsoft.com/office/powerpoint/2010/main" val="91990975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C475C-3751-92E3-E9BB-CDE88B35B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F351C6FD-D04A-BFDB-086A-D4591A6A12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182D334-24B0-31BB-7CDC-0FB07BE9CEB1}"/>
              </a:ext>
            </a:extLst>
          </p:cNvPr>
          <p:cNvSpPr>
            <a:spLocks/>
          </p:cNvSpPr>
          <p:nvPr/>
        </p:nvSpPr>
        <p:spPr>
          <a:xfrm>
            <a:off x="599423" y="11669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528219C-EC0C-B76A-55EE-62D0BFA54F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7D5E5AA-9451-BF1D-8C6B-ED81BED27A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CBDCEE0-86A3-E7AD-0C35-543CC0BB4C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47ADA2E-5D0C-567F-710E-AB308E6A821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FFD19EB-4962-521A-5F62-B0A13379B097}"/>
              </a:ext>
            </a:extLst>
          </p:cNvPr>
          <p:cNvSpPr>
            <a:spLocks/>
          </p:cNvSpPr>
          <p:nvPr/>
        </p:nvSpPr>
        <p:spPr>
          <a:xfrm>
            <a:off x="4773750" y="10676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94FA07-3F1E-1922-70D6-E0EEE25AFB61}"/>
              </a:ext>
            </a:extLst>
          </p:cNvPr>
          <p:cNvSpPr>
            <a:spLocks/>
          </p:cNvSpPr>
          <p:nvPr/>
        </p:nvSpPr>
        <p:spPr>
          <a:xfrm>
            <a:off x="2673136" y="106761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81D531-E9EF-E364-6FA8-6DAC2CD5C396}"/>
              </a:ext>
            </a:extLst>
          </p:cNvPr>
          <p:cNvSpPr>
            <a:spLocks/>
          </p:cNvSpPr>
          <p:nvPr/>
        </p:nvSpPr>
        <p:spPr>
          <a:xfrm>
            <a:off x="6580061" y="1067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sp>
        <p:nvSpPr>
          <p:cNvPr id="7" name="Titre 12">
            <a:extLst>
              <a:ext uri="{FF2B5EF4-FFF2-40B4-BE49-F238E27FC236}">
                <a16:creationId xmlns:a16="http://schemas.microsoft.com/office/drawing/2014/main" id="{BF96A1FC-99A3-93B7-3EC7-6AB233F85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78" y="786798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سنربط كل كلمة بالتعريف المناسب لها .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مدارك؟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مهارات معقدة ؟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ينمو ؟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استقلالية ؟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fr-FR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id="{1362F4BB-351E-E570-DABA-A47A1E8A4EB1}"/>
              </a:ext>
            </a:extLst>
          </p:cNvPr>
          <p:cNvSpPr txBox="1"/>
          <p:nvPr/>
        </p:nvSpPr>
        <p:spPr>
          <a:xfrm>
            <a:off x="608134" y="3139577"/>
            <a:ext cx="4519800" cy="646941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3200" dirty="0">
                <a:sym typeface="Sakkal Majalla"/>
              </a:rPr>
              <a:t>مُسْتَوى </a:t>
            </a:r>
            <a:r>
              <a:rPr lang="ar-MA" sz="3200" dirty="0" err="1">
                <a:sym typeface="Sakkal Majalla"/>
              </a:rPr>
              <a:t>ﭐلْفَهْمِ</a:t>
            </a:r>
            <a:r>
              <a:rPr lang="ar-MA" sz="3200" dirty="0">
                <a:sym typeface="Sakkal Majalla"/>
              </a:rPr>
              <a:t> </a:t>
            </a:r>
            <a:r>
              <a:rPr lang="ar-MA" sz="3200" dirty="0" err="1">
                <a:sym typeface="Sakkal Majalla"/>
              </a:rPr>
              <a:t>وَﭐسْتيعابِ</a:t>
            </a:r>
            <a:r>
              <a:rPr lang="ar-MA" sz="3200" dirty="0">
                <a:sym typeface="Sakkal Majalla"/>
              </a:rPr>
              <a:t> ﭐلْمَعْلوماتِ</a:t>
            </a:r>
            <a:endParaRPr sz="3200" dirty="0">
              <a:sym typeface="Calibri"/>
            </a:endParaRPr>
          </a:p>
        </p:txBody>
      </p:sp>
      <p:sp>
        <p:nvSpPr>
          <p:cNvPr id="9" name="Google Shape;452;p158">
            <a:extLst>
              <a:ext uri="{FF2B5EF4-FFF2-40B4-BE49-F238E27FC236}">
                <a16:creationId xmlns:a16="http://schemas.microsoft.com/office/drawing/2014/main" id="{522B0895-5F90-85EE-0202-43784A67EE22}"/>
              </a:ext>
            </a:extLst>
          </p:cNvPr>
          <p:cNvSpPr txBox="1"/>
          <p:nvPr/>
        </p:nvSpPr>
        <p:spPr>
          <a:xfrm>
            <a:off x="662717" y="5422763"/>
            <a:ext cx="4450132" cy="646941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3200" dirty="0">
                <a:sym typeface="Sakkal Majalla"/>
              </a:rPr>
              <a:t>قُدُراتٌ تَحْتاجُ لِمَجْهودٍ وَتَدْريبٍ.</a:t>
            </a:r>
          </a:p>
        </p:txBody>
      </p:sp>
      <p:sp>
        <p:nvSpPr>
          <p:cNvPr id="12" name="Google Shape;452;p158">
            <a:extLst>
              <a:ext uri="{FF2B5EF4-FFF2-40B4-BE49-F238E27FC236}">
                <a16:creationId xmlns:a16="http://schemas.microsoft.com/office/drawing/2014/main" id="{3D951BE8-2492-6483-6FBB-22E8D471B897}"/>
              </a:ext>
            </a:extLst>
          </p:cNvPr>
          <p:cNvSpPr txBox="1"/>
          <p:nvPr/>
        </p:nvSpPr>
        <p:spPr>
          <a:xfrm>
            <a:off x="690164" y="4315222"/>
            <a:ext cx="4450132" cy="646941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3200" dirty="0">
                <a:sym typeface="Sakkal Majalla"/>
              </a:rPr>
              <a:t> اَلْاِعْتِمادُ عَلى </a:t>
            </a:r>
            <a:r>
              <a:rPr lang="ar-MA" sz="3200" dirty="0" err="1">
                <a:sym typeface="Sakkal Majalla"/>
              </a:rPr>
              <a:t>ﭐلنَّفْسِ</a:t>
            </a:r>
            <a:r>
              <a:rPr lang="ar-MA" sz="3200" dirty="0">
                <a:sym typeface="Sakkal Majalla"/>
              </a:rPr>
              <a:t> دونَ </a:t>
            </a:r>
            <a:r>
              <a:rPr lang="ar-MA" sz="3200" dirty="0" err="1">
                <a:sym typeface="Sakkal Majalla"/>
              </a:rPr>
              <a:t>ﭐلْحاجَةِ</a:t>
            </a:r>
            <a:r>
              <a:rPr lang="ar-MA" sz="3200" dirty="0">
                <a:sym typeface="Sakkal Majalla"/>
              </a:rPr>
              <a:t> لِلْآخَرِ</a:t>
            </a:r>
            <a:endParaRPr sz="3200" dirty="0">
              <a:sym typeface="Calibri"/>
            </a:endParaRPr>
          </a:p>
        </p:txBody>
      </p:sp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C8D1ABD1-2982-813C-9169-81BD2A6FEA28}"/>
              </a:ext>
            </a:extLst>
          </p:cNvPr>
          <p:cNvSpPr txBox="1"/>
          <p:nvPr/>
        </p:nvSpPr>
        <p:spPr>
          <a:xfrm>
            <a:off x="599423" y="2050318"/>
            <a:ext cx="4519801" cy="646941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3200" dirty="0">
                <a:sym typeface="Sakkal Majalla"/>
              </a:rPr>
              <a:t>يَكْبَرُ وَيَزْدادُ؛ يَنْشَأُ؛ يَتَطَوَّرُ؛ يَعْلو وَيَرْتَفِعُ</a:t>
            </a:r>
            <a:endParaRPr sz="3200" dirty="0">
              <a:sym typeface="Calibri"/>
            </a:endParaRPr>
          </a:p>
        </p:txBody>
      </p:sp>
      <p:pic>
        <p:nvPicPr>
          <p:cNvPr id="15" name="Espace réservé pour une image  10">
            <a:extLst>
              <a:ext uri="{FF2B5EF4-FFF2-40B4-BE49-F238E27FC236}">
                <a16:creationId xmlns:a16="http://schemas.microsoft.com/office/drawing/2014/main" id="{A77BB43D-6CAB-3740-50FB-8BD2E3502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4" name="Google Shape;452;p158">
            <a:extLst>
              <a:ext uri="{FF2B5EF4-FFF2-40B4-BE49-F238E27FC236}">
                <a16:creationId xmlns:a16="http://schemas.microsoft.com/office/drawing/2014/main" id="{6E750A3B-48E1-636C-68AF-D544E69E3E28}"/>
              </a:ext>
            </a:extLst>
          </p:cNvPr>
          <p:cNvSpPr txBox="1"/>
          <p:nvPr/>
        </p:nvSpPr>
        <p:spPr>
          <a:xfrm>
            <a:off x="6221404" y="2050319"/>
            <a:ext cx="1780676" cy="646941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3200" dirty="0">
                <a:sym typeface="Sakkal Majalla"/>
              </a:rPr>
              <a:t>مَدارِكُ</a:t>
            </a:r>
          </a:p>
        </p:txBody>
      </p:sp>
      <p:sp>
        <p:nvSpPr>
          <p:cNvPr id="25" name="Google Shape;452;p158">
            <a:extLst>
              <a:ext uri="{FF2B5EF4-FFF2-40B4-BE49-F238E27FC236}">
                <a16:creationId xmlns:a16="http://schemas.microsoft.com/office/drawing/2014/main" id="{060B63F5-E788-2729-A472-DAF594638230}"/>
              </a:ext>
            </a:extLst>
          </p:cNvPr>
          <p:cNvSpPr txBox="1"/>
          <p:nvPr/>
        </p:nvSpPr>
        <p:spPr>
          <a:xfrm>
            <a:off x="6238366" y="3152093"/>
            <a:ext cx="1763713" cy="646941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3200" dirty="0">
                <a:sym typeface="Sakkal Majalla"/>
              </a:rPr>
              <a:t>مَهاراتٌ مُعَقَّدَةٌ</a:t>
            </a:r>
          </a:p>
        </p:txBody>
      </p:sp>
      <p:sp>
        <p:nvSpPr>
          <p:cNvPr id="26" name="Google Shape;452;p158">
            <a:extLst>
              <a:ext uri="{FF2B5EF4-FFF2-40B4-BE49-F238E27FC236}">
                <a16:creationId xmlns:a16="http://schemas.microsoft.com/office/drawing/2014/main" id="{1B6AAE96-E626-E714-6C88-21B20891F286}"/>
              </a:ext>
            </a:extLst>
          </p:cNvPr>
          <p:cNvSpPr txBox="1"/>
          <p:nvPr/>
        </p:nvSpPr>
        <p:spPr>
          <a:xfrm>
            <a:off x="6238367" y="4315222"/>
            <a:ext cx="1763713" cy="646941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3200" dirty="0">
                <a:sym typeface="Sakkal Majalla"/>
              </a:rPr>
              <a:t>يَنْمو</a:t>
            </a:r>
          </a:p>
        </p:txBody>
      </p:sp>
      <p:sp>
        <p:nvSpPr>
          <p:cNvPr id="31" name="Google Shape;452;p158">
            <a:extLst>
              <a:ext uri="{FF2B5EF4-FFF2-40B4-BE49-F238E27FC236}">
                <a16:creationId xmlns:a16="http://schemas.microsoft.com/office/drawing/2014/main" id="{7877EE5D-7665-C99D-6E97-D18936A0FA8C}"/>
              </a:ext>
            </a:extLst>
          </p:cNvPr>
          <p:cNvSpPr txBox="1"/>
          <p:nvPr/>
        </p:nvSpPr>
        <p:spPr>
          <a:xfrm>
            <a:off x="6238367" y="5408613"/>
            <a:ext cx="1763713" cy="646941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3200" dirty="0">
                <a:sym typeface="Sakkal Majalla"/>
              </a:rPr>
              <a:t>اِسْتِقْلالِيَّةٌ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D39F6D6-163F-D365-42E3-7554AAB61164}"/>
              </a:ext>
            </a:extLst>
          </p:cNvPr>
          <p:cNvSpPr>
            <a:spLocks noChangeAspect="1"/>
          </p:cNvSpPr>
          <p:nvPr/>
        </p:nvSpPr>
        <p:spPr>
          <a:xfrm>
            <a:off x="6149404" y="2301788"/>
            <a:ext cx="144000" cy="144000"/>
          </a:xfrm>
          <a:prstGeom prst="ellipse">
            <a:avLst/>
          </a:prstGeom>
          <a:solidFill>
            <a:srgbClr val="0097B2"/>
          </a:solidFill>
          <a:ln>
            <a:solidFill>
              <a:srgbClr val="0097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C270D707-431A-0A84-937D-1B54FDE812A4}"/>
              </a:ext>
            </a:extLst>
          </p:cNvPr>
          <p:cNvSpPr>
            <a:spLocks noChangeAspect="1"/>
          </p:cNvSpPr>
          <p:nvPr/>
        </p:nvSpPr>
        <p:spPr>
          <a:xfrm>
            <a:off x="5040849" y="2301788"/>
            <a:ext cx="144000" cy="144000"/>
          </a:xfrm>
          <a:prstGeom prst="ellipse">
            <a:avLst/>
          </a:prstGeom>
          <a:solidFill>
            <a:srgbClr val="0097B2"/>
          </a:solidFill>
          <a:ln>
            <a:solidFill>
              <a:srgbClr val="0097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11D563BC-0654-DC66-5EF2-A4B3BB56FC89}"/>
              </a:ext>
            </a:extLst>
          </p:cNvPr>
          <p:cNvSpPr>
            <a:spLocks noChangeAspect="1"/>
          </p:cNvSpPr>
          <p:nvPr/>
        </p:nvSpPr>
        <p:spPr>
          <a:xfrm>
            <a:off x="6149404" y="3391048"/>
            <a:ext cx="144000" cy="144000"/>
          </a:xfrm>
          <a:prstGeom prst="ellipse">
            <a:avLst/>
          </a:prstGeom>
          <a:solidFill>
            <a:srgbClr val="0097B2"/>
          </a:solidFill>
          <a:ln>
            <a:solidFill>
              <a:srgbClr val="0097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EA6DEE4B-A1CC-E29C-70A6-04637DFECBF6}"/>
              </a:ext>
            </a:extLst>
          </p:cNvPr>
          <p:cNvSpPr>
            <a:spLocks noChangeAspect="1"/>
          </p:cNvSpPr>
          <p:nvPr/>
        </p:nvSpPr>
        <p:spPr>
          <a:xfrm>
            <a:off x="5040849" y="3391048"/>
            <a:ext cx="144000" cy="144000"/>
          </a:xfrm>
          <a:prstGeom prst="ellipse">
            <a:avLst/>
          </a:prstGeom>
          <a:solidFill>
            <a:srgbClr val="0097B2"/>
          </a:solidFill>
          <a:ln>
            <a:solidFill>
              <a:srgbClr val="0097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1A24188C-A1FE-0B41-6779-698C83B7421F}"/>
              </a:ext>
            </a:extLst>
          </p:cNvPr>
          <p:cNvSpPr>
            <a:spLocks noChangeAspect="1"/>
          </p:cNvSpPr>
          <p:nvPr/>
        </p:nvSpPr>
        <p:spPr>
          <a:xfrm>
            <a:off x="6149404" y="4566692"/>
            <a:ext cx="144000" cy="144000"/>
          </a:xfrm>
          <a:prstGeom prst="ellipse">
            <a:avLst/>
          </a:prstGeom>
          <a:solidFill>
            <a:srgbClr val="0097B2"/>
          </a:solidFill>
          <a:ln>
            <a:solidFill>
              <a:srgbClr val="0097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5F1EE035-3B39-B44A-9144-9B5EBDEDDCB7}"/>
              </a:ext>
            </a:extLst>
          </p:cNvPr>
          <p:cNvSpPr>
            <a:spLocks noChangeAspect="1"/>
          </p:cNvSpPr>
          <p:nvPr/>
        </p:nvSpPr>
        <p:spPr>
          <a:xfrm>
            <a:off x="5040849" y="4566692"/>
            <a:ext cx="144000" cy="144000"/>
          </a:xfrm>
          <a:prstGeom prst="ellipse">
            <a:avLst/>
          </a:prstGeom>
          <a:solidFill>
            <a:srgbClr val="0097B2"/>
          </a:solidFill>
          <a:ln>
            <a:solidFill>
              <a:srgbClr val="0097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2F54C723-65B1-0557-88F3-AB76CE5DD461}"/>
              </a:ext>
            </a:extLst>
          </p:cNvPr>
          <p:cNvSpPr>
            <a:spLocks noChangeAspect="1"/>
          </p:cNvSpPr>
          <p:nvPr/>
        </p:nvSpPr>
        <p:spPr>
          <a:xfrm>
            <a:off x="6149404" y="5657821"/>
            <a:ext cx="144000" cy="144000"/>
          </a:xfrm>
          <a:prstGeom prst="ellipse">
            <a:avLst/>
          </a:prstGeom>
          <a:solidFill>
            <a:srgbClr val="0097B2"/>
          </a:solidFill>
          <a:ln>
            <a:solidFill>
              <a:srgbClr val="0097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14C4E20-60E7-E6EC-EB20-665472DD65DE}"/>
              </a:ext>
            </a:extLst>
          </p:cNvPr>
          <p:cNvSpPr>
            <a:spLocks noChangeAspect="1"/>
          </p:cNvSpPr>
          <p:nvPr/>
        </p:nvSpPr>
        <p:spPr>
          <a:xfrm>
            <a:off x="5040849" y="5657821"/>
            <a:ext cx="144000" cy="144000"/>
          </a:xfrm>
          <a:prstGeom prst="ellipse">
            <a:avLst/>
          </a:prstGeom>
          <a:solidFill>
            <a:srgbClr val="0097B2"/>
          </a:solidFill>
          <a:ln>
            <a:solidFill>
              <a:srgbClr val="0097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BBD2F7B8-F417-9E40-2902-9B51919A7DE6}"/>
              </a:ext>
            </a:extLst>
          </p:cNvPr>
          <p:cNvCxnSpPr>
            <a:stCxn id="32" idx="3"/>
            <a:endCxn id="35" idx="7"/>
          </p:cNvCxnSpPr>
          <p:nvPr/>
        </p:nvCxnSpPr>
        <p:spPr>
          <a:xfrm flipH="1">
            <a:off x="5163761" y="2424700"/>
            <a:ext cx="1006731" cy="987436"/>
          </a:xfrm>
          <a:prstGeom prst="line">
            <a:avLst/>
          </a:prstGeom>
          <a:ln w="38100">
            <a:solidFill>
              <a:srgbClr val="009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07396FA6-5C8A-C719-5CFB-AE8EC1986CA9}"/>
              </a:ext>
            </a:extLst>
          </p:cNvPr>
          <p:cNvCxnSpPr>
            <a:cxnSpLocks/>
            <a:stCxn id="34" idx="3"/>
            <a:endCxn id="39" idx="7"/>
          </p:cNvCxnSpPr>
          <p:nvPr/>
        </p:nvCxnSpPr>
        <p:spPr>
          <a:xfrm flipH="1">
            <a:off x="5163761" y="3513960"/>
            <a:ext cx="1006731" cy="2164949"/>
          </a:xfrm>
          <a:prstGeom prst="line">
            <a:avLst/>
          </a:prstGeom>
          <a:ln w="38100">
            <a:solidFill>
              <a:srgbClr val="009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30DFB976-98F0-66EC-DFC5-AF68C1C81A74}"/>
              </a:ext>
            </a:extLst>
          </p:cNvPr>
          <p:cNvCxnSpPr>
            <a:cxnSpLocks/>
            <a:stCxn id="36" idx="1"/>
            <a:endCxn id="33" idx="5"/>
          </p:cNvCxnSpPr>
          <p:nvPr/>
        </p:nvCxnSpPr>
        <p:spPr>
          <a:xfrm flipH="1" flipV="1">
            <a:off x="5163761" y="2424700"/>
            <a:ext cx="1006731" cy="2163080"/>
          </a:xfrm>
          <a:prstGeom prst="line">
            <a:avLst/>
          </a:prstGeom>
          <a:ln w="38100">
            <a:solidFill>
              <a:srgbClr val="009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DCAC86A3-AFED-BF60-42C9-0346B72F36A5}"/>
              </a:ext>
            </a:extLst>
          </p:cNvPr>
          <p:cNvCxnSpPr>
            <a:cxnSpLocks/>
            <a:stCxn id="38" idx="5"/>
            <a:endCxn id="37" idx="5"/>
          </p:cNvCxnSpPr>
          <p:nvPr/>
        </p:nvCxnSpPr>
        <p:spPr>
          <a:xfrm flipH="1" flipV="1">
            <a:off x="5163761" y="4689604"/>
            <a:ext cx="1108555" cy="1091129"/>
          </a:xfrm>
          <a:prstGeom prst="line">
            <a:avLst/>
          </a:prstGeom>
          <a:ln w="38100">
            <a:solidFill>
              <a:srgbClr val="009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8075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1948B-7F31-6FBD-9CC0-ACEF28CD8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49FD59-DF26-FB44-A87A-5513B031D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لاحظوا عنوان النص و الصورة. لتتوقعوا مضمون النص. ما مراحل نمو الإنسان التي تعرفونها؟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314EA25D-29FE-474A-4BA8-BB3824A237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D3476D6-9235-C3E5-0651-ADF60E4A6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677" y="2750753"/>
            <a:ext cx="7778645" cy="35953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775CA6-5D81-217E-431F-85E6A866BCCF}"/>
              </a:ext>
            </a:extLst>
          </p:cNvPr>
          <p:cNvSpPr>
            <a:spLocks/>
          </p:cNvSpPr>
          <p:nvPr/>
        </p:nvSpPr>
        <p:spPr>
          <a:xfrm>
            <a:off x="599423" y="11669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3F2069E-090F-5DD9-A008-285B031B73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D791E64-93F7-4912-71E2-FEEF73008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E7CC9C9-5A2B-0476-4A68-C3BB6D51A1A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5BE6811-3E9B-D17D-0F18-8F620F9225A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18A1236-83B5-85B9-FFB1-6402CDAEDF64}"/>
              </a:ext>
            </a:extLst>
          </p:cNvPr>
          <p:cNvSpPr>
            <a:spLocks/>
          </p:cNvSpPr>
          <p:nvPr/>
        </p:nvSpPr>
        <p:spPr>
          <a:xfrm>
            <a:off x="4773750" y="10676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D505A7-088E-B0BE-FB8E-F7F8B42FBD3A}"/>
              </a:ext>
            </a:extLst>
          </p:cNvPr>
          <p:cNvSpPr>
            <a:spLocks/>
          </p:cNvSpPr>
          <p:nvPr/>
        </p:nvSpPr>
        <p:spPr>
          <a:xfrm>
            <a:off x="2673136" y="106761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55275D-DAA3-8C8E-BBB6-CEF44F9A3F8F}"/>
              </a:ext>
            </a:extLst>
          </p:cNvPr>
          <p:cNvSpPr>
            <a:spLocks/>
          </p:cNvSpPr>
          <p:nvPr/>
        </p:nvSpPr>
        <p:spPr>
          <a:xfrm>
            <a:off x="6580061" y="1067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sp>
        <p:nvSpPr>
          <p:cNvPr id="3" name="Google Shape;452;p158">
            <a:extLst>
              <a:ext uri="{FF2B5EF4-FFF2-40B4-BE49-F238E27FC236}">
                <a16:creationId xmlns:a16="http://schemas.microsoft.com/office/drawing/2014/main" id="{7EB74C0A-9A94-48A6-D22A-14ADD6960AA9}"/>
              </a:ext>
            </a:extLst>
          </p:cNvPr>
          <p:cNvSpPr txBox="1"/>
          <p:nvPr/>
        </p:nvSpPr>
        <p:spPr>
          <a:xfrm>
            <a:off x="3183562" y="1665891"/>
            <a:ext cx="2987081" cy="9193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olidFill>
                  <a:srgbClr val="C00000"/>
                </a:solidFill>
                <a:sym typeface="Sakkal Majalla"/>
              </a:rPr>
              <a:t>أنَا </a:t>
            </a:r>
            <a:r>
              <a:rPr lang="ar-MA" dirty="0" err="1">
                <a:solidFill>
                  <a:srgbClr val="C00000"/>
                </a:solidFill>
                <a:sym typeface="Sakkal Majalla"/>
              </a:rPr>
              <a:t>ﭐلْإنْسانُ</a:t>
            </a:r>
            <a:r>
              <a:rPr lang="ar-MA" dirty="0">
                <a:solidFill>
                  <a:srgbClr val="C00000"/>
                </a:solidFill>
                <a:sym typeface="Sakkal Majalla"/>
              </a:rPr>
              <a:t> ...</a:t>
            </a:r>
          </a:p>
        </p:txBody>
      </p:sp>
    </p:spTree>
    <p:extLst>
      <p:ext uri="{BB962C8B-B14F-4D97-AF65-F5344CB8AC3E}">
        <p14:creationId xmlns:p14="http://schemas.microsoft.com/office/powerpoint/2010/main" val="932267715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E4F81-E5EB-3C5F-9C89-0A244E618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EB02CD-1FB6-6643-B2B0-969448703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سأسجل بعض أجابتكم و توقعاتكم على السبورة لكي نتحقق منها بعد قراءة النص.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C3D82B1F-A44E-22F4-CD06-7999554FFB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5BE54A8-7D65-4E7C-AF27-F67A6613A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677" y="2750753"/>
            <a:ext cx="7778645" cy="35953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8C487A1-8B28-2A99-C21A-787EA07B3CFC}"/>
              </a:ext>
            </a:extLst>
          </p:cNvPr>
          <p:cNvSpPr>
            <a:spLocks/>
          </p:cNvSpPr>
          <p:nvPr/>
        </p:nvSpPr>
        <p:spPr>
          <a:xfrm>
            <a:off x="599423" y="11669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0F01C51-D2AA-F646-4123-CF1DC7B87B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018DB8C-98F0-AC78-6107-FDC1C7115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446C6C3-AE36-3480-AFEB-C56F0EBAC6A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66CEAC1-773D-7723-9A43-F84C5AE79AE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621CDDE-E75B-4492-BF6A-A057D8595677}"/>
              </a:ext>
            </a:extLst>
          </p:cNvPr>
          <p:cNvSpPr>
            <a:spLocks/>
          </p:cNvSpPr>
          <p:nvPr/>
        </p:nvSpPr>
        <p:spPr>
          <a:xfrm>
            <a:off x="4773750" y="10676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E777C2-74FB-D10B-96D4-2A73C2087D37}"/>
              </a:ext>
            </a:extLst>
          </p:cNvPr>
          <p:cNvSpPr>
            <a:spLocks/>
          </p:cNvSpPr>
          <p:nvPr/>
        </p:nvSpPr>
        <p:spPr>
          <a:xfrm>
            <a:off x="2673136" y="106761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B2F9944-E042-D3D8-C193-C5249274B617}"/>
              </a:ext>
            </a:extLst>
          </p:cNvPr>
          <p:cNvSpPr>
            <a:spLocks/>
          </p:cNvSpPr>
          <p:nvPr/>
        </p:nvSpPr>
        <p:spPr>
          <a:xfrm>
            <a:off x="6580061" y="1067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sp>
        <p:nvSpPr>
          <p:cNvPr id="3" name="Google Shape;452;p158">
            <a:extLst>
              <a:ext uri="{FF2B5EF4-FFF2-40B4-BE49-F238E27FC236}">
                <a16:creationId xmlns:a16="http://schemas.microsoft.com/office/drawing/2014/main" id="{C803F7A4-649E-3DF8-2E07-A594F573998D}"/>
              </a:ext>
            </a:extLst>
          </p:cNvPr>
          <p:cNvSpPr txBox="1"/>
          <p:nvPr/>
        </p:nvSpPr>
        <p:spPr>
          <a:xfrm>
            <a:off x="3183562" y="1665891"/>
            <a:ext cx="2987081" cy="9193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olidFill>
                  <a:srgbClr val="C00000"/>
                </a:solidFill>
                <a:sym typeface="Sakkal Majalla"/>
              </a:rPr>
              <a:t>أنَا الْإنْسانُ ...</a:t>
            </a:r>
          </a:p>
        </p:txBody>
      </p:sp>
    </p:spTree>
    <p:extLst>
      <p:ext uri="{BB962C8B-B14F-4D97-AF65-F5344CB8AC3E}">
        <p14:creationId xmlns:p14="http://schemas.microsoft.com/office/powerpoint/2010/main" val="138303774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87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881E5-ED9F-A246-6329-074CCEB1B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59B72A-28C2-6841-80B1-EBE70A36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خدوا كراساتكم . ستقرَؤون النص قراءة صامتة لتحققوا من توقعاتكم.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510393EE-5D0C-07C6-2931-08BB9BDF69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16E652-09EF-881D-23AE-7C7020E08553}"/>
              </a:ext>
            </a:extLst>
          </p:cNvPr>
          <p:cNvSpPr>
            <a:spLocks/>
          </p:cNvSpPr>
          <p:nvPr/>
        </p:nvSpPr>
        <p:spPr>
          <a:xfrm>
            <a:off x="599423" y="11669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57F127-65A9-9104-2107-B2296EEA99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4D5C64B-E46A-D8D6-911B-BC792D4C7D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59A2339-82CB-048D-5914-021A066CEF2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3820979-F979-3DCC-3AA8-D5103034F6D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D816B88-DD29-5133-DD0C-8290FA320586}"/>
              </a:ext>
            </a:extLst>
          </p:cNvPr>
          <p:cNvSpPr>
            <a:spLocks/>
          </p:cNvSpPr>
          <p:nvPr/>
        </p:nvSpPr>
        <p:spPr>
          <a:xfrm>
            <a:off x="4773750" y="10676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F8C19E-8F01-B10D-7E45-AF94978C3103}"/>
              </a:ext>
            </a:extLst>
          </p:cNvPr>
          <p:cNvSpPr>
            <a:spLocks/>
          </p:cNvSpPr>
          <p:nvPr/>
        </p:nvSpPr>
        <p:spPr>
          <a:xfrm>
            <a:off x="2673136" y="106761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D3B568-35DE-3109-5866-DCA63861EDEB}"/>
              </a:ext>
            </a:extLst>
          </p:cNvPr>
          <p:cNvSpPr>
            <a:spLocks/>
          </p:cNvSpPr>
          <p:nvPr/>
        </p:nvSpPr>
        <p:spPr>
          <a:xfrm>
            <a:off x="6580061" y="1067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2E001D6-513F-2FE0-97F7-BC35596B79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767" y="1935632"/>
            <a:ext cx="2664031" cy="399603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483943B-0D67-6DBF-D330-0882F70319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49" y="1945564"/>
            <a:ext cx="2585086" cy="396302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AE51EB6-9C41-98A9-A226-59137FFE42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518" y="1945564"/>
            <a:ext cx="2585085" cy="396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57734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64E3C-2CBB-562C-3163-68040A8F1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0250A6-3D9F-244A-82ED-9BF2D4B0B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096" y="765817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توقع ما جاء في النص؟ أين  قرأت ذلك في النص؟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9907B642-7449-7C06-305D-910737CE04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9A4DCE-31AE-6A4E-19F4-7CAC56E71AEB}"/>
              </a:ext>
            </a:extLst>
          </p:cNvPr>
          <p:cNvSpPr>
            <a:spLocks/>
          </p:cNvSpPr>
          <p:nvPr/>
        </p:nvSpPr>
        <p:spPr>
          <a:xfrm>
            <a:off x="599423" y="11669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28D05EC-2A83-45C7-13C6-5BE22E6F2FF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658C455-8DE2-198B-EDB9-31F38AF19A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E84FBEA-F28C-384D-9777-6F270D20D9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090B51D-B838-F85A-BB74-9ACC487EFAE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C34F5C-05C2-C8A9-D828-DCDD112F888A}"/>
              </a:ext>
            </a:extLst>
          </p:cNvPr>
          <p:cNvSpPr>
            <a:spLocks/>
          </p:cNvSpPr>
          <p:nvPr/>
        </p:nvSpPr>
        <p:spPr>
          <a:xfrm>
            <a:off x="4773750" y="10676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5DCB5C-3ACC-58DE-A4A8-CCFD0B5B2F04}"/>
              </a:ext>
            </a:extLst>
          </p:cNvPr>
          <p:cNvSpPr>
            <a:spLocks/>
          </p:cNvSpPr>
          <p:nvPr/>
        </p:nvSpPr>
        <p:spPr>
          <a:xfrm>
            <a:off x="2673136" y="106761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E67004-410C-807F-F048-B4204B5D3562}"/>
              </a:ext>
            </a:extLst>
          </p:cNvPr>
          <p:cNvSpPr>
            <a:spLocks/>
          </p:cNvSpPr>
          <p:nvPr/>
        </p:nvSpPr>
        <p:spPr>
          <a:xfrm>
            <a:off x="6580061" y="1067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C420D9-5CF6-0FD3-8FA0-EE64B08A5C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767" y="1935632"/>
            <a:ext cx="2664031" cy="399603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04A10AC-94DF-85AA-5D42-C10714849C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49" y="1945564"/>
            <a:ext cx="2585086" cy="39630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CB2F428-16EB-F617-A8AD-C9B8CAAB67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518" y="1945564"/>
            <a:ext cx="2585085" cy="396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40602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17626-661D-7277-1F7A-506BCF1F7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F134C3B3-669E-E448-8B8A-908F7D987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سنتعرف معا على محتوى النص. من يقرأ السؤال؟ من منكم يجيب؟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1357BA5-C59E-9CCD-9705-C3B550674CC3}"/>
              </a:ext>
            </a:extLst>
          </p:cNvPr>
          <p:cNvSpPr txBox="1"/>
          <p:nvPr/>
        </p:nvSpPr>
        <p:spPr>
          <a:xfrm>
            <a:off x="141354" y="3003351"/>
            <a:ext cx="8307861" cy="85129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742950" marR="0" lvl="0" indent="-7429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هِيَ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ﭐلْمَراحِلُ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ﭐلْعُمُرِيَّةُ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ﭐلَّتي يَتَحَدَّثُ عَنْها ﭐلنَّصُّ؟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45EC2088-F820-06D8-B8A8-A6ADA92654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F47FFD-6916-1AAA-7F91-94D91DB62356}"/>
              </a:ext>
            </a:extLst>
          </p:cNvPr>
          <p:cNvSpPr>
            <a:spLocks/>
          </p:cNvSpPr>
          <p:nvPr/>
        </p:nvSpPr>
        <p:spPr>
          <a:xfrm>
            <a:off x="599423" y="11669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1086FC-960A-12BC-D551-9F3E21E3FA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F25832E-399C-B70A-63D8-3764A4880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54DBDCB-ABD0-1CD6-325B-232780F3F0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F433C5C-6168-ABF8-C9D9-F78D8DF6FA4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21E2C1F-E547-A5BC-FD5B-911A32C63870}"/>
              </a:ext>
            </a:extLst>
          </p:cNvPr>
          <p:cNvSpPr>
            <a:spLocks/>
          </p:cNvSpPr>
          <p:nvPr/>
        </p:nvSpPr>
        <p:spPr>
          <a:xfrm>
            <a:off x="4773750" y="10676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18F8BA-893F-B1CC-81D8-569C9C672AB1}"/>
              </a:ext>
            </a:extLst>
          </p:cNvPr>
          <p:cNvSpPr>
            <a:spLocks/>
          </p:cNvSpPr>
          <p:nvPr/>
        </p:nvSpPr>
        <p:spPr>
          <a:xfrm>
            <a:off x="2673136" y="106761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4CB6AF-9EE3-0E48-6235-C89F89D71DE9}"/>
              </a:ext>
            </a:extLst>
          </p:cNvPr>
          <p:cNvSpPr>
            <a:spLocks/>
          </p:cNvSpPr>
          <p:nvPr/>
        </p:nvSpPr>
        <p:spPr>
          <a:xfrm>
            <a:off x="6580061" y="1067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</p:spTree>
    <p:extLst>
      <p:ext uri="{BB962C8B-B14F-4D97-AF65-F5344CB8AC3E}">
        <p14:creationId xmlns:p14="http://schemas.microsoft.com/office/powerpoint/2010/main" val="329522865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D0493-7627-A5DC-EF25-1971EBF8F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597DAFA5-B8E6-D846-CF90-6E9449BC3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سنتعرف معا على محتوى النص. من يقرأ السؤال؟ من منكم يجيب؟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54E4D5D-0603-585B-5841-209A6E09B5AD}"/>
              </a:ext>
            </a:extLst>
          </p:cNvPr>
          <p:cNvSpPr txBox="1"/>
          <p:nvPr/>
        </p:nvSpPr>
        <p:spPr>
          <a:xfrm>
            <a:off x="576900" y="2885921"/>
            <a:ext cx="8035834" cy="1600438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2.  مِنْ بَيْنِ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ﭐلْمَراحِلِ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الَّتي ذَكَرْتُمْ ما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ﭐلْمَرْحَلَةُ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ﭐلْمُناسِبَةُ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لِأَعْمارِكُمْ؟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EBD42DEF-3ACF-9B0A-6CBB-2395974339E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51C3860-4869-EE75-87AC-D834A31AE8C4}"/>
              </a:ext>
            </a:extLst>
          </p:cNvPr>
          <p:cNvSpPr>
            <a:spLocks/>
          </p:cNvSpPr>
          <p:nvPr/>
        </p:nvSpPr>
        <p:spPr>
          <a:xfrm>
            <a:off x="599423" y="11669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1A6952C-C633-0339-5B9A-77A6A9CBEC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BA055CF-51C7-1059-455D-18223D988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5530E4D-0792-D77B-56B7-3F7F48BA674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7129D84-F975-74B3-582C-FB08B157CA6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6DA80BD-332A-C95E-0386-DEC9BFCA85D9}"/>
              </a:ext>
            </a:extLst>
          </p:cNvPr>
          <p:cNvSpPr>
            <a:spLocks/>
          </p:cNvSpPr>
          <p:nvPr/>
        </p:nvSpPr>
        <p:spPr>
          <a:xfrm>
            <a:off x="4773750" y="10676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5ACEA6-CCB8-B573-690A-82DA5FF1FAD1}"/>
              </a:ext>
            </a:extLst>
          </p:cNvPr>
          <p:cNvSpPr>
            <a:spLocks/>
          </p:cNvSpPr>
          <p:nvPr/>
        </p:nvSpPr>
        <p:spPr>
          <a:xfrm>
            <a:off x="2673136" y="106761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2E4709-56C2-25D2-3D89-85D709D39D76}"/>
              </a:ext>
            </a:extLst>
          </p:cNvPr>
          <p:cNvSpPr>
            <a:spLocks/>
          </p:cNvSpPr>
          <p:nvPr/>
        </p:nvSpPr>
        <p:spPr>
          <a:xfrm>
            <a:off x="6580061" y="1067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</p:spTree>
    <p:extLst>
      <p:ext uri="{BB962C8B-B14F-4D97-AF65-F5344CB8AC3E}">
        <p14:creationId xmlns:p14="http://schemas.microsoft.com/office/powerpoint/2010/main" val="842812988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EDC21-0130-CC89-3902-EF95C5E27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E0AE688-F3A4-DE4F-AECD-B287E91E7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النص ؛ تابعوا معي ؛ سطروا على مفردات المعجم التي تعلمناها عندما نصل إليها : مدارك/ مهارات معقدة / ينمو / استقلالية 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FE912A91-4B52-82ED-3628-12CFB99D4B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D769D1-3FA8-F9AF-BA54-BB920661D613}"/>
              </a:ext>
            </a:extLst>
          </p:cNvPr>
          <p:cNvSpPr>
            <a:spLocks/>
          </p:cNvSpPr>
          <p:nvPr/>
        </p:nvSpPr>
        <p:spPr>
          <a:xfrm>
            <a:off x="599423" y="11669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14990D7-8358-5596-A287-D4B8CEA9EB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D35FB7F-AB6A-C312-252B-B9235D6AB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A42D6ED-CA26-3DB9-8AD2-D8E23F762B7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F0BC45D-8F3A-506A-CED5-25D4B080152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17FB58-8204-2791-6874-307C8086DC0E}"/>
              </a:ext>
            </a:extLst>
          </p:cNvPr>
          <p:cNvSpPr>
            <a:spLocks/>
          </p:cNvSpPr>
          <p:nvPr/>
        </p:nvSpPr>
        <p:spPr>
          <a:xfrm>
            <a:off x="4773750" y="10676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1F9894-6D6F-0293-FD4B-818CE5D00C07}"/>
              </a:ext>
            </a:extLst>
          </p:cNvPr>
          <p:cNvSpPr>
            <a:spLocks/>
          </p:cNvSpPr>
          <p:nvPr/>
        </p:nvSpPr>
        <p:spPr>
          <a:xfrm>
            <a:off x="2673136" y="106761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FDDA60-7084-BD64-8142-4EC9D10A8338}"/>
              </a:ext>
            </a:extLst>
          </p:cNvPr>
          <p:cNvSpPr>
            <a:spLocks/>
          </p:cNvSpPr>
          <p:nvPr/>
        </p:nvSpPr>
        <p:spPr>
          <a:xfrm>
            <a:off x="6580061" y="1067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02DE7C6-8FA8-5C08-1153-77A8725E82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767" y="1935632"/>
            <a:ext cx="2664031" cy="399603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DDBA5E3-29C9-1640-AB6F-3299528D1A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49" y="1945564"/>
            <a:ext cx="2585086" cy="396302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C3F3C68-05A4-A99E-32CB-1FE05C1802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518" y="1945564"/>
            <a:ext cx="2585085" cy="396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94234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442BE5F-AAFD-EC6A-931F-2F89BD1129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17567"/>
            <a:ext cx="7886700" cy="720000"/>
          </a:xfrm>
        </p:spPr>
        <p:txBody>
          <a:bodyPr/>
          <a:lstStyle/>
          <a:p>
            <a:pPr lvl="0">
              <a:defRPr/>
            </a:pPr>
            <a:r>
              <a:rPr lang="ar-MA" dirty="0">
                <a:solidFill>
                  <a:srgbClr val="424D7B"/>
                </a:solidFill>
              </a:rPr>
              <a:t>ورشة القراءة – الحصة 2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2994450" y="3158999"/>
            <a:ext cx="4237971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انا الإنسان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-  استراتيجية الكلمات المفاتيح</a:t>
            </a: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03951" y="1756564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C60C81-D7D7-2EAD-6045-0B3B679B5792}"/>
              </a:ext>
            </a:extLst>
          </p:cNvPr>
          <p:cNvSpPr txBox="1"/>
          <p:nvPr/>
        </p:nvSpPr>
        <p:spPr>
          <a:xfrm>
            <a:off x="3755955" y="1807373"/>
            <a:ext cx="3328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– الحصة 2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C163FCB-F264-BF3A-4395-CAEB6AA736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33395" y="2099760"/>
            <a:ext cx="648000" cy="8238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9297129-DDA0-8BFE-B0F8-CF2663DA6B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2001" y="1161567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4873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39D9D-2B3F-6153-51F9-A8DDBFC99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892A97F4-966C-F242-A543-DDB2C371D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سيقرأ كل واحد منكم  فقرة مع احترام قواعد القراءة السليمة. الآخرون يتتبعون. من يقرأ؟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CDA464-4F44-2141-2713-8F38FD96A050}"/>
              </a:ext>
            </a:extLst>
          </p:cNvPr>
          <p:cNvSpPr>
            <a:spLocks/>
          </p:cNvSpPr>
          <p:nvPr/>
        </p:nvSpPr>
        <p:spPr>
          <a:xfrm>
            <a:off x="598584" y="1165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498F715-1BB8-2E9A-F184-9C98B9059B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F529334-14AC-534B-029E-FAD47D8FDA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1820B88-EC1A-B402-C332-5D667962F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DCE33AB-1FC3-FB96-2A1F-1BAAAF07708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9299B3-AF8B-A43A-D00B-4100E8DE987B}"/>
              </a:ext>
            </a:extLst>
          </p:cNvPr>
          <p:cNvSpPr>
            <a:spLocks/>
          </p:cNvSpPr>
          <p:nvPr/>
        </p:nvSpPr>
        <p:spPr>
          <a:xfrm>
            <a:off x="4739843" y="12155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8F8F13-EBCA-254C-3C3F-B5926026423D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176D2B-59B4-EA23-8BBC-E4B353F7892C}"/>
              </a:ext>
            </a:extLst>
          </p:cNvPr>
          <p:cNvSpPr>
            <a:spLocks/>
          </p:cNvSpPr>
          <p:nvPr/>
        </p:nvSpPr>
        <p:spPr>
          <a:xfrm>
            <a:off x="6573113" y="1364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A7048A56-6B23-6C09-8B82-E14BCB884C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B7C89C7-FBC1-E5A4-6A9A-3452A409B2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767" y="1935632"/>
            <a:ext cx="2664031" cy="399603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C902156-BE36-7E1F-272B-7F624A0DEC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49" y="1945564"/>
            <a:ext cx="2585086" cy="396302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E293FFB-6066-778F-CBBF-F0E8158341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518" y="1945564"/>
            <a:ext cx="2585085" cy="396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05927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61035-75EB-D996-1D38-BFB8DAE33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7A1BF54-8465-9242-AF06-5827A6669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7" y="756000"/>
            <a:ext cx="7153286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الآن؛ ستطبقون استراتيجية الكلمات المفاتيح لاستخراج واستنتاج  معلومات من النص المقروء.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B47FD040-6271-21A6-FC22-8BED1AA78A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667313-FAFC-93FF-FE43-8864AF1C4183}"/>
              </a:ext>
            </a:extLst>
          </p:cNvPr>
          <p:cNvSpPr>
            <a:spLocks/>
          </p:cNvSpPr>
          <p:nvPr/>
        </p:nvSpPr>
        <p:spPr>
          <a:xfrm>
            <a:off x="598584" y="1165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91D890-89AA-F0CB-7781-449981228D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732FB61-14B5-6D9E-4932-96C67F0FAAF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7F2CBFA-68B2-AAA0-8842-C2D0CC512E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30021D3-FACD-04A1-2F26-17D3853575D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0A35826-B7B4-8BBB-60F7-1FFC45E16092}"/>
              </a:ext>
            </a:extLst>
          </p:cNvPr>
          <p:cNvSpPr>
            <a:spLocks/>
          </p:cNvSpPr>
          <p:nvPr/>
        </p:nvSpPr>
        <p:spPr>
          <a:xfrm>
            <a:off x="4739843" y="12155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BA5E75-A7E4-BB92-9ABE-864624BB56CA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977368-1B6B-EDCB-7EC8-48FAE6DAE787}"/>
              </a:ext>
            </a:extLst>
          </p:cNvPr>
          <p:cNvSpPr>
            <a:spLocks/>
          </p:cNvSpPr>
          <p:nvPr/>
        </p:nvSpPr>
        <p:spPr>
          <a:xfrm>
            <a:off x="6573113" y="1364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261877E-DC1A-D920-3BAB-A18FB89412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767" y="1935632"/>
            <a:ext cx="2664031" cy="399603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7432FD8-D146-B184-2DB9-8508FA7499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49" y="1945564"/>
            <a:ext cx="2585086" cy="396302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479F857-12F0-FD2B-D170-1CE0580BAE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518" y="1945564"/>
            <a:ext cx="2585085" cy="396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27469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9FAD8-B6FA-9974-A3CE-934316BA4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DE49AA72-5D5E-1D75-E488-348BE6CB1034}"/>
              </a:ext>
            </a:extLst>
          </p:cNvPr>
          <p:cNvSpPr txBox="1"/>
          <p:nvPr/>
        </p:nvSpPr>
        <p:spPr>
          <a:xfrm>
            <a:off x="645538" y="3063240"/>
            <a:ext cx="7918145" cy="9194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إِسْتْراتيجِيَّةُ ٱلْكَلِماتِ ٱلْمَفاتيحٍ.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35664818-A19B-4348-8D2D-57E3E4AC4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428" y="755360"/>
            <a:ext cx="6840000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باستراتيجية الكلمات المفاتيح التي نوظفها للإجابة عن الأسئلة؟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17">
            <a:extLst>
              <a:ext uri="{FF2B5EF4-FFF2-40B4-BE49-F238E27FC236}">
                <a16:creationId xmlns:a16="http://schemas.microsoft.com/office/drawing/2014/main" id="{1390CC1D-8340-7E39-3993-4EA2EFC20FB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529278-442D-95B5-6F34-D6C340E06FBC}"/>
              </a:ext>
            </a:extLst>
          </p:cNvPr>
          <p:cNvSpPr>
            <a:spLocks/>
          </p:cNvSpPr>
          <p:nvPr/>
        </p:nvSpPr>
        <p:spPr>
          <a:xfrm>
            <a:off x="598584" y="1165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B516CF-25D2-A97E-D7CB-E6A144F5CD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A5CB32F-7A77-ABCE-02CE-27EE14383FE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879E344-CAB5-5EC1-5975-91AE710A30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7C61BBA-072B-7E9E-DF84-2605682B63D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7A19C1-524C-E567-F1C6-7C5F35892BC7}"/>
              </a:ext>
            </a:extLst>
          </p:cNvPr>
          <p:cNvSpPr>
            <a:spLocks/>
          </p:cNvSpPr>
          <p:nvPr/>
        </p:nvSpPr>
        <p:spPr>
          <a:xfrm>
            <a:off x="4739843" y="12155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C7C3A3-8D7A-961B-168C-219B13703ADF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16054E-9099-8E84-9D49-DB2DE4B14270}"/>
              </a:ext>
            </a:extLst>
          </p:cNvPr>
          <p:cNvSpPr>
            <a:spLocks/>
          </p:cNvSpPr>
          <p:nvPr/>
        </p:nvSpPr>
        <p:spPr>
          <a:xfrm>
            <a:off x="6573113" y="1364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</p:spTree>
    <p:extLst>
      <p:ext uri="{BB962C8B-B14F-4D97-AF65-F5344CB8AC3E}">
        <p14:creationId xmlns:p14="http://schemas.microsoft.com/office/powerpoint/2010/main" val="1317868115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36DE0-2070-1D93-DC5B-49FD23EBE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B46C730D-E086-5588-1FF4-CD7524CBB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38" y="755359"/>
            <a:ext cx="6840000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73469F-CBCF-C723-7A15-03D560BD1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9317"/>
          <a:stretch/>
        </p:blipFill>
        <p:spPr>
          <a:xfrm>
            <a:off x="417393" y="2003051"/>
            <a:ext cx="8309214" cy="4312868"/>
          </a:xfrm>
          <a:prstGeom prst="rect">
            <a:avLst/>
          </a:prstGeom>
        </p:spPr>
      </p:pic>
      <p:pic>
        <p:nvPicPr>
          <p:cNvPr id="7" name="Espace réservé pour une image  17">
            <a:extLst>
              <a:ext uri="{FF2B5EF4-FFF2-40B4-BE49-F238E27FC236}">
                <a16:creationId xmlns:a16="http://schemas.microsoft.com/office/drawing/2014/main" id="{8CDB343E-BFAE-A086-E97F-6EB86F43F2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7EC0E94-2BC4-1100-D8E2-063BBBA8DBB2}"/>
              </a:ext>
            </a:extLst>
          </p:cNvPr>
          <p:cNvSpPr>
            <a:spLocks/>
          </p:cNvSpPr>
          <p:nvPr/>
        </p:nvSpPr>
        <p:spPr>
          <a:xfrm>
            <a:off x="598584" y="1165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7F4E0AE-03B8-E6CF-8772-A46BDBFD52F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5DB8273-9B7F-8914-7945-A9DFF3E86E8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EC57BB8-4437-6A46-286A-EB700B96FB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3BD0163-7BE1-F5D7-0385-13BF33BCE02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E81EC40-604A-5EDB-6DBF-BEB668941AC2}"/>
              </a:ext>
            </a:extLst>
          </p:cNvPr>
          <p:cNvSpPr>
            <a:spLocks/>
          </p:cNvSpPr>
          <p:nvPr/>
        </p:nvSpPr>
        <p:spPr>
          <a:xfrm>
            <a:off x="4739843" y="12155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FE7561-2A75-4F77-E55A-1A33328DDA0C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C6368E0-0045-466D-B9D8-95E430D24DB8}"/>
              </a:ext>
            </a:extLst>
          </p:cNvPr>
          <p:cNvSpPr>
            <a:spLocks/>
          </p:cNvSpPr>
          <p:nvPr/>
        </p:nvSpPr>
        <p:spPr>
          <a:xfrm>
            <a:off x="6573113" y="1364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</p:spTree>
    <p:extLst>
      <p:ext uri="{BB962C8B-B14F-4D97-AF65-F5344CB8AC3E}">
        <p14:creationId xmlns:p14="http://schemas.microsoft.com/office/powerpoint/2010/main" val="234833696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24064-2AF4-2711-5742-1F849F51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r>
              <a:rPr lang="fr-FR" dirty="0"/>
              <a:t> </a:t>
            </a:r>
            <a:r>
              <a:rPr lang="ar-MA" dirty="0"/>
              <a:t>الثالث</a:t>
            </a:r>
            <a:endParaRPr lang="fr-MA" dirty="0"/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AE19904-F025-9D70-0C02-58C0F63B0EB8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3BA9EC7F-CBF7-7B36-6667-527D498CCE78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3" name="Organigramme : Terminateur 32">
              <a:extLst>
                <a:ext uri="{FF2B5EF4-FFF2-40B4-BE49-F238E27FC236}">
                  <a16:creationId xmlns:a16="http://schemas.microsoft.com/office/drawing/2014/main" id="{84917BCC-A7BB-4497-4BC4-FEE3E753238E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1B696E7-933A-A299-4298-E4459524BA56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0F785BBF-EC21-2EEC-913B-7E2F47345BD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6" name="Organigramme : Terminateur 35">
              <a:extLst>
                <a:ext uri="{FF2B5EF4-FFF2-40B4-BE49-F238E27FC236}">
                  <a16:creationId xmlns:a16="http://schemas.microsoft.com/office/drawing/2014/main" id="{28CE43BE-827F-7211-C6A8-410E578CDFD4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DDED51CD-4D89-1DF3-DD52-F228664B958F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C5A935DA-A9B7-8082-BF36-8BFE5A3D032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2" name="Organigramme : Terminateur 41">
              <a:extLst>
                <a:ext uri="{FF2B5EF4-FFF2-40B4-BE49-F238E27FC236}">
                  <a16:creationId xmlns:a16="http://schemas.microsoft.com/office/drawing/2014/main" id="{A570C06A-CFFA-B7ED-3BDA-E34A8AE3EE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F75969D-4D6F-51EE-7006-7CFBFB05B8E5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56260B1B-8DE6-97FE-27D5-91548C304DA6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89FC8FA4-306D-E0C3-A1C8-05E7899780F8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6" name="Organigramme : Terminateur 45">
              <a:extLst>
                <a:ext uri="{FF2B5EF4-FFF2-40B4-BE49-F238E27FC236}">
                  <a16:creationId xmlns:a16="http://schemas.microsoft.com/office/drawing/2014/main" id="{CF100113-88B0-819E-A10A-33944C554FDF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47" name="Espace réservé du texte 25">
            <a:extLst>
              <a:ext uri="{FF2B5EF4-FFF2-40B4-BE49-F238E27FC236}">
                <a16:creationId xmlns:a16="http://schemas.microsoft.com/office/drawing/2014/main" id="{F617E492-3EFB-29FF-095B-0BFAB3F63C0C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الكتابة: إملاء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: إنتاج كتابي – الحصة1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endParaRPr kumimoji="0" lang="a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8" name="Espace réservé du texte 25">
            <a:extLst>
              <a:ext uri="{FF2B5EF4-FFF2-40B4-BE49-F238E27FC236}">
                <a16:creationId xmlns:a16="http://schemas.microsoft.com/office/drawing/2014/main" id="{D29E61D0-78A5-1DC5-92D8-5ED5B3621DF6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ما بعد القراءة : تقويم المقروء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: إنتاج كتابي الحصة 2 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74B05713-8375-1C9E-B0C5-71F8D81063CE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توليف (شكل وفهم)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الاثرائية : الحصة 1 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1EF54809-9346-163C-D59E-77AB4FA092E6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أثناء القراءة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الكتابة: الصرف والتحويل .</a:t>
            </a:r>
          </a:p>
        </p:txBody>
      </p:sp>
      <p:pic>
        <p:nvPicPr>
          <p:cNvPr id="3" name="Image 2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E67A033-7452-B12F-1EF5-0C3E089C7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3452101"/>
            <a:ext cx="3831420" cy="1362012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43D22A65-E2BA-7415-ABDA-A229218DA5ED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A58332F1-647A-1DD6-339D-FB3759481972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C8015A3-E4CF-D5A0-3162-F1C9F5153275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7" name="Espace réservé du texte 25">
            <a:extLst>
              <a:ext uri="{FF2B5EF4-FFF2-40B4-BE49-F238E27FC236}">
                <a16:creationId xmlns:a16="http://schemas.microsoft.com/office/drawing/2014/main" id="{FAAC328B-7DB2-D7C6-0922-7D2C5DF1F2F7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المعجم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الاستماع. </a:t>
            </a:r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899D100C-7E0E-C9EA-C615-D74B25C79AB3}"/>
              </a:ext>
            </a:extLst>
          </p:cNvPr>
          <p:cNvSpPr txBox="1">
            <a:spLocks/>
          </p:cNvSpPr>
          <p:nvPr/>
        </p:nvSpPr>
        <p:spPr>
          <a:xfrm>
            <a:off x="4864353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نشاط اعتيادي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Wingdings" panose="05000000000000000000" pitchFamily="2" charset="2"/>
            </a:endParaRPr>
          </a:p>
          <a:p>
            <a:pPr lvl="0" algn="r" rtl="1">
              <a:spcBef>
                <a:spcPts val="0"/>
              </a:spcBef>
              <a:buClr>
                <a:srgbClr val="424D7B"/>
              </a:buClr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قراءة : ما قبل القراءة: التوقع والتحقق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Wingdings" panose="05000000000000000000" pitchFamily="2" charset="2"/>
            </a:endParaRPr>
          </a:p>
          <a:p>
            <a:pPr lvl="0" algn="r" rtl="1">
              <a:spcBef>
                <a:spcPts val="0"/>
              </a:spcBef>
              <a:buClr>
                <a:srgbClr val="424D7B"/>
              </a:buClr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قراءة : أثناء القراءة – الفهم </a:t>
            </a:r>
          </a:p>
        </p:txBody>
      </p:sp>
    </p:spTree>
    <p:extLst>
      <p:ext uri="{BB962C8B-B14F-4D97-AF65-F5344CB8AC3E}">
        <p14:creationId xmlns:p14="http://schemas.microsoft.com/office/powerpoint/2010/main" val="1949359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D1596-5E6A-1F32-0264-9CC13D357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7218F5DE-DCE9-126E-4DBC-D42E3626B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01" y="732768"/>
            <a:ext cx="7214905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كراساتكم، انجزوا النشاط 1 على الصفحة 39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16">
            <a:extLst>
              <a:ext uri="{FF2B5EF4-FFF2-40B4-BE49-F238E27FC236}">
                <a16:creationId xmlns:a16="http://schemas.microsoft.com/office/drawing/2014/main" id="{C5A3DAB4-56E0-81FB-C4BE-AE63E52097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BDB812F-D169-C7AE-E56B-8E306F23A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763" y="1906913"/>
            <a:ext cx="7945061" cy="45956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4E1B4DA-EEA3-14F7-E8C0-105F1AA3BE79}"/>
              </a:ext>
            </a:extLst>
          </p:cNvPr>
          <p:cNvSpPr>
            <a:spLocks/>
          </p:cNvSpPr>
          <p:nvPr/>
        </p:nvSpPr>
        <p:spPr>
          <a:xfrm>
            <a:off x="598584" y="1165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6F1385A-C7AD-8330-23F9-C3C4610D581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60735D2-8132-8166-D8AB-CE9BB96456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5F9FC34-B141-F49C-DF65-65FD811407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8CE638C-9512-7A42-813C-9C218367E1B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028B66A-12BE-167C-3D23-6664EE1E84A2}"/>
              </a:ext>
            </a:extLst>
          </p:cNvPr>
          <p:cNvSpPr>
            <a:spLocks/>
          </p:cNvSpPr>
          <p:nvPr/>
        </p:nvSpPr>
        <p:spPr>
          <a:xfrm>
            <a:off x="4739843" y="12155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2BA6A0-DEA8-BA83-4AD3-C20796CB40DB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A5801-F7D7-6D1E-259A-46409EA3B6A0}"/>
              </a:ext>
            </a:extLst>
          </p:cNvPr>
          <p:cNvSpPr>
            <a:spLocks/>
          </p:cNvSpPr>
          <p:nvPr/>
        </p:nvSpPr>
        <p:spPr>
          <a:xfrm>
            <a:off x="6573113" y="1364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F8B0942D-A5A6-5202-8292-CF0694FF915A}"/>
              </a:ext>
            </a:extLst>
          </p:cNvPr>
          <p:cNvGrpSpPr/>
          <p:nvPr/>
        </p:nvGrpSpPr>
        <p:grpSpPr>
          <a:xfrm>
            <a:off x="5697382" y="3872270"/>
            <a:ext cx="125280" cy="117720"/>
            <a:chOff x="5697382" y="3872270"/>
            <a:chExt cx="125280" cy="11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Encre 9">
                  <a:extLst>
                    <a:ext uri="{FF2B5EF4-FFF2-40B4-BE49-F238E27FC236}">
                      <a16:creationId xmlns:a16="http://schemas.microsoft.com/office/drawing/2014/main" id="{ED55A593-6AD7-F06B-75FB-3CEDF9511A62}"/>
                    </a:ext>
                  </a:extLst>
                </p14:cNvPr>
                <p14:cNvContentPartPr/>
                <p14:nvPr/>
              </p14:nvContentPartPr>
              <p14:xfrm>
                <a:off x="5822302" y="3974870"/>
                <a:ext cx="360" cy="360"/>
              </p14:xfrm>
            </p:contentPart>
          </mc:Choice>
          <mc:Fallback xmlns="">
            <p:pic>
              <p:nvPicPr>
                <p:cNvPr id="10" name="Encre 9">
                  <a:extLst>
                    <a:ext uri="{FF2B5EF4-FFF2-40B4-BE49-F238E27FC236}">
                      <a16:creationId xmlns:a16="http://schemas.microsoft.com/office/drawing/2014/main" id="{ED55A593-6AD7-F06B-75FB-3CEDF9511A6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804302" y="395723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Encre 11">
                  <a:extLst>
                    <a:ext uri="{FF2B5EF4-FFF2-40B4-BE49-F238E27FC236}">
                      <a16:creationId xmlns:a16="http://schemas.microsoft.com/office/drawing/2014/main" id="{B3148300-3C68-56D1-5A88-E538A7612A14}"/>
                    </a:ext>
                  </a:extLst>
                </p14:cNvPr>
                <p14:cNvContentPartPr/>
                <p14:nvPr/>
              </p14:nvContentPartPr>
              <p14:xfrm>
                <a:off x="5711782" y="3970550"/>
                <a:ext cx="110880" cy="19440"/>
              </p14:xfrm>
            </p:contentPart>
          </mc:Choice>
          <mc:Fallback xmlns="">
            <p:pic>
              <p:nvPicPr>
                <p:cNvPr id="12" name="Encre 11">
                  <a:extLst>
                    <a:ext uri="{FF2B5EF4-FFF2-40B4-BE49-F238E27FC236}">
                      <a16:creationId xmlns:a16="http://schemas.microsoft.com/office/drawing/2014/main" id="{B3148300-3C68-56D1-5A88-E538A7612A1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693782" y="3952910"/>
                  <a:ext cx="14652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7" name="Encre 16">
                  <a:extLst>
                    <a:ext uri="{FF2B5EF4-FFF2-40B4-BE49-F238E27FC236}">
                      <a16:creationId xmlns:a16="http://schemas.microsoft.com/office/drawing/2014/main" id="{DF333FDD-6D2D-013D-E48E-71A8DBF15D1E}"/>
                    </a:ext>
                  </a:extLst>
                </p14:cNvPr>
                <p14:cNvContentPartPr/>
                <p14:nvPr/>
              </p14:nvContentPartPr>
              <p14:xfrm>
                <a:off x="5697382" y="3872270"/>
                <a:ext cx="20160" cy="57600"/>
              </p14:xfrm>
            </p:contentPart>
          </mc:Choice>
          <mc:Fallback xmlns="">
            <p:pic>
              <p:nvPicPr>
                <p:cNvPr id="17" name="Encre 16">
                  <a:extLst>
                    <a:ext uri="{FF2B5EF4-FFF2-40B4-BE49-F238E27FC236}">
                      <a16:creationId xmlns:a16="http://schemas.microsoft.com/office/drawing/2014/main" id="{DF333FDD-6D2D-013D-E48E-71A8DBF15D1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679382" y="3854270"/>
                  <a:ext cx="55800" cy="93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Encre 18">
                <a:extLst>
                  <a:ext uri="{FF2B5EF4-FFF2-40B4-BE49-F238E27FC236}">
                    <a16:creationId xmlns:a16="http://schemas.microsoft.com/office/drawing/2014/main" id="{E039A6FA-DCB2-D784-78AC-12E3E6338B1A}"/>
                  </a:ext>
                </a:extLst>
              </p14:cNvPr>
              <p14:cNvContentPartPr/>
              <p14:nvPr/>
            </p14:nvContentPartPr>
            <p14:xfrm>
              <a:off x="6501622" y="3872270"/>
              <a:ext cx="1800" cy="1800"/>
            </p14:xfrm>
          </p:contentPart>
        </mc:Choice>
        <mc:Fallback xmlns="">
          <p:pic>
            <p:nvPicPr>
              <p:cNvPr id="19" name="Encre 18">
                <a:extLst>
                  <a:ext uri="{FF2B5EF4-FFF2-40B4-BE49-F238E27FC236}">
                    <a16:creationId xmlns:a16="http://schemas.microsoft.com/office/drawing/2014/main" id="{E039A6FA-DCB2-D784-78AC-12E3E6338B1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83622" y="3854270"/>
                <a:ext cx="3744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" name="Encre 19">
                <a:extLst>
                  <a:ext uri="{FF2B5EF4-FFF2-40B4-BE49-F238E27FC236}">
                    <a16:creationId xmlns:a16="http://schemas.microsoft.com/office/drawing/2014/main" id="{FE3936A3-962B-C3C2-F479-715834E02EDC}"/>
                  </a:ext>
                </a:extLst>
              </p14:cNvPr>
              <p14:cNvContentPartPr/>
              <p14:nvPr/>
            </p14:nvContentPartPr>
            <p14:xfrm>
              <a:off x="6557422" y="3872270"/>
              <a:ext cx="11160" cy="7560"/>
            </p14:xfrm>
          </p:contentPart>
        </mc:Choice>
        <mc:Fallback xmlns="">
          <p:pic>
            <p:nvPicPr>
              <p:cNvPr id="20" name="Encre 19">
                <a:extLst>
                  <a:ext uri="{FF2B5EF4-FFF2-40B4-BE49-F238E27FC236}">
                    <a16:creationId xmlns:a16="http://schemas.microsoft.com/office/drawing/2014/main" id="{FE3936A3-962B-C3C2-F479-715834E02ED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539782" y="3854270"/>
                <a:ext cx="4680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1" name="Encre 20">
                <a:extLst>
                  <a:ext uri="{FF2B5EF4-FFF2-40B4-BE49-F238E27FC236}">
                    <a16:creationId xmlns:a16="http://schemas.microsoft.com/office/drawing/2014/main" id="{5F645539-4973-021C-5362-0DC9B03DF152}"/>
                  </a:ext>
                </a:extLst>
              </p14:cNvPr>
              <p14:cNvContentPartPr/>
              <p14:nvPr/>
            </p14:nvContentPartPr>
            <p14:xfrm>
              <a:off x="6204622" y="4013750"/>
              <a:ext cx="22680" cy="7560"/>
            </p14:xfrm>
          </p:contentPart>
        </mc:Choice>
        <mc:Fallback xmlns="">
          <p:pic>
            <p:nvPicPr>
              <p:cNvPr id="21" name="Encre 20">
                <a:extLst>
                  <a:ext uri="{FF2B5EF4-FFF2-40B4-BE49-F238E27FC236}">
                    <a16:creationId xmlns:a16="http://schemas.microsoft.com/office/drawing/2014/main" id="{5F645539-4973-021C-5362-0DC9B03DF15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186982" y="3996110"/>
                <a:ext cx="58320" cy="4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4824017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87416-8E7B-D0BA-730D-618662901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C8B7F2D3-3404-5697-41A6-193458E74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01" y="732768"/>
            <a:ext cx="7214905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16">
            <a:extLst>
              <a:ext uri="{FF2B5EF4-FFF2-40B4-BE49-F238E27FC236}">
                <a16:creationId xmlns:a16="http://schemas.microsoft.com/office/drawing/2014/main" id="{61A78923-37E6-7519-612A-7EAC8EFAEC2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8DCF620-2AC8-F198-E8C1-6FDD4C625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763" y="1898367"/>
            <a:ext cx="7945061" cy="45956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69CCA4-3E5B-F607-3013-AADE1087A555}"/>
              </a:ext>
            </a:extLst>
          </p:cNvPr>
          <p:cNvSpPr>
            <a:spLocks/>
          </p:cNvSpPr>
          <p:nvPr/>
        </p:nvSpPr>
        <p:spPr>
          <a:xfrm>
            <a:off x="598584" y="1165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C9A78B3-7070-AF4A-F32C-BD97B337A5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45CC15E-81A4-FE25-9E63-D4DEE8529DB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DA6E6F5-56EC-54FD-A4AF-FB336320F5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27CFF78-873B-E3B2-058A-C979EB82250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7731EB-F9F2-D777-5503-B729413A415E}"/>
              </a:ext>
            </a:extLst>
          </p:cNvPr>
          <p:cNvSpPr>
            <a:spLocks/>
          </p:cNvSpPr>
          <p:nvPr/>
        </p:nvSpPr>
        <p:spPr>
          <a:xfrm>
            <a:off x="4739843" y="12155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21F2A5-B449-6368-896B-009A11E885FC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C63E76-71B1-6B36-D4A4-698BB86F575E}"/>
              </a:ext>
            </a:extLst>
          </p:cNvPr>
          <p:cNvSpPr>
            <a:spLocks/>
          </p:cNvSpPr>
          <p:nvPr/>
        </p:nvSpPr>
        <p:spPr>
          <a:xfrm>
            <a:off x="6573113" y="1364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74989C5A-64F9-EF30-8117-1B06C13986B5}"/>
                  </a:ext>
                </a:extLst>
              </p14:cNvPr>
              <p14:cNvContentPartPr/>
              <p14:nvPr/>
            </p14:nvContentPartPr>
            <p14:xfrm>
              <a:off x="6547342" y="3862910"/>
              <a:ext cx="16200" cy="75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74989C5A-64F9-EF30-8117-1B06C13986B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29342" y="3845270"/>
                <a:ext cx="51840" cy="4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7582698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D7F51-9351-6B5B-0A39-4563D6AA2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FA2777C-2F69-024D-984C-388F7E72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693" y="745124"/>
            <a:ext cx="6848501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السؤال الأول. من يقرأ جوابه؟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76280A-9FDF-06F8-0860-DCB1A28FB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763" y="2718816"/>
            <a:ext cx="8001718" cy="2133600"/>
          </a:xfrm>
          <a:prstGeom prst="rect">
            <a:avLst/>
          </a:prstGeom>
        </p:spPr>
      </p:pic>
      <p:pic>
        <p:nvPicPr>
          <p:cNvPr id="8" name="Espace réservé pour une image  17">
            <a:extLst>
              <a:ext uri="{FF2B5EF4-FFF2-40B4-BE49-F238E27FC236}">
                <a16:creationId xmlns:a16="http://schemas.microsoft.com/office/drawing/2014/main" id="{4B81485A-1795-5966-81AD-B67A8C3A13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E0C46B-3837-F332-77F5-2691D278F3C6}"/>
              </a:ext>
            </a:extLst>
          </p:cNvPr>
          <p:cNvSpPr>
            <a:spLocks/>
          </p:cNvSpPr>
          <p:nvPr/>
        </p:nvSpPr>
        <p:spPr>
          <a:xfrm>
            <a:off x="598584" y="1165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F5829F6-C687-F2FF-E6A4-D6185F9A0BB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3D185D6-5963-E9ED-CC86-ADC2F236F83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D8E8C2D-E7E3-F2F1-FCCB-25435A9AD5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068CE2E-7A41-7E4C-6825-45C4B488E16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E7AD8B-9129-D40E-E1AB-FF705954FE84}"/>
              </a:ext>
            </a:extLst>
          </p:cNvPr>
          <p:cNvSpPr>
            <a:spLocks/>
          </p:cNvSpPr>
          <p:nvPr/>
        </p:nvSpPr>
        <p:spPr>
          <a:xfrm>
            <a:off x="4739843" y="12155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31FF16-E6C7-9B1C-5DD8-44458992996E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F9F1E1-4A4D-DD4F-E1E8-2B00174EE109}"/>
              </a:ext>
            </a:extLst>
          </p:cNvPr>
          <p:cNvSpPr>
            <a:spLocks/>
          </p:cNvSpPr>
          <p:nvPr/>
        </p:nvSpPr>
        <p:spPr>
          <a:xfrm>
            <a:off x="6573113" y="1364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</p:spTree>
    <p:extLst>
      <p:ext uri="{BB962C8B-B14F-4D97-AF65-F5344CB8AC3E}">
        <p14:creationId xmlns:p14="http://schemas.microsoft.com/office/powerpoint/2010/main" val="1257174129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AE073-97D1-DA16-0D76-FA8368333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E99F348D-54A0-0C80-E0E3-C04C598A7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01" y="732768"/>
            <a:ext cx="7214905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أين ورد الجواب في النص؟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684544C-133A-0453-398D-7054463E4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763" y="2718816"/>
            <a:ext cx="8001718" cy="21336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465EE81-B4C0-9BED-488E-75133BD8E80C}"/>
              </a:ext>
            </a:extLst>
          </p:cNvPr>
          <p:cNvSpPr txBox="1"/>
          <p:nvPr/>
        </p:nvSpPr>
        <p:spPr>
          <a:xfrm>
            <a:off x="5074252" y="4063717"/>
            <a:ext cx="327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x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D8AD154-D2E4-0021-F0C7-60DE80C3A2C3}"/>
              </a:ext>
            </a:extLst>
          </p:cNvPr>
          <p:cNvSpPr txBox="1"/>
          <p:nvPr/>
        </p:nvSpPr>
        <p:spPr>
          <a:xfrm>
            <a:off x="552763" y="3280524"/>
            <a:ext cx="8214685" cy="783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مَرْحَلَةِ ﭐلرَّضاعَةِ يَتَعَلَّمُ ﭐلطِّفْلُ مَهاراتٍ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كٱلْحَبْوِ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وَٱلْمَشْيِ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وَٱلْكَلامِ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9" name="Espace réservé pour une image  17">
            <a:extLst>
              <a:ext uri="{FF2B5EF4-FFF2-40B4-BE49-F238E27FC236}">
                <a16:creationId xmlns:a16="http://schemas.microsoft.com/office/drawing/2014/main" id="{56E3790B-D7BF-9C41-B9F7-284DD9A4A7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5C8C9E1-5DD1-45DB-CE4C-7119A7D3C506}"/>
              </a:ext>
            </a:extLst>
          </p:cNvPr>
          <p:cNvSpPr>
            <a:spLocks/>
          </p:cNvSpPr>
          <p:nvPr/>
        </p:nvSpPr>
        <p:spPr>
          <a:xfrm>
            <a:off x="598584" y="1165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003783C-CD98-87F9-7341-9A3D5AD5DC2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9B49789-7795-B8DD-BA4A-AD467A1A6F8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DEBC598-3401-737C-67EC-A3400FCADF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09DABE9-E5E0-59EC-1517-62D955FF050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A9AAAF0-E315-94FD-470B-AF4730394C77}"/>
              </a:ext>
            </a:extLst>
          </p:cNvPr>
          <p:cNvSpPr>
            <a:spLocks/>
          </p:cNvSpPr>
          <p:nvPr/>
        </p:nvSpPr>
        <p:spPr>
          <a:xfrm>
            <a:off x="4739843" y="12155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4A7CA2-0F98-531B-34DA-0CA817E61EAD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34885B-8C3C-AEDD-BB5D-58D7DEE35E52}"/>
              </a:ext>
            </a:extLst>
          </p:cNvPr>
          <p:cNvSpPr>
            <a:spLocks/>
          </p:cNvSpPr>
          <p:nvPr/>
        </p:nvSpPr>
        <p:spPr>
          <a:xfrm>
            <a:off x="6573113" y="1364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</p:spTree>
    <p:extLst>
      <p:ext uri="{BB962C8B-B14F-4D97-AF65-F5344CB8AC3E}">
        <p14:creationId xmlns:p14="http://schemas.microsoft.com/office/powerpoint/2010/main" val="1981239312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8B78F-6B31-AEC3-DCB3-10456932F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CD64ED6C-85EC-33BC-1A7A-9E8895850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01" y="763658"/>
            <a:ext cx="7214905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السؤال الثاني. من يقرأ جوابه؟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D61E762-8053-A241-CB2F-CB11522C6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002" y="2926080"/>
            <a:ext cx="8453424" cy="2113845"/>
          </a:xfrm>
          <a:prstGeom prst="rect">
            <a:avLst/>
          </a:prstGeom>
        </p:spPr>
      </p:pic>
      <p:pic>
        <p:nvPicPr>
          <p:cNvPr id="9" name="Espace réservé pour une image  17">
            <a:extLst>
              <a:ext uri="{FF2B5EF4-FFF2-40B4-BE49-F238E27FC236}">
                <a16:creationId xmlns:a16="http://schemas.microsoft.com/office/drawing/2014/main" id="{56731E66-0745-1DB3-47A4-6814169704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97A0EF-5994-7365-0D48-80AC763152A9}"/>
              </a:ext>
            </a:extLst>
          </p:cNvPr>
          <p:cNvSpPr>
            <a:spLocks/>
          </p:cNvSpPr>
          <p:nvPr/>
        </p:nvSpPr>
        <p:spPr>
          <a:xfrm>
            <a:off x="598584" y="1165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92D444E-E3C6-FDFF-FA37-5B4EC55D32D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87D2DEC-E3E8-EC82-028C-55CA4C28B58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422F7FF-DCA6-3568-FA4A-065513DD96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85514C5-69B0-7B0A-0665-15ECD5B2521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E423CE-5F25-1AAE-9AB1-489B7ACD93EE}"/>
              </a:ext>
            </a:extLst>
          </p:cNvPr>
          <p:cNvSpPr>
            <a:spLocks/>
          </p:cNvSpPr>
          <p:nvPr/>
        </p:nvSpPr>
        <p:spPr>
          <a:xfrm>
            <a:off x="4739843" y="12155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01AE06-6F9D-D4CD-CB60-3FB9320A1BFA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15F418-2DB8-50DB-BAAE-4A32343F0876}"/>
              </a:ext>
            </a:extLst>
          </p:cNvPr>
          <p:cNvSpPr>
            <a:spLocks/>
          </p:cNvSpPr>
          <p:nvPr/>
        </p:nvSpPr>
        <p:spPr>
          <a:xfrm>
            <a:off x="6573113" y="1364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24D93152-42CA-05D9-D1AD-09EBB6384FB2}"/>
                  </a:ext>
                </a:extLst>
              </p14:cNvPr>
              <p14:cNvContentPartPr/>
              <p14:nvPr/>
            </p14:nvContentPartPr>
            <p14:xfrm>
              <a:off x="6622582" y="3498950"/>
              <a:ext cx="123840" cy="75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24D93152-42CA-05D9-D1AD-09EBB6384FB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04582" y="3480950"/>
                <a:ext cx="15948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1CE3FA69-D536-7C30-4D01-BBA5604751AD}"/>
                  </a:ext>
                </a:extLst>
              </p14:cNvPr>
              <p14:cNvContentPartPr/>
              <p14:nvPr/>
            </p14:nvContentPartPr>
            <p14:xfrm>
              <a:off x="6176542" y="3646550"/>
              <a:ext cx="360" cy="180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1CE3FA69-D536-7C30-4D01-BBA5604751A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58542" y="3628910"/>
                <a:ext cx="3600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9607223F-2A4E-2F95-5CAC-746F700F78D6}"/>
                  </a:ext>
                </a:extLst>
              </p14:cNvPr>
              <p14:cNvContentPartPr/>
              <p14:nvPr/>
            </p14:nvContentPartPr>
            <p14:xfrm>
              <a:off x="6657502" y="3442790"/>
              <a:ext cx="145080" cy="6948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9607223F-2A4E-2F95-5CAC-746F700F78D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639502" y="3425150"/>
                <a:ext cx="180720" cy="10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C8FDA734-90FC-76BF-7FE1-AD11C02374C0}"/>
                  </a:ext>
                </a:extLst>
              </p14:cNvPr>
              <p14:cNvContentPartPr/>
              <p14:nvPr/>
            </p14:nvContentPartPr>
            <p14:xfrm>
              <a:off x="6497302" y="3545390"/>
              <a:ext cx="240840" cy="12672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C8FDA734-90FC-76BF-7FE1-AD11C02374C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79662" y="3527750"/>
                <a:ext cx="27648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6D58C082-79AE-682D-2DFC-DB68D191B691}"/>
                  </a:ext>
                </a:extLst>
              </p14:cNvPr>
              <p14:cNvContentPartPr/>
              <p14:nvPr/>
            </p14:nvContentPartPr>
            <p14:xfrm>
              <a:off x="6717982" y="3452150"/>
              <a:ext cx="49320" cy="3132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6D58C082-79AE-682D-2DFC-DB68D191B69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99982" y="3434150"/>
                <a:ext cx="84960" cy="6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28519178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0022E-4DAB-5184-6A4B-6D2EAC481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35F85A5-696B-3A31-0588-1A4C20454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01" y="732768"/>
            <a:ext cx="7214905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أين ورد الجواب في النص؟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6461EFD-999B-EEF8-6F9B-8528F7269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002" y="2564524"/>
            <a:ext cx="8453424" cy="275118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5014150-904C-25B2-FFA8-91A3167B3FFB}"/>
              </a:ext>
            </a:extLst>
          </p:cNvPr>
          <p:cNvSpPr txBox="1"/>
          <p:nvPr/>
        </p:nvSpPr>
        <p:spPr>
          <a:xfrm>
            <a:off x="464657" y="3070313"/>
            <a:ext cx="8214685" cy="13280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يَزْدادُ طولُ ﭐلطِّفْلِ في سِنِّ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ﭐلتَّمَدْرُسِ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بِحَوالَيْ سِتَّةِ سَنْتيمِتْراتٍ كُلَّ سَنَةٍ، وَيَزْدادُ وَزْنُهُ بِحَوالَيْ أَرْبَعَةِ كيلُوغْراماتٍ.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86848C6-59C3-512A-5248-D21A23919188}"/>
              </a:ext>
            </a:extLst>
          </p:cNvPr>
          <p:cNvSpPr txBox="1"/>
          <p:nvPr/>
        </p:nvSpPr>
        <p:spPr>
          <a:xfrm>
            <a:off x="5074252" y="4414564"/>
            <a:ext cx="327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rgbClr val="FF0000"/>
                </a:solidFill>
              </a:rPr>
              <a:t>x</a:t>
            </a:r>
            <a:endParaRPr lang="fr-FR" sz="2800" b="1" dirty="0">
              <a:solidFill>
                <a:srgbClr val="FF0000"/>
              </a:solidFill>
            </a:endParaRPr>
          </a:p>
        </p:txBody>
      </p:sp>
      <p:pic>
        <p:nvPicPr>
          <p:cNvPr id="9" name="Espace réservé pour une image  17">
            <a:extLst>
              <a:ext uri="{FF2B5EF4-FFF2-40B4-BE49-F238E27FC236}">
                <a16:creationId xmlns:a16="http://schemas.microsoft.com/office/drawing/2014/main" id="{9A5A451E-0DDF-E7BC-C81D-C2DE26F8AD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BCFF52-180D-EDBE-7CA2-1F1700EC53B4}"/>
              </a:ext>
            </a:extLst>
          </p:cNvPr>
          <p:cNvSpPr>
            <a:spLocks/>
          </p:cNvSpPr>
          <p:nvPr/>
        </p:nvSpPr>
        <p:spPr>
          <a:xfrm>
            <a:off x="598584" y="1165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507B559-9FE6-29F8-4698-CE0B0D05B3F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EB7DA77-5BC8-318A-3482-2A1851C6FD6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A99B1E1-A58A-B06B-DF5D-DB5205AB33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140851A-B2DF-3A03-2404-8537EACD70B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4C3AB68-0F92-4BAD-2A6B-B0BCD5E0027A}"/>
              </a:ext>
            </a:extLst>
          </p:cNvPr>
          <p:cNvSpPr>
            <a:spLocks/>
          </p:cNvSpPr>
          <p:nvPr/>
        </p:nvSpPr>
        <p:spPr>
          <a:xfrm>
            <a:off x="4739843" y="12155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8B76D1-C61D-C2D3-180D-F6084B3BF1DC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46EEFC-7867-E4B7-2020-6EEF34108948}"/>
              </a:ext>
            </a:extLst>
          </p:cNvPr>
          <p:cNvSpPr>
            <a:spLocks/>
          </p:cNvSpPr>
          <p:nvPr/>
        </p:nvSpPr>
        <p:spPr>
          <a:xfrm>
            <a:off x="6573113" y="1364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0A399AA-DFFB-A6AE-63EF-464E85D38155}"/>
              </a:ext>
            </a:extLst>
          </p:cNvPr>
          <p:cNvGrpSpPr/>
          <p:nvPr/>
        </p:nvGrpSpPr>
        <p:grpSpPr>
          <a:xfrm>
            <a:off x="6664702" y="3179961"/>
            <a:ext cx="90720" cy="87840"/>
            <a:chOff x="6664702" y="3179961"/>
            <a:chExt cx="90720" cy="8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" name="Encre 1">
                  <a:extLst>
                    <a:ext uri="{FF2B5EF4-FFF2-40B4-BE49-F238E27FC236}">
                      <a16:creationId xmlns:a16="http://schemas.microsoft.com/office/drawing/2014/main" id="{EABC4C3B-517A-767E-ECA4-6CC7D97F1B78}"/>
                    </a:ext>
                  </a:extLst>
                </p14:cNvPr>
                <p14:cNvContentPartPr/>
                <p14:nvPr/>
              </p14:nvContentPartPr>
              <p14:xfrm>
                <a:off x="6664702" y="3179961"/>
                <a:ext cx="44280" cy="63720"/>
              </p14:xfrm>
            </p:contentPart>
          </mc:Choice>
          <mc:Fallback xmlns="">
            <p:pic>
              <p:nvPicPr>
                <p:cNvPr id="2" name="Encre 1">
                  <a:extLst>
                    <a:ext uri="{FF2B5EF4-FFF2-40B4-BE49-F238E27FC236}">
                      <a16:creationId xmlns:a16="http://schemas.microsoft.com/office/drawing/2014/main" id="{EABC4C3B-517A-767E-ECA4-6CC7D97F1B7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647062" y="3162321"/>
                  <a:ext cx="7992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Encre 9">
                  <a:extLst>
                    <a:ext uri="{FF2B5EF4-FFF2-40B4-BE49-F238E27FC236}">
                      <a16:creationId xmlns:a16="http://schemas.microsoft.com/office/drawing/2014/main" id="{74164D2F-1624-0324-9EF7-2609388E7D28}"/>
                    </a:ext>
                  </a:extLst>
                </p14:cNvPr>
                <p14:cNvContentPartPr/>
                <p14:nvPr/>
              </p14:nvContentPartPr>
              <p14:xfrm>
                <a:off x="6722302" y="3246921"/>
                <a:ext cx="33120" cy="20880"/>
              </p14:xfrm>
            </p:contentPart>
          </mc:Choice>
          <mc:Fallback xmlns="">
            <p:pic>
              <p:nvPicPr>
                <p:cNvPr id="10" name="Encre 9">
                  <a:extLst>
                    <a:ext uri="{FF2B5EF4-FFF2-40B4-BE49-F238E27FC236}">
                      <a16:creationId xmlns:a16="http://schemas.microsoft.com/office/drawing/2014/main" id="{74164D2F-1624-0324-9EF7-2609388E7D2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704662" y="3229281"/>
                  <a:ext cx="68760" cy="565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888741541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89E66-271E-F360-8F01-A28C6375E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CCCF2077-4147-E7BF-0E86-9C4A0CFFD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01" y="732768"/>
            <a:ext cx="7214905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السؤال الثالث. من يقرأ جوابه؟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748E283-B9DB-E516-CF7D-5FB621091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967" y="2731008"/>
            <a:ext cx="8440066" cy="2255520"/>
          </a:xfrm>
          <a:prstGeom prst="rect">
            <a:avLst/>
          </a:prstGeom>
        </p:spPr>
      </p:pic>
      <p:pic>
        <p:nvPicPr>
          <p:cNvPr id="9" name="Espace réservé pour une image  17">
            <a:extLst>
              <a:ext uri="{FF2B5EF4-FFF2-40B4-BE49-F238E27FC236}">
                <a16:creationId xmlns:a16="http://schemas.microsoft.com/office/drawing/2014/main" id="{D4AA3917-A6EB-27B7-32B5-D950F98B901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A97588-ECD7-5586-5435-EA65F9C18696}"/>
              </a:ext>
            </a:extLst>
          </p:cNvPr>
          <p:cNvSpPr>
            <a:spLocks/>
          </p:cNvSpPr>
          <p:nvPr/>
        </p:nvSpPr>
        <p:spPr>
          <a:xfrm>
            <a:off x="598584" y="1165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70273C4-F76A-6312-7577-2205083E75A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057B9DA-D3AC-41C7-7E2A-86E92C36E1D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C8C4CE0-D35D-8BFC-B7B5-288F9190F3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8669316-FBEF-8EA9-F101-D7890F3E180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10F8011-0321-E0D8-03BE-0665762CE7A0}"/>
              </a:ext>
            </a:extLst>
          </p:cNvPr>
          <p:cNvSpPr>
            <a:spLocks/>
          </p:cNvSpPr>
          <p:nvPr/>
        </p:nvSpPr>
        <p:spPr>
          <a:xfrm>
            <a:off x="4739843" y="12155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C54E5D-11A3-958F-583F-BBB348B6CDFE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A7398C-BDB5-CE7A-B430-7CFE4F8EBC7A}"/>
              </a:ext>
            </a:extLst>
          </p:cNvPr>
          <p:cNvSpPr>
            <a:spLocks/>
          </p:cNvSpPr>
          <p:nvPr/>
        </p:nvSpPr>
        <p:spPr>
          <a:xfrm>
            <a:off x="6573113" y="1364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</p:spTree>
    <p:extLst>
      <p:ext uri="{BB962C8B-B14F-4D97-AF65-F5344CB8AC3E}">
        <p14:creationId xmlns:p14="http://schemas.microsoft.com/office/powerpoint/2010/main" val="1522982107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9ACB9-86D4-5CA2-3FE1-B614B5ABC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322BD7B-5D58-DF77-1E36-661EA5657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01" y="732768"/>
            <a:ext cx="7214905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السؤال الثالث. أين ورد ما يدل على ذلك في النص؟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1C58C7-9F5C-44EC-2EEE-31D41189F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967" y="2731008"/>
            <a:ext cx="8440066" cy="225552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B9E79CA-1B64-E92E-EFC2-344B76ABA38C}"/>
              </a:ext>
            </a:extLst>
          </p:cNvPr>
          <p:cNvSpPr txBox="1"/>
          <p:nvPr/>
        </p:nvSpPr>
        <p:spPr>
          <a:xfrm>
            <a:off x="375001" y="4368148"/>
            <a:ext cx="327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x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2FA4E32-7826-4433-4609-4C2F9D7A58F9}"/>
              </a:ext>
            </a:extLst>
          </p:cNvPr>
          <p:cNvSpPr txBox="1"/>
          <p:nvPr/>
        </p:nvSpPr>
        <p:spPr>
          <a:xfrm>
            <a:off x="464657" y="2970565"/>
            <a:ext cx="8214685" cy="19409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مَرْحَلَةِ </a:t>
            </a:r>
            <a:r>
              <a:rPr kumimoji="0" lang="ar-MA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ﭐلْمُراهَقَةِ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يَزْدادُ وَزْنُ ﭐلطِّفْلِ وَتَنْمُو عَضَلاتُهُ،وَ يَظْهَرُ ٱلشَّعْرُ في أَماكِنَ جَديدَةٍ مِنَ جِسْمِهِ، وَيَتَغَيَّرُ صَوْتُهُ.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9" name="Espace réservé pour une image  17">
            <a:extLst>
              <a:ext uri="{FF2B5EF4-FFF2-40B4-BE49-F238E27FC236}">
                <a16:creationId xmlns:a16="http://schemas.microsoft.com/office/drawing/2014/main" id="{BE6ED6B0-816F-A59B-C4AD-5130EF1B7D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39E3DC3-B04C-AF73-8EEA-5C5A4EC75B2A}"/>
              </a:ext>
            </a:extLst>
          </p:cNvPr>
          <p:cNvSpPr>
            <a:spLocks/>
          </p:cNvSpPr>
          <p:nvPr/>
        </p:nvSpPr>
        <p:spPr>
          <a:xfrm>
            <a:off x="598584" y="1165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98E3BF7-7EA1-CDDE-C3D8-6374D5BA80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999300C-7FD7-8511-7D36-0C7927087B4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EC14CB2-7B3A-7C65-08E5-9B44049F62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E254F55-E237-D570-A342-C54CD676453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414D009-A908-F1F3-B17C-AE65F95840AB}"/>
              </a:ext>
            </a:extLst>
          </p:cNvPr>
          <p:cNvSpPr>
            <a:spLocks/>
          </p:cNvSpPr>
          <p:nvPr/>
        </p:nvSpPr>
        <p:spPr>
          <a:xfrm>
            <a:off x="4739843" y="12155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540F4B-C6A0-7B1F-4D1D-890D2336AF12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839EC44-30F5-4817-9990-69CAE1F0E62C}"/>
              </a:ext>
            </a:extLst>
          </p:cNvPr>
          <p:cNvSpPr>
            <a:spLocks/>
          </p:cNvSpPr>
          <p:nvPr/>
        </p:nvSpPr>
        <p:spPr>
          <a:xfrm>
            <a:off x="6573113" y="1364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</p:spTree>
    <p:extLst>
      <p:ext uri="{BB962C8B-B14F-4D97-AF65-F5344CB8AC3E}">
        <p14:creationId xmlns:p14="http://schemas.microsoft.com/office/powerpoint/2010/main" val="3268963404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2BD61-B458-1E1E-199E-3B9E10BA6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3D5900C4-21BE-464F-A2F3-3D5630B8E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الان سيعمل كل واحد منكم بمفرده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C69D29DE-20F1-8B93-80A7-35DB9515A12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1" b="16681"/>
          <a:stretch>
            <a:fillRect/>
          </a:stretch>
        </p:blipFill>
        <p:spPr/>
      </p:pic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2344A110-A7CC-2A5E-8588-0E778DE198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CF9685-559F-369A-3812-D9EED434597C}"/>
              </a:ext>
            </a:extLst>
          </p:cNvPr>
          <p:cNvSpPr>
            <a:spLocks/>
          </p:cNvSpPr>
          <p:nvPr/>
        </p:nvSpPr>
        <p:spPr>
          <a:xfrm>
            <a:off x="598584" y="1165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27319AE-F9BD-AF11-74CF-EAD6060811B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5436DDF-14B9-8311-C727-5216FAE0EC2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D069D51-3CC7-515C-C604-DF00253F21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4F80B78-7064-6223-36A7-4ED7A716CB5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C63A91D-7DE2-D15E-D448-60FE3594DDA2}"/>
              </a:ext>
            </a:extLst>
          </p:cNvPr>
          <p:cNvSpPr>
            <a:spLocks/>
          </p:cNvSpPr>
          <p:nvPr/>
        </p:nvSpPr>
        <p:spPr>
          <a:xfrm>
            <a:off x="4739843" y="12155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F7AC3B-337E-E72E-CB83-71DB1CFC185A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73E9923-780E-2705-4264-6310561DF478}"/>
              </a:ext>
            </a:extLst>
          </p:cNvPr>
          <p:cNvSpPr>
            <a:spLocks/>
          </p:cNvSpPr>
          <p:nvPr/>
        </p:nvSpPr>
        <p:spPr>
          <a:xfrm>
            <a:off x="6573113" y="1364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</p:spTree>
    <p:extLst>
      <p:ext uri="{BB962C8B-B14F-4D97-AF65-F5344CB8AC3E}">
        <p14:creationId xmlns:p14="http://schemas.microsoft.com/office/powerpoint/2010/main" val="3059030657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14C9A-3F3A-AC00-BB84-F9A508E1B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EF82AC1E-A873-3646-A020-90EBCB13E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أجيبوا عن الأسئلة  على دفاتر القسم بعد كتابة التاريخ وعنوان الدرس 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B58EB02F-0C84-2930-A854-9766DBB562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8366A31-7A59-2793-7AD6-790A1365A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763" y="2389632"/>
            <a:ext cx="8234620" cy="36013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2CBE23-52AE-4944-8006-EEBC1D314511}"/>
              </a:ext>
            </a:extLst>
          </p:cNvPr>
          <p:cNvSpPr>
            <a:spLocks/>
          </p:cNvSpPr>
          <p:nvPr/>
        </p:nvSpPr>
        <p:spPr>
          <a:xfrm>
            <a:off x="598584" y="1165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8B4CEC8-0927-7441-C882-B51A0AD5D68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4558F44-DEC1-0030-E31C-499C2863F6F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54BFCD5-CF1F-4BE5-C901-014B8B2F4A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9344A8D-98A1-080C-CC2C-1AC13A8BAA9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715381E-DE6C-98DB-7A1D-C3DE9FD4A7A9}"/>
              </a:ext>
            </a:extLst>
          </p:cNvPr>
          <p:cNvSpPr>
            <a:spLocks/>
          </p:cNvSpPr>
          <p:nvPr/>
        </p:nvSpPr>
        <p:spPr>
          <a:xfrm>
            <a:off x="4739843" y="12155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464020-6DFD-A12E-2E0C-B720B5A59929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4BD80D9-1325-7057-3A1E-4B63F2FB51E5}"/>
              </a:ext>
            </a:extLst>
          </p:cNvPr>
          <p:cNvSpPr>
            <a:spLocks/>
          </p:cNvSpPr>
          <p:nvPr/>
        </p:nvSpPr>
        <p:spPr>
          <a:xfrm>
            <a:off x="6573113" y="1364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</p:spTree>
    <p:extLst>
      <p:ext uri="{BB962C8B-B14F-4D97-AF65-F5344CB8AC3E}">
        <p14:creationId xmlns:p14="http://schemas.microsoft.com/office/powerpoint/2010/main" val="352955876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27C7B-9C9C-C699-A54F-7855EA5BB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5B8846B-83EA-E264-E37E-D695E825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1FA64D6-2488-E89C-59ED-6D025853D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0E1DEF7F-397F-C4D0-C5EC-85EFF585D32C}"/>
              </a:ext>
            </a:extLst>
          </p:cNvPr>
          <p:cNvSpPr txBox="1">
            <a:spLocks/>
          </p:cNvSpPr>
          <p:nvPr/>
        </p:nvSpPr>
        <p:spPr>
          <a:xfrm>
            <a:off x="2122822" y="247793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طلاقة</a:t>
            </a:r>
            <a:endParaRPr kumimoji="0" lang="ar-MA" sz="12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ECB4FE8-F88A-0FF3-B3EE-1C21ACDAA97D}"/>
              </a:ext>
            </a:extLst>
          </p:cNvPr>
          <p:cNvSpPr txBox="1"/>
          <p:nvPr/>
        </p:nvSpPr>
        <p:spPr>
          <a:xfrm>
            <a:off x="5337286" y="2122576"/>
            <a:ext cx="1301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انشطة اعتيادية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8033E18-0BF8-0A23-3475-6EDAB678A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DB7EDC81-5010-F21C-8657-F278D00C5C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B81E251-DEE6-2737-C7C1-6AEADF15F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A8417B3C-ED6C-3E31-483B-4AA47805F93E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أنا الإنسان ... توقع و تحقق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9B7FF1-551C-6B3E-88C4-2711FAE3DD72}"/>
              </a:ext>
            </a:extLst>
          </p:cNvPr>
          <p:cNvSpPr txBox="1"/>
          <p:nvPr/>
        </p:nvSpPr>
        <p:spPr>
          <a:xfrm>
            <a:off x="4892323" y="3380220"/>
            <a:ext cx="1715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/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ورشة القراءة – الحصة 1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F8F49AE-464A-582F-C030-A17BF030BC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27705E2-A70D-8FDD-59FC-42FB5B08A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6485E13-3F45-F80C-515F-11D586D2820C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أنا الإنسان ...  استراتيجية الكلمات المفاتيح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A969E0-85FC-2E62-B385-F693C62C91A3}"/>
              </a:ext>
            </a:extLst>
          </p:cNvPr>
          <p:cNvSpPr txBox="1"/>
          <p:nvPr/>
        </p:nvSpPr>
        <p:spPr>
          <a:xfrm>
            <a:off x="4086808" y="4692778"/>
            <a:ext cx="2515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/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- 03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– الحصة 2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8769DA5-9161-657A-8DF2-D8FC7CE195C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01677" y="4737196"/>
            <a:ext cx="424748" cy="540000"/>
          </a:xfrm>
          <a:prstGeom prst="rect">
            <a:avLst/>
          </a:prstGeom>
        </p:spPr>
      </p:pic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F2E0393C-6904-6EA4-F854-FE7AF2B515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4530539"/>
            <a:ext cx="468000" cy="468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0411D317-4984-A58F-56A5-73DC875A12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72608" y="3255190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E96C4-62C8-AB74-244B-2DCB8F9FA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4F1610FF-5C84-2289-5AB0-519A24E43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معكم 7 دقائق للإجابة؟ سأمر بين الصفوف لتقييم إجاباتكم. حددوا نوع المؤشرات صريحة او ضمنية.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23A1FD9C-6F8C-19F5-D0B7-594147D6ED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545C13C-2904-8670-1667-D40E180F8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763" y="2389632"/>
            <a:ext cx="8234620" cy="3601307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F81ACC59-52F1-C8DB-C413-E988CC20117A}"/>
              </a:ext>
            </a:extLst>
          </p:cNvPr>
          <p:cNvGrpSpPr/>
          <p:nvPr/>
        </p:nvGrpSpPr>
        <p:grpSpPr>
          <a:xfrm>
            <a:off x="3103150" y="3364527"/>
            <a:ext cx="3939225" cy="851297"/>
            <a:chOff x="3224320" y="3432048"/>
            <a:chExt cx="3939225" cy="851297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55572848-26D6-42A6-CF1D-2E7A01884A06}"/>
                </a:ext>
              </a:extLst>
            </p:cNvPr>
            <p:cNvSpPr txBox="1"/>
            <p:nvPr/>
          </p:nvSpPr>
          <p:spPr>
            <a:xfrm>
              <a:off x="4553534" y="3432048"/>
              <a:ext cx="2610011" cy="851297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rtl="1">
                <a:defRPr sz="4400" kern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صَريحَةٌ /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686115CE-124E-64E8-41B2-CF6ED6890FA8}"/>
                </a:ext>
              </a:extLst>
            </p:cNvPr>
            <p:cNvSpPr txBox="1"/>
            <p:nvPr/>
          </p:nvSpPr>
          <p:spPr>
            <a:xfrm>
              <a:off x="3224320" y="3432048"/>
              <a:ext cx="2610011" cy="85129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 rtl="1">
                <a:defRPr sz="4400" kern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ضِمْنِيَّةٌ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837B375F-37BF-BFA6-B362-696308EDA247}"/>
              </a:ext>
            </a:extLst>
          </p:cNvPr>
          <p:cNvGrpSpPr/>
          <p:nvPr/>
        </p:nvGrpSpPr>
        <p:grpSpPr>
          <a:xfrm>
            <a:off x="2962942" y="5052194"/>
            <a:ext cx="3939225" cy="851297"/>
            <a:chOff x="3224320" y="3432048"/>
            <a:chExt cx="3939225" cy="851297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D4A3FF9-9CB2-FB85-5D5D-DE69B25AF785}"/>
                </a:ext>
              </a:extLst>
            </p:cNvPr>
            <p:cNvSpPr txBox="1"/>
            <p:nvPr/>
          </p:nvSpPr>
          <p:spPr>
            <a:xfrm>
              <a:off x="4553534" y="3432048"/>
              <a:ext cx="2610011" cy="851297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rtl="1">
                <a:defRPr sz="4400" kern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صَريحَةٌ /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4CE66801-199D-FA54-22B5-25E99BE9E38C}"/>
                </a:ext>
              </a:extLst>
            </p:cNvPr>
            <p:cNvSpPr txBox="1"/>
            <p:nvPr/>
          </p:nvSpPr>
          <p:spPr>
            <a:xfrm>
              <a:off x="3224320" y="3432048"/>
              <a:ext cx="2610011" cy="85129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 rtl="1">
                <a:defRPr sz="4400" kern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ضِمْنِيَّةٌ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7F0EDAA-A392-C7F5-3821-6F666D500385}"/>
              </a:ext>
            </a:extLst>
          </p:cNvPr>
          <p:cNvSpPr>
            <a:spLocks/>
          </p:cNvSpPr>
          <p:nvPr/>
        </p:nvSpPr>
        <p:spPr>
          <a:xfrm>
            <a:off x="598584" y="1165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5CC3AB4-B8C8-480A-825A-9B8B0D32582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69C9D7C2-A3F8-38F0-9C08-8403A40D6A6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CF94DDDB-CAFE-6D6C-DCF9-7BA25E8C45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203773F8-1C44-7DEF-D5A5-8DD5D39CBB8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1B37DDE-F604-C133-18DE-E06028B99359}"/>
              </a:ext>
            </a:extLst>
          </p:cNvPr>
          <p:cNvSpPr>
            <a:spLocks/>
          </p:cNvSpPr>
          <p:nvPr/>
        </p:nvSpPr>
        <p:spPr>
          <a:xfrm>
            <a:off x="4739843" y="12155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CF3C930-CADB-8388-B40E-566B1E62F757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2CC0748-0850-D1B1-AB9F-1E3B1BABB6F5}"/>
              </a:ext>
            </a:extLst>
          </p:cNvPr>
          <p:cNvSpPr>
            <a:spLocks/>
          </p:cNvSpPr>
          <p:nvPr/>
        </p:nvSpPr>
        <p:spPr>
          <a:xfrm>
            <a:off x="6573113" y="1364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</p:spTree>
    <p:extLst>
      <p:ext uri="{BB962C8B-B14F-4D97-AF65-F5344CB8AC3E}">
        <p14:creationId xmlns:p14="http://schemas.microsoft.com/office/powerpoint/2010/main" val="2012745688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6CFE1-96EF-D698-50BC-3ACEBFDE2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738FAA61-79B6-B6C9-7C4E-8C0CA9644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01" y="732768"/>
            <a:ext cx="7214905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السؤال الأول. من يقرأ جوابه؟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2A20C34-43B3-DA68-2CB8-74EBB4955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111" y="2755392"/>
            <a:ext cx="8357235" cy="2030784"/>
          </a:xfrm>
          <a:prstGeom prst="rect">
            <a:avLst/>
          </a:prstGeom>
        </p:spPr>
      </p:pic>
      <p:pic>
        <p:nvPicPr>
          <p:cNvPr id="13" name="Espace réservé pour une image  17">
            <a:extLst>
              <a:ext uri="{FF2B5EF4-FFF2-40B4-BE49-F238E27FC236}">
                <a16:creationId xmlns:a16="http://schemas.microsoft.com/office/drawing/2014/main" id="{D543C5A3-8DDB-ACC3-0B73-F4F0EAB937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5436102-79FB-0E49-10DE-2A4B7272B5BD}"/>
              </a:ext>
            </a:extLst>
          </p:cNvPr>
          <p:cNvSpPr>
            <a:spLocks/>
          </p:cNvSpPr>
          <p:nvPr/>
        </p:nvSpPr>
        <p:spPr>
          <a:xfrm>
            <a:off x="598584" y="1165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8A0865F-38EC-DC3F-8670-DEE695EAC6D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72E1E98-2D52-C8AD-58F7-01AF322A707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B389921-AA40-E8CC-607B-682FFE0119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1DE70B8-E494-185C-A5F0-58D7832521E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804BFA6-5592-2283-4483-E58058CCDBC5}"/>
              </a:ext>
            </a:extLst>
          </p:cNvPr>
          <p:cNvSpPr>
            <a:spLocks/>
          </p:cNvSpPr>
          <p:nvPr/>
        </p:nvSpPr>
        <p:spPr>
          <a:xfrm>
            <a:off x="4739843" y="12155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2D467E-3C23-DA76-F076-45F8ABF9C202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86D60D-B39D-7660-6CF9-ECCA5E4A0760}"/>
              </a:ext>
            </a:extLst>
          </p:cNvPr>
          <p:cNvSpPr>
            <a:spLocks/>
          </p:cNvSpPr>
          <p:nvPr/>
        </p:nvSpPr>
        <p:spPr>
          <a:xfrm>
            <a:off x="6573113" y="1364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</p:spTree>
    <p:extLst>
      <p:ext uri="{BB962C8B-B14F-4D97-AF65-F5344CB8AC3E}">
        <p14:creationId xmlns:p14="http://schemas.microsoft.com/office/powerpoint/2010/main" val="2733563646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7002F-BB56-F982-06E6-5DC2296D2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EF0B7FF5-3F7B-ED5D-C3E9-FBC00E06B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01" y="732768"/>
            <a:ext cx="7214905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صححوا؟ هل أنتم متفقون مع الجواب؟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9D6F639-495C-5E2E-1229-01E0CCDB5A0D}"/>
              </a:ext>
            </a:extLst>
          </p:cNvPr>
          <p:cNvSpPr txBox="1"/>
          <p:nvPr/>
        </p:nvSpPr>
        <p:spPr>
          <a:xfrm>
            <a:off x="231648" y="3177920"/>
            <a:ext cx="8593265" cy="16004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 algn="r">
              <a:defRPr/>
            </a:pPr>
            <a:r>
              <a:rPr lang="ar-MA" b="1" dirty="0"/>
              <a:t>يُساعِدُ ﭐ</a:t>
            </a: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لْفُضولُ </a:t>
            </a:r>
            <a:r>
              <a:rPr lang="ar-MA" b="1" dirty="0"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لطِّفْلَ عَلى </a:t>
            </a:r>
            <a:r>
              <a:rPr lang="ar-MA" b="1" dirty="0"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كْتِشافِ </a:t>
            </a:r>
            <a:r>
              <a:rPr lang="ar-MA" b="1" dirty="0"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لْعالَمِ مِنْ حَوْلِهِ وَعَلى تَعَلُّمِ مَهاراتٍ جَديدَةٍ.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48AB3D5-8462-900E-601A-53EC9F570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673" t="24502" b="58467"/>
          <a:stretch/>
        </p:blipFill>
        <p:spPr>
          <a:xfrm>
            <a:off x="1341259" y="2292966"/>
            <a:ext cx="7214905" cy="90011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2A56B14-0613-62C9-E931-83D7832E95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1259" y="4786672"/>
            <a:ext cx="6962070" cy="106932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7FBFC5C-7322-AED1-6369-4ABBEE3EE5A8}"/>
              </a:ext>
            </a:extLst>
          </p:cNvPr>
          <p:cNvSpPr txBox="1"/>
          <p:nvPr/>
        </p:nvSpPr>
        <p:spPr>
          <a:xfrm>
            <a:off x="4097050" y="4743911"/>
            <a:ext cx="2610011" cy="919401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صَريحَةٌ</a:t>
            </a:r>
          </a:p>
        </p:txBody>
      </p:sp>
      <p:pic>
        <p:nvPicPr>
          <p:cNvPr id="16" name="Espace réservé pour une image  17">
            <a:extLst>
              <a:ext uri="{FF2B5EF4-FFF2-40B4-BE49-F238E27FC236}">
                <a16:creationId xmlns:a16="http://schemas.microsoft.com/office/drawing/2014/main" id="{E102AAAE-CC21-0876-FCA3-B1E9B6FD75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B17F421-7A82-285C-7E65-EE221E112103}"/>
              </a:ext>
            </a:extLst>
          </p:cNvPr>
          <p:cNvSpPr>
            <a:spLocks/>
          </p:cNvSpPr>
          <p:nvPr/>
        </p:nvSpPr>
        <p:spPr>
          <a:xfrm>
            <a:off x="598584" y="1165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35E9C13-245D-9391-66BE-E2A011EA382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ADF4789-D5ED-993A-5BD1-C16720639C8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B585A9B-1460-50EC-F140-5E0753B4B1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9322646-A416-442E-2E88-BA498C2A05F7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C3FD41A-2422-BBDC-00C5-F4760B268667}"/>
              </a:ext>
            </a:extLst>
          </p:cNvPr>
          <p:cNvSpPr>
            <a:spLocks/>
          </p:cNvSpPr>
          <p:nvPr/>
        </p:nvSpPr>
        <p:spPr>
          <a:xfrm>
            <a:off x="4739843" y="12155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EFA507-AFCB-160F-C2D0-FEADD0673F17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0B4B77-5587-573C-2815-0719D486CE1D}"/>
              </a:ext>
            </a:extLst>
          </p:cNvPr>
          <p:cNvSpPr>
            <a:spLocks/>
          </p:cNvSpPr>
          <p:nvPr/>
        </p:nvSpPr>
        <p:spPr>
          <a:xfrm>
            <a:off x="6573113" y="1364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</p:spTree>
    <p:extLst>
      <p:ext uri="{BB962C8B-B14F-4D97-AF65-F5344CB8AC3E}">
        <p14:creationId xmlns:p14="http://schemas.microsoft.com/office/powerpoint/2010/main" val="677429425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A52FB-6C96-A46F-F428-AE5AAD6F2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93E60EE5-57D9-14FA-FE9C-8C37B9BD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01" y="732768"/>
            <a:ext cx="7214905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السؤال الثاني. من يقرأ جوابه؟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6EE0121-3E2C-91A2-0F0F-748B7AABA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62453" b="622"/>
          <a:stretch/>
        </p:blipFill>
        <p:spPr>
          <a:xfrm>
            <a:off x="552763" y="2995781"/>
            <a:ext cx="8264729" cy="2156886"/>
          </a:xfrm>
          <a:prstGeom prst="rect">
            <a:avLst/>
          </a:prstGeom>
        </p:spPr>
      </p:pic>
      <p:pic>
        <p:nvPicPr>
          <p:cNvPr id="7" name="Espace réservé pour une image  17">
            <a:extLst>
              <a:ext uri="{FF2B5EF4-FFF2-40B4-BE49-F238E27FC236}">
                <a16:creationId xmlns:a16="http://schemas.microsoft.com/office/drawing/2014/main" id="{EBEA9EDF-39DB-C5B7-2C9C-D8BDE8725E7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D8EFBE-08E0-FE9B-4A50-AC6E283F6ACB}"/>
              </a:ext>
            </a:extLst>
          </p:cNvPr>
          <p:cNvSpPr>
            <a:spLocks/>
          </p:cNvSpPr>
          <p:nvPr/>
        </p:nvSpPr>
        <p:spPr>
          <a:xfrm>
            <a:off x="598584" y="1165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3101DCA-1F58-4535-AF67-475AD50906B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447536F-4BF6-6A5D-1144-109E92C0935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BB81534-6528-8103-7094-7DBB56311D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94F7E34-665D-DD6B-5A1A-A4713E4F4F0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6078F2-AF02-3DF5-B44B-37D3879C0F4C}"/>
              </a:ext>
            </a:extLst>
          </p:cNvPr>
          <p:cNvSpPr>
            <a:spLocks/>
          </p:cNvSpPr>
          <p:nvPr/>
        </p:nvSpPr>
        <p:spPr>
          <a:xfrm>
            <a:off x="4739843" y="12155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E65306-F326-4AE5-CDAB-AE801244786E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03A13C-8E61-9823-A990-81F56F999272}"/>
              </a:ext>
            </a:extLst>
          </p:cNvPr>
          <p:cNvSpPr>
            <a:spLocks/>
          </p:cNvSpPr>
          <p:nvPr/>
        </p:nvSpPr>
        <p:spPr>
          <a:xfrm>
            <a:off x="6573113" y="1364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</p:spTree>
    <p:extLst>
      <p:ext uri="{BB962C8B-B14F-4D97-AF65-F5344CB8AC3E}">
        <p14:creationId xmlns:p14="http://schemas.microsoft.com/office/powerpoint/2010/main" val="1211263434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D37D5-9B48-E9BB-A72D-819E2DD6D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60EC919-BC44-75F1-DF65-5DFC9BC63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01" y="732768"/>
            <a:ext cx="7214905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هل أنتم متفقون مع الجواب؟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7528D45-B1EE-91A7-E2FE-180B04C20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260" y="1887412"/>
            <a:ext cx="7914975" cy="99277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BEBAB3A-4BF0-EF29-039A-DDF1939F55E3}"/>
              </a:ext>
            </a:extLst>
          </p:cNvPr>
          <p:cNvSpPr txBox="1"/>
          <p:nvPr/>
        </p:nvSpPr>
        <p:spPr>
          <a:xfrm>
            <a:off x="507018" y="2325708"/>
            <a:ext cx="8317895" cy="2442270"/>
          </a:xfrm>
          <a:prstGeom prst="roundRect">
            <a:avLst>
              <a:gd name="adj" fmla="val 9847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اَلْإِنْسانُ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ٱلْبالِغُ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يَكْتَسِبُ مَهاراتٍ جَديدَةً وَيُصْبِحُ أَكْثَرَ وَعْياً بِقُدُراتِهِ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ٱلشَّخْصِيَّةِ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وَأَهْدافِهِ، وَهَذا يُساعِدُهُ عَلى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ٱتِّخاذِ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قَراراتٍ مُهِمَّةٍ في حَياتِهِ.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4DB94A6-8B94-D063-7862-EB573F47B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1259" y="4786672"/>
            <a:ext cx="6962070" cy="106932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4CA6A92-FC88-CA8F-BB91-89BB2D63EF68}"/>
              </a:ext>
            </a:extLst>
          </p:cNvPr>
          <p:cNvSpPr txBox="1"/>
          <p:nvPr/>
        </p:nvSpPr>
        <p:spPr>
          <a:xfrm>
            <a:off x="3310414" y="4746573"/>
            <a:ext cx="2610011" cy="9194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/>
              <a:t>ضِمْنِيَّةٌ</a:t>
            </a:r>
          </a:p>
        </p:txBody>
      </p:sp>
      <p:pic>
        <p:nvPicPr>
          <p:cNvPr id="15" name="Espace réservé pour une image  17">
            <a:extLst>
              <a:ext uri="{FF2B5EF4-FFF2-40B4-BE49-F238E27FC236}">
                <a16:creationId xmlns:a16="http://schemas.microsoft.com/office/drawing/2014/main" id="{5B2FC313-084D-A2F9-2C9C-2A4DAF4848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93835B1-E64E-1BC8-F442-27865F153D5E}"/>
              </a:ext>
            </a:extLst>
          </p:cNvPr>
          <p:cNvSpPr>
            <a:spLocks/>
          </p:cNvSpPr>
          <p:nvPr/>
        </p:nvSpPr>
        <p:spPr>
          <a:xfrm>
            <a:off x="598584" y="1165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3A8F3BC-D156-59AF-737A-19DE95DEB21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6959E3A-BAEC-EFAC-56C0-435C77546BF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421DE3B-0C98-B4CE-4AF2-63954269D4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50704F6-A9CC-49A8-9E81-0C57921A3B61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0E3CE66-C039-4301-DC36-AD28618B2FC3}"/>
              </a:ext>
            </a:extLst>
          </p:cNvPr>
          <p:cNvSpPr>
            <a:spLocks/>
          </p:cNvSpPr>
          <p:nvPr/>
        </p:nvSpPr>
        <p:spPr>
          <a:xfrm>
            <a:off x="4739843" y="121558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08FEC2-2B29-A68B-130C-95A8A69A464C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A6B939-32E3-D485-75D3-C442F1279CBF}"/>
              </a:ext>
            </a:extLst>
          </p:cNvPr>
          <p:cNvSpPr>
            <a:spLocks/>
          </p:cNvSpPr>
          <p:nvPr/>
        </p:nvSpPr>
        <p:spPr>
          <a:xfrm>
            <a:off x="6573113" y="1364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</p:spTree>
    <p:extLst>
      <p:ext uri="{BB962C8B-B14F-4D97-AF65-F5344CB8AC3E}">
        <p14:creationId xmlns:p14="http://schemas.microsoft.com/office/powerpoint/2010/main" val="3124791592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DA06-B23A-D621-423D-643242FE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CD8BB82-3318-7961-00EA-8022C15174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8" name="Titre 3">
            <a:extLst>
              <a:ext uri="{FF2B5EF4-FFF2-40B4-BE49-F238E27FC236}">
                <a16:creationId xmlns:a16="http://schemas.microsoft.com/office/drawing/2014/main" id="{B892232F-2C5A-0A9D-2250-6AC8C408FF79}"/>
              </a:ext>
            </a:extLst>
          </p:cNvPr>
          <p:cNvSpPr txBox="1">
            <a:spLocks/>
          </p:cNvSpPr>
          <p:nvPr/>
        </p:nvSpPr>
        <p:spPr>
          <a:xfrm>
            <a:off x="315920" y="1001601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اختتام الحصة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3101C6-BF6B-2F71-435A-2D0B8F539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6528" y="1145601"/>
            <a:ext cx="432000" cy="432000"/>
          </a:xfrm>
          <a:prstGeom prst="rect">
            <a:avLst/>
          </a:prstGeom>
          <a:ln>
            <a:noFill/>
          </a:ln>
        </p:spPr>
      </p:pic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F867C460-085A-81C4-E42C-F362671287D1}"/>
              </a:ext>
            </a:extLst>
          </p:cNvPr>
          <p:cNvSpPr txBox="1">
            <a:spLocks/>
          </p:cNvSpPr>
          <p:nvPr/>
        </p:nvSpPr>
        <p:spPr>
          <a:xfrm>
            <a:off x="2322000" y="381716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واجباتكم المنزلية.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48532D9-994E-68F4-EFE1-BB90C48A129A}"/>
              </a:ext>
            </a:extLst>
          </p:cNvPr>
          <p:cNvSpPr txBox="1"/>
          <p:nvPr/>
        </p:nvSpPr>
        <p:spPr>
          <a:xfrm>
            <a:off x="2578720" y="3040837"/>
            <a:ext cx="4750904" cy="604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19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DC29B-3DC3-D765-046B-21A161927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3">
            <a:extLst>
              <a:ext uri="{FF2B5EF4-FFF2-40B4-BE49-F238E27FC236}">
                <a16:creationId xmlns:a16="http://schemas.microsoft.com/office/drawing/2014/main" id="{EFE2FEDA-A97A-2D40-DFC6-862C094AC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87" y="771354"/>
            <a:ext cx="6840000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بتعاريف هذه الكلمات؟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949B53-4FDA-94BE-19A3-9C567BC234B8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60655B9-2820-1AED-C397-97D31A4EE4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3687" y="1265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60E88E6-605A-6344-D431-83D3C53DEC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2088DB0-09C5-FECD-A351-D9A7840E299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E8E3BDE-D490-3CD5-76D1-AF41ABD668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73DA70A-8B5A-267F-EBAF-0DADE146DDA7}"/>
              </a:ext>
            </a:extLst>
          </p:cNvPr>
          <p:cNvSpPr>
            <a:spLocks/>
          </p:cNvSpPr>
          <p:nvPr/>
        </p:nvSpPr>
        <p:spPr>
          <a:xfrm>
            <a:off x="4739843" y="14168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5B6320-B6C1-BF34-852A-05E3C61EE500}"/>
              </a:ext>
            </a:extLst>
          </p:cNvPr>
          <p:cNvSpPr>
            <a:spLocks/>
          </p:cNvSpPr>
          <p:nvPr/>
        </p:nvSpPr>
        <p:spPr>
          <a:xfrm>
            <a:off x="2639229" y="141681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C0C626-A1FA-5E5E-490C-E1B887DE9B74}"/>
              </a:ext>
            </a:extLst>
          </p:cNvPr>
          <p:cNvSpPr>
            <a:spLocks/>
          </p:cNvSpPr>
          <p:nvPr/>
        </p:nvSpPr>
        <p:spPr>
          <a:xfrm>
            <a:off x="6573113" y="1364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FD69AFBC-26EE-34A2-A151-E8989EF056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38DF855B-4582-0F57-471B-BF32ECF9539F}"/>
              </a:ext>
            </a:extLst>
          </p:cNvPr>
          <p:cNvSpPr txBox="1"/>
          <p:nvPr/>
        </p:nvSpPr>
        <p:spPr>
          <a:xfrm>
            <a:off x="6965306" y="2994165"/>
            <a:ext cx="18072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مَدارِكُ</a:t>
            </a:r>
          </a:p>
        </p:txBody>
      </p: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id="{E5310ADE-DE64-42BE-7F1E-5C44CC46B5A0}"/>
              </a:ext>
            </a:extLst>
          </p:cNvPr>
          <p:cNvSpPr txBox="1"/>
          <p:nvPr/>
        </p:nvSpPr>
        <p:spPr>
          <a:xfrm>
            <a:off x="4298022" y="2999101"/>
            <a:ext cx="2505114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مَهاراتٌ مُعَقَّدَةٌ</a:t>
            </a:r>
          </a:p>
        </p:txBody>
      </p: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1D4F534D-6C7F-5C2D-A71F-A3A880DC926F}"/>
              </a:ext>
            </a:extLst>
          </p:cNvPr>
          <p:cNvSpPr txBox="1"/>
          <p:nvPr/>
        </p:nvSpPr>
        <p:spPr>
          <a:xfrm>
            <a:off x="2341781" y="2979379"/>
            <a:ext cx="180540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يَنْمو</a:t>
            </a:r>
          </a:p>
        </p:txBody>
      </p:sp>
      <p:sp>
        <p:nvSpPr>
          <p:cNvPr id="18" name="Google Shape;452;p158">
            <a:extLst>
              <a:ext uri="{FF2B5EF4-FFF2-40B4-BE49-F238E27FC236}">
                <a16:creationId xmlns:a16="http://schemas.microsoft.com/office/drawing/2014/main" id="{0C11BC41-E3A8-BEF3-5D25-572CF1CA2C79}"/>
              </a:ext>
            </a:extLst>
          </p:cNvPr>
          <p:cNvSpPr txBox="1"/>
          <p:nvPr/>
        </p:nvSpPr>
        <p:spPr>
          <a:xfrm>
            <a:off x="420317" y="3007705"/>
            <a:ext cx="18072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اِسْتِقْلالِيَّةٌ</a:t>
            </a:r>
          </a:p>
        </p:txBody>
      </p:sp>
    </p:spTree>
    <p:extLst>
      <p:ext uri="{BB962C8B-B14F-4D97-AF65-F5344CB8AC3E}">
        <p14:creationId xmlns:p14="http://schemas.microsoft.com/office/powerpoint/2010/main" val="1959557288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0E08D-0CA3-C55C-4A43-8DFD0A60B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D54AF0E1-4C83-773F-1181-1A9985C59ED4}"/>
              </a:ext>
            </a:extLst>
          </p:cNvPr>
          <p:cNvSpPr txBox="1"/>
          <p:nvPr/>
        </p:nvSpPr>
        <p:spPr>
          <a:xfrm>
            <a:off x="1501097" y="2536328"/>
            <a:ext cx="6141806" cy="11237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إِسْتْراتيجيةُ ﭐلْكَلِماتِ ﭐلْمَفاتيحِ</a:t>
            </a:r>
          </a:p>
        </p:txBody>
      </p:sp>
      <p:sp>
        <p:nvSpPr>
          <p:cNvPr id="11" name="Titre 13">
            <a:extLst>
              <a:ext uri="{FF2B5EF4-FFF2-40B4-BE49-F238E27FC236}">
                <a16:creationId xmlns:a16="http://schemas.microsoft.com/office/drawing/2014/main" id="{FC5B94D3-A129-CA52-C604-0E30108D7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بخطوات استراتيجية الكلمات المفاتيح؟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0C90C98B-7328-A158-D922-7240CE5D61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8FAAF5A-6525-A356-D381-81C4AF065547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F0226D0-A124-36FE-720A-D4E7294F35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3687" y="1265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47088DA-002B-2BF3-4A21-ECCF5A998E3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ACDE4F0-F026-B611-F2D4-89B4E1FF67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0EFB0CB-3F66-BE11-56E1-A647A98CF6A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6181BD4-E140-58D3-EDB6-AA0B826678AB}"/>
              </a:ext>
            </a:extLst>
          </p:cNvPr>
          <p:cNvSpPr>
            <a:spLocks/>
          </p:cNvSpPr>
          <p:nvPr/>
        </p:nvSpPr>
        <p:spPr>
          <a:xfrm>
            <a:off x="4739843" y="14168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81F24C-A85D-C5C3-5F35-A6657E45A5B7}"/>
              </a:ext>
            </a:extLst>
          </p:cNvPr>
          <p:cNvSpPr>
            <a:spLocks/>
          </p:cNvSpPr>
          <p:nvPr/>
        </p:nvSpPr>
        <p:spPr>
          <a:xfrm>
            <a:off x="2639229" y="141681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986CA60-9572-3A2F-CBB9-475500B232BA}"/>
              </a:ext>
            </a:extLst>
          </p:cNvPr>
          <p:cNvSpPr>
            <a:spLocks/>
          </p:cNvSpPr>
          <p:nvPr/>
        </p:nvSpPr>
        <p:spPr>
          <a:xfrm>
            <a:off x="6573113" y="1364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</p:spTree>
    <p:extLst>
      <p:ext uri="{BB962C8B-B14F-4D97-AF65-F5344CB8AC3E}">
        <p14:creationId xmlns:p14="http://schemas.microsoft.com/office/powerpoint/2010/main" val="1269847767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6D84A-4180-9ACF-515D-82898E4CE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3">
            <a:extLst>
              <a:ext uri="{FF2B5EF4-FFF2-40B4-BE49-F238E27FC236}">
                <a16:creationId xmlns:a16="http://schemas.microsoft.com/office/drawing/2014/main" id="{5524C3A4-4E7B-33E6-2D60-51C4EAF8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 نشاط المعجم في منازلكم. الصفحة 40.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7D97D7C-6FE8-BD12-6DA7-C8D3BF116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376" y="714627"/>
            <a:ext cx="823008" cy="82300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1730509-F052-99C9-B699-B5D9DFFCC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296" y="1834513"/>
            <a:ext cx="7909584" cy="4477293"/>
          </a:xfrm>
          <a:prstGeom prst="rect">
            <a:avLst/>
          </a:prstGeom>
        </p:spPr>
      </p:pic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78A503E8-7E5E-7019-E8E2-4D3E7B65A95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296" y="1453670"/>
            <a:ext cx="792000" cy="792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53CA03-5AF2-9BC0-64BD-63331FDAC769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5A52B3E-3336-B4B9-102F-A982369EE9A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3687" y="1265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094E0A2-ACBB-090B-31F9-5906925F05F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1E4FFF9-8E9B-2276-F881-8EF62981E39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76EEEDA-DB91-5838-5218-3630E907650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9E7D8F4-61A6-43DB-6BC1-68FF3435BAA6}"/>
              </a:ext>
            </a:extLst>
          </p:cNvPr>
          <p:cNvSpPr>
            <a:spLocks/>
          </p:cNvSpPr>
          <p:nvPr/>
        </p:nvSpPr>
        <p:spPr>
          <a:xfrm>
            <a:off x="4739843" y="14168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68750B-EE1D-0FB7-4C60-2A6E0CCE0D9E}"/>
              </a:ext>
            </a:extLst>
          </p:cNvPr>
          <p:cNvSpPr>
            <a:spLocks/>
          </p:cNvSpPr>
          <p:nvPr/>
        </p:nvSpPr>
        <p:spPr>
          <a:xfrm>
            <a:off x="2639229" y="141681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8C84883-E3DC-F0C0-921D-D67EDC709899}"/>
              </a:ext>
            </a:extLst>
          </p:cNvPr>
          <p:cNvSpPr>
            <a:spLocks/>
          </p:cNvSpPr>
          <p:nvPr/>
        </p:nvSpPr>
        <p:spPr>
          <a:xfrm>
            <a:off x="6573113" y="1364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</p:spTree>
    <p:extLst>
      <p:ext uri="{BB962C8B-B14F-4D97-AF65-F5344CB8AC3E}">
        <p14:creationId xmlns:p14="http://schemas.microsoft.com/office/powerpoint/2010/main" val="2399326457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48DED5-079E-7F2B-944E-27A71222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الفائزون بنجمة السلوك الجيد هم : ............................................</a:t>
            </a:r>
            <a:endParaRPr lang="fr-MA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1620410-F112-6210-3B13-37323E514A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1FFBB3A4-E47E-0A1F-4EDF-48C3A0DDFB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B57754-DFDB-CE0F-14D3-C09141D4E063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679D44B-2F03-A5A1-4632-57EFF905516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3687" y="1265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2A50C01-1562-54BD-4D8E-08DD1A0A5A1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82CB5F5-6D7A-8F7A-C874-FF540ABF4C9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1DF8BF7-8656-64FA-27FB-80CD095B2DC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221A9-A41C-C904-623D-67635D6C3761}"/>
              </a:ext>
            </a:extLst>
          </p:cNvPr>
          <p:cNvSpPr>
            <a:spLocks/>
          </p:cNvSpPr>
          <p:nvPr/>
        </p:nvSpPr>
        <p:spPr>
          <a:xfrm>
            <a:off x="4739843" y="14168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8D4C91-8131-E6D7-9CF0-241DCA351245}"/>
              </a:ext>
            </a:extLst>
          </p:cNvPr>
          <p:cNvSpPr>
            <a:spLocks/>
          </p:cNvSpPr>
          <p:nvPr/>
        </p:nvSpPr>
        <p:spPr>
          <a:xfrm>
            <a:off x="2639229" y="141681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A1F74B-0C1D-5905-EE83-61D65363C1E1}"/>
              </a:ext>
            </a:extLst>
          </p:cNvPr>
          <p:cNvSpPr>
            <a:spLocks/>
          </p:cNvSpPr>
          <p:nvPr/>
        </p:nvSpPr>
        <p:spPr>
          <a:xfrm>
            <a:off x="6573113" y="1364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</p:spTree>
    <p:extLst>
      <p:ext uri="{BB962C8B-B14F-4D97-AF65-F5344CB8AC3E}">
        <p14:creationId xmlns:p14="http://schemas.microsoft.com/office/powerpoint/2010/main" val="624088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1852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37307" y="2029408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177279" y="2948767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فقرة باسترسال؛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177279" y="3839548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توقع مضمون نص مقروء و التحقق من التوقعات؛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177279" y="4730329"/>
            <a:ext cx="6696000" cy="976945"/>
            <a:chOff x="1331545" y="2851205"/>
            <a:chExt cx="6696000" cy="976945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331545" y="2997153"/>
              <a:ext cx="493478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توظيف استراتيجية الكلمات المفاتيح لاستخراج و استنتاج معلومات من نص مقروء.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3470432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E8E94-55AD-263E-48C3-ABC756564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715AF14-1EF2-15C2-E76B-FA03D66C7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اختتام الحصة5_1">
            <a:hlinkClick r:id="" action="ppaction://media"/>
            <a:extLst>
              <a:ext uri="{FF2B5EF4-FFF2-40B4-BE49-F238E27FC236}">
                <a16:creationId xmlns:a16="http://schemas.microsoft.com/office/drawing/2014/main" id="{07E2D7E6-3EAF-0006-7B3B-1B980B35FB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1663" y="2439988"/>
            <a:ext cx="5400675" cy="3038475"/>
          </a:xfrm>
          <a:prstGeom prst="rect">
            <a:avLst/>
          </a:prstGeom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EF55583-AF08-C2B5-6383-6599C8ED69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C05F5E7-A446-A764-A157-6DDA0013F1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992" y="690243"/>
            <a:ext cx="847392" cy="8473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594E76-FFF6-A7F5-98FF-E3CE1869E91B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67B390E-8946-022B-4F69-FC3C54DAD34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3687" y="1265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357C04A-4539-2706-8EEE-8A4FFB93904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0B7FCAD-5366-82AA-B7F9-F2064347A99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0506097-4852-CF2A-9A84-F3EA8384C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13D2DE-EEF7-81F3-9DB1-C63F559B246B}"/>
              </a:ext>
            </a:extLst>
          </p:cNvPr>
          <p:cNvSpPr>
            <a:spLocks/>
          </p:cNvSpPr>
          <p:nvPr/>
        </p:nvSpPr>
        <p:spPr>
          <a:xfrm>
            <a:off x="4739843" y="14168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7CA233-1277-1F01-6DD0-A959CFF26118}"/>
              </a:ext>
            </a:extLst>
          </p:cNvPr>
          <p:cNvSpPr>
            <a:spLocks/>
          </p:cNvSpPr>
          <p:nvPr/>
        </p:nvSpPr>
        <p:spPr>
          <a:xfrm>
            <a:off x="2639229" y="141681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D1AADC-4471-19B7-BEA9-95E44E27D011}"/>
              </a:ext>
            </a:extLst>
          </p:cNvPr>
          <p:cNvSpPr>
            <a:spLocks/>
          </p:cNvSpPr>
          <p:nvPr/>
        </p:nvSpPr>
        <p:spPr>
          <a:xfrm>
            <a:off x="6573113" y="1364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</p:spTree>
    <p:extLst>
      <p:ext uri="{BB962C8B-B14F-4D97-AF65-F5344CB8AC3E}">
        <p14:creationId xmlns:p14="http://schemas.microsoft.com/office/powerpoint/2010/main" val="2801917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EDAD97D-60A5-4CC6-AA19-59C7E96773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948350"/>
            <a:ext cx="7886700" cy="720000"/>
          </a:xfrm>
        </p:spPr>
        <p:txBody>
          <a:bodyPr/>
          <a:lstStyle/>
          <a:p>
            <a:r>
              <a:rPr lang="ar-AE" sz="4000" dirty="0"/>
              <a:t>  ا</a:t>
            </a:r>
            <a:r>
              <a:rPr lang="ar-MA" sz="4400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فتتاح</a:t>
            </a:r>
            <a:r>
              <a:rPr lang="ar-MA" sz="4000" dirty="0"/>
              <a:t> </a:t>
            </a:r>
            <a:r>
              <a:rPr lang="ar-MA" sz="4400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الحصة</a:t>
            </a:r>
            <a:endParaRPr lang="fr-MA" sz="4400" dirty="0">
              <a:solidFill>
                <a:srgbClr val="424D7B"/>
              </a:solidFill>
              <a:latin typeface="Dosis ExtraBold" pitchFamily="2" charset="0"/>
              <a:cs typeface="Microsoft Uighur" panose="02000000000000000000" pitchFamily="2" charset="-78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0872" y="1166693"/>
            <a:ext cx="360000" cy="360000"/>
          </a:xfrm>
          <a:prstGeom prst="rect">
            <a:avLst/>
          </a:prstGeom>
          <a:ln>
            <a:noFill/>
          </a:ln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165590" y="3406523"/>
            <a:ext cx="4500000" cy="102289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ترحيب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تدبير السلوك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نشاط اعتيادي : الطلاقة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790710" y="1839986"/>
            <a:ext cx="1380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7196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4486" y="1797196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56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64D9AC60-B943-9244-8F5A-B587DB9D5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D4985B-AF01-653C-62EA-F0DFD11B0AE0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34BFBC-BC75-953E-AE2B-8FFD17E21422}"/>
              </a:ext>
            </a:extLst>
          </p:cNvPr>
          <p:cNvSpPr>
            <a:spLocks/>
          </p:cNvSpPr>
          <p:nvPr/>
        </p:nvSpPr>
        <p:spPr>
          <a:xfrm>
            <a:off x="6584789" y="1165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7F77E56-CDE6-FFD9-C9D3-4CE7CEDA4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4F4E337-02DF-99A5-3C56-9221875755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C3CFD3B-BF0E-9BB2-959D-C27D579AB8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1E5428C-93EB-C586-6835-949FC0B2A1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3402741-4E7E-4BAD-2577-EFBA9E19B944}"/>
              </a:ext>
            </a:extLst>
          </p:cNvPr>
          <p:cNvSpPr>
            <a:spLocks/>
          </p:cNvSpPr>
          <p:nvPr/>
        </p:nvSpPr>
        <p:spPr>
          <a:xfrm>
            <a:off x="4739843" y="116593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BC018A-5C79-F0F2-0A34-75E77CB665CF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0">
            <a:extLst>
              <a:ext uri="{FF2B5EF4-FFF2-40B4-BE49-F238E27FC236}">
                <a16:creationId xmlns:a16="http://schemas.microsoft.com/office/drawing/2014/main" id="{96C6E4D0-07A7-3FA9-8E8C-EB6BD84F47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71" r="-17371"/>
          <a:stretch>
            <a:fillRect/>
          </a:stretch>
        </p:blipFill>
        <p:spPr>
          <a:xfrm>
            <a:off x="1871663" y="2160588"/>
            <a:ext cx="5400675" cy="3598862"/>
          </a:xfrm>
          <a:prstGeom prst="roundRect">
            <a:avLst>
              <a:gd name="adj" fmla="val 11828"/>
            </a:avLst>
          </a:prstGeom>
        </p:spPr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907EB4BE-FE38-0DFA-CDC8-1C9524F113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3770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EB36A-79AA-2C06-CA0A-36A57C171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69FCEB-E6D3-3214-9635-C7943DCD6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331" y="753733"/>
            <a:ext cx="6840000" cy="612000"/>
          </a:xfrm>
        </p:spPr>
        <p:txBody>
          <a:bodyPr>
            <a:no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حصة اليوم سأذكركم بشروط الحصول على نجمة السلوك الجيد.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كل حصة سيفوز ثلاثة منكم بالنجمة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AAD3BF1-7D2E-FACA-261E-CA695624DC8D}"/>
              </a:ext>
            </a:extLst>
          </p:cNvPr>
          <p:cNvSpPr/>
          <p:nvPr/>
        </p:nvSpPr>
        <p:spPr>
          <a:xfrm>
            <a:off x="-613787" y="79476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Google Shape;1333;p8">
            <a:extLst>
              <a:ext uri="{FF2B5EF4-FFF2-40B4-BE49-F238E27FC236}">
                <a16:creationId xmlns:a16="http://schemas.microsoft.com/office/drawing/2014/main" id="{4034A3D7-BA9F-1AA3-62F7-055C143FAC7A}"/>
              </a:ext>
            </a:extLst>
          </p:cNvPr>
          <p:cNvSpPr txBox="1"/>
          <p:nvPr/>
        </p:nvSpPr>
        <p:spPr>
          <a:xfrm>
            <a:off x="1829785" y="5076059"/>
            <a:ext cx="422019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lvl="0" algn="r" defTabSz="914400" rtl="1">
              <a:defRPr/>
            </a:pPr>
            <a:r>
              <a:rPr lang="ar-MA" kern="0" dirty="0"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أُنْجِزُ واجِباتي الْمَنْزِلِيَّةَ بِمُفْرَدي.</a:t>
            </a:r>
            <a:endParaRPr kumimoji="0" lang="ar-MA" sz="28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DC66C01-3DA0-9040-348F-485FA9CED601}"/>
              </a:ext>
            </a:extLst>
          </p:cNvPr>
          <p:cNvSpPr/>
          <p:nvPr/>
        </p:nvSpPr>
        <p:spPr>
          <a:xfrm>
            <a:off x="6324474" y="1957568"/>
            <a:ext cx="1800000" cy="180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76200" cap="flat" cmpd="sng" algn="ctr">
            <a:solidFill>
              <a:srgbClr val="A1A6B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61F7B03-259D-268A-4B5C-036BE82F2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036" y="4467250"/>
            <a:ext cx="1562876" cy="1562876"/>
          </a:xfrm>
          <a:prstGeom prst="rect">
            <a:avLst/>
          </a:prstGeom>
        </p:spPr>
      </p:pic>
      <p:sp>
        <p:nvSpPr>
          <p:cNvPr id="9" name="Google Shape;1333;p8">
            <a:extLst>
              <a:ext uri="{FF2B5EF4-FFF2-40B4-BE49-F238E27FC236}">
                <a16:creationId xmlns:a16="http://schemas.microsoft.com/office/drawing/2014/main" id="{15C703AA-A90A-04A3-04A3-D4582DDB36E9}"/>
              </a:ext>
            </a:extLst>
          </p:cNvPr>
          <p:cNvSpPr txBox="1"/>
          <p:nvPr/>
        </p:nvSpPr>
        <p:spPr>
          <a:xfrm>
            <a:off x="1829785" y="2627333"/>
            <a:ext cx="422019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كَيْ أَسْتَأْذِنَ لِأَخْذِ الْكَلِمَةِ:  أَلْزَمُ مَكاني ثُمَّ أَرْفَعُ أُصْبُعي لِلْإجابَةِ.</a:t>
            </a:r>
          </a:p>
        </p:txBody>
      </p:sp>
      <p:pic>
        <p:nvPicPr>
          <p:cNvPr id="16" name="Espace réservé pour une image  12">
            <a:extLst>
              <a:ext uri="{FF2B5EF4-FFF2-40B4-BE49-F238E27FC236}">
                <a16:creationId xmlns:a16="http://schemas.microsoft.com/office/drawing/2014/main" id="{5934936B-C4CD-48A3-76D6-3DB84D8FA8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B0B816-DFC0-35BE-F202-71A68B3B6790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B95641-E8CF-85B4-8C97-9B8CD8455D8F}"/>
              </a:ext>
            </a:extLst>
          </p:cNvPr>
          <p:cNvSpPr>
            <a:spLocks/>
          </p:cNvSpPr>
          <p:nvPr/>
        </p:nvSpPr>
        <p:spPr>
          <a:xfrm>
            <a:off x="6584789" y="1165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73F1E86-3459-E678-021A-348D5595E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747971F-0AF5-A6AD-75D8-1405EE9DFAE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EC99699-3AA3-ADAE-073F-53E062F5173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D6660A5-D10C-B836-3ECD-F4F62DD45DE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F22A416-FE55-768B-6BE6-64B36DEEB3AF}"/>
              </a:ext>
            </a:extLst>
          </p:cNvPr>
          <p:cNvSpPr>
            <a:spLocks/>
          </p:cNvSpPr>
          <p:nvPr/>
        </p:nvSpPr>
        <p:spPr>
          <a:xfrm>
            <a:off x="4739843" y="116593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EA02665-FE8E-AEE9-9D24-9163A7878C0B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71830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650AE-744E-3E3F-F2DB-3E90C2909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764D3382-BF3A-0C43-2E8A-6206339A5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على الطاولة ، الكراسة والدفتر والمقلمة في القمطر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" name="Espace réservé pour une image  4">
            <a:extLst>
              <a:ext uri="{FF2B5EF4-FFF2-40B4-BE49-F238E27FC236}">
                <a16:creationId xmlns:a16="http://schemas.microsoft.com/office/drawing/2014/main" id="{0EF54EB2-1BC0-215D-EDB5-90A3708CB6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9600" y="684000"/>
            <a:ext cx="792000" cy="792000"/>
          </a:xfrm>
        </p:spPr>
      </p:pic>
      <p:pic>
        <p:nvPicPr>
          <p:cNvPr id="29" name="Class AR_NV_05_1">
            <a:hlinkClick r:id="" action="ppaction://media"/>
            <a:extLst>
              <a:ext uri="{FF2B5EF4-FFF2-40B4-BE49-F238E27FC236}">
                <a16:creationId xmlns:a16="http://schemas.microsoft.com/office/drawing/2014/main" id="{88C9B6DC-4C52-16AC-B1DE-54E91DF4B2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</p:spPr>
      </p:pic>
      <p:pic>
        <p:nvPicPr>
          <p:cNvPr id="30" name="Image 2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98D1611-79C9-5D35-8B37-6A4459C7E4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13461" y="6186227"/>
            <a:ext cx="540000" cy="54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A5BBC7-5FF9-C185-E0C5-770FF22CB117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993144-B320-696A-5B20-EFD552AF5D6E}"/>
              </a:ext>
            </a:extLst>
          </p:cNvPr>
          <p:cNvSpPr>
            <a:spLocks/>
          </p:cNvSpPr>
          <p:nvPr/>
        </p:nvSpPr>
        <p:spPr>
          <a:xfrm>
            <a:off x="6584789" y="11659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C96F76A-3B84-90C0-72B3-DD7F4993BF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3EDE4DF-7B1A-AB5C-0E06-40937B8423F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E866C5C-10AA-82E1-7EFF-ADBBCEF6C59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7CEE196-366B-682F-27CD-CBC10E92D83D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F585309-C6FF-72DF-69ED-689893350B90}"/>
              </a:ext>
            </a:extLst>
          </p:cNvPr>
          <p:cNvSpPr>
            <a:spLocks/>
          </p:cNvSpPr>
          <p:nvPr/>
        </p:nvSpPr>
        <p:spPr>
          <a:xfrm>
            <a:off x="4739843" y="116593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127092-A431-97BF-764B-D71648984AAB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43775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05- افتتاح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14682</TotalTime>
  <Words>1355</Words>
  <Application>Microsoft Office PowerPoint</Application>
  <PresentationFormat>Affichage à l'écran (4:3)</PresentationFormat>
  <Paragraphs>309</Paragraphs>
  <Slides>51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51</vt:i4>
      </vt:variant>
    </vt:vector>
  </HeadingPairs>
  <TitlesOfParts>
    <vt:vector size="77" baseType="lpstr">
      <vt:lpstr>Arial</vt:lpstr>
      <vt:lpstr>Calibri</vt:lpstr>
      <vt:lpstr>Calibri Light</vt:lpstr>
      <vt:lpstr>Dosis</vt:lpstr>
      <vt:lpstr>Dosis ExtraBold</vt:lpstr>
      <vt:lpstr>Dosis Medium</vt:lpstr>
      <vt:lpstr>Dosis SemiBold</vt:lpstr>
      <vt:lpstr>Microsoft Uighur</vt:lpstr>
      <vt:lpstr>Modern Love</vt:lpstr>
      <vt:lpstr>Sakkal Majalla</vt:lpstr>
      <vt:lpstr>Wingdings</vt:lpstr>
      <vt:lpstr>2_Thème Office</vt:lpstr>
      <vt:lpstr>2_05- افتتاح الحصة</vt:lpstr>
      <vt:lpstr>01- نشاط اعتيادي</vt:lpstr>
      <vt:lpstr>1_01- نشاط اعتيادي</vt:lpstr>
      <vt:lpstr>04- قراءة/ كتابة</vt:lpstr>
      <vt:lpstr>1_04- قراءة/ كتابة</vt:lpstr>
      <vt:lpstr>1_05- اختتام الحصة</vt:lpstr>
      <vt:lpstr>3_Env-Enseignant</vt:lpstr>
      <vt:lpstr>00_Env-Enseignant</vt:lpstr>
      <vt:lpstr>3_01- نشاط اعتيادي</vt:lpstr>
      <vt:lpstr>1_Env-Enseignant</vt:lpstr>
      <vt:lpstr>1_Thème Office</vt:lpstr>
      <vt:lpstr>2_01- نشاط اعتيادي</vt:lpstr>
      <vt:lpstr>2_05- اختتام الحصة</vt:lpstr>
      <vt:lpstr>Thème Office</vt:lpstr>
      <vt:lpstr>Présentation PowerPoint</vt:lpstr>
      <vt:lpstr>Présentation PowerPoint</vt:lpstr>
      <vt:lpstr>تنظيم حصص الأسبوع الثالث</vt:lpstr>
      <vt:lpstr>هيكلة حصة اليوم</vt:lpstr>
      <vt:lpstr>عند نهاية الحصة</vt:lpstr>
      <vt:lpstr>  افتتاح الحصة</vt:lpstr>
      <vt:lpstr>مرحبا بكم ، سنبدأ  حصة اللغة العربية.</vt:lpstr>
      <vt:lpstr>قبل أن نبدأ حصة اليوم سأذكركم بشروط الحصول على نجمة السلوك الجيد.  في كل حصة سيفوز ثلاثة منكم بالنجمة</vt:lpstr>
      <vt:lpstr>ضعوا اللوحة على الطاولة ، الكراسة والدفتر والمقلمة في القمطر.</vt:lpstr>
      <vt:lpstr>ستتدربون في هذه الحصة على قراءة فقرة بدقة وسرعة. من يقرأ؟  تابعوا.</vt:lpstr>
      <vt:lpstr>الآن سنمر لتحدي الطلاقة. سأسحب 5 بطاقات تحمل أسماء 5 متعلمين.  سأنادي على المتعلم الأول ليقرأ النص بطلاقة.</vt:lpstr>
      <vt:lpstr>أنادي على التلميذ الأول: .................................. .</vt:lpstr>
      <vt:lpstr>الفائزون بنجمة الطلاقة هم ...........................................................................</vt:lpstr>
      <vt:lpstr>ورشة القراءة – الحصة 1 </vt:lpstr>
      <vt:lpstr> سنقرأ نصا بعنوان أنا الإنسان . ما  أهم مراحل النمو عند الإنسان؟</vt:lpstr>
      <vt:lpstr>قبل قراءة النص سنتعرف على مفردات تفيدنا في فهم النص. سأقرأ أولاً. من يقرأ مثلي؟</vt:lpstr>
      <vt:lpstr>الآن، سنربط كل كلمة بالتعريف المناسب لها .  مدارك؟ مهارات معقدة ؟ ينمو ؟ استقلالية ؟ </vt:lpstr>
      <vt:lpstr> لاحظوا عنوان النص و الصورة. لتتوقعوا مضمون النص. ما مراحل نمو الإنسان التي تعرفونها؟</vt:lpstr>
      <vt:lpstr>سأسجل بعض أجابتكم و توقعاتكم على السبورة لكي نتحقق منها بعد قراءة النص.</vt:lpstr>
      <vt:lpstr>خدوا كراساتكم . ستقرَؤون النص قراءة صامتة لتحققوا من توقعاتكم.</vt:lpstr>
      <vt:lpstr>من توقع ما جاء في النص؟ أين  قرأت ذلك في النص؟</vt:lpstr>
      <vt:lpstr>انتبهوا سنتعرف معا على محتوى النص. من يقرأ السؤال؟ من منكم يجيب؟</vt:lpstr>
      <vt:lpstr>انتبهوا سنتعرف معا على محتوى النص. من يقرأ السؤال؟ من منكم يجيب؟</vt:lpstr>
      <vt:lpstr>سأقرأ النص ؛ تابعوا معي ؛ سطروا على مفردات المعجم التي تعلمناها عندما نصل إليها : مدارك/ مهارات معقدة / ينمو / استقلالية .</vt:lpstr>
      <vt:lpstr>ورشة القراءة – الحصة 2</vt:lpstr>
      <vt:lpstr>الآن سيقرأ كل واحد منكم  فقرة مع احترام قواعد القراءة السليمة. الآخرون يتتبعون. من يقرأ؟</vt:lpstr>
      <vt:lpstr>الآن؛ ستطبقون استراتيجية الكلمات المفاتيح لاستخراج واستنتاج  معلومات من النص المقروء.</vt:lpstr>
      <vt:lpstr>من يذكرنا باستراتيجية الكلمات المفاتيح التي نوظفها للإجابة عن الأسئلة؟</vt:lpstr>
      <vt:lpstr>من يقرأ؟</vt:lpstr>
      <vt:lpstr>على كراساتكم، انجزوا النشاط 1 على الصفحة 39</vt:lpstr>
      <vt:lpstr>سأمر بين الصفوف لمساعدتكم.</vt:lpstr>
      <vt:lpstr>نصحح السؤال الأول. من يقرأ جوابه؟</vt:lpstr>
      <vt:lpstr>صححوا. أين ورد الجواب في النص؟</vt:lpstr>
      <vt:lpstr>نصحح السؤال الثاني. من يقرأ جوابه؟</vt:lpstr>
      <vt:lpstr>صححوا. أين ورد الجواب في النص؟</vt:lpstr>
      <vt:lpstr>نصحح السؤال الثالث. من يقرأ جوابه؟</vt:lpstr>
      <vt:lpstr>نصحح السؤال الثالث. أين ورد ما يدل على ذلك في النص؟</vt:lpstr>
      <vt:lpstr>الان سيعمل كل واحد منكم بمفرده</vt:lpstr>
      <vt:lpstr>أجيبوا عن الأسئلة  على دفاتر القسم بعد كتابة التاريخ وعنوان الدرس . </vt:lpstr>
      <vt:lpstr>معكم 7 دقائق للإجابة؟ سأمر بين الصفوف لتقييم إجاباتكم. حددوا نوع المؤشرات صريحة او ضمنية.</vt:lpstr>
      <vt:lpstr>نصحح السؤال الأول. من يقرأ جوابه؟</vt:lpstr>
      <vt:lpstr>صححوا؟ هل أنتم متفقون مع الجواب؟</vt:lpstr>
      <vt:lpstr>نصحح السؤال الثاني. من يقرأ جوابه؟</vt:lpstr>
      <vt:lpstr>صححوا. هل أنتم متفقون مع الجواب؟</vt:lpstr>
      <vt:lpstr>Présentation PowerPoint</vt:lpstr>
      <vt:lpstr>من يذكرنا بتعاريف هذه الكلمات؟ </vt:lpstr>
      <vt:lpstr>من يذكرنا بخطوات استراتيجية الكلمات المفاتيح؟ </vt:lpstr>
      <vt:lpstr>أنجزوا نشاط المعجم في منازلكم. الصفحة 40.</vt:lpstr>
      <vt:lpstr>الفائزون بنجمة السلوك الجيد هم : ............................................</vt:lpstr>
      <vt:lpstr>إلى اللقاء في الحصة المقبلة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160</cp:revision>
  <dcterms:created xsi:type="dcterms:W3CDTF">2023-09-20T21:35:22Z</dcterms:created>
  <dcterms:modified xsi:type="dcterms:W3CDTF">2025-11-10T15:35:14Z</dcterms:modified>
</cp:coreProperties>
</file>