
<file path=[Content_Types].xml><?xml version="1.0" encoding="utf-8"?>
<Types xmlns="http://schemas.openxmlformats.org/package/2006/content-types">
  <Default Extension="bin" ContentType="image/unknown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4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5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6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7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8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9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0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  <p:sldMasterId id="2147483725" r:id="rId2"/>
    <p:sldMasterId id="2147483748" r:id="rId3"/>
    <p:sldMasterId id="2147483771" r:id="rId4"/>
    <p:sldMasterId id="2147483786" r:id="rId5"/>
    <p:sldMasterId id="2147483799" r:id="rId6"/>
    <p:sldMasterId id="2147483824" r:id="rId7"/>
    <p:sldMasterId id="2147483839" r:id="rId8"/>
    <p:sldMasterId id="2147483863" r:id="rId9"/>
    <p:sldMasterId id="2147483886" r:id="rId10"/>
    <p:sldMasterId id="2147483910" r:id="rId11"/>
  </p:sldMasterIdLst>
  <p:notesMasterIdLst>
    <p:notesMasterId r:id="rId62"/>
  </p:notesMasterIdLst>
  <p:sldIdLst>
    <p:sldId id="2147482727" r:id="rId12"/>
    <p:sldId id="2147482604" r:id="rId13"/>
    <p:sldId id="2147482728" r:id="rId14"/>
    <p:sldId id="2147482697" r:id="rId15"/>
    <p:sldId id="2147482705" r:id="rId16"/>
    <p:sldId id="2147482706" r:id="rId17"/>
    <p:sldId id="2147482472" r:id="rId18"/>
    <p:sldId id="2147482725" r:id="rId19"/>
    <p:sldId id="2147482473" r:id="rId20"/>
    <p:sldId id="2134807209" r:id="rId21"/>
    <p:sldId id="2134807211" r:id="rId22"/>
    <p:sldId id="2134807213" r:id="rId23"/>
    <p:sldId id="2134807214" r:id="rId24"/>
    <p:sldId id="2147482708" r:id="rId25"/>
    <p:sldId id="2134806766" r:id="rId26"/>
    <p:sldId id="2147482518" r:id="rId27"/>
    <p:sldId id="2147482519" r:id="rId28"/>
    <p:sldId id="2147482520" r:id="rId29"/>
    <p:sldId id="2147482521" r:id="rId30"/>
    <p:sldId id="2147482522" r:id="rId31"/>
    <p:sldId id="2147482523" r:id="rId32"/>
    <p:sldId id="2147482524" r:id="rId33"/>
    <p:sldId id="2147482525" r:id="rId34"/>
    <p:sldId id="2147482526" r:id="rId35"/>
    <p:sldId id="2147482527" r:id="rId36"/>
    <p:sldId id="2147482729" r:id="rId37"/>
    <p:sldId id="2147482730" r:id="rId38"/>
    <p:sldId id="2147482731" r:id="rId39"/>
    <p:sldId id="2147482529" r:id="rId40"/>
    <p:sldId id="2147482732" r:id="rId41"/>
    <p:sldId id="2147482733" r:id="rId42"/>
    <p:sldId id="2147482734" r:id="rId43"/>
    <p:sldId id="2147482712" r:id="rId44"/>
    <p:sldId id="2147482542" r:id="rId45"/>
    <p:sldId id="2147482735" r:id="rId46"/>
    <p:sldId id="2147482736" r:id="rId47"/>
    <p:sldId id="2147482737" r:id="rId48"/>
    <p:sldId id="2147482738" r:id="rId49"/>
    <p:sldId id="2147482739" r:id="rId50"/>
    <p:sldId id="2147482740" r:id="rId51"/>
    <p:sldId id="2147482741" r:id="rId52"/>
    <p:sldId id="2147482742" r:id="rId53"/>
    <p:sldId id="2147482743" r:id="rId54"/>
    <p:sldId id="2147482744" r:id="rId55"/>
    <p:sldId id="2147482745" r:id="rId56"/>
    <p:sldId id="2147482715" r:id="rId57"/>
    <p:sldId id="2134807233" r:id="rId58"/>
    <p:sldId id="2147482726" r:id="rId59"/>
    <p:sldId id="2147482502" r:id="rId60"/>
    <p:sldId id="2147482634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9FA"/>
    <a:srgbClr val="424D7C"/>
    <a:srgbClr val="D6E9EA"/>
    <a:srgbClr val="1E3F48"/>
    <a:srgbClr val="0097B2"/>
    <a:srgbClr val="106585"/>
    <a:srgbClr val="00729A"/>
    <a:srgbClr val="70B1B6"/>
    <a:srgbClr val="7FB9BE"/>
    <a:srgbClr val="C3D2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83" autoAdjust="0"/>
    <p:restoredTop sz="93447" autoAdjust="0"/>
  </p:normalViewPr>
  <p:slideViewPr>
    <p:cSldViewPr snapToGrid="0">
      <p:cViewPr varScale="1">
        <p:scale>
          <a:sx n="70" d="100"/>
          <a:sy n="70" d="100"/>
        </p:scale>
        <p:origin x="888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453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16.png"/></Relationships>
</file>

<file path=ppt/slideLayouts/_rels/slideLayout12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16.png"/></Relationships>
</file>

<file path=ppt/slideLayouts/_rels/slideLayout1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16.png"/></Relationships>
</file>

<file path=ppt/slideLayouts/_rels/slideLayout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Layouts/_rels/slideLayout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Layouts/_rels/slideLayout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Layouts/_rels/slideLayout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png"/></Relationships>
</file>

<file path=ppt/slideLayouts/_rels/slideLayout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2.wdp"/><Relationship Id="rId7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.png"/></Relationships>
</file>

<file path=ppt/slideLayouts/_rels/slideLayout1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2.wdp"/><Relationship Id="rId7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4.png"/></Relationships>
</file>

<file path=ppt/slideLayouts/_rels/slideLayout2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2.wdp"/><Relationship Id="rId7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4275526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400402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15925096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78969837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</p:spTree>
    <p:extLst>
      <p:ext uri="{BB962C8B-B14F-4D97-AF65-F5344CB8AC3E}">
        <p14:creationId xmlns:p14="http://schemas.microsoft.com/office/powerpoint/2010/main" val="523967967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492336659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3295944431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2567050442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155770273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443839897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1394596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059286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39278802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9038132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9496874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3466486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4706873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300830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7801797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3154509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4179142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72348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983339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7349388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02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4A1D94F-62B1-C6D0-7E0F-52D1F997A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368" r="-4368"/>
          <a:stretch>
            <a:fillRect/>
          </a:stretch>
        </p:blipFill>
        <p:spPr>
          <a:xfrm>
            <a:off x="7566858" y="2871353"/>
            <a:ext cx="972000" cy="900000"/>
          </a:xfrm>
          <a:prstGeom prst="rect">
            <a:avLst/>
          </a:prstGeom>
        </p:spPr>
      </p:pic>
      <p:pic>
        <p:nvPicPr>
          <p:cNvPr id="9" name="Espace réservé pour une image  20">
            <a:extLst>
              <a:ext uri="{FF2B5EF4-FFF2-40B4-BE49-F238E27FC236}">
                <a16:creationId xmlns:a16="http://schemas.microsoft.com/office/drawing/2014/main" id="{44DC88C6-5707-86F7-D833-5641FA28E5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410748" y="3027833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527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7ED9F1C-25D9-EA0F-66D1-D7D3BB3ACC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3143" r="-13143"/>
          <a:stretch>
            <a:fillRect/>
          </a:stretch>
        </p:blipFill>
        <p:spPr>
          <a:xfrm>
            <a:off x="6589204" y="4424575"/>
            <a:ext cx="5364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166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7071001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4380370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82086529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05505511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Microsoft Uighur" panose="02000000000000000000" pitchFamily="2" charset="-78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868312292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5834030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2225306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764018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7934391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5718680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6118002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190420" y="2150869"/>
            <a:ext cx="7697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3305089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24401727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4138421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0763982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90009032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8383973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2247087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883181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39193824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2811305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656206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979699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098126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67747584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4825796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1738592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5459418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2972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4302269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4347570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4832750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3957500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812130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92152272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265308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8844324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7674912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3196740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9948570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987871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5439323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38666073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1023542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1927935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69528127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0271695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2173105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2643779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1176506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1205059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1976948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4673949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7191316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1349970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1858236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0570366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8791451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4426139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7734032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6492351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6948280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2329125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5106247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7979014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4140861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7119687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32986511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3072148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9126440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9601085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414758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6478015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2739777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6639393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8039644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3830587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8808720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7042331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23803274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227515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3843155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5664665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6638317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374402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0457638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9700486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05807237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4983364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0858204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6583803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227061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5934630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2195411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406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1651776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456940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9272071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5530890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0299436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9536708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7696922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9914022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8576093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3004884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626331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1638002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437276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6165416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6578586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05468304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1323543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9187885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3882304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1429593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1846086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0613591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1651121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52660999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0959526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4884482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2038225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700371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0425230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228986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6031206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9579468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9061375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9544587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07035871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398519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1321571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2153809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2160254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5473317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315968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7936278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5436993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2451447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942015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2375329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2405118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06542992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0386664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5559723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3182615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40852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34221728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5345313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49151916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92070096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5237296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6381903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034926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40752352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264356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6101963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572477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8052045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05229208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3094230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5489472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5096649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90342623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9808454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2918949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96572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47687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4219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23764623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07678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96207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41880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95683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32035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92990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75537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2380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00313992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45651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4976118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17293F3-D23C-5B39-CA2E-065ADB373CF2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DB622CA-75B8-1DB3-221C-F032331AEC89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2422045F-9F83-8B02-B2A6-ACEAD36DEBAC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32E9D8C1-44A4-3DD1-138E-64212CF1CAB8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CF72A1D0-19C5-FB34-3BA6-3FC3D8AD19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651CEA69-29B3-CA99-012C-DE3CBF19CF8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461FED72-4AD6-2E71-C03F-25EB16265D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0F7C12C-FBB0-E4FC-D49D-AE43AB4F49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76202372-AC64-90F0-FB97-3C822FFD202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1BFAFA1A-B3A8-6BF0-D7F3-153117367B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D113B0C1-5BA0-6BE9-2BCD-F9F05FAD57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2AF551-AFE7-003D-FA00-8F4FBF995F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8D2F1BFB-C355-7F08-41BE-DA5865755C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38917069-6101-0DC9-93E1-900F88BE62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B2614ECD-99CF-FF11-140D-A119DFD535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D3F024BA-DAE1-588E-F0F5-B1E8B89B4B9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009583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17293F3-D23C-5B39-CA2E-065ADB373CF2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DB622CA-75B8-1DB3-221C-F032331AEC89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2422045F-9F83-8B02-B2A6-ACEAD36DEBAC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32E9D8C1-44A4-3DD1-138E-64212CF1CAB8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CF72A1D0-19C5-FB34-3BA6-3FC3D8AD19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651CEA69-29B3-CA99-012C-DE3CBF19CF8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461FED72-4AD6-2E71-C03F-25EB16265D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0F7C12C-FBB0-E4FC-D49D-AE43AB4F49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76202372-AC64-90F0-FB97-3C822FFD202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1BFAFA1A-B3A8-6BF0-D7F3-153117367B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D113B0C1-5BA0-6BE9-2BCD-F9F05FAD57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2AF551-AFE7-003D-FA00-8F4FBF995F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8D2F1BFB-C355-7F08-41BE-DA5865755C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38917069-6101-0DC9-93E1-900F88BE62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B2614ECD-99CF-FF11-140D-A119DFD535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D3F024BA-DAE1-588E-F0F5-B1E8B89B4B9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6707647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8519818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46094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881488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44894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08503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86080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40626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9563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5512850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838949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25258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070493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86602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7721579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4713601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66232617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2983697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62321597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022646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13" Type="http://schemas.openxmlformats.org/officeDocument/2006/relationships/slideLayout" Target="../slideLayouts/slideLayout195.xml"/><Relationship Id="rId18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85.xml"/><Relationship Id="rId21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4.xml"/><Relationship Id="rId17" Type="http://schemas.openxmlformats.org/officeDocument/2006/relationships/slideLayout" Target="../slideLayouts/slideLayout199.xml"/><Relationship Id="rId25" Type="http://schemas.openxmlformats.org/officeDocument/2006/relationships/image" Target="../media/image1.bin"/><Relationship Id="rId2" Type="http://schemas.openxmlformats.org/officeDocument/2006/relationships/slideLayout" Target="../slideLayouts/slideLayout184.xml"/><Relationship Id="rId16" Type="http://schemas.openxmlformats.org/officeDocument/2006/relationships/slideLayout" Target="../slideLayouts/slideLayout198.xml"/><Relationship Id="rId20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24" Type="http://schemas.openxmlformats.org/officeDocument/2006/relationships/theme" Target="../theme/theme10.xml"/><Relationship Id="rId5" Type="http://schemas.openxmlformats.org/officeDocument/2006/relationships/slideLayout" Target="../slideLayouts/slideLayout187.xml"/><Relationship Id="rId15" Type="http://schemas.openxmlformats.org/officeDocument/2006/relationships/slideLayout" Target="../slideLayouts/slideLayout197.xml"/><Relationship Id="rId23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192.xml"/><Relationship Id="rId19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4" Type="http://schemas.openxmlformats.org/officeDocument/2006/relationships/slideLayout" Target="../slideLayouts/slideLayout196.xml"/><Relationship Id="rId22" Type="http://schemas.openxmlformats.org/officeDocument/2006/relationships/slideLayout" Target="../slideLayouts/slideLayout20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13" Type="http://schemas.openxmlformats.org/officeDocument/2006/relationships/slideLayout" Target="../slideLayouts/slideLayout218.xml"/><Relationship Id="rId18" Type="http://schemas.openxmlformats.org/officeDocument/2006/relationships/slideLayout" Target="../slideLayouts/slideLayout223.xml"/><Relationship Id="rId3" Type="http://schemas.openxmlformats.org/officeDocument/2006/relationships/slideLayout" Target="../slideLayouts/slideLayout208.xml"/><Relationship Id="rId21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12.xml"/><Relationship Id="rId12" Type="http://schemas.openxmlformats.org/officeDocument/2006/relationships/slideLayout" Target="../slideLayouts/slideLayout217.xml"/><Relationship Id="rId17" Type="http://schemas.openxmlformats.org/officeDocument/2006/relationships/slideLayout" Target="../slideLayouts/slideLayout222.xml"/><Relationship Id="rId25" Type="http://schemas.openxmlformats.org/officeDocument/2006/relationships/image" Target="../media/image1.bin"/><Relationship Id="rId2" Type="http://schemas.openxmlformats.org/officeDocument/2006/relationships/slideLayout" Target="../slideLayouts/slideLayout207.xml"/><Relationship Id="rId16" Type="http://schemas.openxmlformats.org/officeDocument/2006/relationships/slideLayout" Target="../slideLayouts/slideLayout221.xml"/><Relationship Id="rId20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24" Type="http://schemas.openxmlformats.org/officeDocument/2006/relationships/theme" Target="../theme/theme11.xml"/><Relationship Id="rId5" Type="http://schemas.openxmlformats.org/officeDocument/2006/relationships/slideLayout" Target="../slideLayouts/slideLayout210.xml"/><Relationship Id="rId15" Type="http://schemas.openxmlformats.org/officeDocument/2006/relationships/slideLayout" Target="../slideLayouts/slideLayout220.xml"/><Relationship Id="rId23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15.xml"/><Relationship Id="rId19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Relationship Id="rId14" Type="http://schemas.openxmlformats.org/officeDocument/2006/relationships/slideLayout" Target="../slideLayouts/slideLayout219.xml"/><Relationship Id="rId22" Type="http://schemas.openxmlformats.org/officeDocument/2006/relationships/slideLayout" Target="../slideLayouts/slideLayout2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image" Target="../media/image1.bin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image" Target="../media/image1.bin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26" Type="http://schemas.openxmlformats.org/officeDocument/2006/relationships/image" Target="../media/image6.jpg"/><Relationship Id="rId3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5" Type="http://schemas.openxmlformats.org/officeDocument/2006/relationships/theme" Target="../theme/theme6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24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23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3.xml"/><Relationship Id="rId16" Type="http://schemas.openxmlformats.org/officeDocument/2006/relationships/image" Target="../media/image5.jpg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8.xml"/><Relationship Id="rId18" Type="http://schemas.openxmlformats.org/officeDocument/2006/relationships/slideLayout" Target="../slideLayouts/slideLayout153.xml"/><Relationship Id="rId26" Type="http://schemas.openxmlformats.org/officeDocument/2006/relationships/image" Target="../media/image1.bin"/><Relationship Id="rId3" Type="http://schemas.openxmlformats.org/officeDocument/2006/relationships/slideLayout" Target="../slideLayouts/slideLayout138.xml"/><Relationship Id="rId21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17" Type="http://schemas.openxmlformats.org/officeDocument/2006/relationships/slideLayout" Target="../slideLayouts/slideLayout152.xml"/><Relationship Id="rId25" Type="http://schemas.openxmlformats.org/officeDocument/2006/relationships/theme" Target="../theme/theme8.xml"/><Relationship Id="rId2" Type="http://schemas.openxmlformats.org/officeDocument/2006/relationships/slideLayout" Target="../slideLayouts/slideLayout137.xml"/><Relationship Id="rId16" Type="http://schemas.openxmlformats.org/officeDocument/2006/relationships/slideLayout" Target="../slideLayouts/slideLayout151.xml"/><Relationship Id="rId20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24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40.xml"/><Relationship Id="rId15" Type="http://schemas.openxmlformats.org/officeDocument/2006/relationships/slideLayout" Target="../slideLayouts/slideLayout150.xml"/><Relationship Id="rId23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45.xml"/><Relationship Id="rId19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slideLayout" Target="../slideLayouts/slideLayout149.xml"/><Relationship Id="rId22" Type="http://schemas.openxmlformats.org/officeDocument/2006/relationships/slideLayout" Target="../slideLayouts/slideLayout15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slideLayout" Target="../slideLayouts/slideLayout172.xml"/><Relationship Id="rId1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62.xml"/><Relationship Id="rId21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71.xml"/><Relationship Id="rId17" Type="http://schemas.openxmlformats.org/officeDocument/2006/relationships/slideLayout" Target="../slideLayouts/slideLayout176.xml"/><Relationship Id="rId25" Type="http://schemas.openxmlformats.org/officeDocument/2006/relationships/image" Target="../media/image1.bin"/><Relationship Id="rId2" Type="http://schemas.openxmlformats.org/officeDocument/2006/relationships/slideLayout" Target="../slideLayouts/slideLayout161.xml"/><Relationship Id="rId16" Type="http://schemas.openxmlformats.org/officeDocument/2006/relationships/slideLayout" Target="../slideLayouts/slideLayout175.xml"/><Relationship Id="rId20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24" Type="http://schemas.openxmlformats.org/officeDocument/2006/relationships/theme" Target="../theme/theme9.xml"/><Relationship Id="rId5" Type="http://schemas.openxmlformats.org/officeDocument/2006/relationships/slideLayout" Target="../slideLayouts/slideLayout164.xml"/><Relationship Id="rId15" Type="http://schemas.openxmlformats.org/officeDocument/2006/relationships/slideLayout" Target="../slideLayouts/slideLayout174.xml"/><Relationship Id="rId23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69.xml"/><Relationship Id="rId19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Relationship Id="rId14" Type="http://schemas.openxmlformats.org/officeDocument/2006/relationships/slideLayout" Target="../slideLayouts/slideLayout173.xml"/><Relationship Id="rId22" Type="http://schemas.openxmlformats.org/officeDocument/2006/relationships/slideLayout" Target="../slideLayouts/slideLayout1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6808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4449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0" r:id="rId14"/>
    <p:sldLayoutId id="2147483901" r:id="rId15"/>
    <p:sldLayoutId id="2147483902" r:id="rId16"/>
    <p:sldLayoutId id="2147483903" r:id="rId17"/>
    <p:sldLayoutId id="2147483904" r:id="rId18"/>
    <p:sldLayoutId id="2147483905" r:id="rId19"/>
    <p:sldLayoutId id="2147483906" r:id="rId20"/>
    <p:sldLayoutId id="2147483907" r:id="rId21"/>
    <p:sldLayoutId id="2147483908" r:id="rId22"/>
    <p:sldLayoutId id="2147483909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7890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  <p:sldLayoutId id="2147483923" r:id="rId13"/>
    <p:sldLayoutId id="2147483924" r:id="rId14"/>
    <p:sldLayoutId id="2147483925" r:id="rId15"/>
    <p:sldLayoutId id="2147483926" r:id="rId16"/>
    <p:sldLayoutId id="2147483927" r:id="rId17"/>
    <p:sldLayoutId id="2147483928" r:id="rId18"/>
    <p:sldLayoutId id="2147483929" r:id="rId19"/>
    <p:sldLayoutId id="2147483930" r:id="rId20"/>
    <p:sldLayoutId id="2147483937" r:id="rId21"/>
    <p:sldLayoutId id="2147483931" r:id="rId22"/>
    <p:sldLayoutId id="2147483932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7035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7078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7" r:id="rId19"/>
    <p:sldLayoutId id="2147483768" r:id="rId20"/>
    <p:sldLayoutId id="2147483769" r:id="rId21"/>
    <p:sldLayoutId id="2147483770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B7D3BCD8-9868-4174-A461-8C04FAF3A9DD}" type="datetimeFigureOut">
              <a:rPr lang="fr-FR" smtClean="0"/>
              <a:pPr/>
              <a:t>14/11/2025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7906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936" r:id="rId13"/>
    <p:sldLayoutId id="2147483784" r:id="rId14"/>
    <p:sldLayoutId id="2147483933" r:id="rId15"/>
    <p:sldLayoutId id="214748378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2005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939" r:id="rId13"/>
    <p:sldLayoutId id="2147483938" r:id="rId14"/>
    <p:sldLayoutId id="214748393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72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  <p:sldLayoutId id="2147483816" r:id="rId17"/>
    <p:sldLayoutId id="2147483817" r:id="rId18"/>
    <p:sldLayoutId id="2147483818" r:id="rId19"/>
    <p:sldLayoutId id="2147483819" r:id="rId20"/>
    <p:sldLayoutId id="2147483820" r:id="rId21"/>
    <p:sldLayoutId id="2147483821" r:id="rId22"/>
    <p:sldLayoutId id="2147483822" r:id="rId23"/>
    <p:sldLayoutId id="2147483823" r:id="rId2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7624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1971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6172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  <p:sldLayoutId id="2147483856" r:id="rId17"/>
    <p:sldLayoutId id="2147483857" r:id="rId18"/>
    <p:sldLayoutId id="2147483858" r:id="rId19"/>
    <p:sldLayoutId id="2147483859" r:id="rId20"/>
    <p:sldLayoutId id="2147483860" r:id="rId21"/>
    <p:sldLayoutId id="2147483861" r:id="rId22"/>
    <p:sldLayoutId id="2147483862" r:id="rId23"/>
    <p:sldLayoutId id="2147483940" r:id="rId24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38380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  <p:sldLayoutId id="2147483879" r:id="rId16"/>
    <p:sldLayoutId id="2147483880" r:id="rId17"/>
    <p:sldLayoutId id="2147483881" r:id="rId18"/>
    <p:sldLayoutId id="2147483882" r:id="rId19"/>
    <p:sldLayoutId id="2147483883" r:id="rId20"/>
    <p:sldLayoutId id="2147483941" r:id="rId21"/>
    <p:sldLayoutId id="2147483884" r:id="rId22"/>
    <p:sldLayoutId id="2147483885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6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7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5.wdp"/><Relationship Id="rId7" Type="http://schemas.openxmlformats.org/officeDocument/2006/relationships/image" Target="../media/image37.png"/><Relationship Id="rId12" Type="http://schemas.microsoft.com/office/2007/relationships/hdphoto" Target="../media/hdphoto7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png"/><Relationship Id="rId11" Type="http://schemas.openxmlformats.org/officeDocument/2006/relationships/image" Target="../media/image50.png"/><Relationship Id="rId5" Type="http://schemas.openxmlformats.org/officeDocument/2006/relationships/image" Target="../media/image35.png"/><Relationship Id="rId10" Type="http://schemas.microsoft.com/office/2007/relationships/hdphoto" Target="../media/hdphoto6.wdp"/><Relationship Id="rId4" Type="http://schemas.openxmlformats.org/officeDocument/2006/relationships/image" Target="../media/image33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5.png"/><Relationship Id="rId7" Type="http://schemas.openxmlformats.org/officeDocument/2006/relationships/image" Target="../media/image5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6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5.png"/><Relationship Id="rId7" Type="http://schemas.openxmlformats.org/officeDocument/2006/relationships/image" Target="../media/image5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2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5.png"/><Relationship Id="rId7" Type="http://schemas.openxmlformats.org/officeDocument/2006/relationships/image" Target="../media/image5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2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5.png"/><Relationship Id="rId7" Type="http://schemas.openxmlformats.org/officeDocument/2006/relationships/image" Target="../media/image5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2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5.png"/><Relationship Id="rId7" Type="http://schemas.openxmlformats.org/officeDocument/2006/relationships/image" Target="../media/image5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2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5.png"/><Relationship Id="rId7" Type="http://schemas.openxmlformats.org/officeDocument/2006/relationships/image" Target="../media/image5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2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5.png"/><Relationship Id="rId7" Type="http://schemas.openxmlformats.org/officeDocument/2006/relationships/image" Target="../media/image5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2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5.png"/><Relationship Id="rId7" Type="http://schemas.openxmlformats.org/officeDocument/2006/relationships/image" Target="../media/image5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6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5.png"/><Relationship Id="rId7" Type="http://schemas.openxmlformats.org/officeDocument/2006/relationships/image" Target="../media/image5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5.png"/><Relationship Id="rId7" Type="http://schemas.openxmlformats.org/officeDocument/2006/relationships/image" Target="../media/image5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6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5.png"/><Relationship Id="rId7" Type="http://schemas.openxmlformats.org/officeDocument/2006/relationships/image" Target="../media/image5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6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5.png"/><Relationship Id="rId7" Type="http://schemas.openxmlformats.org/officeDocument/2006/relationships/image" Target="../media/image5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6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5.png"/><Relationship Id="rId7" Type="http://schemas.openxmlformats.org/officeDocument/2006/relationships/image" Target="../media/image5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6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5.png"/><Relationship Id="rId7" Type="http://schemas.microsoft.com/office/2007/relationships/hdphoto" Target="../media/hdphoto1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6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94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5.png"/><Relationship Id="rId7" Type="http://schemas.openxmlformats.org/officeDocument/2006/relationships/image" Target="../media/image5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6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5.png"/><Relationship Id="rId7" Type="http://schemas.openxmlformats.org/officeDocument/2006/relationships/image" Target="../media/image5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6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35.png"/><Relationship Id="rId7" Type="http://schemas.openxmlformats.org/officeDocument/2006/relationships/image" Target="../media/image5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6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12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6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6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6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5.png"/><Relationship Id="rId7" Type="http://schemas.microsoft.com/office/2007/relationships/hdphoto" Target="../media/hdphoto1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9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35.png"/><Relationship Id="rId7" Type="http://schemas.openxmlformats.org/officeDocument/2006/relationships/image" Target="../media/image6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6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35.png"/><Relationship Id="rId7" Type="http://schemas.openxmlformats.org/officeDocument/2006/relationships/image" Target="../media/image6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6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5.png"/><Relationship Id="rId7" Type="http://schemas.microsoft.com/office/2007/relationships/hdphoto" Target="../media/hdphoto1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2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5.png"/><Relationship Id="rId7" Type="http://schemas.microsoft.com/office/2007/relationships/hdphoto" Target="../media/hdphoto1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2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5.png"/><Relationship Id="rId7" Type="http://schemas.microsoft.com/office/2007/relationships/hdphoto" Target="../media/hdphoto1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3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5.png"/><Relationship Id="rId7" Type="http://schemas.microsoft.com/office/2007/relationships/hdphoto" Target="../media/hdphoto1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3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5.png"/><Relationship Id="rId7" Type="http://schemas.microsoft.com/office/2007/relationships/hdphoto" Target="../media/hdphoto20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4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5.png"/><Relationship Id="rId7" Type="http://schemas.microsoft.com/office/2007/relationships/hdphoto" Target="../media/hdphoto20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4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8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5.png"/><Relationship Id="rId7" Type="http://schemas.microsoft.com/office/2007/relationships/hdphoto" Target="../media/hdphoto1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9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07.xml"/><Relationship Id="rId7" Type="http://schemas.openxmlformats.org/officeDocument/2006/relationships/image" Target="../media/image3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65.png"/><Relationship Id="rId9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slideLayout" Target="../slideLayouts/slideLayout179.xml"/><Relationship Id="rId7" Type="http://schemas.openxmlformats.org/officeDocument/2006/relationships/image" Target="../media/image3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22.gif"/><Relationship Id="rId4" Type="http://schemas.openxmlformats.org/officeDocument/2006/relationships/image" Target="../media/image33.png"/><Relationship Id="rId9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0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5.xml"/><Relationship Id="rId6" Type="http://schemas.openxmlformats.org/officeDocument/2006/relationships/image" Target="../media/image26.png"/><Relationship Id="rId5" Type="http://schemas.openxmlformats.org/officeDocument/2006/relationships/image" Target="../media/image33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CF90CBE-5CEF-5A1C-400B-12A81FD42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5" b="3795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4121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73057-B35F-CDB2-0679-18F415F47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52;p158">
            <a:extLst>
              <a:ext uri="{FF2B5EF4-FFF2-40B4-BE49-F238E27FC236}">
                <a16:creationId xmlns:a16="http://schemas.microsoft.com/office/drawing/2014/main" id="{EB04166D-E8DD-9195-D0EC-BB30A1E348EC}"/>
              </a:ext>
            </a:extLst>
          </p:cNvPr>
          <p:cNvSpPr txBox="1"/>
          <p:nvPr/>
        </p:nvSpPr>
        <p:spPr>
          <a:xfrm>
            <a:off x="6758043" y="2166158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</a:t>
            </a:r>
            <a:r>
              <a:rPr lang="ar-MA" b="1" dirty="0">
                <a:solidFill>
                  <a:srgbClr val="424D7C"/>
                </a:solidFill>
                <a:sym typeface="Sakkal Majalla"/>
              </a:rPr>
              <a:t>تّخطيطُ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4" name="Google Shape;452;p158">
            <a:extLst>
              <a:ext uri="{FF2B5EF4-FFF2-40B4-BE49-F238E27FC236}">
                <a16:creationId xmlns:a16="http://schemas.microsoft.com/office/drawing/2014/main" id="{0E70DB21-9FAC-E0C0-625C-0DED4D89626E}"/>
              </a:ext>
            </a:extLst>
          </p:cNvPr>
          <p:cNvSpPr txBox="1"/>
          <p:nvPr/>
        </p:nvSpPr>
        <p:spPr>
          <a:xfrm>
            <a:off x="4701975" y="2190144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اَلْمُثابَرَةُ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5" name="Google Shape;452;p158">
            <a:extLst>
              <a:ext uri="{FF2B5EF4-FFF2-40B4-BE49-F238E27FC236}">
                <a16:creationId xmlns:a16="http://schemas.microsoft.com/office/drawing/2014/main" id="{F6A0CF46-29E0-07BC-5E19-A672EBFD84BF}"/>
              </a:ext>
            </a:extLst>
          </p:cNvPr>
          <p:cNvSpPr txBox="1"/>
          <p:nvPr/>
        </p:nvSpPr>
        <p:spPr>
          <a:xfrm>
            <a:off x="2719733" y="2170422"/>
            <a:ext cx="1805401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424D7C"/>
                </a:solidFill>
                <a:sym typeface="Sakkal Majalla"/>
              </a:rPr>
              <a:t>مَسارٌ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7" name="Google Shape;452;p158">
            <a:extLst>
              <a:ext uri="{FF2B5EF4-FFF2-40B4-BE49-F238E27FC236}">
                <a16:creationId xmlns:a16="http://schemas.microsoft.com/office/drawing/2014/main" id="{B91CED2F-4623-35DD-97AD-449B4C9399F2}"/>
              </a:ext>
            </a:extLst>
          </p:cNvPr>
          <p:cNvSpPr txBox="1"/>
          <p:nvPr/>
        </p:nvSpPr>
        <p:spPr>
          <a:xfrm>
            <a:off x="664158" y="2198748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أَقْرانٌ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452;p158">
            <a:extLst>
              <a:ext uri="{FF2B5EF4-FFF2-40B4-BE49-F238E27FC236}">
                <a16:creationId xmlns:a16="http://schemas.microsoft.com/office/drawing/2014/main" id="{87C42240-56E9-52A2-5AB6-81AD286820C2}"/>
              </a:ext>
            </a:extLst>
          </p:cNvPr>
          <p:cNvSpPr txBox="1"/>
          <p:nvPr/>
        </p:nvSpPr>
        <p:spPr>
          <a:xfrm>
            <a:off x="6744693" y="4115452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يُثْني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2" name="Google Shape;452;p158">
            <a:extLst>
              <a:ext uri="{FF2B5EF4-FFF2-40B4-BE49-F238E27FC236}">
                <a16:creationId xmlns:a16="http://schemas.microsoft.com/office/drawing/2014/main" id="{EB19E9E4-E24B-0BF6-3C45-F491AF2B8D04}"/>
              </a:ext>
            </a:extLst>
          </p:cNvPr>
          <p:cNvSpPr txBox="1"/>
          <p:nvPr/>
        </p:nvSpPr>
        <p:spPr>
          <a:xfrm>
            <a:off x="650808" y="4128992"/>
            <a:ext cx="1787045" cy="919356"/>
          </a:xfrm>
          <a:prstGeom prst="roundRect">
            <a:avLst/>
          </a:prstGeom>
          <a:solidFill>
            <a:srgbClr val="F5F9F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تَدَرَّبَ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E8D6F99A-7FBE-42E6-998F-ACACD6610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هذه المفردات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87B8762-778E-C6FC-2B14-5F5DA425D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EAE30F5-089F-E38B-1CB4-9E4DFED59E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82763C3-02D4-B810-E06C-CCAEDEB18FD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41E2395-B2D4-6FFD-934F-470880B07D3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AB1CC1B-75D4-5731-BDC1-3C9B4963E1B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4FE43F-2C19-7634-191B-4752772FB3E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32FFA6-A8D6-4A2F-3C4D-B2983BE904F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620423-54DE-D0C0-A3D3-7DEE96F942C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12" name="Espace réservé pour une image  2">
            <a:extLst>
              <a:ext uri="{FF2B5EF4-FFF2-40B4-BE49-F238E27FC236}">
                <a16:creationId xmlns:a16="http://schemas.microsoft.com/office/drawing/2014/main" id="{20B90988-A4DE-5E6B-D0AA-DE8AC43B1CF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18" name="Google Shape;452;p158">
            <a:extLst>
              <a:ext uri="{FF2B5EF4-FFF2-40B4-BE49-F238E27FC236}">
                <a16:creationId xmlns:a16="http://schemas.microsoft.com/office/drawing/2014/main" id="{1DF95EB1-9CE3-DC66-85C6-B25DAE5BF410}"/>
              </a:ext>
            </a:extLst>
          </p:cNvPr>
          <p:cNvSpPr txBox="1"/>
          <p:nvPr/>
        </p:nvSpPr>
        <p:spPr>
          <a:xfrm>
            <a:off x="6727420" y="2174762"/>
            <a:ext cx="1787045" cy="919356"/>
          </a:xfrm>
          <a:prstGeom prst="roundRect">
            <a:avLst/>
          </a:prstGeom>
          <a:solidFill>
            <a:srgbClr val="F5F9F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424D7C"/>
                </a:solidFill>
                <a:sym typeface="Sakkal Majalla"/>
              </a:rPr>
              <a:t>تَواصَلَ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4" name="Google Shape;452;p158">
            <a:extLst>
              <a:ext uri="{FF2B5EF4-FFF2-40B4-BE49-F238E27FC236}">
                <a16:creationId xmlns:a16="http://schemas.microsoft.com/office/drawing/2014/main" id="{10182FCE-776F-73EE-C993-55B8FDFA3853}"/>
              </a:ext>
            </a:extLst>
          </p:cNvPr>
          <p:cNvSpPr txBox="1"/>
          <p:nvPr/>
        </p:nvSpPr>
        <p:spPr>
          <a:xfrm>
            <a:off x="4671352" y="2198748"/>
            <a:ext cx="1787045" cy="919356"/>
          </a:xfrm>
          <a:prstGeom prst="roundRect">
            <a:avLst/>
          </a:prstGeom>
          <a:solidFill>
            <a:srgbClr val="F5F9F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مَرْحَلَةٌ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5" name="Google Shape;452;p158">
            <a:extLst>
              <a:ext uri="{FF2B5EF4-FFF2-40B4-BE49-F238E27FC236}">
                <a16:creationId xmlns:a16="http://schemas.microsoft.com/office/drawing/2014/main" id="{31307C3A-529F-270D-53E9-F93C99BF1C31}"/>
              </a:ext>
            </a:extLst>
          </p:cNvPr>
          <p:cNvSpPr txBox="1"/>
          <p:nvPr/>
        </p:nvSpPr>
        <p:spPr>
          <a:xfrm>
            <a:off x="2689110" y="2179026"/>
            <a:ext cx="1805401" cy="919356"/>
          </a:xfrm>
          <a:prstGeom prst="roundRect">
            <a:avLst/>
          </a:prstGeom>
          <a:solidFill>
            <a:srgbClr val="F5F9F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أَصالَةٌ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6" name="Google Shape;452;p158">
            <a:extLst>
              <a:ext uri="{FF2B5EF4-FFF2-40B4-BE49-F238E27FC236}">
                <a16:creationId xmlns:a16="http://schemas.microsoft.com/office/drawing/2014/main" id="{A1F859B1-097A-64B7-F6B4-147B2897735F}"/>
              </a:ext>
            </a:extLst>
          </p:cNvPr>
          <p:cNvSpPr txBox="1"/>
          <p:nvPr/>
        </p:nvSpPr>
        <p:spPr>
          <a:xfrm>
            <a:off x="633535" y="2207352"/>
            <a:ext cx="1787045" cy="919356"/>
          </a:xfrm>
          <a:prstGeom prst="roundRect">
            <a:avLst/>
          </a:prstGeom>
          <a:solidFill>
            <a:srgbClr val="F5F9F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424D7C"/>
                </a:solidFill>
                <a:sym typeface="Sakkal Majalla"/>
              </a:rPr>
              <a:t>يتَغَيّرُ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7" name="Google Shape;452;p158">
            <a:extLst>
              <a:ext uri="{FF2B5EF4-FFF2-40B4-BE49-F238E27FC236}">
                <a16:creationId xmlns:a16="http://schemas.microsoft.com/office/drawing/2014/main" id="{BA1304BF-DFA5-5BF2-FA5A-E7E34AF28BAF}"/>
              </a:ext>
            </a:extLst>
          </p:cNvPr>
          <p:cNvSpPr txBox="1"/>
          <p:nvPr/>
        </p:nvSpPr>
        <p:spPr>
          <a:xfrm>
            <a:off x="6714070" y="4124056"/>
            <a:ext cx="1787045" cy="919356"/>
          </a:xfrm>
          <a:prstGeom prst="roundRect">
            <a:avLst/>
          </a:prstGeom>
          <a:solidFill>
            <a:srgbClr val="F5F9F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اِسْتِقلالِيَّةٌ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8" name="Google Shape;452;p158">
            <a:extLst>
              <a:ext uri="{FF2B5EF4-FFF2-40B4-BE49-F238E27FC236}">
                <a16:creationId xmlns:a16="http://schemas.microsoft.com/office/drawing/2014/main" id="{A00FCB19-050F-A9AB-5A58-B2CED836B8C3}"/>
              </a:ext>
            </a:extLst>
          </p:cNvPr>
          <p:cNvSpPr txBox="1"/>
          <p:nvPr/>
        </p:nvSpPr>
        <p:spPr>
          <a:xfrm>
            <a:off x="2676253" y="4124056"/>
            <a:ext cx="3768794" cy="919356"/>
          </a:xfrm>
          <a:prstGeom prst="roundRect">
            <a:avLst/>
          </a:prstGeom>
          <a:solidFill>
            <a:srgbClr val="F5F9F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</a:t>
            </a: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َ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لاِعْتِمادُ عَلى ٱلنَّفْسِ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5467717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7797B-766E-6470-7FE1-F86802D64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6A60F204-8B56-45A7-4FA9-3B2DD020E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598" y="695325"/>
            <a:ext cx="7153286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دفاتركم : وفي مجموعات ثنائية.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جملتين  بتوظيف هذه المفردات.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ACC0871-0C55-F368-78D4-FB7772146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25172C3-A6BD-FE91-C27B-11DB1E3040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99267A1-B288-F3A1-F0EE-646454A00A9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1FC2E0F-0B93-44D3-0247-7E10600BA17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00CFE33-54FC-50A4-E90C-23E89F366A1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15DBCD-8EA5-6680-1AC1-D80DB8EB79E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EC81CD-5C18-8E64-3020-CD2003D8461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926E3E-EFAE-7362-F09A-11A34E131A4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15" name="Espace réservé pour une image  5">
            <a:extLst>
              <a:ext uri="{FF2B5EF4-FFF2-40B4-BE49-F238E27FC236}">
                <a16:creationId xmlns:a16="http://schemas.microsoft.com/office/drawing/2014/main" id="{3F15796B-66DB-933F-EA52-95DCE8BB33A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4" name="Google Shape;452;p158">
            <a:extLst>
              <a:ext uri="{FF2B5EF4-FFF2-40B4-BE49-F238E27FC236}">
                <a16:creationId xmlns:a16="http://schemas.microsoft.com/office/drawing/2014/main" id="{AEBEBC2F-B3A5-0D14-BB3F-22916C14D8F4}"/>
              </a:ext>
            </a:extLst>
          </p:cNvPr>
          <p:cNvSpPr txBox="1"/>
          <p:nvPr/>
        </p:nvSpPr>
        <p:spPr>
          <a:xfrm>
            <a:off x="650808" y="4128992"/>
            <a:ext cx="1787045" cy="919356"/>
          </a:xfrm>
          <a:prstGeom prst="roundRect">
            <a:avLst/>
          </a:prstGeom>
          <a:solidFill>
            <a:srgbClr val="F5F9F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تَدَرَّبَ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452;p158">
            <a:extLst>
              <a:ext uri="{FF2B5EF4-FFF2-40B4-BE49-F238E27FC236}">
                <a16:creationId xmlns:a16="http://schemas.microsoft.com/office/drawing/2014/main" id="{9E70BFED-DDB2-EC06-9290-72B263E77749}"/>
              </a:ext>
            </a:extLst>
          </p:cNvPr>
          <p:cNvSpPr txBox="1"/>
          <p:nvPr/>
        </p:nvSpPr>
        <p:spPr>
          <a:xfrm>
            <a:off x="6727420" y="2174762"/>
            <a:ext cx="1787045" cy="919356"/>
          </a:xfrm>
          <a:prstGeom prst="roundRect">
            <a:avLst/>
          </a:prstGeom>
          <a:solidFill>
            <a:srgbClr val="F5F9F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424D7C"/>
                </a:solidFill>
                <a:sym typeface="Sakkal Majalla"/>
              </a:rPr>
              <a:t>تَواصَلَ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0" name="Google Shape;452;p158">
            <a:extLst>
              <a:ext uri="{FF2B5EF4-FFF2-40B4-BE49-F238E27FC236}">
                <a16:creationId xmlns:a16="http://schemas.microsoft.com/office/drawing/2014/main" id="{99538F03-E100-49BD-1501-E87C61BED45F}"/>
              </a:ext>
            </a:extLst>
          </p:cNvPr>
          <p:cNvSpPr txBox="1"/>
          <p:nvPr/>
        </p:nvSpPr>
        <p:spPr>
          <a:xfrm>
            <a:off x="4671352" y="2198748"/>
            <a:ext cx="1787045" cy="919356"/>
          </a:xfrm>
          <a:prstGeom prst="roundRect">
            <a:avLst/>
          </a:prstGeom>
          <a:solidFill>
            <a:srgbClr val="F5F9F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مَرْحَلَةٌ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4" name="Google Shape;452;p158">
            <a:extLst>
              <a:ext uri="{FF2B5EF4-FFF2-40B4-BE49-F238E27FC236}">
                <a16:creationId xmlns:a16="http://schemas.microsoft.com/office/drawing/2014/main" id="{D38CDCB3-F392-C2B5-A398-03A091E4CB5F}"/>
              </a:ext>
            </a:extLst>
          </p:cNvPr>
          <p:cNvSpPr txBox="1"/>
          <p:nvPr/>
        </p:nvSpPr>
        <p:spPr>
          <a:xfrm>
            <a:off x="2689110" y="2179026"/>
            <a:ext cx="1805401" cy="919356"/>
          </a:xfrm>
          <a:prstGeom prst="roundRect">
            <a:avLst/>
          </a:prstGeom>
          <a:solidFill>
            <a:srgbClr val="F5F9F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أَصالَةٌ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8" name="Google Shape;452;p158">
            <a:extLst>
              <a:ext uri="{FF2B5EF4-FFF2-40B4-BE49-F238E27FC236}">
                <a16:creationId xmlns:a16="http://schemas.microsoft.com/office/drawing/2014/main" id="{7A6D9688-6AB6-01E0-FBAD-9562DB908F0D}"/>
              </a:ext>
            </a:extLst>
          </p:cNvPr>
          <p:cNvSpPr txBox="1"/>
          <p:nvPr/>
        </p:nvSpPr>
        <p:spPr>
          <a:xfrm>
            <a:off x="633535" y="2207352"/>
            <a:ext cx="1787045" cy="919356"/>
          </a:xfrm>
          <a:prstGeom prst="roundRect">
            <a:avLst/>
          </a:prstGeom>
          <a:solidFill>
            <a:srgbClr val="F5F9F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424D7C"/>
                </a:solidFill>
                <a:sym typeface="Sakkal Majalla"/>
              </a:rPr>
              <a:t>يتَغَيّرُ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3" name="Google Shape;452;p158">
            <a:extLst>
              <a:ext uri="{FF2B5EF4-FFF2-40B4-BE49-F238E27FC236}">
                <a16:creationId xmlns:a16="http://schemas.microsoft.com/office/drawing/2014/main" id="{828CD05F-34D0-39DF-B5A9-87C2F5195918}"/>
              </a:ext>
            </a:extLst>
          </p:cNvPr>
          <p:cNvSpPr txBox="1"/>
          <p:nvPr/>
        </p:nvSpPr>
        <p:spPr>
          <a:xfrm>
            <a:off x="6714070" y="4124056"/>
            <a:ext cx="1787045" cy="919356"/>
          </a:xfrm>
          <a:prstGeom prst="roundRect">
            <a:avLst/>
          </a:prstGeom>
          <a:solidFill>
            <a:srgbClr val="F5F9F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اِسْتِقلالِيَّةٌ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4" name="Google Shape;452;p158">
            <a:extLst>
              <a:ext uri="{FF2B5EF4-FFF2-40B4-BE49-F238E27FC236}">
                <a16:creationId xmlns:a16="http://schemas.microsoft.com/office/drawing/2014/main" id="{3A2B96F4-B9A5-72B3-DDB2-67F97AF4E384}"/>
              </a:ext>
            </a:extLst>
          </p:cNvPr>
          <p:cNvSpPr txBox="1"/>
          <p:nvPr/>
        </p:nvSpPr>
        <p:spPr>
          <a:xfrm>
            <a:off x="2676253" y="4124056"/>
            <a:ext cx="3768794" cy="919356"/>
          </a:xfrm>
          <a:prstGeom prst="roundRect">
            <a:avLst/>
          </a:prstGeom>
          <a:solidFill>
            <a:srgbClr val="F5F9F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</a:t>
            </a: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َ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لاِعْتِمادُ عَلى ٱلنَّفْسِ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5009114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1D844-650A-45F1-B093-72E0D7EF8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E84FC1CE-572F-E414-764C-4DA9A0509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أمنحكم دقيقة للإنجاز . سوف أمر بين الصفوف لمساعدتكم</a:t>
            </a:r>
            <a:endParaRPr lang="fr-FR" sz="2400" dirty="0"/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4507D51B-C4A7-3F2C-9BF5-D331A3CB6A8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706438"/>
            <a:ext cx="900113" cy="900112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C725926-2D3A-88E0-849E-87BE60B34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57C95D4-9410-65AE-77A8-0F270F42C24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CF9396A-903F-AFA2-540C-99E0FE9FA9D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9164287-629E-1A80-9325-95B8F054BFB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FAEBFB9-F61C-CED6-8F03-4BFF5EBEE18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26D036-FB36-004B-DC44-B6340AEA07D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DC0969-6457-5AB3-0AD3-959E2F7DAE9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C5EB4C-9E23-330F-550F-1A8B85B3F1D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sp>
        <p:nvSpPr>
          <p:cNvPr id="7" name="Google Shape;452;p158">
            <a:extLst>
              <a:ext uri="{FF2B5EF4-FFF2-40B4-BE49-F238E27FC236}">
                <a16:creationId xmlns:a16="http://schemas.microsoft.com/office/drawing/2014/main" id="{0BE5F8E6-75CF-FC87-0FCA-B0E698B49740}"/>
              </a:ext>
            </a:extLst>
          </p:cNvPr>
          <p:cNvSpPr txBox="1"/>
          <p:nvPr/>
        </p:nvSpPr>
        <p:spPr>
          <a:xfrm>
            <a:off x="650808" y="4128992"/>
            <a:ext cx="1787045" cy="919356"/>
          </a:xfrm>
          <a:prstGeom prst="roundRect">
            <a:avLst/>
          </a:prstGeom>
          <a:solidFill>
            <a:srgbClr val="F5F9F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تَدَرَّبَ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452;p158">
            <a:extLst>
              <a:ext uri="{FF2B5EF4-FFF2-40B4-BE49-F238E27FC236}">
                <a16:creationId xmlns:a16="http://schemas.microsoft.com/office/drawing/2014/main" id="{566EBF8A-F373-8F66-997E-098E840C66B9}"/>
              </a:ext>
            </a:extLst>
          </p:cNvPr>
          <p:cNvSpPr txBox="1"/>
          <p:nvPr/>
        </p:nvSpPr>
        <p:spPr>
          <a:xfrm>
            <a:off x="6727420" y="2174762"/>
            <a:ext cx="1787045" cy="919356"/>
          </a:xfrm>
          <a:prstGeom prst="roundRect">
            <a:avLst/>
          </a:prstGeom>
          <a:solidFill>
            <a:srgbClr val="F5F9F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424D7C"/>
                </a:solidFill>
                <a:sym typeface="Sakkal Majalla"/>
              </a:rPr>
              <a:t>تَواصَلَ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6" name="Google Shape;452;p158">
            <a:extLst>
              <a:ext uri="{FF2B5EF4-FFF2-40B4-BE49-F238E27FC236}">
                <a16:creationId xmlns:a16="http://schemas.microsoft.com/office/drawing/2014/main" id="{E3A5602C-4CD6-A5FB-B632-78EAA9A4E1C4}"/>
              </a:ext>
            </a:extLst>
          </p:cNvPr>
          <p:cNvSpPr txBox="1"/>
          <p:nvPr/>
        </p:nvSpPr>
        <p:spPr>
          <a:xfrm>
            <a:off x="4671352" y="2198748"/>
            <a:ext cx="1787045" cy="919356"/>
          </a:xfrm>
          <a:prstGeom prst="roundRect">
            <a:avLst/>
          </a:prstGeom>
          <a:solidFill>
            <a:srgbClr val="F5F9F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مَرْحَلَةٌ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3" name="Google Shape;452;p158">
            <a:extLst>
              <a:ext uri="{FF2B5EF4-FFF2-40B4-BE49-F238E27FC236}">
                <a16:creationId xmlns:a16="http://schemas.microsoft.com/office/drawing/2014/main" id="{A8CD0C52-EC78-E8F4-1824-CBEC954D7F47}"/>
              </a:ext>
            </a:extLst>
          </p:cNvPr>
          <p:cNvSpPr txBox="1"/>
          <p:nvPr/>
        </p:nvSpPr>
        <p:spPr>
          <a:xfrm>
            <a:off x="2689110" y="2179026"/>
            <a:ext cx="1805401" cy="919356"/>
          </a:xfrm>
          <a:prstGeom prst="roundRect">
            <a:avLst/>
          </a:prstGeom>
          <a:solidFill>
            <a:srgbClr val="F5F9F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أَصالَةٌ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4" name="Google Shape;452;p158">
            <a:extLst>
              <a:ext uri="{FF2B5EF4-FFF2-40B4-BE49-F238E27FC236}">
                <a16:creationId xmlns:a16="http://schemas.microsoft.com/office/drawing/2014/main" id="{9E18095C-782A-E1E0-1390-822EB214D2D5}"/>
              </a:ext>
            </a:extLst>
          </p:cNvPr>
          <p:cNvSpPr txBox="1"/>
          <p:nvPr/>
        </p:nvSpPr>
        <p:spPr>
          <a:xfrm>
            <a:off x="633535" y="2207352"/>
            <a:ext cx="1787045" cy="919356"/>
          </a:xfrm>
          <a:prstGeom prst="roundRect">
            <a:avLst/>
          </a:prstGeom>
          <a:solidFill>
            <a:srgbClr val="F5F9F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424D7C"/>
                </a:solidFill>
                <a:sym typeface="Sakkal Majalla"/>
              </a:rPr>
              <a:t>يتَغَيّرُ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5" name="Google Shape;452;p158">
            <a:extLst>
              <a:ext uri="{FF2B5EF4-FFF2-40B4-BE49-F238E27FC236}">
                <a16:creationId xmlns:a16="http://schemas.microsoft.com/office/drawing/2014/main" id="{0FC69E3D-3276-B529-3F1D-7DAEE155477E}"/>
              </a:ext>
            </a:extLst>
          </p:cNvPr>
          <p:cNvSpPr txBox="1"/>
          <p:nvPr/>
        </p:nvSpPr>
        <p:spPr>
          <a:xfrm>
            <a:off x="6714070" y="4124056"/>
            <a:ext cx="1787045" cy="919356"/>
          </a:xfrm>
          <a:prstGeom prst="roundRect">
            <a:avLst/>
          </a:prstGeom>
          <a:solidFill>
            <a:srgbClr val="F5F9F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اِسْتِقلالِيَّةٌ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6" name="Google Shape;452;p158">
            <a:extLst>
              <a:ext uri="{FF2B5EF4-FFF2-40B4-BE49-F238E27FC236}">
                <a16:creationId xmlns:a16="http://schemas.microsoft.com/office/drawing/2014/main" id="{9F7880FB-5889-108E-A6C8-AE02538BDD1A}"/>
              </a:ext>
            </a:extLst>
          </p:cNvPr>
          <p:cNvSpPr txBox="1"/>
          <p:nvPr/>
        </p:nvSpPr>
        <p:spPr>
          <a:xfrm>
            <a:off x="2676253" y="4124056"/>
            <a:ext cx="3768794" cy="919356"/>
          </a:xfrm>
          <a:prstGeom prst="roundRect">
            <a:avLst/>
          </a:prstGeom>
          <a:solidFill>
            <a:srgbClr val="F5F9F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</a:t>
            </a: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َ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لاِعْتِمادُ عَلى ٱلنَّفْسِ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4098874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5CBB0-D9CA-DF00-9221-1F0DDA471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314BBD-818F-7C75-E893-1678D9A92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كل واحد يقدم لنا عمل مجموعته مع ذكر المفردات التي استخدمها,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304BB7A-1965-6965-56F7-AFE57B4F0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5338DB2-267F-D61F-3F6A-1A09964C4D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7E3812E-758E-1C52-F263-F1A4EC0CCC5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1989CC4-403E-5F1E-A881-1F697972363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D585FF6-DC14-00AF-EE48-1687B3898D1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5942B6-7AAF-0CCF-1E0B-64F22EF3236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210053-B8F5-BC30-A455-8B3E71B3F57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1FD176-DD9E-A2FE-25E2-380286B618F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04DEF31-D02E-B1D2-DFDB-BF0D933499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124" y="1512118"/>
            <a:ext cx="4775752" cy="4775752"/>
          </a:xfrm>
          <a:prstGeom prst="rect">
            <a:avLst/>
          </a:prstGeom>
        </p:spPr>
      </p:pic>
      <p:pic>
        <p:nvPicPr>
          <p:cNvPr id="14" name="Espace réservé pour une image  5">
            <a:extLst>
              <a:ext uri="{FF2B5EF4-FFF2-40B4-BE49-F238E27FC236}">
                <a16:creationId xmlns:a16="http://schemas.microsoft.com/office/drawing/2014/main" id="{C9100D35-2DE4-E24C-9C93-B7B98242D66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24518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2F0F1-013C-4C99-828F-A82B124B1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BFC80BC8-2682-3036-8EC5-50DB6E3AD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649" y="999269"/>
            <a:ext cx="3234184" cy="720000"/>
          </a:xfrm>
        </p:spPr>
        <p:txBody>
          <a:bodyPr/>
          <a:lstStyle/>
          <a:p>
            <a:pPr lvl="0" algn="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4000" dirty="0">
                <a:solidFill>
                  <a:srgbClr val="424D7B"/>
                </a:solidFill>
              </a:rPr>
              <a:t>ورشة القراءة – الحصة 4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2E9FCDF4-CF70-28B4-5A6A-6F0EBBFCCA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883401"/>
            <a:ext cx="7789894" cy="3091198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77262B74-F2E2-7129-0FAB-516FD22DC054}"/>
              </a:ext>
            </a:extLst>
          </p:cNvPr>
          <p:cNvSpPr txBox="1">
            <a:spLocks/>
          </p:cNvSpPr>
          <p:nvPr/>
        </p:nvSpPr>
        <p:spPr>
          <a:xfrm>
            <a:off x="1299411" y="2924174"/>
            <a:ext cx="6533147" cy="106523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أنا الإنسان ... – تركيب و تقويم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4AF25F5-8D2E-13A3-B0E4-AADE614FEB6B}"/>
              </a:ext>
            </a:extLst>
          </p:cNvPr>
          <p:cNvSpPr txBox="1"/>
          <p:nvPr/>
        </p:nvSpPr>
        <p:spPr>
          <a:xfrm>
            <a:off x="4249791" y="1730626"/>
            <a:ext cx="2975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 rtl="1">
              <a:defRPr sz="36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 – الحصة 4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3607A14-FAC4-16F2-E6F7-3EB114DEA1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62911" y="1952260"/>
            <a:ext cx="715119" cy="720000"/>
          </a:xfrm>
          <a:prstGeom prst="rect">
            <a:avLst/>
          </a:prstGeom>
        </p:spPr>
      </p:pic>
      <p:pic>
        <p:nvPicPr>
          <p:cNvPr id="5" name="Image 8">
            <a:extLst>
              <a:ext uri="{FF2B5EF4-FFF2-40B4-BE49-F238E27FC236}">
                <a16:creationId xmlns:a16="http://schemas.microsoft.com/office/drawing/2014/main" id="{3BE6C508-0C53-9D16-9D22-FD939E761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6833" y="1139239"/>
            <a:ext cx="468000" cy="468000"/>
          </a:xfrm>
          <a:prstGeom prst="rect">
            <a:avLst/>
          </a:prstGeom>
          <a:ln>
            <a:noFill/>
          </a:ln>
        </p:spPr>
      </p:pic>
      <p:pic>
        <p:nvPicPr>
          <p:cNvPr id="8" name="Image 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DBE90184-17B2-1C30-A2C3-B190C6217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31" y="1772260"/>
            <a:ext cx="469077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363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0712DFC8-4EA2-0F51-BE72-552227A277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136" y="1800084"/>
            <a:ext cx="3302237" cy="4746102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359328EA-B723-6C0E-E427-93F4145C8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نواصل قراءة نص " أنا الإنسان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".</a:t>
            </a:r>
            <a:endParaRPr lang="fr-FR" sz="2400" dirty="0"/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767CFD88-A632-7DE0-88C5-F009B7D24B6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BEDD33BA-FDF6-6817-CCEC-9E62E5265B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95858C72-269F-F713-DEF3-755A10BDC14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91602DA7-D8B9-CB3F-AE3F-99550FB4664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603824EE-146C-6868-5FB0-FC012ADCEC1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0FCE3A03-AFF6-26E7-C83C-EB6D2461861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71BC096F-D704-5C70-892B-2CB7A34B9F8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7FD85E79-0A8F-E883-223F-B8ACDFA907F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5" name="Espace réservé pour une image  5">
            <a:extLst>
              <a:ext uri="{FF2B5EF4-FFF2-40B4-BE49-F238E27FC236}">
                <a16:creationId xmlns:a16="http://schemas.microsoft.com/office/drawing/2014/main" id="{7BC216E2-F890-13C7-77A4-BA83D437127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8F17085-42A2-3FBF-C156-0B008B2278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0775" y="1803539"/>
            <a:ext cx="3233152" cy="473919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7A3053C-71F6-0019-CB60-4DA3E07DFE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9555" y="1831173"/>
            <a:ext cx="3281512" cy="471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93331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A17BC-355D-081F-0E0F-91A5DEA92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2A9D5BBC-0EA4-B830-ADDB-EE371483FCC8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02ACB12-A1D8-6BDE-5BB1-1488B72F9B38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65182289-0817-B0E5-D64B-6F3844CDF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نجيب جماعيا عن الأسئلة 1- 2 - 3 من الصفحة 41.</a:t>
            </a:r>
            <a:endParaRPr lang="fr-FR" sz="2400" dirty="0"/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17F2AF46-10B6-AF3B-638C-E8E000996B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9594B99F-5740-D45F-AA3C-EABDA0E1C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05D9E0BA-53E5-3423-DF02-5FCC60CA215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44354BF4-6291-81A3-B4AF-1BEE3DF879B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C42422A0-ED9E-5402-A31E-D245D9FB0F3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46710245-7D07-4F2F-292E-0F18EC878DA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E2CE90BF-49F6-4761-5B9D-381CC47D13C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6A9585AE-580B-3E34-8B60-660BD91FA5D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7" name="Espace réservé pour une image  5">
            <a:extLst>
              <a:ext uri="{FF2B5EF4-FFF2-40B4-BE49-F238E27FC236}">
                <a16:creationId xmlns:a16="http://schemas.microsoft.com/office/drawing/2014/main" id="{44F3EFE5-8464-8F67-FA00-C82F5E79125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078C3F3-6CB5-9972-F456-67E5F3010B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500" y="2173047"/>
            <a:ext cx="8212999" cy="29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619226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5D193-2DE8-90AB-3AEE-5A53DADA4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FA0C0DE1-C0A0-1D37-C012-AE61EEFE6B7B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12175E9-FCC6-23E4-5A3F-7C3176AC4D8E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456BAC3-F0A4-5AE3-6BF6-8A8EE3A61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السؤال1؟ هل الحواب وارد في النص؟ أين ؟</a:t>
            </a:r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0B9319CB-1B14-0609-3115-E9FD3825F59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87940007-FB1A-80B2-2880-455CD900E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7A973C18-26F7-AE94-D458-CBE1DD4CA3F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70F12AD5-A122-B77D-1712-8B599DC29FE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25FC8A35-59B2-D8E4-EB0C-9360628755B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D3C89441-39C5-E072-06F4-B57E529B0D0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CB14588B-ED2D-BE45-4C21-BCDBEAF811A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14A5B8D4-0948-355E-1F6B-4ADD5C25B24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3" name="Espace réservé pour une image  4">
            <a:extLst>
              <a:ext uri="{FF2B5EF4-FFF2-40B4-BE49-F238E27FC236}">
                <a16:creationId xmlns:a16="http://schemas.microsoft.com/office/drawing/2014/main" id="{7A59D1C9-4CF2-64D5-BB39-4842E9CE372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0181021-6106-7885-A47C-B65183795B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9594" y="2574757"/>
            <a:ext cx="7864811" cy="119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745131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02D1E-50A3-A413-BD1F-D13F70A50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7FD61F7-1A48-EFE6-B468-E00DF71D0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FR" sz="2400" dirty="0"/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A6ABDC97-11A8-8219-27C0-7FAAD7B8D82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C11582C6-3D4A-EA5E-3A4A-E1C38158E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59B60FE6-5E35-7E06-EB4C-AFBFBBE7E9F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C0C2125C-34F9-FE14-0FE2-3A540F78B55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1BF840CE-B80E-6473-6E95-4C15066049B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F45DE56D-6450-778B-20FD-5E45B1B9867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460ACF8C-5181-5B3D-B721-28630C6EC72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599E6DC8-7428-1E30-7BDA-53D5758A858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ED90CFF3-20DB-471E-2C7A-8F5042CCD15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A1E8E423-8D6C-DD9B-42C8-BE230870EF5C}"/>
              </a:ext>
            </a:extLst>
          </p:cNvPr>
          <p:cNvGrpSpPr/>
          <p:nvPr/>
        </p:nvGrpSpPr>
        <p:grpSpPr>
          <a:xfrm>
            <a:off x="505326" y="2285999"/>
            <a:ext cx="7999079" cy="2258718"/>
            <a:chOff x="505326" y="2285999"/>
            <a:chExt cx="7999079" cy="2258718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2FA7E894-F60F-43B2-1CD3-2DAA3B400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9594" y="2285999"/>
              <a:ext cx="7864811" cy="1195951"/>
            </a:xfrm>
            <a:prstGeom prst="rect">
              <a:avLst/>
            </a:prstGeom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B99E5DA2-D45A-C471-EA37-5ABC2F5460C2}"/>
                </a:ext>
              </a:extLst>
            </p:cNvPr>
            <p:cNvSpPr txBox="1"/>
            <p:nvPr/>
          </p:nvSpPr>
          <p:spPr>
            <a:xfrm>
              <a:off x="505326" y="2883974"/>
              <a:ext cx="7999079" cy="1660743"/>
            </a:xfrm>
            <a:prstGeom prst="roundRect">
              <a:avLst>
                <a:gd name="adj" fmla="val 1037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 rtl="1">
                <a:defRPr sz="4800">
                  <a:solidFill>
                    <a:prstClr val="black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algn="r"/>
              <a:r>
                <a:rPr lang="ar-MA" b="1" dirty="0">
                  <a:solidFill>
                    <a:srgbClr val="C00000"/>
                  </a:solidFill>
                </a:rPr>
                <a:t>يَتَعَلَّمُ ٱلطِّفْلُ في مَرْحَلَةِ ٱلطُّفولَةِ </a:t>
              </a:r>
              <a:r>
                <a:rPr lang="ar-MA" b="1" dirty="0" err="1">
                  <a:solidFill>
                    <a:srgbClr val="C00000"/>
                  </a:solidFill>
                </a:rPr>
                <a:t>ٱلْمُبَكِّرَةِ</a:t>
              </a:r>
              <a:r>
                <a:rPr lang="ar-MA" b="1" dirty="0">
                  <a:solidFill>
                    <a:srgbClr val="C00000"/>
                  </a:solidFill>
                </a:rPr>
                <a:t>  ٱلْقَفْزَ </a:t>
              </a:r>
              <a:r>
                <a:rPr lang="ar-MA" b="1" dirty="0" err="1">
                  <a:solidFill>
                    <a:srgbClr val="C00000"/>
                  </a:solidFill>
                </a:rPr>
                <a:t>وَٱلْجَرْيَ</a:t>
              </a:r>
              <a:r>
                <a:rPr lang="ar-MA" b="1" dirty="0">
                  <a:solidFill>
                    <a:srgbClr val="C00000"/>
                  </a:solidFill>
                </a:rPr>
                <a:t> وَصُعودَ </a:t>
              </a:r>
              <a:r>
                <a:rPr lang="ar-MA" b="1" dirty="0" err="1">
                  <a:solidFill>
                    <a:srgbClr val="C00000"/>
                  </a:solidFill>
                </a:rPr>
                <a:t>ٱلدّرَجِ</a:t>
              </a:r>
              <a:r>
                <a:rPr lang="ar-MA" b="1" dirty="0">
                  <a:solidFill>
                    <a:srgbClr val="C00000"/>
                  </a:solidFill>
                </a:rPr>
                <a:t> وَنُزولَهُ...</a:t>
              </a:r>
              <a:endParaRPr lang="fr-FR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9627918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7BE56-55A2-DC1E-E9FB-D9D851E77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F821D86D-3296-96BA-A8B0-AE0C7B637718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5C5B738-3041-1CC3-CA83-69C1FDC82D82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14A4394-69CF-678D-40AB-9C1F87D14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السؤال2؟ هل الحواب وارد في النص؟ أين ؟</a:t>
            </a:r>
            <a:endParaRPr lang="fr-FR" sz="2400" dirty="0"/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380C3804-0EAE-A36E-7C70-C2E380A1608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C05F40E5-26AA-161C-27C1-BFEA7C6CE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67569601-412F-1147-DCAA-373D631B91D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D01DA58B-C14A-0C64-AA09-66CA7E2F96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79D4DC15-7B3D-6C49-FD34-140E9F8BBF7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05D3EEC4-9073-7DF4-FABA-994AB7C96D2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92D8F923-B087-F33C-B937-B89086696FF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67E7FFAB-FC37-D97A-7CEB-D91E565AFB1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3" name="Espace réservé pour une image  4">
            <a:extLst>
              <a:ext uri="{FF2B5EF4-FFF2-40B4-BE49-F238E27FC236}">
                <a16:creationId xmlns:a16="http://schemas.microsoft.com/office/drawing/2014/main" id="{0C22CE46-29CB-270B-3072-846A5939C16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EF0D895-0E95-B3FF-991B-30F83B3665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22509" b="56650"/>
          <a:stretch/>
        </p:blipFill>
        <p:spPr>
          <a:xfrm>
            <a:off x="608648" y="3092116"/>
            <a:ext cx="7875645" cy="118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98931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05758-445A-A4AD-79F9-A8AD1CC70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id="{2FD76727-6130-3748-5971-3DAC777E387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A05F123-FFD2-78AE-AAE9-A8680D2C507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340F09A3-777F-969E-87F4-58ED6BABF4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76FBBF38-D979-1760-CFBD-CEA2E8FFDF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846120EF-AEF4-53F8-590D-30D51543E33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9D3895C3-EB07-72EC-8077-B98126883C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24D4B82-EDED-ED01-76B5-9DE218004A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474352EA-A6B8-8030-D8CC-D502693471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E866A3C-ACE4-70A9-7DA1-63563F24CA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  <p:pic>
        <p:nvPicPr>
          <p:cNvPr id="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993B465C-1E0E-45A1-0D59-B3B690C41E9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5738" y="1573213"/>
            <a:ext cx="1439862" cy="1439862"/>
          </a:xfrm>
        </p:spPr>
      </p:pic>
      <p:pic>
        <p:nvPicPr>
          <p:cNvPr id="7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2A3B26D7-4847-C4CD-9E84-3DFC52B6F0A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>
          <a:xfrm>
            <a:off x="3671888" y="4019550"/>
            <a:ext cx="1439862" cy="1439863"/>
          </a:xfrm>
        </p:spPr>
      </p:pic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934EC00A-B86A-ECFB-CF93-CFB10EAD39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5BF3FD70-C87F-D571-88EA-022287ABC5F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712423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E0B3D-B184-C8CE-7EF1-7E98D977A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7D160729-0FE1-BE90-FFEE-DE6F54B12683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6F02EB3-31EF-0D67-4DC7-1D01E05B032B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7E124E8-9353-D913-ED82-9DF2FB7BD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FR" sz="2400" dirty="0"/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44EC1153-4BAC-0FE0-739C-5D8F2435BE0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96124C95-666E-29E1-42B9-E8AF95AD7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D4A17358-A1C6-A1FC-016C-BDADDC9E068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FCC87657-E9D8-3E53-FA4E-618CD34C08B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BA895DDE-D047-5C88-A6A8-80054AF836C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492D22E4-58AF-1AD7-25EE-DDCC7808CC8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3D43DD68-96EB-C798-C0DE-C0A1E83A1EA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42D99000-424E-52DF-D3A9-8587FF7D39C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43F1BB41-B8FC-D4C6-A6A1-0527D1C0260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994B3439-55FF-A9F4-E770-9B5038E927A5}"/>
              </a:ext>
            </a:extLst>
          </p:cNvPr>
          <p:cNvGrpSpPr/>
          <p:nvPr/>
        </p:nvGrpSpPr>
        <p:grpSpPr>
          <a:xfrm>
            <a:off x="555685" y="2334126"/>
            <a:ext cx="8032630" cy="3147183"/>
            <a:chOff x="499211" y="2430379"/>
            <a:chExt cx="8032630" cy="3147183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9287BEE-71CB-9090-1A04-0643EB467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t="22509" b="56650"/>
            <a:stretch/>
          </p:blipFill>
          <p:spPr>
            <a:xfrm>
              <a:off x="499211" y="2430379"/>
              <a:ext cx="7875645" cy="1186584"/>
            </a:xfrm>
            <a:prstGeom prst="rect">
              <a:avLst/>
            </a:prstGeom>
          </p:spPr>
        </p:pic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6E4DE929-EFD0-C046-311B-C35C46743B72}"/>
                </a:ext>
              </a:extLst>
            </p:cNvPr>
            <p:cNvSpPr txBox="1"/>
            <p:nvPr/>
          </p:nvSpPr>
          <p:spPr>
            <a:xfrm>
              <a:off x="499211" y="3023671"/>
              <a:ext cx="8032630" cy="2553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 rtl="1">
                <a:defRPr sz="4800">
                  <a:solidFill>
                    <a:prstClr val="black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algn="just"/>
              <a:r>
                <a:rPr lang="ar-MA" b="1" dirty="0">
                  <a:solidFill>
                    <a:srgbClr val="C00000"/>
                  </a:solidFill>
                </a:rPr>
                <a:t>يَكْتَسِبُ </a:t>
              </a:r>
              <a:r>
                <a:rPr lang="ar-MA" b="1" dirty="0" err="1">
                  <a:solidFill>
                    <a:srgbClr val="C00000"/>
                  </a:solidFill>
                </a:rPr>
                <a:t>ﭐلْإِنْسانُ</a:t>
              </a:r>
              <a:r>
                <a:rPr lang="ar-MA" b="1" dirty="0">
                  <a:solidFill>
                    <a:srgbClr val="C00000"/>
                  </a:solidFill>
                </a:rPr>
                <a:t> خِلالَ مَرْحَلَةِ </a:t>
              </a:r>
              <a:r>
                <a:rPr lang="ar-MA" b="1" dirty="0" err="1">
                  <a:solidFill>
                    <a:srgbClr val="C00000"/>
                  </a:solidFill>
                </a:rPr>
                <a:t>ﭐلْمُراهَقَةِ</a:t>
              </a:r>
              <a:r>
                <a:rPr lang="ar-MA" b="1" dirty="0">
                  <a:solidFill>
                    <a:srgbClr val="C00000"/>
                  </a:solidFill>
                </a:rPr>
                <a:t> مَهاراتٍ مُعَقَّدَةً مِثْلَ </a:t>
              </a:r>
              <a:r>
                <a:rPr lang="ar-MA" b="1" dirty="0" err="1">
                  <a:solidFill>
                    <a:srgbClr val="C00000"/>
                  </a:solidFill>
                </a:rPr>
                <a:t>ﭐلتَّحَكُّمِ</a:t>
              </a:r>
              <a:r>
                <a:rPr lang="ar-MA" b="1" dirty="0">
                  <a:solidFill>
                    <a:srgbClr val="C00000"/>
                  </a:solidFill>
                </a:rPr>
                <a:t> فِي </a:t>
              </a:r>
              <a:r>
                <a:rPr lang="ar-MA" b="1" dirty="0" err="1">
                  <a:solidFill>
                    <a:srgbClr val="C00000"/>
                  </a:solidFill>
                </a:rPr>
                <a:t>ﭐلْمَشاعِرِ</a:t>
              </a:r>
              <a:r>
                <a:rPr lang="ar-MA" b="1" dirty="0">
                  <a:solidFill>
                    <a:srgbClr val="C00000"/>
                  </a:solidFill>
                </a:rPr>
                <a:t> وَقِيادَةِ </a:t>
              </a:r>
              <a:r>
                <a:rPr lang="ar-MA" b="1" dirty="0" err="1">
                  <a:solidFill>
                    <a:srgbClr val="C00000"/>
                  </a:solidFill>
                </a:rPr>
                <a:t>ﭐلسَّيّاراتِ</a:t>
              </a:r>
              <a:r>
                <a:rPr lang="ar-MA" b="1" dirty="0">
                  <a:solidFill>
                    <a:srgbClr val="C00000"/>
                  </a:solidFill>
                </a:rPr>
                <a:t> </a:t>
              </a:r>
              <a:r>
                <a:rPr lang="ar-MA" b="1" dirty="0" err="1">
                  <a:solidFill>
                    <a:srgbClr val="C00000"/>
                  </a:solidFill>
                </a:rPr>
                <a:t>وَﭐسْتِعْمالِ</a:t>
              </a:r>
              <a:r>
                <a:rPr lang="ar-MA" b="1" dirty="0">
                  <a:solidFill>
                    <a:srgbClr val="C00000"/>
                  </a:solidFill>
                </a:rPr>
                <a:t> </a:t>
              </a:r>
              <a:r>
                <a:rPr lang="ar-MA" b="1" dirty="0" err="1">
                  <a:solidFill>
                    <a:srgbClr val="C00000"/>
                  </a:solidFill>
                </a:rPr>
                <a:t>ﭐلتِّكْنولوجِيا</a:t>
              </a:r>
              <a:r>
                <a:rPr lang="ar-MA" b="1" dirty="0">
                  <a:solidFill>
                    <a:srgbClr val="C00000"/>
                  </a:solidFill>
                </a:rPr>
                <a:t> </a:t>
              </a:r>
              <a:r>
                <a:rPr lang="ar-MA" b="1" dirty="0" err="1">
                  <a:solidFill>
                    <a:srgbClr val="C00000"/>
                  </a:solidFill>
                </a:rPr>
                <a:t>وَﭐلتَّحَدُّثِ</a:t>
              </a:r>
              <a:r>
                <a:rPr lang="ar-MA" b="1" dirty="0">
                  <a:solidFill>
                    <a:srgbClr val="C00000"/>
                  </a:solidFill>
                </a:rPr>
                <a:t> بِفَصاحَةٍ...</a:t>
              </a:r>
              <a:endParaRPr lang="fr-FR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4741451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B916A-8A83-7193-D672-091F407BD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40348ED8-B03D-D388-F4FD-33BACFE7B908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A95207F-78D7-B98F-AF33-5F0D773190BE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9BD10D88-BAEC-278A-6DC7-44FD54D56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 3؟ هل الحواب وارد في النص؟ أين ؟</a:t>
            </a:r>
            <a:endParaRPr lang="fr-FR" sz="2400" dirty="0"/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B6C473CF-6940-8C91-E5DF-68D66856589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EC62E300-431D-7BBF-05B9-E3A458177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FECF371F-1E28-E18E-0C0E-FEE9A9BFAEE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312A75EC-7A81-5CB6-78EC-B18F998B13E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58A1E29A-B5D3-9C3F-094A-2F1D7CC2952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41243105-4EFF-A082-F1F6-16ABCCC82E0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E2FBB36B-0B6D-C686-0FCA-7A395B4E373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1A52E873-AF6F-D115-3E1A-90D7EF2B71A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70C93C1E-4EAF-195E-45A8-520B48DFEC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01EDB86-D01D-2458-A8CB-C427EC3380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40072" b="39087"/>
          <a:stretch/>
        </p:blipFill>
        <p:spPr>
          <a:xfrm>
            <a:off x="431445" y="2149568"/>
            <a:ext cx="8360749" cy="127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3255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1DFC0-867F-71E0-C8F7-FF9BD9DB2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F9619F57-585E-A653-8894-E725CA5D0DD1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D706F6C-B662-128A-B626-8FFE031272D1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A6D59EC-5FAC-E04C-2EB9-CB0073347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FR" sz="2400" dirty="0"/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7C405796-A9BD-7286-3100-5E1D89E10F5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C1DF5367-0A20-BCDF-08CF-27B904BB4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F9BBE2EE-90BD-F6D1-D09F-795D812BDC7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666ABB53-E171-37BB-F95E-FC63FAC0AEF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694FBFCA-7527-55F2-1779-8605DF05935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DA6D41BD-3FFF-BDAA-0726-F26E4AB289D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A118FD9D-F12D-00C7-AE15-623EA882C73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0B9E8ECB-47BA-F52B-0ABE-6923EA8FEE2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8" name="Espace réservé pour une image  4">
            <a:extLst>
              <a:ext uri="{FF2B5EF4-FFF2-40B4-BE49-F238E27FC236}">
                <a16:creationId xmlns:a16="http://schemas.microsoft.com/office/drawing/2014/main" id="{8BA8C6BB-F6F4-4716-6810-83990F9920B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BB593344-CF7E-593F-9DCA-67569B38C094}"/>
              </a:ext>
            </a:extLst>
          </p:cNvPr>
          <p:cNvGrpSpPr/>
          <p:nvPr/>
        </p:nvGrpSpPr>
        <p:grpSpPr>
          <a:xfrm>
            <a:off x="431445" y="2149568"/>
            <a:ext cx="8360749" cy="2231976"/>
            <a:chOff x="431445" y="2149568"/>
            <a:chExt cx="8360749" cy="2231976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7812FD1-EEA6-E2D8-6143-E9A7BB44E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t="40072" b="39087"/>
            <a:stretch/>
          </p:blipFill>
          <p:spPr>
            <a:xfrm>
              <a:off x="431445" y="2149568"/>
              <a:ext cx="8360749" cy="1279432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1468E9CD-63CC-BDA8-2EC3-1792A86028D6}"/>
                </a:ext>
              </a:extLst>
            </p:cNvPr>
            <p:cNvSpPr txBox="1"/>
            <p:nvPr/>
          </p:nvSpPr>
          <p:spPr>
            <a:xfrm>
              <a:off x="444228" y="2644898"/>
              <a:ext cx="8307861" cy="1736646"/>
            </a:xfrm>
            <a:prstGeom prst="roundRect">
              <a:avLst/>
            </a:prstGeom>
            <a:solidFill>
              <a:schemeClr val="bg1">
                <a:alpha val="25098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 rtl="1">
                <a:defRPr sz="4400" kern="0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marR="0" lvl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ar-MA" sz="4800" b="1" dirty="0"/>
                <a:t> أَثْناءَ مَرْحَلَةِ </a:t>
              </a:r>
              <a:r>
                <a:rPr lang="ar-MA" sz="4800" b="1" dirty="0" err="1"/>
                <a:t>ﭐلْبُلوغِ</a:t>
              </a:r>
              <a:r>
                <a:rPr lang="ar-MA" sz="4800" b="1" dirty="0"/>
                <a:t> يَكْتَمِلُ نُمُوُّ جِسْمِ ٱلْإِنْسانِ وَيَصِلُ إِلى طولِهِ </a:t>
              </a:r>
              <a:r>
                <a:rPr lang="ar-MA" sz="4800" b="1" dirty="0" err="1"/>
                <a:t>ٱلنِّهائِيِّ</a:t>
              </a:r>
              <a:r>
                <a:rPr lang="ar-MA" sz="4800" b="1" dirty="0"/>
                <a:t>.</a:t>
              </a:r>
              <a:r>
                <a:rPr kumimoji="0" lang="ar-MA" sz="4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5459003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1F3AE-C939-742D-F50B-9740D53F3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B49FEC6-DD06-DC45-D8BD-ED5A1B0AA24F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F0C8311-7788-AF97-45F9-E1876267E5DD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C5EB385-2117-F646-E570-2941CD54E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ستجيبون  على الأسئلة 4 – 5- على كراساتكم. نشاط فردي (7 دقائق للإنجاز).</a:t>
            </a:r>
            <a:endParaRPr lang="fr-FR" sz="2400" dirty="0"/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93E1C471-8134-EAB8-C55C-0268FFA018E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1D7D7D3C-80A8-C664-70EE-592256BCB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8E22BF74-7418-C029-CFFB-AB7A5F29000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9942CE9C-6A81-F1E8-2C0D-49B87581F19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4F8D44E4-A1DA-DAC2-C850-4E71FB6025A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5732A9B9-C030-CE3C-429B-E35225E33EE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14CC7DB1-92FB-04C3-0CE4-2ABB4E77816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D742B47A-695E-D02F-B19F-C462D49923A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A05985B1-960A-61AD-8FFB-6817CAB5941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8319207-55D4-C00B-AAA0-27A92D0996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7856" y="2863516"/>
            <a:ext cx="8068288" cy="210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04871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819BC-658A-6699-F3A0-767B97AEE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8E5D14D-B479-322A-DC59-D7A23DB2E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لمساعدتكم .</a:t>
            </a:r>
            <a:endParaRPr lang="fr-FR" sz="2400" b="1" dirty="0"/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D5BA0FF3-03CD-9251-85C0-8EE3E53D282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ED0DD598-6C9C-5BF9-E83F-10EE7D5240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CFEDE38C-A0D3-D3E8-6602-D46C458CAFF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9B363F5E-E19B-9C4F-3A44-7691C0EEAB4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92C5738A-DC0B-0C00-3028-16FD61906CA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9B134656-9D04-1554-B7B8-E33427EA3F0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F94E6CE2-0497-5A5C-132B-451D89DF172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5CEE8D24-5421-E553-115E-204FD071B9B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76C0DB46-E9EE-9792-E1E7-055516BF8BC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F39BAFD-AC5D-7FE3-3284-94E2CAEF36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7856" y="2863516"/>
            <a:ext cx="8068288" cy="210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87178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30F41-560B-3001-F526-FDC0248E8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8D1E5B6D-2634-220D-270E-61F2C922C4A1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37A5FEF-D4B5-5C9B-971D-E911F7AA95BD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FA47681C-64D0-942E-903E-1E2668CCC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لنصحح السؤال 4. من يقرأ جوابه؟ أين يوجد المقطع الدي ورد فيه الحواب.</a:t>
            </a:r>
            <a:endParaRPr lang="fr-FR" sz="2400" dirty="0"/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46DB57F5-B29A-54D7-E455-8617561606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BBC7039B-F868-59C9-E4AD-301BF4F4B5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386EF6F6-B797-7F76-DE01-02974D9B6C1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9A5F062F-C598-147A-2001-64A16F88418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C3B10E3B-4D68-56BA-AFAA-E74C177A6CA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94144001-6B78-8F5D-EDFC-5C1EA3AAACF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10855F5B-6F78-1F24-6A5C-EDB0E47627B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7214536D-B949-33F4-3C92-B49C91600FA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6" name="Espace réservé pour une image  2">
            <a:extLst>
              <a:ext uri="{FF2B5EF4-FFF2-40B4-BE49-F238E27FC236}">
                <a16:creationId xmlns:a16="http://schemas.microsoft.com/office/drawing/2014/main" id="{C59DF611-7181-D196-0FDA-D9236D8F53B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D0FBA02-F97E-AAD0-7A04-A6BE30ADE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59085" b="20074"/>
          <a:stretch/>
        </p:blipFill>
        <p:spPr>
          <a:xfrm>
            <a:off x="608648" y="2871125"/>
            <a:ext cx="7405489" cy="11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13753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8C2F6-F7FA-60D4-C260-FEA1B7B1B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9E0A305E-1394-D625-4A38-4B4D94E56739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4305DFE-6246-9185-49F9-26F05475720C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9B67F675-0B75-0F03-1614-2E7354C83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صححوا.</a:t>
            </a:r>
            <a:endParaRPr lang="fr-FR" sz="2400" dirty="0"/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4BAAC816-CF9C-F5A8-BEDC-9DA59CA5F78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30F05753-3D68-EE18-5379-BEB4E8022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D6FBF7EA-3307-F480-FAD3-DAA85BED149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7A6DF94E-229F-6692-061B-2A6E9B3EF3E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0CB1D108-0293-7C67-22FE-3136591DF5C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9053E7BC-A809-D68C-7466-36049076447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6E0FAF84-88E5-79EA-22CF-E188BE96BCE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56AB8B43-D059-AF52-5285-87EA8389D0E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6" name="Espace réservé pour une image  2">
            <a:extLst>
              <a:ext uri="{FF2B5EF4-FFF2-40B4-BE49-F238E27FC236}">
                <a16:creationId xmlns:a16="http://schemas.microsoft.com/office/drawing/2014/main" id="{5104AAE1-60B1-B3B5-B9B6-B1C55D387C6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73C48FD-1B25-041B-14C3-78B214F722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59085" b="20074"/>
          <a:stretch/>
        </p:blipFill>
        <p:spPr>
          <a:xfrm>
            <a:off x="608648" y="2871125"/>
            <a:ext cx="7405489" cy="111574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572CAAC-9B74-D29E-4297-718C384E0D69}"/>
              </a:ext>
            </a:extLst>
          </p:cNvPr>
          <p:cNvSpPr txBox="1"/>
          <p:nvPr/>
        </p:nvSpPr>
        <p:spPr>
          <a:xfrm>
            <a:off x="418069" y="3673236"/>
            <a:ext cx="8307861" cy="1736646"/>
          </a:xfrm>
          <a:prstGeom prst="roundRect">
            <a:avLst/>
          </a:prstGeom>
          <a:solidFill>
            <a:schemeClr val="bg1">
              <a:alpha val="25098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/>
              <a:t>أَثْناءَ مَرْحَلَةِ </a:t>
            </a:r>
            <a:r>
              <a:rPr lang="ar-MA" sz="4800" b="1" dirty="0" err="1"/>
              <a:t>ﭐلرَّضاعَةِ</a:t>
            </a:r>
            <a:r>
              <a:rPr lang="ar-MA" sz="4800" b="1" dirty="0"/>
              <a:t> يَنْمو دِماغُ </a:t>
            </a:r>
            <a:r>
              <a:rPr lang="ar-MA" sz="4800" b="1" dirty="0" err="1"/>
              <a:t>ﭐلْإِنْسانِ</a:t>
            </a:r>
            <a:r>
              <a:rPr lang="ar-MA" sz="4800" b="1" dirty="0"/>
              <a:t> بِنِسْبَةِ 75% وَهَذا لَهُ أَثَرٌ كَبيرٌ عَلى </a:t>
            </a:r>
            <a:r>
              <a:rPr lang="ar-MA" sz="4800" b="1" dirty="0" err="1"/>
              <a:t>ﭐلْمَراحِلِ</a:t>
            </a:r>
            <a:r>
              <a:rPr lang="ar-MA" sz="4800" b="1" dirty="0"/>
              <a:t> </a:t>
            </a:r>
            <a:r>
              <a:rPr lang="ar-MA" sz="4800" b="1" dirty="0" err="1"/>
              <a:t>ﭐلْمُقْبِلَةِ</a:t>
            </a:r>
            <a:r>
              <a:rPr lang="ar-MA" sz="4800" b="1" dirty="0"/>
              <a:t> لِلنُّمُوِّ...</a:t>
            </a:r>
          </a:p>
        </p:txBody>
      </p:sp>
    </p:spTree>
    <p:extLst>
      <p:ext uri="{BB962C8B-B14F-4D97-AF65-F5344CB8AC3E}">
        <p14:creationId xmlns:p14="http://schemas.microsoft.com/office/powerpoint/2010/main" val="293427007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7913B-6E9B-8C8E-8D53-E7359B99E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6854699-C019-0E0D-FD56-6B9FB14694D9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06BA00-42C8-E263-367E-6CAEEB6494FA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31E2E2A-4267-448A-2252-DC67C4882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لنصحح السؤال 5. من يقرأ جوابه؟ أين يوجد المقطع الدي ورد فيه الحواب.</a:t>
            </a:r>
            <a:endParaRPr lang="fr-FR" sz="2400" dirty="0"/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7F494C27-6885-CAD0-881E-736FBEC04A0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4125DFE1-B7A6-4C63-5750-E23606A75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398F9084-1CD7-5D8F-97A2-723E2E07716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3614DD73-8320-9822-9FB1-DC3B1AE0036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E48CAFFB-B823-A370-8E82-1CBBCE43734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67C85460-5B69-BCB1-7F36-4F2259D9E81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755CB269-15A1-8B5E-FDD6-2EB2465F0C9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E958ABA2-14B0-BAD8-CE37-0F443D8AD00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6" name="Espace réservé pour une image  2">
            <a:extLst>
              <a:ext uri="{FF2B5EF4-FFF2-40B4-BE49-F238E27FC236}">
                <a16:creationId xmlns:a16="http://schemas.microsoft.com/office/drawing/2014/main" id="{7EE62EA3-3E99-4254-C088-3C11B065D00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79D1B67-D5D2-DE27-FC0E-318BC662E3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375" t="82084" b="3021"/>
          <a:stretch/>
        </p:blipFill>
        <p:spPr>
          <a:xfrm>
            <a:off x="1078294" y="2412298"/>
            <a:ext cx="7454523" cy="109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47446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19818-D7CE-135B-D45F-7BAF4E97F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50E912A7-3142-9B0B-31A7-F7AC887DE3C5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BF30493-B0DE-0260-ECB6-45C8485ABABD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66D8AFC6-F34D-473C-59E4-A41917DE3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صححوا.</a:t>
            </a:r>
            <a:endParaRPr lang="fr-FR" sz="2400" dirty="0"/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10A419CB-10D1-C57A-BD34-5B7327DF199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8E5F5CEE-DD65-8137-E029-9F877E75F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DB565D79-3205-05DC-3BD3-98B8E7D7201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94B00D2D-D5F5-7132-A404-DFF0B6ED5CC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18642BCA-E150-5BCC-55EA-EFA8F3889CA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283142F1-6051-0AB2-00B9-0AE8FF935EB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E85D6DC6-55C1-C078-C30E-6E348C227B0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9FC2E365-D82B-0808-3AAF-EDE608B0486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6" name="Espace réservé pour une image  2">
            <a:extLst>
              <a:ext uri="{FF2B5EF4-FFF2-40B4-BE49-F238E27FC236}">
                <a16:creationId xmlns:a16="http://schemas.microsoft.com/office/drawing/2014/main" id="{2FC9F909-5EF1-D66F-7CD0-2BD1E869C7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C8651FD8-7C2D-7716-07DB-1CBC09AB102E}"/>
              </a:ext>
            </a:extLst>
          </p:cNvPr>
          <p:cNvGrpSpPr/>
          <p:nvPr/>
        </p:nvGrpSpPr>
        <p:grpSpPr>
          <a:xfrm>
            <a:off x="517052" y="2412298"/>
            <a:ext cx="8307861" cy="2951838"/>
            <a:chOff x="517052" y="2412298"/>
            <a:chExt cx="8307861" cy="2951838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53FF8C2E-6094-3FDA-114A-A0B73B23E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26375" t="82084" b="3021"/>
            <a:stretch/>
          </p:blipFill>
          <p:spPr>
            <a:xfrm>
              <a:off x="1078294" y="2412298"/>
              <a:ext cx="7454523" cy="1090295"/>
            </a:xfrm>
            <a:prstGeom prst="rect">
              <a:avLst/>
            </a:prstGeom>
          </p:spPr>
        </p:pic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AB7D2B62-384F-30B9-F4E5-96BC43880284}"/>
                </a:ext>
              </a:extLst>
            </p:cNvPr>
            <p:cNvSpPr txBox="1"/>
            <p:nvPr/>
          </p:nvSpPr>
          <p:spPr>
            <a:xfrm>
              <a:off x="517052" y="2810245"/>
              <a:ext cx="8307861" cy="2553891"/>
            </a:xfrm>
            <a:prstGeom prst="roundRect">
              <a:avLst/>
            </a:prstGeom>
            <a:solidFill>
              <a:schemeClr val="bg1">
                <a:alpha val="25098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rtl="1">
                <a:defRPr sz="4400" kern="0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marL="0" marR="0" lvl="0" indent="0" algn="just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</a:t>
              </a:r>
              <a:r>
                <a:rPr lang="ar-MA" sz="4800" b="1" dirty="0"/>
                <a:t>تُساهِمُ ٱلْمَدْرَسَةُ في جَعْلِ الْأَطْفالِ يُطَوِّرونَ َمَهاراتٍ دَقيقَةً </a:t>
              </a:r>
              <a:r>
                <a:rPr lang="ar-MA" sz="4800" b="1" dirty="0" err="1"/>
                <a:t>كَٱلْحِسابِ</a:t>
              </a:r>
              <a:r>
                <a:rPr lang="ar-MA" sz="4800" b="1" dirty="0"/>
                <a:t> </a:t>
              </a:r>
              <a:r>
                <a:rPr lang="ar-MA" sz="4800" b="1" dirty="0" err="1"/>
                <a:t>ٱلذِّهْنِيِّ</a:t>
              </a:r>
              <a:r>
                <a:rPr lang="ar-MA" sz="4800" b="1" dirty="0"/>
                <a:t> </a:t>
              </a:r>
              <a:r>
                <a:rPr lang="ar-MA" sz="4800" b="1" dirty="0" err="1"/>
                <a:t>وَٱلتَّمَوْقُعِ</a:t>
              </a:r>
              <a:r>
                <a:rPr lang="ar-MA" sz="4800" b="1" dirty="0"/>
                <a:t> في ٱلزَّمانِ </a:t>
              </a:r>
              <a:r>
                <a:rPr lang="ar-MA" sz="4800" b="1" dirty="0" err="1"/>
                <a:t>وَٱلْمَكانِ</a:t>
              </a:r>
              <a:r>
                <a:rPr lang="ar-MA" sz="4800" b="1" dirty="0"/>
                <a:t>، وَتَعَلُّمِ قِيَمٍ مُجَرَّدَةٍ </a:t>
              </a:r>
              <a:r>
                <a:rPr lang="ar-MA" sz="4800" b="1" dirty="0" err="1"/>
                <a:t>كَٱلصِّدْقِ</a:t>
              </a:r>
              <a:r>
                <a:rPr lang="ar-MA" sz="4800" b="1" dirty="0"/>
                <a:t> </a:t>
              </a:r>
              <a:r>
                <a:rPr lang="ar-MA" sz="4800" b="1" dirty="0" err="1"/>
                <a:t>وَﭐلتَّعاوُنِ</a:t>
              </a:r>
              <a:r>
                <a:rPr lang="ar-MA" sz="4800" b="1" dirty="0"/>
                <a:t>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8411860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6BD8C-57C0-BECE-4DB0-53418ECA1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DCA6DCDD-28C6-BD81-02D7-79411C311968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F50497-F23E-B733-03A6-93B1B598E455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47C0B688-5269-3479-FB5C-21F43AE73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الآن الواجب المنزلي  سأراقب إنجازاتكم . السؤالان 6 و 7</a:t>
            </a:r>
            <a:endParaRPr lang="fr-FR" sz="2400" dirty="0"/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A2988E8C-8873-F6DC-A63F-8E3B6C5D120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C33B9605-E100-8722-C3D6-6C60B3674A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C81F88AF-147C-AA27-E2CB-A11D6D306F2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AEB5E27F-B281-3E81-39C3-754F44C9043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F7D5026E-C49A-75CD-38CF-11A3A99FA1B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1CA7B422-D8BB-B87B-43C0-1806AE18EAB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A42FFFF9-6FB8-F548-356D-51220FA84A7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6B1298E6-059B-ED15-94E6-58D45154877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B165694-8A4D-2437-1410-91C5545266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798" y="1853731"/>
            <a:ext cx="7475019" cy="4606723"/>
          </a:xfrm>
          <a:prstGeom prst="rect">
            <a:avLst/>
          </a:prstGeom>
        </p:spPr>
      </p:pic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ADEBC11F-B279-DB6A-0B03-F4A6B2049CB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95946977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F4D6D-C7BC-2611-FAE1-6E5C4FAF5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31E7713-5025-4EA6-8909-CA2D46FBA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>
            <a:normAutofit/>
          </a:bodyPr>
          <a:lstStyle/>
          <a:p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تنظيم حصص الأسبوع</a:t>
            </a:r>
            <a:r>
              <a:rPr lang="fr-FR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الثالث</a:t>
            </a:r>
            <a:endParaRPr lang="fr-MA" sz="4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637CFE2-124B-68CA-19C5-E683FF964653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F1CD75D-62C9-62B2-F98F-828DDB2C3FEB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3" name="Organigramme : Terminateur 12">
              <a:extLst>
                <a:ext uri="{FF2B5EF4-FFF2-40B4-BE49-F238E27FC236}">
                  <a16:creationId xmlns:a16="http://schemas.microsoft.com/office/drawing/2014/main" id="{A6CA9463-8B89-0E23-E66F-C965C3F850A0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79664E7-77B5-50FC-03ED-8FAAA6239FEC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6AC8AD7-4821-3F90-5671-83FA72E348ED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6" name="Organigramme : Terminateur 15">
              <a:extLst>
                <a:ext uri="{FF2B5EF4-FFF2-40B4-BE49-F238E27FC236}">
                  <a16:creationId xmlns:a16="http://schemas.microsoft.com/office/drawing/2014/main" id="{05A59921-57EC-9409-733B-DDC45665AA1B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6 -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CF280F48-783D-0D98-0694-67A57FB53C64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F71B72DA-899C-A35E-3E68-648807C22E6D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88CD8E00-502F-7538-A1F0-39EA1E044CF3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2 - </a:t>
              </a:r>
              <a:endPara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1EF8FFE5-5907-5496-B745-B64BECE7E977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F3B76B4C-186C-7251-7043-1D06DC732BB6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CFBF5791-6865-1B67-34A2-F861486E7027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306667E6-F68C-CFF6-CCF8-1FB17470000D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C93B71F-EED7-8921-21A3-D95D6ECE9CA6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B2FE0138-E914-BA84-F36D-E65A56349E9C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9" name="Organigramme : Terminateur 28">
              <a:extLst>
                <a:ext uri="{FF2B5EF4-FFF2-40B4-BE49-F238E27FC236}">
                  <a16:creationId xmlns:a16="http://schemas.microsoft.com/office/drawing/2014/main" id="{EB0DA405-CAC3-7F81-5FC2-FE83996C1E1E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</a:p>
          </p:txBody>
        </p:sp>
      </p:grp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D3DB32B5-3B6E-10B7-3310-F64B7FDF792E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الكتابة: إملاء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 : إنتاج كتابي – الحصة1 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283A038A-1CE6-3366-CE21-03AFCF3B0E34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المعجم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الاستماع . 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76418DE7-BE45-4F67-687C-7173A12BC205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ما قبل القراءة: التوقع والتحقق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أثناء القراءة – الفهم </a:t>
            </a:r>
          </a:p>
        </p:txBody>
      </p:sp>
      <p:sp>
        <p:nvSpPr>
          <p:cNvPr id="34" name="Espace réservé du texte 25">
            <a:extLst>
              <a:ext uri="{FF2B5EF4-FFF2-40B4-BE49-F238E27FC236}">
                <a16:creationId xmlns:a16="http://schemas.microsoft.com/office/drawing/2014/main" id="{1D581304-246A-58CA-886C-1FD769162936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توليف (شكل وفهم)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الاثرائية : الحصة 3 </a:t>
            </a:r>
          </a:p>
        </p:txBody>
      </p:sp>
      <p:sp>
        <p:nvSpPr>
          <p:cNvPr id="35" name="Espace réservé du texte 25">
            <a:extLst>
              <a:ext uri="{FF2B5EF4-FFF2-40B4-BE49-F238E27FC236}">
                <a16:creationId xmlns:a16="http://schemas.microsoft.com/office/drawing/2014/main" id="{2124341A-FD8A-B247-5B22-2126E665E6E7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أثناء القراءة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الكتابة: الصرف والتحويل . 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D972E9F3-7FEF-C362-E7AA-5147E21F9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3452101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3186090C-9441-CF00-E50C-CE0F7DCB234A}"/>
              </a:ext>
            </a:extLst>
          </p:cNvPr>
          <p:cNvSpPr txBox="1">
            <a:spLocks/>
          </p:cNvSpPr>
          <p:nvPr/>
        </p:nvSpPr>
        <p:spPr>
          <a:xfrm>
            <a:off x="757652" y="392127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نشاط اعتيادي 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قراءة : ما بعد القراءة : تقويم المقروء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ورشة الكتابة : إنتاج كتابي الحصة 2 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0B480704-359F-A616-C7C8-6A1307F61C26}"/>
              </a:ext>
            </a:extLst>
          </p:cNvPr>
          <p:cNvSpPr/>
          <p:nvPr/>
        </p:nvSpPr>
        <p:spPr>
          <a:xfrm>
            <a:off x="2917910" y="3452101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اليوم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5 -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676238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81898-3FE2-A910-9EBA-366D30EF3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6B4B72A0-B8D6-9B58-A7D9-7688218E6E73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DECA2D3-7085-AEB4-A0C9-3BFDC5048B89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1148E3B-19A4-16E2-B57D-1FFF8A340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السؤال 6. من يقرأ جوابه؟ أين ورد الجواب في النص؟</a:t>
            </a:r>
            <a:endParaRPr lang="fr-FR" sz="2400" dirty="0"/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8DDC9F28-C6C0-23DF-13AB-8935887C7E7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14BC50BE-629A-BE2A-4AC3-A593D3D9C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A6DDDD41-AC42-6EF1-AD92-2A94EE44DD0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AE2F0172-940E-C586-99FA-CFE68D0388D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9C53189E-C323-38A7-E691-9C7CCBB32F1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B4BEC900-4806-77D8-3C3C-39DC56DBCAB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C38AEEF0-9063-058E-5862-BFF8034AB09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0811F238-567B-9525-272B-7D29AA502EC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7" name="Espace réservé pour une image  2">
            <a:extLst>
              <a:ext uri="{FF2B5EF4-FFF2-40B4-BE49-F238E27FC236}">
                <a16:creationId xmlns:a16="http://schemas.microsoft.com/office/drawing/2014/main" id="{5B18D300-113B-0BBD-0814-FFC4E6E3F97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E5C8002-326D-D8FE-F261-0589FD0767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373" y="2478505"/>
            <a:ext cx="8092569" cy="369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19745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C416F-5C9C-A26E-1DC9-9C391C377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69FEE8C6-8FD8-3089-F951-27B04559279D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225B77E-0FB5-A283-7AB2-8E5BEA446AFA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58B5585-77BD-642B-0464-344EF075C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fr-FR" sz="2400" dirty="0"/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C43ABC29-C3E9-1CAE-AA1C-5246BFF0D94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89D14DC7-0163-AFE8-E511-1BD408220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13B410A2-F505-CE68-3676-BEADA8B27C2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32204B43-74AC-FBBF-0507-003BE1084EF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F0CEA850-3329-54BA-909A-58A34AF93B8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CB05681A-C1DE-F02F-0BF9-F67914A43ED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6A53A367-761A-3495-A778-EB33ED6B6AE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B5AB8305-54F5-7AD0-464E-21A9F3E9EBE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7" name="Espace réservé pour une image  2">
            <a:extLst>
              <a:ext uri="{FF2B5EF4-FFF2-40B4-BE49-F238E27FC236}">
                <a16:creationId xmlns:a16="http://schemas.microsoft.com/office/drawing/2014/main" id="{2FB9C701-4C1D-81A8-B6AB-EC2E104E46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CDC269BF-5ACA-414F-2637-BC95972698D9}"/>
              </a:ext>
            </a:extLst>
          </p:cNvPr>
          <p:cNvGrpSpPr/>
          <p:nvPr/>
        </p:nvGrpSpPr>
        <p:grpSpPr>
          <a:xfrm>
            <a:off x="632373" y="2406718"/>
            <a:ext cx="8092569" cy="3695282"/>
            <a:chOff x="632373" y="2544828"/>
            <a:chExt cx="8092569" cy="3695282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6C9C995B-0766-B3E4-BB16-67A60BB5F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2373" y="2544828"/>
              <a:ext cx="8092569" cy="3695282"/>
            </a:xfrm>
            <a:prstGeom prst="rect">
              <a:avLst/>
            </a:prstGeom>
          </p:spPr>
        </p:pic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E568DDCC-28B4-0EB8-1C51-25B4CC3C5945}"/>
                </a:ext>
              </a:extLst>
            </p:cNvPr>
            <p:cNvSpPr txBox="1"/>
            <p:nvPr/>
          </p:nvSpPr>
          <p:spPr>
            <a:xfrm>
              <a:off x="3696564" y="3754151"/>
              <a:ext cx="2695851" cy="107721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يَنْمو ﭐلْجِسْمُ بِشَكْلٍ أَبْطَأَ؛</a:t>
              </a: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يَنْمو ﭐلدِّماغُ بِنِسْبَةِ 90%. </a:t>
              </a:r>
              <a:endPara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389298DF-DD03-0F88-D906-D8DFF4794063}"/>
                </a:ext>
              </a:extLst>
            </p:cNvPr>
            <p:cNvSpPr txBox="1"/>
            <p:nvPr/>
          </p:nvSpPr>
          <p:spPr>
            <a:xfrm>
              <a:off x="759633" y="3709638"/>
              <a:ext cx="2695851" cy="107721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مَهاراتُ ٱلْقَفْزِ </a:t>
              </a:r>
              <a:r>
                <a:rPr kumimoji="0" lang="ar-MA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وَٱلْجَرْيِ</a:t>
              </a:r>
              <a:r>
                <a:rPr kumimoji="0" lang="ar-MA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وَصُعودِ </a:t>
              </a:r>
              <a:r>
                <a:rPr kumimoji="0" lang="ar-MA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ٱلدّرَجِ</a:t>
              </a:r>
              <a:r>
                <a:rPr kumimoji="0" lang="ar-MA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وَنُزولِهِ...</a:t>
              </a:r>
              <a:endPara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BBE0193F-99E8-540F-4E55-A10005C348ED}"/>
                </a:ext>
              </a:extLst>
            </p:cNvPr>
            <p:cNvSpPr txBox="1"/>
            <p:nvPr/>
          </p:nvSpPr>
          <p:spPr>
            <a:xfrm>
              <a:off x="3774230" y="4974874"/>
              <a:ext cx="2695851" cy="107721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يَزيدُ طولُ </a:t>
              </a:r>
              <a:r>
                <a:rPr kumimoji="0" lang="ar-MA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ﭐلطِّفْلِ</a:t>
              </a:r>
              <a:r>
                <a:rPr kumimoji="0" lang="ar-MA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وَوَزْنُهُ؛</a:t>
              </a: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يَفْقِدُ </a:t>
              </a:r>
              <a:r>
                <a:rPr kumimoji="0" lang="ar-MA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ٱلْأَسْنانَ</a:t>
              </a:r>
              <a:r>
                <a:rPr kumimoji="0" lang="ar-MA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kumimoji="0" lang="ar-MA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ٱللّبَنِيَّةَ</a:t>
              </a:r>
              <a:r>
                <a:rPr kumimoji="0" lang="ar-MA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...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26E673F2-083A-59A3-13B9-B8B24C48B50B}"/>
                </a:ext>
              </a:extLst>
            </p:cNvPr>
            <p:cNvSpPr txBox="1"/>
            <p:nvPr/>
          </p:nvSpPr>
          <p:spPr>
            <a:xfrm>
              <a:off x="759633" y="4974874"/>
              <a:ext cx="2695851" cy="107721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اَلْحِسابُ </a:t>
              </a:r>
              <a:r>
                <a:rPr kumimoji="0" lang="ar-MA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ٱلذِّهْنِيُّ</a:t>
              </a:r>
              <a:r>
                <a:rPr kumimoji="0" lang="ar-MA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kumimoji="0" lang="ar-MA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وَٱلتَّمَوْقُعُ</a:t>
              </a:r>
              <a:r>
                <a:rPr kumimoji="0" lang="ar-MA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في ٱلزَّمانِ </a:t>
              </a:r>
              <a:r>
                <a:rPr kumimoji="0" lang="ar-MA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وَٱلْمَكانِ</a:t>
              </a:r>
              <a:r>
                <a:rPr kumimoji="0" lang="ar-MA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6322979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A1086-DF24-7616-1D99-5ACE52382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9083FF14-9D31-74E3-6D48-CC3A714B9873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57E3F8B-807C-500F-D94C-7C721E7A2935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921B6E1A-3224-18F4-9DD1-F238BAD28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السؤال 7. من يقرأ جوابه؟  هل انتم متفقون ؟ لماذا؟</a:t>
            </a:r>
            <a:endParaRPr lang="fr-FR" sz="2400" dirty="0"/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CEA4DD0C-6C7D-9463-741E-03F1065D5B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1CF00A45-13F4-8849-2EFC-B7C4A7365C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50B6839F-88D6-9A8F-09A3-D68E90A22A0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0756A8EA-5BA4-E1A9-9236-2B7946286DB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3B84F8DA-3893-2EC9-8CC8-12A7A95D1BF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0B2044A8-ACD4-1001-72D7-ED77FFA6968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5A7B0833-8005-563F-5234-B259DA6F6B9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02B73056-D7AB-50A4-EBAB-505E17336C1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7" name="Espace réservé pour une image  2">
            <a:extLst>
              <a:ext uri="{FF2B5EF4-FFF2-40B4-BE49-F238E27FC236}">
                <a16:creationId xmlns:a16="http://schemas.microsoft.com/office/drawing/2014/main" id="{D33AD18C-E8EF-2521-098E-7F8DDFFC6F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2EA48FC-EFFA-1B69-5974-DA70620672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373" y="2427561"/>
            <a:ext cx="8040399" cy="282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967683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8BC41-1F6F-2CC1-B5A0-2B9052EA5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E0D87EB8-C741-895C-BDE6-2D1903EFA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04" y="1215830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C"/>
                </a:solidFill>
              </a:rPr>
              <a:t>ورشة الكتابة </a:t>
            </a:r>
            <a:r>
              <a:rPr lang="fr-MA" sz="4000" dirty="0">
                <a:solidFill>
                  <a:srgbClr val="424D7C"/>
                </a:solidFill>
              </a:rPr>
              <a:t>-</a:t>
            </a:r>
            <a:r>
              <a:rPr lang="ar-MA" sz="4000" dirty="0"/>
              <a:t> </a:t>
            </a:r>
            <a:r>
              <a:rPr lang="ar-MA" sz="4000" dirty="0">
                <a:solidFill>
                  <a:srgbClr val="424D7B"/>
                </a:solidFill>
              </a:rPr>
              <a:t>الإنتاج الكتابي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AB0539CC-5072-1797-7F7D-4E40D7EC11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2300669"/>
            <a:ext cx="7789894" cy="3137605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6B7B0373-6A9E-B5E2-1C43-58E4E5BCBC9B}"/>
              </a:ext>
            </a:extLst>
          </p:cNvPr>
          <p:cNvSpPr txBox="1">
            <a:spLocks/>
          </p:cNvSpPr>
          <p:nvPr/>
        </p:nvSpPr>
        <p:spPr>
          <a:xfrm>
            <a:off x="2322000" y="358544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266700" indent="-266700" algn="r" defTabSz="914400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Font typeface="Wingdings" panose="05000000000000000000" pitchFamily="2" charset="2"/>
              <a:buChar char="l"/>
              <a:defRPr sz="2800" b="1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indent="0" defTabSz="9144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defRPr/>
            </a:pPr>
            <a:r>
              <a:rPr lang="ar-MA" dirty="0">
                <a:latin typeface="Microsoft Uighur" panose="02000000000000000000" pitchFamily="2" charset="-78"/>
              </a:rPr>
              <a:t>كتابة استقصاء – الحصة 2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B7E8D8D-5442-0397-4A55-E0527B432A95}"/>
              </a:ext>
            </a:extLst>
          </p:cNvPr>
          <p:cNvSpPr txBox="1"/>
          <p:nvPr/>
        </p:nvSpPr>
        <p:spPr>
          <a:xfrm>
            <a:off x="2187146" y="2268834"/>
            <a:ext cx="5088718" cy="661720"/>
          </a:xfrm>
          <a:prstGeom prst="rect">
            <a:avLst/>
          </a:prstGeom>
        </p:spPr>
        <p:txBody>
          <a:bodyPr anchor="ctr"/>
          <a:lstStyle>
            <a:lvl1pPr algn="ctr" defTabSz="914400" rtl="1">
              <a:lnSpc>
                <a:spcPct val="90000"/>
              </a:lnSpc>
              <a:spcBef>
                <a:spcPct val="0"/>
              </a:spcBef>
              <a:buNone/>
              <a:defRPr lang="fr-MA" sz="4000" b="1">
                <a:solidFill>
                  <a:srgbClr val="424D7B"/>
                </a:solidFill>
                <a:latin typeface="Dosis ExtraBold" pitchFamily="2" charset="0"/>
                <a:ea typeface="+mj-ea"/>
                <a:cs typeface="Microsoft Uighur" panose="02000000000000000000" pitchFamily="2" charset="-78"/>
              </a:defRPr>
            </a:lvl1pPr>
          </a:lstStyle>
          <a:p>
            <a:pPr lvl="0"/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j-ea"/>
                <a:cs typeface="Microsoft Uighur" panose="02000000000000000000" pitchFamily="2" charset="-78"/>
              </a:rPr>
              <a:t>ورشة الكتابة </a:t>
            </a:r>
            <a:r>
              <a:rPr kumimoji="0" lang="f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j-ea"/>
                <a:cs typeface="Microsoft Uighur" panose="02000000000000000000" pitchFamily="2" charset="-78"/>
              </a:rPr>
              <a:t>-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j-ea"/>
                <a:cs typeface="Microsoft Uighur" panose="02000000000000000000" pitchFamily="2" charset="-78"/>
              </a:rPr>
              <a:t> </a:t>
            </a:r>
            <a:r>
              <a:rPr lang="ar-MA" sz="3600" dirty="0">
                <a:latin typeface="Microsoft Uighur" panose="02000000000000000000" pitchFamily="2" charset="-78"/>
              </a:rPr>
              <a:t>الإنتاج الكتابي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j-ea"/>
              <a:cs typeface="Microsoft Uighur" panose="02000000000000000000" pitchFamily="2" charset="-78"/>
            </a:endParaRPr>
          </a:p>
        </p:txBody>
      </p:sp>
      <p:pic>
        <p:nvPicPr>
          <p:cNvPr id="4" name="Espace réservé pour une image  20">
            <a:extLst>
              <a:ext uri="{FF2B5EF4-FFF2-40B4-BE49-F238E27FC236}">
                <a16:creationId xmlns:a16="http://schemas.microsoft.com/office/drawing/2014/main" id="{DF20D383-1A63-FDCE-DE0B-D08BBA0102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970" y="2112426"/>
            <a:ext cx="540000" cy="54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38BB70B-38F1-8697-6A54-87C852EA2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1244" y="1359830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4521C25-4846-D5B7-DDBE-44DDDE4A1F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-1"/>
          <a:stretch>
            <a:fillRect/>
          </a:stretch>
        </p:blipFill>
        <p:spPr>
          <a:xfrm>
            <a:off x="7277297" y="2550866"/>
            <a:ext cx="59465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8215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36411-D1A7-099D-1287-63DFF0BAB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C2B44472-E439-CEAC-7FAB-BA80C60343EA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9EB79FC-7299-A97D-83F5-C5DD42345F9C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625BB59D-9806-490B-B09B-446C7A048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سنشرع الآن في حصة الإنتاج الكتابي.  سنواصل التدرب على كتابة استقصاء.</a:t>
            </a:r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917B7015-A8DD-02FF-D7D8-F0BBDCC0B60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A169B8EF-DDAB-ED49-39DE-998BE450F5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2CE3322B-703D-95F8-3EF1-BC171C2AE1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8834FB6D-05E7-0A0F-CBD3-8088AAC2DD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B4164217-8D71-949E-23EC-52C20D30A75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47C6F3FB-64B5-02F9-7DB9-F1D520357DE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0945E811-FE69-8DDE-42BF-107D3506497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1DCF423C-E381-B47C-B45E-A45357D785E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الكتابة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Espace réservé pour une image  5">
            <a:extLst>
              <a:ext uri="{FF2B5EF4-FFF2-40B4-BE49-F238E27FC236}">
                <a16:creationId xmlns:a16="http://schemas.microsoft.com/office/drawing/2014/main" id="{795F7E7B-90B9-EA2C-91D1-1935A6607F9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Google Shape;452;p158">
            <a:extLst>
              <a:ext uri="{FF2B5EF4-FFF2-40B4-BE49-F238E27FC236}">
                <a16:creationId xmlns:a16="http://schemas.microsoft.com/office/drawing/2014/main" id="{68DA6F66-A2BC-8073-034E-A24C0C8BE598}"/>
              </a:ext>
            </a:extLst>
          </p:cNvPr>
          <p:cNvSpPr txBox="1"/>
          <p:nvPr/>
        </p:nvSpPr>
        <p:spPr>
          <a:xfrm>
            <a:off x="2815700" y="3573826"/>
            <a:ext cx="3512599" cy="919356"/>
          </a:xfrm>
          <a:prstGeom prst="roundRect">
            <a:avLst/>
          </a:prstGeom>
          <a:solidFill>
            <a:srgbClr val="D6E9EA">
              <a:alpha val="25098"/>
            </a:srgbClr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kern="0" dirty="0">
                <a:solidFill>
                  <a:srgbClr val="424D7C"/>
                </a:solidFill>
                <a:sym typeface="Calibri"/>
              </a:rPr>
              <a:t>كِتابَةُ</a:t>
            </a:r>
            <a:r>
              <a:rPr kumimoji="0" lang="ar-MA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ٱسْتِقْصاءٍ</a:t>
            </a:r>
            <a:endParaRPr kumimoji="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176160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66CC4-56CC-2FE0-29D7-205467834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6873ECED-7823-1A51-3B57-00E56860B8E6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5DD8A27-E354-8FDB-2E2C-9A49F37EE591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8ECD908-DDEE-A4E1-1281-3A81FA0DA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لماذا نكتب استقصاء؟ ما هي عناصره؟</a:t>
            </a:r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59A146A1-D0F2-C21D-DE97-96F47CB4DAD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47C4A577-2B07-5609-C503-05ACFFADF25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7FF17B14-364F-43D9-8ADC-FE1BACAF01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6C2440D0-11A6-1BF2-21C9-B677E7410D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8352101F-FA6B-D52A-1F89-A3157ECFC1F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9D524843-CB3E-934E-1778-2E405F3F8D6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0DF737FD-787A-1619-5868-D2D469CF1C0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ADDB7299-5C77-2B6C-D6CD-CCFB0DDB01D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الكتابة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Google Shape;452;p158">
            <a:extLst>
              <a:ext uri="{FF2B5EF4-FFF2-40B4-BE49-F238E27FC236}">
                <a16:creationId xmlns:a16="http://schemas.microsoft.com/office/drawing/2014/main" id="{7C8CBCCC-7BB4-8E3A-FA9C-2EC68EEA4FFA}"/>
              </a:ext>
            </a:extLst>
          </p:cNvPr>
          <p:cNvSpPr txBox="1"/>
          <p:nvPr/>
        </p:nvSpPr>
        <p:spPr>
          <a:xfrm>
            <a:off x="2815639" y="3429000"/>
            <a:ext cx="3512599" cy="919356"/>
          </a:xfrm>
          <a:prstGeom prst="roundRect">
            <a:avLst/>
          </a:prstGeom>
          <a:solidFill>
            <a:srgbClr val="F5F9F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كِتابَةُ ٱسْتِقْصاءٍ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7" name="Espace réservé pour une image  2">
            <a:extLst>
              <a:ext uri="{FF2B5EF4-FFF2-40B4-BE49-F238E27FC236}">
                <a16:creationId xmlns:a16="http://schemas.microsoft.com/office/drawing/2014/main" id="{2D3496CA-43D1-22E6-D618-9FEA148334D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94177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7E0A0-F2B3-0A28-477E-000FE4F22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8FE8B869-3FB9-624A-B6CC-B801370CEEF4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EC0E450-2092-9FBE-92F5-BE5B98134DB4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CF65C08D-D77E-2236-95B9-991898779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نكتب في المقدمة ؟  ماذا نكتب في أسئلة الاستقصاء ؟ ماذا نكتب في الخاتمة</a:t>
            </a:r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19128766-F4EA-BB24-EE17-774B69A2995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0F179B21-0115-6300-7702-E13345A80A1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9A2F0B3B-E307-3CB2-8135-83618BEED5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9CDCAA9C-7F9F-C19E-507E-42A0F4F9D98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C2997372-D7A3-59D4-98A7-BC9010A8FA1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0F904FED-3442-6D0B-0DB0-4BC0EC3CDF3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CAAAA9C3-CEE6-5562-9C9C-C9989C5CB11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F0F40187-203B-1C70-FEBF-C8808DB90FE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الكتابة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D24023C-D88B-3592-C637-9C8E40436C6E}"/>
              </a:ext>
            </a:extLst>
          </p:cNvPr>
          <p:cNvSpPr/>
          <p:nvPr/>
        </p:nvSpPr>
        <p:spPr>
          <a:xfrm>
            <a:off x="2315168" y="1479015"/>
            <a:ext cx="4947024" cy="4847521"/>
          </a:xfrm>
          <a:prstGeom prst="roundRect">
            <a:avLst>
              <a:gd name="adj" fmla="val 4909"/>
            </a:avLst>
          </a:prstGeom>
          <a:solidFill>
            <a:srgbClr val="F5F9F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 de texte 38">
            <a:extLst>
              <a:ext uri="{FF2B5EF4-FFF2-40B4-BE49-F238E27FC236}">
                <a16:creationId xmlns:a16="http://schemas.microsoft.com/office/drawing/2014/main" id="{C70C0791-2585-F652-C97C-A159C1B1816C}"/>
              </a:ext>
            </a:extLst>
          </p:cNvPr>
          <p:cNvSpPr txBox="1"/>
          <p:nvPr/>
        </p:nvSpPr>
        <p:spPr>
          <a:xfrm>
            <a:off x="2385628" y="1709193"/>
            <a:ext cx="4721736" cy="4847521"/>
          </a:xfrm>
          <a:prstGeom prst="rect">
            <a:avLst/>
          </a:prstGeom>
          <a:solidFill>
            <a:srgbClr val="F5F9FA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spcAft>
                <a:spcPts val="800"/>
              </a:spcAft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اَلْمُقَدِّمَةُ : </a:t>
            </a:r>
            <a:endParaRPr lang="fr-MA" sz="4800" b="1" dirty="0">
              <a:solidFill>
                <a:srgbClr val="424D7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  <a:p>
            <a:pPr marL="457200" indent="-228600" algn="r" rtl="1">
              <a:spcAft>
                <a:spcPts val="800"/>
              </a:spcAft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..........................................</a:t>
            </a:r>
            <a:endParaRPr lang="fr-MA" sz="4800" b="1" dirty="0">
              <a:solidFill>
                <a:srgbClr val="424D7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  <a:p>
            <a:pPr algn="r" rtl="1">
              <a:spcAft>
                <a:spcPts val="800"/>
              </a:spcAft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أَسْئِلَةُ ٱلاِسْتِقْصاءِ:</a:t>
            </a:r>
            <a:endParaRPr lang="fr-MA" sz="4800" b="1" dirty="0">
              <a:solidFill>
                <a:srgbClr val="424D7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  <a:p>
            <a:pPr marL="457200" indent="-228600" algn="r" rtl="1">
              <a:spcAft>
                <a:spcPts val="800"/>
              </a:spcAft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..........................................</a:t>
            </a:r>
            <a:endParaRPr lang="fr-MA" sz="4800" b="1" dirty="0">
              <a:solidFill>
                <a:srgbClr val="424D7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  <a:p>
            <a:pPr algn="r" rtl="1">
              <a:spcAft>
                <a:spcPts val="800"/>
              </a:spcAft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اَلْخاتِمَةُ:</a:t>
            </a:r>
            <a:endParaRPr lang="fr-MA" sz="4800" b="1" dirty="0">
              <a:solidFill>
                <a:srgbClr val="424D7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  <a:p>
            <a:pPr marL="457200" indent="-228600" algn="r" rtl="1">
              <a:spcAft>
                <a:spcPts val="800"/>
              </a:spcAft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......................................</a:t>
            </a:r>
            <a:endParaRPr lang="fr-MA" sz="4800" b="1" dirty="0">
              <a:solidFill>
                <a:srgbClr val="424D7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  <a:p>
            <a:pPr algn="r">
              <a:spcAft>
                <a:spcPts val="800"/>
              </a:spcAft>
            </a:pPr>
            <a:r>
              <a:rPr lang="ar-MA" sz="4800" b="1" dirty="0">
                <a:solidFill>
                  <a:srgbClr val="424D7C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MA" sz="4800" b="1" dirty="0">
              <a:solidFill>
                <a:srgbClr val="424D7C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spcAft>
                <a:spcPts val="800"/>
              </a:spcAft>
            </a:pPr>
            <a:r>
              <a:rPr lang="fr-MA" sz="4800" b="1" dirty="0">
                <a:solidFill>
                  <a:srgbClr val="424D7C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MA" sz="4800" b="1" dirty="0">
              <a:solidFill>
                <a:srgbClr val="424D7C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Espace réservé pour une image  2">
            <a:extLst>
              <a:ext uri="{FF2B5EF4-FFF2-40B4-BE49-F238E27FC236}">
                <a16:creationId xmlns:a16="http://schemas.microsoft.com/office/drawing/2014/main" id="{93823BCC-97CD-0570-803F-39F0BD54C6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72263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9E580-9FBF-7FDE-6D50-054E4C7BA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0349A9FF-6FB6-3BA7-1C07-C31AD524F06E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B41A21A-2DEB-228E-8643-B27550B4D8E6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3596ECE-0B6D-D5A9-55D1-11A27B25D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افتحوا كراساتكم . الصفحة 44. من يقرأ؟</a:t>
            </a:r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0FC00C49-8A26-56F2-D4CB-3D69B593E13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65573758-2DB0-C693-2491-7044FD44AAE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73CD2444-1709-F9A8-B039-B261590913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78BE348D-667E-1F6A-9DCE-EC8BA4E8A24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AC4A9520-D083-ED13-CDC7-93DA84C3A82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F509C056-9C0D-265E-04B1-E38E1F8DCCC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AA6E5EA4-9543-3990-25A9-E51D603FACB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451AD5F5-8F40-BF1B-70F7-E10AC093E42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الكتابة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B8B1B2E-386F-7E4D-6F6D-573C4B0014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190" y="1924942"/>
            <a:ext cx="8249620" cy="4274964"/>
          </a:xfrm>
          <a:prstGeom prst="rect">
            <a:avLst/>
          </a:prstGeom>
        </p:spPr>
      </p:pic>
      <p:pic>
        <p:nvPicPr>
          <p:cNvPr id="8" name="Espace réservé pour une image  2">
            <a:extLst>
              <a:ext uri="{FF2B5EF4-FFF2-40B4-BE49-F238E27FC236}">
                <a16:creationId xmlns:a16="http://schemas.microsoft.com/office/drawing/2014/main" id="{D325E599-C264-FB31-24DA-756E5CE752B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64997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014C7-F6DD-121E-1911-744E699AE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C96D33D4-E76A-0420-0110-A213BD35BE2B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54BB14A-DB15-60A9-412F-F9BC76354939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C0CA405-D16D-813E-FFCD-CB36E1715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الان ستشتغلون في ثنائيات للتدرب على كتابة استقصاء. خذوا كراساتكم الصفحة 45. 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وضعية الإنتاج؟</a:t>
            </a:r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399AA0FF-8490-9CCE-FD85-4EC662627C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013FC0DB-8BC9-F893-A122-5365ED47146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0DB55E1E-2E95-AA3C-2EE8-54089AA7F0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627D908C-3B2C-7E64-8BEC-4957161312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E2D0AC58-CDB7-6E15-2054-A05E30374F0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B9355A01-39F9-F306-75EE-8C4D0E57433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21FB2BE9-3B3D-801B-419C-E4B252186CE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5DA2EB91-710A-83DD-1E76-38C4DB872E5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الكتابة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Espace réservé pour une image  5">
            <a:extLst>
              <a:ext uri="{FF2B5EF4-FFF2-40B4-BE49-F238E27FC236}">
                <a16:creationId xmlns:a16="http://schemas.microsoft.com/office/drawing/2014/main" id="{163EAAA2-5F60-EB19-DB4B-BE6BFBF16DE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9F4BD57-4143-732E-0AE5-F1B6519D1D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2442" y="2358189"/>
            <a:ext cx="8179116" cy="263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01829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97632-7D5F-EA24-C041-6C2D86875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99496A4-FE80-6175-876C-2277BE470B73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E589804-69FE-C76D-9A16-8A633EB1E870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36C4BB37-CADB-75EA-5423-E6158019A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معكم 10 دقائق للإنجاز. سأمر بين الصفوف لمساعدتكم.</a:t>
            </a:r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9932B1D3-D9D8-2926-273B-C8F7835AAE1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83E10C81-6CE7-A5BB-3017-AF16652DCB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31C6A33C-9090-50C6-2226-02132E28F2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0FE691A9-1070-98F4-2004-15F469BD41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FAA528E6-A8F6-E421-0B68-E8ADACF6A40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5443F97C-29DD-C590-E18A-F0EC0100C8E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70270E7A-8A01-93B6-1A7E-AF05215DA2C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BFAC22BE-7ED2-6221-336A-2CC33ADD0F6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الكتابة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Espace réservé pour une image  5">
            <a:extLst>
              <a:ext uri="{FF2B5EF4-FFF2-40B4-BE49-F238E27FC236}">
                <a16:creationId xmlns:a16="http://schemas.microsoft.com/office/drawing/2014/main" id="{95E258F2-67E4-B87A-6672-75D2F62C3E6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68E5C60-6EFF-8AD8-5BC6-0F9D8032D8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205">
            <a:off x="2799219" y="1737222"/>
            <a:ext cx="3291781" cy="462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35089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27C7B-9C9C-C699-A54F-7855EA5BB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5B8846B-83EA-E264-E37E-D695E8254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اليوم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1FA64D6-2488-E89C-59ED-6D025853D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977543"/>
            <a:ext cx="5488778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0E1DEF7F-397F-C4D0-C5EC-85EFF585D32C}"/>
              </a:ext>
            </a:extLst>
          </p:cNvPr>
          <p:cNvSpPr txBox="1">
            <a:spLocks/>
          </p:cNvSpPr>
          <p:nvPr/>
        </p:nvSpPr>
        <p:spPr>
          <a:xfrm>
            <a:off x="2122822" y="247793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دقيقة الكتابة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ECB4FE8-F88A-0FF3-B3EE-1C21ACDAA97D}"/>
              </a:ext>
            </a:extLst>
          </p:cNvPr>
          <p:cNvSpPr txBox="1"/>
          <p:nvPr/>
        </p:nvSpPr>
        <p:spPr>
          <a:xfrm>
            <a:off x="5337286" y="2122576"/>
            <a:ext cx="1301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انشطة اعتيادية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8033E18-0BF8-0A23-3475-6EDAB678A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2189639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DB7EDC81-5010-F21C-8657-F278D00C5C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983250"/>
            <a:ext cx="468000" cy="468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B81E251-DEE6-2737-C7C1-6AEADF15F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243576"/>
            <a:ext cx="5472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A8417B3C-ED6C-3E31-483B-4AA47805F93E}"/>
              </a:ext>
            </a:extLst>
          </p:cNvPr>
          <p:cNvSpPr txBox="1">
            <a:spLocks/>
          </p:cNvSpPr>
          <p:nvPr/>
        </p:nvSpPr>
        <p:spPr>
          <a:xfrm>
            <a:off x="2102784" y="374396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أنا الإنسان ...–  تركيب وتقويم المقروء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F9B7FF1-551C-6B3E-88C4-2711FAE3DD72}"/>
              </a:ext>
            </a:extLst>
          </p:cNvPr>
          <p:cNvSpPr txBox="1"/>
          <p:nvPr/>
        </p:nvSpPr>
        <p:spPr>
          <a:xfrm>
            <a:off x="4892323" y="3380220"/>
            <a:ext cx="1715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ورشة القراءة</a:t>
            </a:r>
            <a:r>
              <a:rPr kumimoji="0" lang="ar-MA" sz="1600" b="1" i="0" u="none" strike="noStrike" kern="1200" cap="none" spc="0" normalizeH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– الحصة 4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F8F49AE-464A-582F-C030-A17BF030BC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3430505"/>
            <a:ext cx="536339" cy="540000"/>
          </a:xfrm>
          <a:prstGeom prst="rect">
            <a:avLst/>
          </a:prstGeo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27705E2-A70D-8FDD-59FC-42FB5B08A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4525100"/>
            <a:ext cx="5525521" cy="1405870"/>
          </a:xfrm>
          <a:prstGeom prst="rect">
            <a:avLst/>
          </a:prstGeom>
        </p:spPr>
      </p:pic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D6485E13-3F45-F80C-515F-11D586D2820C}"/>
              </a:ext>
            </a:extLst>
          </p:cNvPr>
          <p:cNvSpPr txBox="1">
            <a:spLocks/>
          </p:cNvSpPr>
          <p:nvPr/>
        </p:nvSpPr>
        <p:spPr>
          <a:xfrm>
            <a:off x="2160599" y="501710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كتابة استقصاء - الحصة 2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1A969E0-85FC-2E62-B385-F693C62C91A3}"/>
              </a:ext>
            </a:extLst>
          </p:cNvPr>
          <p:cNvSpPr txBox="1"/>
          <p:nvPr/>
        </p:nvSpPr>
        <p:spPr>
          <a:xfrm>
            <a:off x="4086808" y="4692778"/>
            <a:ext cx="2515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  – الإنتاج</a:t>
            </a:r>
            <a:r>
              <a:rPr kumimoji="0" lang="ar-MA" sz="1600" b="1" i="0" u="none" strike="noStrike" kern="1200" cap="none" spc="0" normalizeH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الكتابي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38769DA5-9161-657A-8DF2-D8FC7CE195C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901677" y="4737196"/>
            <a:ext cx="424748" cy="540000"/>
          </a:xfrm>
          <a:prstGeom prst="rect">
            <a:avLst/>
          </a:prstGeom>
        </p:spPr>
      </p:pic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F2E0393C-6904-6EA4-F854-FE7AF2B5157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8472" y="4530539"/>
            <a:ext cx="468000" cy="468000"/>
          </a:xfrm>
          <a:prstGeom prst="rect">
            <a:avLst/>
          </a:prstGeom>
        </p:spPr>
      </p:pic>
      <p:pic>
        <p:nvPicPr>
          <p:cNvPr id="9" name="Espace réservé pour une image  20">
            <a:extLst>
              <a:ext uri="{FF2B5EF4-FFF2-40B4-BE49-F238E27FC236}">
                <a16:creationId xmlns:a16="http://schemas.microsoft.com/office/drawing/2014/main" id="{0411D317-4984-A58F-56A5-73DC875A12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72608" y="3255190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022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" grpId="0"/>
      <p:bldP spid="5" grpId="0"/>
      <p:bldP spid="13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3F978-6935-A951-529C-21ABDF039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2CEF254-0140-3F69-EA55-6CD77286FF0F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B16F091-49BA-3C52-67FA-D30B23E22093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AAB4CBF-E8D2-C0F1-C4F9-A9137BCAB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لنصحح. من منكم يقرأ المقدمة ؟ من اقترح مقدمة أخرى؟</a:t>
            </a:r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1700C3AE-DC9A-813C-1B29-A0EB6EBD28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8436802C-BD8B-4C21-315E-DAF8A805449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DE151F6C-8156-FD9E-CF8E-DE19BDA11F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396CE76D-66CC-3A56-D37D-DC4D52A500D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E0621FAF-A603-E5DE-8C25-5973EC526BE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7FEDAD26-BA25-81A3-637E-13769DAFC29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B4131E10-4DDB-572A-D21D-2E305C84641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BA7FF98D-4611-86F5-3AEB-32414BDE059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الكتابة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F1AF7BF-130E-0385-02AC-BA911F0B02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2526287"/>
            <a:ext cx="8261497" cy="1973524"/>
          </a:xfrm>
          <a:prstGeom prst="rect">
            <a:avLst/>
          </a:prstGeom>
        </p:spPr>
      </p:pic>
      <p:pic>
        <p:nvPicPr>
          <p:cNvPr id="9" name="Espace réservé pour une image  2">
            <a:extLst>
              <a:ext uri="{FF2B5EF4-FFF2-40B4-BE49-F238E27FC236}">
                <a16:creationId xmlns:a16="http://schemas.microsoft.com/office/drawing/2014/main" id="{40804666-4A30-7388-3689-F2E8DF00115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51863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DC9FC-A460-6F10-1FC0-EE58311FA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29C8A54B-C14F-A535-88FB-E687C0CDF4DE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1FC2084-DB44-B7D0-F6BA-7B3D5BE9CA5A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261B25D-3357-BE3C-9E31-C71126085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؟ صححوا. يمكنكم  اقتراح نماذج أخرى</a:t>
            </a:r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C5F96EAB-5DD9-F435-B117-E95FBBA8EB6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D0DEB23C-9DBB-4385-5550-A87B44DDA6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D92146B0-6388-9079-3AFB-6F49671A99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AA49980C-7C4B-962F-685E-08783BD222D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A1BEB0F5-5BB8-1B95-DB37-CC357C0D184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D1F6BB90-398D-8844-9681-12EDF9AC06E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C90610A6-97CF-C698-93F4-CC87B4EC6C1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2B77A814-80AB-C4D1-9312-AACD79FE0FE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الكتابة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5CF00A9-B862-BEC2-6AC4-E5660F7EC7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251" y="2074099"/>
            <a:ext cx="8261497" cy="3016321"/>
          </a:xfrm>
          <a:prstGeom prst="rect">
            <a:avLst/>
          </a:prstGeom>
        </p:spPr>
      </p:pic>
      <p:sp>
        <p:nvSpPr>
          <p:cNvPr id="2" name="Google Shape;452;p158">
            <a:extLst>
              <a:ext uri="{FF2B5EF4-FFF2-40B4-BE49-F238E27FC236}">
                <a16:creationId xmlns:a16="http://schemas.microsoft.com/office/drawing/2014/main" id="{02806CD9-A889-4B69-1FCA-DF31591E7CD4}"/>
              </a:ext>
            </a:extLst>
          </p:cNvPr>
          <p:cNvSpPr txBox="1"/>
          <p:nvPr/>
        </p:nvSpPr>
        <p:spPr>
          <a:xfrm>
            <a:off x="657472" y="2346854"/>
            <a:ext cx="4747909" cy="851252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اِسْتِقْصاءٌ حَوْلَ ٱلْهِواياتِ ٱلْمُفَضَّلَةِ 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" name="Google Shape;452;p158">
            <a:extLst>
              <a:ext uri="{FF2B5EF4-FFF2-40B4-BE49-F238E27FC236}">
                <a16:creationId xmlns:a16="http://schemas.microsoft.com/office/drawing/2014/main" id="{BCD7CF72-3FA6-CB6C-39C9-ADC9AEB97734}"/>
              </a:ext>
            </a:extLst>
          </p:cNvPr>
          <p:cNvSpPr txBox="1"/>
          <p:nvPr/>
        </p:nvSpPr>
        <p:spPr>
          <a:xfrm>
            <a:off x="213919" y="3198106"/>
            <a:ext cx="5635013" cy="2145223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نُريدُ كِتَابَةَ مَوْضوعٍ حَوْلَ ٱلْهِواياتِ ٱلْمُفَضَّلَةِ لِتلاميذِ ٱلْقِسْمِ. سَتُساعِدُني إِجاباتُكُمْ عَلى تَعَرُّفِ هِواياتِكُم ٱلْمُخْتَلِفَةِ. 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9" name="Espace réservé pour une image  2">
            <a:extLst>
              <a:ext uri="{FF2B5EF4-FFF2-40B4-BE49-F238E27FC236}">
                <a16:creationId xmlns:a16="http://schemas.microsoft.com/office/drawing/2014/main" id="{36C14A56-9FDC-0D4A-0502-95DB3F17A7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75768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C96AD-83D9-BF9E-62A7-FA9902422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6F9AAC50-455B-0AC3-EDD2-60A35D8D759D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BFD9B8D-286D-4DF1-3403-5E4F522BFAEA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E915DC4-8275-0644-4929-0622BAFE4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الأسئلة التي اقرحتم في الاستقصاء؟ سأسجل بعض الأسئلة على السبورة.</a:t>
            </a:r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B6BA4143-2432-8F1D-60C7-50143BEF2A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38D7B7A2-3D66-355E-E81D-E8104AD4F77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EAD7A154-5977-A95A-1833-589807F598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EDE9C6DF-B42F-42A4-130A-F4F927F110C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ABBCA52B-E94D-CFC4-08C7-C4E60A8F073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94E9D1A2-E782-D48E-D419-F097ED2A587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C821C697-8BD1-287E-8776-097A1BCD138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363A038F-E2E4-736D-AFBD-82B297B8D77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الكتابة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4AC3116-DFF2-ACCD-78D8-04F88DD22D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687" y="1847146"/>
            <a:ext cx="7596976" cy="4326262"/>
          </a:xfrm>
          <a:prstGeom prst="rect">
            <a:avLst/>
          </a:prstGeom>
        </p:spPr>
      </p:pic>
      <p:pic>
        <p:nvPicPr>
          <p:cNvPr id="8" name="Espace réservé pour une image  2">
            <a:extLst>
              <a:ext uri="{FF2B5EF4-FFF2-40B4-BE49-F238E27FC236}">
                <a16:creationId xmlns:a16="http://schemas.microsoft.com/office/drawing/2014/main" id="{1BF65BAD-4E27-2C4E-A8EC-3215A5D93E5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889775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DEC2A-0E0C-FD1B-2083-882374EB5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D768E34A-3D33-7393-9B9B-3F6AEDB3F528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CE0277F-1B8D-8280-24C4-EAFE74CDF2D3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919BF50C-CEF7-1DFE-4B1E-4EE345235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صححوا. بإمكانكم إضافة أسئلة أخرى.</a:t>
            </a:r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0C1837A6-798F-D8A5-4096-432E4B59F1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80E0862B-E56A-A82B-FAA2-56C5FDC610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DC50ADAA-74E7-E7B1-2313-2FCC9FC16B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48663384-0C4F-51A2-65D5-29FBF6A42A4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209CCFC8-458B-87B7-7FF0-336FF9AE0BD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BAAA1E27-3FDD-59A3-BCB6-B279822A18B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92F294BE-3C72-A972-8516-C471D267D0C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51A9AC0D-4A8E-EF01-3D76-F0A1379D44B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الكتابة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D6A14C7-F6E1-B8CD-E1C5-E3A4D60467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687" y="1847146"/>
            <a:ext cx="8168226" cy="4326262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E6573428-3DA3-6D7E-44EA-9B1C926326B4}"/>
              </a:ext>
            </a:extLst>
          </p:cNvPr>
          <p:cNvGrpSpPr/>
          <p:nvPr/>
        </p:nvGrpSpPr>
        <p:grpSpPr>
          <a:xfrm>
            <a:off x="392799" y="1368000"/>
            <a:ext cx="5610963" cy="5259305"/>
            <a:chOff x="397200" y="1231791"/>
            <a:chExt cx="5366066" cy="5399135"/>
          </a:xfrm>
        </p:grpSpPr>
        <p:sp>
          <p:nvSpPr>
            <p:cNvPr id="6" name="Google Shape;452;p158">
              <a:extLst>
                <a:ext uri="{FF2B5EF4-FFF2-40B4-BE49-F238E27FC236}">
                  <a16:creationId xmlns:a16="http://schemas.microsoft.com/office/drawing/2014/main" id="{F8B44573-08D7-D9D1-EE97-94BC0FA05FA2}"/>
                </a:ext>
              </a:extLst>
            </p:cNvPr>
            <p:cNvSpPr txBox="1"/>
            <p:nvPr/>
          </p:nvSpPr>
          <p:spPr>
            <a:xfrm>
              <a:off x="397200" y="1231791"/>
              <a:ext cx="5366066" cy="5399135"/>
            </a:xfrm>
            <a:prstGeom prst="roundRect">
              <a:avLst>
                <a:gd name="adj" fmla="val 808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457200" marR="0" lvl="0" indent="-45720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ar-MA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ما نَوْعُ ٱلهِوايَةِ ٱلَّتي تُفَضِّلُها؟</a:t>
              </a: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        هِواياتٌ رِياضِيَّةٌ                 هِواياتٌ فَنِّيَّةٌ </a:t>
              </a: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        هِواياتٌ عِلْمِيَّةٌ                   هِواياتٌ ثَقافِيَّةٌ</a:t>
              </a:r>
            </a:p>
            <a:p>
              <a:pPr marL="457200" marR="0" lvl="0" indent="-45720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ar-MA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لِماذا ٱخْتَرْتَ هَذِهِ ٱلهِوايَةَ بِٱلذّاتِ؟</a:t>
              </a: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...........................................................</a:t>
              </a:r>
            </a:p>
            <a:p>
              <a:pPr marL="457200" marR="0" lvl="0" indent="-45720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ar-MA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هَلْ تُمارِسُ هِوايَةً مُعَيَّنَةً بِٱنْتِظامٍ؟  نعم        لا </a:t>
              </a:r>
            </a:p>
            <a:p>
              <a:pPr marL="457200" marR="0" lvl="0" indent="-45720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ar-MA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كَمْ مَرَّةً تُمارِسُ هِوايَتَكَ في ٱلأُسْبوعِ؟</a:t>
              </a: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    ........................................................</a:t>
              </a: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- كَيْفَ تُساعِدُكَ هِوايَتُكَ في حَياتِكَ ٱليَوْمِيَّةِ؟</a:t>
              </a: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......................................................................</a:t>
              </a:r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2922DA4F-21DA-0A5D-B74E-89BA2373EA70}"/>
                </a:ext>
              </a:extLst>
            </p:cNvPr>
            <p:cNvSpPr/>
            <p:nvPr/>
          </p:nvSpPr>
          <p:spPr>
            <a:xfrm>
              <a:off x="3105898" y="1948476"/>
              <a:ext cx="397462" cy="39783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80D8BDD1-9CD8-0DED-E930-26E283356512}"/>
                </a:ext>
              </a:extLst>
            </p:cNvPr>
            <p:cNvSpPr/>
            <p:nvPr/>
          </p:nvSpPr>
          <p:spPr>
            <a:xfrm>
              <a:off x="3105898" y="2450185"/>
              <a:ext cx="397462" cy="39783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9276D0B3-CBD4-D422-6836-BDC108ABF13A}"/>
                </a:ext>
              </a:extLst>
            </p:cNvPr>
            <p:cNvSpPr/>
            <p:nvPr/>
          </p:nvSpPr>
          <p:spPr>
            <a:xfrm>
              <a:off x="874656" y="1921226"/>
              <a:ext cx="397462" cy="39783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7F1C2AF1-230A-AF50-FAEB-3026ECDEEA36}"/>
                </a:ext>
              </a:extLst>
            </p:cNvPr>
            <p:cNvSpPr/>
            <p:nvPr/>
          </p:nvSpPr>
          <p:spPr>
            <a:xfrm>
              <a:off x="874656" y="2450185"/>
              <a:ext cx="397462" cy="39783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257122BF-693E-4932-8737-047C3F2490AC}"/>
                </a:ext>
              </a:extLst>
            </p:cNvPr>
            <p:cNvSpPr/>
            <p:nvPr/>
          </p:nvSpPr>
          <p:spPr>
            <a:xfrm>
              <a:off x="1121087" y="3913960"/>
              <a:ext cx="402377" cy="39783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66C22A30-9E58-30C1-0A1F-3E90F5782D52}"/>
                </a:ext>
              </a:extLst>
            </p:cNvPr>
            <p:cNvSpPr/>
            <p:nvPr/>
          </p:nvSpPr>
          <p:spPr>
            <a:xfrm>
              <a:off x="504320" y="3913960"/>
              <a:ext cx="402377" cy="39783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Espace réservé pour une image  2">
            <a:extLst>
              <a:ext uri="{FF2B5EF4-FFF2-40B4-BE49-F238E27FC236}">
                <a16:creationId xmlns:a16="http://schemas.microsoft.com/office/drawing/2014/main" id="{5A7C98BC-E14C-D521-6FE7-5EB604C5404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36842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D5A31-7920-C32B-32E6-FA88D24F3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902B57C-2D69-B68D-E13E-C4B8DDB2D65B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2B9BA86-025D-4BFA-D48F-7231C3C2925E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D58C778-1758-8546-CA81-10E23C3E8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منكم يقرأ الخاتمة التي اقترحها؟</a:t>
            </a:r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B00447E5-CE08-B5D5-CDAC-C0977FB027D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519D18C3-BE48-8282-C461-B608B763EF8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C129CC16-D63A-E6CC-30F5-7E95A3C794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6E382F09-EF7E-AB12-1748-0769F07F480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72ACAC23-7932-FCF3-3B91-D42BE48E12B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02BF232A-2CDC-2D55-2C94-0CFE488AC90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2EE3A03F-B584-93D8-A420-4909A3F02C8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9F6D9C51-C26C-9721-1F78-7B26667BF8D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الكتابة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29A2A3A-DCC7-1613-8544-20387325AF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034" y="2866186"/>
            <a:ext cx="7829931" cy="2270631"/>
          </a:xfrm>
          <a:prstGeom prst="rect">
            <a:avLst/>
          </a:prstGeom>
        </p:spPr>
      </p:pic>
      <p:pic>
        <p:nvPicPr>
          <p:cNvPr id="8" name="Espace réservé pour une image  2">
            <a:extLst>
              <a:ext uri="{FF2B5EF4-FFF2-40B4-BE49-F238E27FC236}">
                <a16:creationId xmlns:a16="http://schemas.microsoft.com/office/drawing/2014/main" id="{42FFB8E6-0798-8A98-8881-C7654507A29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57985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E1D8E-B059-EB30-E6B9-F452968C6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8FA611B6-F772-FFA2-6E54-960FE8C85F35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6E77389-9823-9DF4-C337-3A40B407C010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66B5C367-B119-DD85-AB8E-1CF783BD1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صححوا. بإمكانكم اقتراح نماذج أخرى.</a:t>
            </a:r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BE0BF8F6-C4C1-9D9E-2232-CB7E827C4E2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11CE06D8-748D-B575-7D93-219A333FB3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0F58D5F6-0ECD-F3A7-CE11-765FF50E13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04069E42-D7A5-6C78-C075-05F3DF733AF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A4D70FA3-9A7C-00C3-E8AD-3992AD2150E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D40D6DCE-9CC7-E445-7FB5-86F407E16B8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8DC61E97-7335-22A2-AD47-13C5C0AC3A1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1AD0F0F8-7854-D37B-8918-73006A180E3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الكتابة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1C7BF27-7933-E6EF-EEE2-1A821BEE36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034" y="2866186"/>
            <a:ext cx="7829931" cy="227063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7EB7152-C4CA-6062-B272-93053DA987A3}"/>
              </a:ext>
            </a:extLst>
          </p:cNvPr>
          <p:cNvSpPr txBox="1"/>
          <p:nvPr/>
        </p:nvSpPr>
        <p:spPr>
          <a:xfrm>
            <a:off x="657034" y="2584172"/>
            <a:ext cx="4949681" cy="2862322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نَشْكُرُكَ عَلى مُشارَكَتِكَ في هَذا ٱلاِسْتِقْصاءِ. إِنَّ إِجاباتِكَ مُهِمَّةٌ جِدّاً، وَسَتُساعِدُنا في فَهْمِ ٱهْتِماماتِ ٱلتَّلاميذِ وَهِواياتِهِمْ بِشَكْلٍ أَفْضَلَ، مِمّا سَيُمَكِّنُنا مِنْ تَطْويرِ ٱلأَنْشِطَةِ ٱلمَدْرَسِيَّةِ لِتَتَناسَبَ مَعَ مُيولِكُمْ وَرَغَباتِكُمْ.</a:t>
            </a:r>
            <a:endParaRPr kumimoji="0" lang="fr-M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2">
            <a:extLst>
              <a:ext uri="{FF2B5EF4-FFF2-40B4-BE49-F238E27FC236}">
                <a16:creationId xmlns:a16="http://schemas.microsoft.com/office/drawing/2014/main" id="{2B7D8AA3-5A86-4FE6-A6DE-7F527DACBDB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18781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FDA06-B23A-D621-423D-643242FEC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">
            <a:extLst>
              <a:ext uri="{FF2B5EF4-FFF2-40B4-BE49-F238E27FC236}">
                <a16:creationId xmlns:a16="http://schemas.microsoft.com/office/drawing/2014/main" id="{B892232F-2C5A-0A9D-2250-6AC8C408FF79}"/>
              </a:ext>
            </a:extLst>
          </p:cNvPr>
          <p:cNvSpPr txBox="1">
            <a:spLocks/>
          </p:cNvSpPr>
          <p:nvPr/>
        </p:nvSpPr>
        <p:spPr>
          <a:xfrm>
            <a:off x="637196" y="1472652"/>
            <a:ext cx="7886700" cy="7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اختتام الحصة</a:t>
            </a:r>
            <a:endParaRPr kumimoji="0" lang="fr-MA" sz="44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03101C6-BF6B-2F71-435A-2D0B8F539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7804" y="1616652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10" name="Image 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5EEABF2-E7F5-5D49-6EB5-4C3D95BF8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331" y="3224807"/>
            <a:ext cx="5436000" cy="1405870"/>
          </a:xfrm>
          <a:prstGeom prst="rect">
            <a:avLst/>
          </a:prstGeom>
        </p:spPr>
      </p:pic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F867C460-085A-81C4-E42C-F362671287D1}"/>
              </a:ext>
            </a:extLst>
          </p:cNvPr>
          <p:cNvSpPr txBox="1">
            <a:spLocks/>
          </p:cNvSpPr>
          <p:nvPr/>
        </p:nvSpPr>
        <p:spPr>
          <a:xfrm>
            <a:off x="1855803" y="3725198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ماذا تعلمتم اليوم؟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B1EDEA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واجباتكم المنزلية.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4468E97-2950-BF8B-CD72-E2C70C14C13C}"/>
              </a:ext>
            </a:extLst>
          </p:cNvPr>
          <p:cNvSpPr txBox="1"/>
          <p:nvPr/>
        </p:nvSpPr>
        <p:spPr>
          <a:xfrm>
            <a:off x="5166585" y="3335822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2791938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8BE4E-6396-C12A-BC61-C593BEBC1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7CC70CD7-4459-4742-9795-790642819F77}"/>
              </a:ext>
            </a:extLst>
          </p:cNvPr>
          <p:cNvCxnSpPr>
            <a:cxnSpLocks/>
          </p:cNvCxnSpPr>
          <p:nvPr/>
        </p:nvCxnSpPr>
        <p:spPr>
          <a:xfrm>
            <a:off x="4814499" y="4180708"/>
            <a:ext cx="0" cy="257454"/>
          </a:xfrm>
          <a:prstGeom prst="straightConnector1">
            <a:avLst/>
          </a:prstGeom>
          <a:ln>
            <a:solidFill>
              <a:srgbClr val="70B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28FE48CE-F569-F76E-8A62-F8F64DC3989D}"/>
              </a:ext>
            </a:extLst>
          </p:cNvPr>
          <p:cNvCxnSpPr>
            <a:cxnSpLocks/>
          </p:cNvCxnSpPr>
          <p:nvPr/>
        </p:nvCxnSpPr>
        <p:spPr>
          <a:xfrm>
            <a:off x="7486161" y="4211809"/>
            <a:ext cx="0" cy="257454"/>
          </a:xfrm>
          <a:prstGeom prst="straightConnector1">
            <a:avLst/>
          </a:prstGeom>
          <a:ln>
            <a:solidFill>
              <a:srgbClr val="70B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CC17F60E-03FC-1370-33A4-3AFE51E191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CC441A1-DC01-3639-5801-A85751E1D54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99567BD-D7A3-D491-FD1A-FC5B9EB0978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50A7903-EBB3-AF2B-3D6A-C37CFA58C4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432024F-3582-E162-0310-C7C814444CD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9F8E07-0A3F-521A-F235-FF69856EE12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DA8D95-A1CC-6CD0-F867-F8067639141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90F5B4-CACC-B2FC-7D4E-94E12C9EDD3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7E69EAC-0F6D-E00C-10FC-EBD419700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بعناصر الاستقصاء؟</a:t>
            </a:r>
            <a:endParaRPr lang="fr-FR" sz="2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4D9E137-1A80-A0E5-465A-1BE1108257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190" y="1924942"/>
            <a:ext cx="8249620" cy="4274964"/>
          </a:xfrm>
          <a:prstGeom prst="rect">
            <a:avLst/>
          </a:prstGeom>
        </p:spPr>
      </p:pic>
      <p:pic>
        <p:nvPicPr>
          <p:cNvPr id="16" name="Espace réservé pour une image  2">
            <a:extLst>
              <a:ext uri="{FF2B5EF4-FFF2-40B4-BE49-F238E27FC236}">
                <a16:creationId xmlns:a16="http://schemas.microsoft.com/office/drawing/2014/main" id="{9F60986A-E397-66E6-BDD8-EDC2AD19D6E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97763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48DED5-079E-7F2B-944E-27A712227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الفائزون بنجمة السلوك الجيد هم : ............................................</a:t>
            </a:r>
            <a:endParaRPr lang="fr-MA" dirty="0"/>
          </a:p>
        </p:txBody>
      </p:sp>
      <p:pic>
        <p:nvPicPr>
          <p:cNvPr id="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F1620410-F112-6210-3B13-37323E514A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6CCD1E32-B90D-9F23-2CF6-D326B08922AD}"/>
              </a:ext>
            </a:extLst>
          </p:cNvPr>
          <p:cNvGrpSpPr/>
          <p:nvPr/>
        </p:nvGrpSpPr>
        <p:grpSpPr>
          <a:xfrm>
            <a:off x="552763" y="126524"/>
            <a:ext cx="7558419" cy="303157"/>
            <a:chOff x="552763" y="126524"/>
            <a:chExt cx="7558419" cy="30315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B61723C-711F-444C-8827-9168222DDBEE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5AB42F0-5787-9DD4-941E-25F5CCE04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AC74EC2-667B-4EBB-8937-C7C8543FD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5ED5E5DF-4943-BCE9-EFEF-159F005C4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41237CE-11F0-AD69-2DA8-7E2D78A39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D1A87B3-9A03-06F7-F1EB-189CAF501E2A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افتتاح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الحصة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CF211772-8209-8B71-363D-F38CE163DB1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6AF5F6-D8E7-C229-1FF4-EF10C6A0406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15" name="Espace réservé pour une image  2">
            <a:extLst>
              <a:ext uri="{FF2B5EF4-FFF2-40B4-BE49-F238E27FC236}">
                <a16:creationId xmlns:a16="http://schemas.microsoft.com/office/drawing/2014/main" id="{007B8FE2-12AC-25F1-3378-E7DADC3BF0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889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F2A9F-8B04-FB5B-73EF-91D5D1F2A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77B544-E3BE-8B4A-9111-780607E42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 </a:t>
            </a:r>
            <a:endParaRPr lang="fr-FR" sz="2400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47ECA4B-2F47-3250-3FA0-1C4ED3B82AF1}"/>
              </a:ext>
            </a:extLst>
          </p:cNvPr>
          <p:cNvSpPr/>
          <p:nvPr/>
        </p:nvSpPr>
        <p:spPr>
          <a:xfrm>
            <a:off x="410359" y="28482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EB31F348-D60F-8F06-2BC8-BF4CE1F26B90}"/>
              </a:ext>
            </a:extLst>
          </p:cNvPr>
          <p:cNvSpPr/>
          <p:nvPr/>
        </p:nvSpPr>
        <p:spPr>
          <a:xfrm>
            <a:off x="410359" y="28482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A6FDEFD7-33C2-13B3-E94F-33CF0E072E0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B605505-736C-235A-670C-F5C842B1BD4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55B254E-BCA7-9953-BE5F-C00FD64D689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B0FFB63-5664-7C9B-F26E-46C4B6DE6E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0698ADD-9E9E-C4D4-5E33-C7FFB538D23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D03564D-90B6-0E6D-AC41-48996D81114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CA0EC15-937E-7862-79C3-DCF68848D34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073625D-6CE1-2205-1297-94B001ADEC4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5" name="Espace réservé pour une image  15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90F2CB18-BB58-9E23-5C86-FCA486B887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72616" y="756000"/>
            <a:ext cx="783900" cy="783900"/>
          </a:xfrm>
        </p:spPr>
      </p:pic>
      <p:pic>
        <p:nvPicPr>
          <p:cNvPr id="6" name="اختتام الحصة5_1">
            <a:hlinkClick r:id="" action="ppaction://media"/>
            <a:extLst>
              <a:ext uri="{FF2B5EF4-FFF2-40B4-BE49-F238E27FC236}">
                <a16:creationId xmlns:a16="http://schemas.microsoft.com/office/drawing/2014/main" id="{6C917EB8-72F3-187A-3983-8C3C349916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1663" y="2439988"/>
            <a:ext cx="5400675" cy="3038475"/>
          </a:xfrm>
          <a:prstGeom prst="rect">
            <a:avLst/>
          </a:prstGeom>
        </p:spPr>
      </p:pic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7F8EFA1-E77F-13C1-E6CA-3738082843E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2373" y="6241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620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71852"/>
            <a:ext cx="7886700" cy="720000"/>
          </a:xfrm>
        </p:spPr>
        <p:txBody>
          <a:bodyPr/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32D811D-513D-A436-3C80-C06072DD69AB}"/>
              </a:ext>
            </a:extLst>
          </p:cNvPr>
          <p:cNvSpPr txBox="1"/>
          <p:nvPr/>
        </p:nvSpPr>
        <p:spPr>
          <a:xfrm>
            <a:off x="1437307" y="2165265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80%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من المتعلمين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1177279" y="3138671"/>
            <a:ext cx="6696000" cy="890781"/>
            <a:chOff x="1331545" y="2851205"/>
            <a:chExt cx="6696000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1479176" y="3134373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تركيب عناصر لكتابة جمل مفيدة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؛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1177279" y="4029452"/>
            <a:ext cx="6696000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479176" y="3134373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استثمار نص مقروء؛</a:t>
              </a: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5E688406-B6D5-3294-EAF9-8A364E4EC6FD}"/>
              </a:ext>
            </a:extLst>
          </p:cNvPr>
          <p:cNvGrpSpPr/>
          <p:nvPr/>
        </p:nvGrpSpPr>
        <p:grpSpPr>
          <a:xfrm>
            <a:off x="1224000" y="4920233"/>
            <a:ext cx="6696000" cy="890781"/>
            <a:chOff x="1331545" y="2851205"/>
            <a:chExt cx="6696000" cy="890781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2C59D9D4-F179-EC7F-D86A-CC7F59E9A72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441C4DF-9238-0085-0874-C9D1C437C9A0}"/>
                </a:ext>
              </a:extLst>
            </p:cNvPr>
            <p:cNvSpPr/>
            <p:nvPr/>
          </p:nvSpPr>
          <p:spPr>
            <a:xfrm>
              <a:off x="1479176" y="3134373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كتابة استقصاء لطلب معلومات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؛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3470432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1343766"/>
            <a:ext cx="7886700" cy="720000"/>
          </a:xfrm>
        </p:spPr>
        <p:txBody>
          <a:bodyPr/>
          <a:lstStyle/>
          <a:p>
            <a:r>
              <a:rPr lang="ar-AE" sz="4000" dirty="0"/>
              <a:t>  ا</a:t>
            </a:r>
            <a:r>
              <a:rPr lang="ar-MA" sz="4400" dirty="0">
                <a:solidFill>
                  <a:srgbClr val="424D7B"/>
                </a:solidFill>
                <a:latin typeface="Dosis ExtraBold" pitchFamily="2" charset="0"/>
                <a:cs typeface="Microsoft Uighur" panose="02000000000000000000" pitchFamily="2" charset="-78"/>
              </a:rPr>
              <a:t>فتتاح</a:t>
            </a:r>
            <a:r>
              <a:rPr lang="ar-MA" sz="4000" dirty="0"/>
              <a:t> </a:t>
            </a:r>
            <a:r>
              <a:rPr lang="ar-MA" sz="4400" dirty="0">
                <a:solidFill>
                  <a:srgbClr val="424D7B"/>
                </a:solidFill>
                <a:latin typeface="Dosis ExtraBold" pitchFamily="2" charset="0"/>
                <a:cs typeface="Microsoft Uighur" panose="02000000000000000000" pitchFamily="2" charset="-78"/>
              </a:rPr>
              <a:t>الحصة</a:t>
            </a:r>
            <a:endParaRPr lang="fr-MA" sz="4400" dirty="0">
              <a:solidFill>
                <a:srgbClr val="424D7B"/>
              </a:solidFill>
              <a:latin typeface="Dosis ExtraBold" pitchFamily="2" charset="0"/>
              <a:cs typeface="Microsoft Uighur" panose="02000000000000000000" pitchFamily="2" charset="-78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0872" y="1562109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2361254"/>
            <a:ext cx="7789894" cy="277623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165590" y="3406523"/>
            <a:ext cx="4500000" cy="102289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ترحيب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تدبير السلوك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نشاط اعتيادي : الطلاقة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790710" y="2223045"/>
            <a:ext cx="1380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2415862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2226741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564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0AA1F6B-6FA8-D786-AE56-67295470D136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03C05D6-14A2-6FD8-01ED-9C29BB69B23F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359328EA-B723-6C0E-E427-93F4145C8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 ، سنبدأ  حصة اللغة العربية.</a:t>
            </a:r>
            <a:endParaRPr lang="fr-FR" sz="2400" dirty="0"/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767CFD88-A632-7DE0-88C5-F009B7D24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BEDD33BA-FDF6-6817-CCEC-9E62E5265B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95858C72-269F-F713-DEF3-755A10BDC14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91602DA7-D8B9-CB3F-AE3F-99550FB4664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5" name="Rectangle 124">
            <a:extLst>
              <a:ext uri="{FF2B5EF4-FFF2-40B4-BE49-F238E27FC236}">
                <a16:creationId xmlns:a16="http://schemas.microsoft.com/office/drawing/2014/main" id="{0FCE3A03-AFF6-26E7-C83C-EB6D2461861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71BC096F-D704-5C70-892B-2CB7A34B9F8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7FD85E79-0A8F-E883-223F-B8ACDFA907F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3" name="Espace réservé pour une image  10">
            <a:extLst>
              <a:ext uri="{FF2B5EF4-FFF2-40B4-BE49-F238E27FC236}">
                <a16:creationId xmlns:a16="http://schemas.microsoft.com/office/drawing/2014/main" id="{48113D8F-D016-309D-77E9-1203A7D98F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71" r="-17371"/>
          <a:stretch>
            <a:fillRect/>
          </a:stretch>
        </p:blipFill>
        <p:spPr>
          <a:xfrm>
            <a:off x="1871663" y="2160588"/>
            <a:ext cx="5400675" cy="3598862"/>
          </a:xfrm>
          <a:prstGeom prst="roundRect">
            <a:avLst>
              <a:gd name="adj" fmla="val 11828"/>
            </a:avLst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1B8FB2F-722E-865C-9816-3FD7A5BAC679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03DDE4D0-A554-B08E-D044-E14F4A8F5EB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114419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EB36A-79AA-2C06-CA0A-36A57C171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F69FCEB-E6D3-3214-9635-C7943DCD6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331" y="827874"/>
            <a:ext cx="6840000" cy="612000"/>
          </a:xfrm>
        </p:spPr>
        <p:txBody>
          <a:bodyPr>
            <a:normAutofit fontScale="90000"/>
          </a:bodyPr>
          <a:lstStyle/>
          <a:p>
            <a:pPr lv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نبدأ حصة اليوم سأذكركم بشروط الحصول على نجمة السلوك الجيد. 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كل حصة سيفوز ثلاثة منكم بالنجمة</a:t>
            </a:r>
            <a:endParaRPr lang="fr-FR"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AAD3BF1-7D2E-FACA-261E-CA695624DC8D}"/>
              </a:ext>
            </a:extLst>
          </p:cNvPr>
          <p:cNvSpPr/>
          <p:nvPr/>
        </p:nvSpPr>
        <p:spPr>
          <a:xfrm>
            <a:off x="-613787" y="79476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667EF2-F06F-ABCC-7D6F-19961FF8A107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23B439-8A8F-3ADE-918A-5827308EAEB2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5" name="Google Shape;1246;p5">
            <a:extLst>
              <a:ext uri="{FF2B5EF4-FFF2-40B4-BE49-F238E27FC236}">
                <a16:creationId xmlns:a16="http://schemas.microsoft.com/office/drawing/2014/main" id="{32F1A851-0699-9B33-537C-308F882A5D84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245;p5">
            <a:extLst>
              <a:ext uri="{FF2B5EF4-FFF2-40B4-BE49-F238E27FC236}">
                <a16:creationId xmlns:a16="http://schemas.microsoft.com/office/drawing/2014/main" id="{19BD340D-6C96-2F0A-F208-FAA9A7FECDE6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4;p5">
            <a:extLst>
              <a:ext uri="{FF2B5EF4-FFF2-40B4-BE49-F238E27FC236}">
                <a16:creationId xmlns:a16="http://schemas.microsoft.com/office/drawing/2014/main" id="{7FA6A52C-9DD3-EC2B-490A-DC1381822700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7BD9C6F-4011-629A-B399-E0C8DECA92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D4B510FA-95AB-5E85-2947-D55CE6B261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Google Shape;1333;p8">
            <a:extLst>
              <a:ext uri="{FF2B5EF4-FFF2-40B4-BE49-F238E27FC236}">
                <a16:creationId xmlns:a16="http://schemas.microsoft.com/office/drawing/2014/main" id="{4034A3D7-BA9F-1AA3-62F7-055C143FAC7A}"/>
              </a:ext>
            </a:extLst>
          </p:cNvPr>
          <p:cNvSpPr txBox="1"/>
          <p:nvPr/>
        </p:nvSpPr>
        <p:spPr>
          <a:xfrm>
            <a:off x="1161800" y="2708111"/>
            <a:ext cx="422019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كَيْ أَسْتَأْذِنَ لِأَخْذِ الْكَلِمَةِ:  أَلْزَمُ مَكاني ثُمَّ أَرْفَعُ أُصْبُعي لِلْإجابَةِ.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DC66C01-3DA0-9040-348F-485FA9CED601}"/>
              </a:ext>
            </a:extLst>
          </p:cNvPr>
          <p:cNvSpPr/>
          <p:nvPr/>
        </p:nvSpPr>
        <p:spPr>
          <a:xfrm>
            <a:off x="5872101" y="2050591"/>
            <a:ext cx="1800000" cy="18000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76200" cap="flat" cmpd="sng" algn="ctr">
            <a:solidFill>
              <a:srgbClr val="A1A6B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19670A-BE20-1C2D-8466-5880C5B28DEE}"/>
              </a:ext>
            </a:extLst>
          </p:cNvPr>
          <p:cNvSpPr>
            <a:spLocks/>
          </p:cNvSpPr>
          <p:nvPr/>
        </p:nvSpPr>
        <p:spPr>
          <a:xfrm>
            <a:off x="4447748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A6FC08-57CA-044B-65A7-C32AD16E112E}"/>
              </a:ext>
            </a:extLst>
          </p:cNvPr>
          <p:cNvSpPr>
            <a:spLocks/>
          </p:cNvSpPr>
          <p:nvPr/>
        </p:nvSpPr>
        <p:spPr>
          <a:xfrm>
            <a:off x="2512967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sp>
        <p:nvSpPr>
          <p:cNvPr id="7" name="Google Shape;1333;p8">
            <a:extLst>
              <a:ext uri="{FF2B5EF4-FFF2-40B4-BE49-F238E27FC236}">
                <a16:creationId xmlns:a16="http://schemas.microsoft.com/office/drawing/2014/main" id="{87DF4D53-C870-4695-618A-FA1751CF2BC4}"/>
              </a:ext>
            </a:extLst>
          </p:cNvPr>
          <p:cNvSpPr txBox="1"/>
          <p:nvPr/>
        </p:nvSpPr>
        <p:spPr>
          <a:xfrm>
            <a:off x="1032867" y="4930415"/>
            <a:ext cx="422019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أُنْجِزُ واجِباتي الْمَنْزِلِيَّةَ بِمُفْرَدي.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94AC919-2FEB-050B-1061-56EC81B543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663" y="4148977"/>
            <a:ext cx="1562876" cy="156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305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D470B-FA26-6AE1-8738-C686AAA82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>
            <a:extLst>
              <a:ext uri="{FF2B5EF4-FFF2-40B4-BE49-F238E27FC236}">
                <a16:creationId xmlns:a16="http://schemas.microsoft.com/office/drawing/2014/main" id="{DC36DB50-CC22-FE34-F334-EA4DCDEC3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اللوحة على الطاولة ، الكراسة والدفتر والمقلمة في القمطر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2EC33B5-33EF-53AE-F7E3-5E654236C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13EF799-6305-9659-CCEC-9588AF4DE9E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35C2DDF-1878-FECB-00E1-1D56C085D02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F6C210A-22F0-C2AF-9D0E-F7E3E50C258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F012A26-29F9-8F9E-B20D-B55392F24A0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</a:t>
            </a: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1B173B-9A19-634D-161E-306D9BB2890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1891E7-FF9F-54AC-F950-E4F947BC767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B15038-145E-7458-2632-9BD9B1DC632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19" name="Espace réservé pour une image  4">
            <a:extLst>
              <a:ext uri="{FF2B5EF4-FFF2-40B4-BE49-F238E27FC236}">
                <a16:creationId xmlns:a16="http://schemas.microsoft.com/office/drawing/2014/main" id="{A9315436-C173-644A-76EC-732D60A4269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" r="88"/>
          <a:stretch>
            <a:fillRect/>
          </a:stretch>
        </p:blipFill>
        <p:spPr>
          <a:xfrm>
            <a:off x="7907338" y="650875"/>
            <a:ext cx="898525" cy="900113"/>
          </a:xfrm>
        </p:spPr>
      </p:pic>
      <p:pic>
        <p:nvPicPr>
          <p:cNvPr id="2" name="Class AR_NV_05_1">
            <a:hlinkClick r:id="" action="ppaction://media"/>
            <a:extLst>
              <a:ext uri="{FF2B5EF4-FFF2-40B4-BE49-F238E27FC236}">
                <a16:creationId xmlns:a16="http://schemas.microsoft.com/office/drawing/2014/main" id="{6779A2A7-2C7E-3B81-A7B2-DF6AFE765A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2513" y="2160588"/>
            <a:ext cx="7038975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9647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01- ورشة القراء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01- الإنتاج الكتاب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الصـــرف والتحويل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15824</TotalTime>
  <Words>1286</Words>
  <Application>Microsoft Office PowerPoint</Application>
  <PresentationFormat>Affichage à l'écran (4:3)</PresentationFormat>
  <Paragraphs>326</Paragraphs>
  <Slides>50</Slides>
  <Notes>1</Notes>
  <HiddenSlides>0</HiddenSlides>
  <MMClips>3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11</vt:i4>
      </vt:variant>
      <vt:variant>
        <vt:lpstr>Titres des diapositives</vt:lpstr>
      </vt:variant>
      <vt:variant>
        <vt:i4>50</vt:i4>
      </vt:variant>
    </vt:vector>
  </HeadingPairs>
  <TitlesOfParts>
    <vt:vector size="72" baseType="lpstr">
      <vt:lpstr>Arial</vt:lpstr>
      <vt:lpstr>Calibri</vt:lpstr>
      <vt:lpstr>Calibri Light</vt:lpstr>
      <vt:lpstr>Dosis</vt:lpstr>
      <vt:lpstr>Dosis ExtraBold</vt:lpstr>
      <vt:lpstr>Dosis Medium</vt:lpstr>
      <vt:lpstr>Dosis SemiBold</vt:lpstr>
      <vt:lpstr>Microsoft Uighur</vt:lpstr>
      <vt:lpstr>Modern Love</vt:lpstr>
      <vt:lpstr>Sakkal Majalla</vt:lpstr>
      <vt:lpstr>Wingdings</vt:lpstr>
      <vt:lpstr>01- نشاط اعتيادي</vt:lpstr>
      <vt:lpstr>2_01- ورشة القراءة</vt:lpstr>
      <vt:lpstr>4_01- الإنتاج الكتابي</vt:lpstr>
      <vt:lpstr>2_Thème Office</vt:lpstr>
      <vt:lpstr>3_Thème Office</vt:lpstr>
      <vt:lpstr>1_Env-Enseignant</vt:lpstr>
      <vt:lpstr>3_Env-Enseignant</vt:lpstr>
      <vt:lpstr>1_الصـــرف والتحويل</vt:lpstr>
      <vt:lpstr>1_05- اختتام الحصة</vt:lpstr>
      <vt:lpstr>2_05- اختتام الحصة</vt:lpstr>
      <vt:lpstr>2_01- نشاط اعتيادي</vt:lpstr>
      <vt:lpstr>Présentation PowerPoint</vt:lpstr>
      <vt:lpstr>Présentation PowerPoint</vt:lpstr>
      <vt:lpstr>تنظيم حصص الأسبوع الثالث</vt:lpstr>
      <vt:lpstr>هيكلة حصة اليوم</vt:lpstr>
      <vt:lpstr>عند نهاية الحصة</vt:lpstr>
      <vt:lpstr>  افتتاح الحصة</vt:lpstr>
      <vt:lpstr>مرحبا بكم ، سنبدأ  حصة اللغة العربية.</vt:lpstr>
      <vt:lpstr>قبل أن نبدأ حصة اليوم سأذكركم بشروط الحصول على نجمة السلوك الجيد.  في كل حصة سيفوز ثلاثة منكم بالنجمة</vt:lpstr>
      <vt:lpstr>ضعوا اللوحة على الطاولة ، الكراسة والدفتر والمقلمة في القمطر</vt:lpstr>
      <vt:lpstr>من يقرأ هذه المفردات؟</vt:lpstr>
      <vt:lpstr>على دفاتركم : وفي مجموعات ثنائية. اكتبوا جملتين  بتوظيف هذه المفردات.</vt:lpstr>
      <vt:lpstr> أمنحكم دقيقة للإنجاز . سوف أمر بين الصفوف لمساعدتكم</vt:lpstr>
      <vt:lpstr>كل واحد يقدم لنا عمل مجموعته مع ذكر المفردات التي استخدمها,</vt:lpstr>
      <vt:lpstr>ورشة القراءة – الحصة 4 </vt:lpstr>
      <vt:lpstr>نواصل قراءة نص " أنا الإنسان".</vt:lpstr>
      <vt:lpstr>نجيب جماعيا عن الأسئلة 1- 2 - 3 من الصفحة 41.</vt:lpstr>
      <vt:lpstr>من يجيب عن السؤال1؟ هل الحواب وارد في النص؟ أين ؟</vt:lpstr>
      <vt:lpstr>من يقرأ؟</vt:lpstr>
      <vt:lpstr>من يجيب عن السؤال2؟ هل الحواب وارد في النص؟ أين ؟</vt:lpstr>
      <vt:lpstr>من يقرأ؟</vt:lpstr>
      <vt:lpstr>من يجيب عن السؤال 3؟ هل الحواب وارد في النص؟ أين ؟</vt:lpstr>
      <vt:lpstr>من يقرأ؟</vt:lpstr>
      <vt:lpstr>الآن ستجيبون  على الأسئلة 4 – 5- على كراساتكم. نشاط فردي (7 دقائق للإنجاز).</vt:lpstr>
      <vt:lpstr>سأمر بين الصفوف لمساعدتكم .</vt:lpstr>
      <vt:lpstr>لنصحح السؤال 4. من يقرأ جوابه؟ أين يوجد المقطع الدي ورد فيه الحواب.</vt:lpstr>
      <vt:lpstr>من يقرأ؟ صححوا.</vt:lpstr>
      <vt:lpstr>لنصحح السؤال 5. من يقرأ جوابه؟ أين يوجد المقطع الدي ورد فيه الحواب.</vt:lpstr>
      <vt:lpstr>من يقرأ؟ صححوا.</vt:lpstr>
      <vt:lpstr>نصحح الآن الواجب المنزلي  سأراقب إنجازاتكم . السؤالان 6 و 7</vt:lpstr>
      <vt:lpstr>نصحح السؤال 6. من يقرأ جوابه؟ أين ورد الجواب في النص؟</vt:lpstr>
      <vt:lpstr>صححوا.</vt:lpstr>
      <vt:lpstr>نصحح السؤال 7. من يقرأ جوابه؟  هل انتم متفقون ؟ لماذا؟</vt:lpstr>
      <vt:lpstr>ورشة الكتابة - الإنتاج الكتابي </vt:lpstr>
      <vt:lpstr>سنشرع الآن في حصة الإنتاج الكتابي.  سنواصل التدرب على كتابة استقصاء.</vt:lpstr>
      <vt:lpstr>لماذا نكتب استقصاء؟ ما هي عناصره؟</vt:lpstr>
      <vt:lpstr>ماذا نكتب في المقدمة ؟  ماذا نكتب في أسئلة الاستقصاء ؟ ماذا نكتب في الخاتمة</vt:lpstr>
      <vt:lpstr>افتحوا كراساتكم . الصفحة 44. من يقرأ؟</vt:lpstr>
      <vt:lpstr>الان ستشتغلون في ثنائيات للتدرب على كتابة استقصاء. خذوا كراساتكم الصفحة 45.  من يقرأ وضعية الإنتاج؟</vt:lpstr>
      <vt:lpstr>معكم 10 دقائق للإنجاز. سأمر بين الصفوف لمساعدتكم.</vt:lpstr>
      <vt:lpstr>لنصحح. من منكم يقرأ المقدمة ؟ من اقترح مقدمة أخرى؟</vt:lpstr>
      <vt:lpstr>من يقرأ ؟ صححوا. يمكنكم  اقتراح نماذج أخرى</vt:lpstr>
      <vt:lpstr>ما الأسئلة التي اقرحتم في الاستقصاء؟ سأسجل بعض الأسئلة على السبورة.</vt:lpstr>
      <vt:lpstr>من يقرأ؟ صححوا. بإمكانكم إضافة أسئلة أخرى.</vt:lpstr>
      <vt:lpstr>من منكم يقرأ الخاتمة التي اقترحها؟</vt:lpstr>
      <vt:lpstr>من يقرأ؟ صححوا. بإمكانكم اقتراح نماذج أخرى.</vt:lpstr>
      <vt:lpstr>Présentation PowerPoint</vt:lpstr>
      <vt:lpstr>من يذكرنا بعناصر الاستقصاء؟</vt:lpstr>
      <vt:lpstr>الفائزون بنجمة السلوك الجيد هم : ............................................</vt:lpstr>
      <vt:lpstr>إلى اللقاء في الحصة المقبلة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158</cp:revision>
  <dcterms:created xsi:type="dcterms:W3CDTF">2023-09-20T21:35:22Z</dcterms:created>
  <dcterms:modified xsi:type="dcterms:W3CDTF">2025-11-14T18:41:59Z</dcterms:modified>
</cp:coreProperties>
</file>