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media/image4.bin" ContentType="image/unknown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5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6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7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8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9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4" r:id="rId2"/>
    <p:sldMasterId id="2147483687" r:id="rId3"/>
    <p:sldMasterId id="2147483725" r:id="rId4"/>
    <p:sldMasterId id="2147483753" r:id="rId5"/>
    <p:sldMasterId id="2147483777" r:id="rId6"/>
    <p:sldMasterId id="2147483802" r:id="rId7"/>
    <p:sldMasterId id="2147483826" r:id="rId8"/>
    <p:sldMasterId id="2147483849" r:id="rId9"/>
    <p:sldMasterId id="2147483873" r:id="rId10"/>
  </p:sldMasterIdLst>
  <p:notesMasterIdLst>
    <p:notesMasterId r:id="rId61"/>
  </p:notesMasterIdLst>
  <p:sldIdLst>
    <p:sldId id="2147482723" r:id="rId11"/>
    <p:sldId id="2147482629" r:id="rId12"/>
    <p:sldId id="2147482632" r:id="rId13"/>
    <p:sldId id="2147482472" r:id="rId14"/>
    <p:sldId id="2147482697" r:id="rId15"/>
    <p:sldId id="2147482706" r:id="rId16"/>
    <p:sldId id="2147482473" r:id="rId17"/>
    <p:sldId id="2134806831" r:id="rId18"/>
    <p:sldId id="2147482718" r:id="rId19"/>
    <p:sldId id="2134807274" r:id="rId20"/>
    <p:sldId id="2147482719" r:id="rId21"/>
    <p:sldId id="2147482720" r:id="rId22"/>
    <p:sldId id="2147482721" r:id="rId23"/>
    <p:sldId id="2147482705" r:id="rId24"/>
    <p:sldId id="2147482702" r:id="rId25"/>
    <p:sldId id="2147482480" r:id="rId26"/>
    <p:sldId id="2147482481" r:id="rId27"/>
    <p:sldId id="2147482482" r:id="rId28"/>
    <p:sldId id="2147482483" r:id="rId29"/>
    <p:sldId id="2147482484" r:id="rId30"/>
    <p:sldId id="2147482485" r:id="rId31"/>
    <p:sldId id="2147482486" r:id="rId32"/>
    <p:sldId id="2147482731" r:id="rId33"/>
    <p:sldId id="2147482724" r:id="rId34"/>
    <p:sldId id="2147482489" r:id="rId35"/>
    <p:sldId id="2147482725" r:id="rId36"/>
    <p:sldId id="2147482488" r:id="rId37"/>
    <p:sldId id="2147482490" r:id="rId38"/>
    <p:sldId id="2147482727" r:id="rId39"/>
    <p:sldId id="2147482728" r:id="rId40"/>
    <p:sldId id="2147482729" r:id="rId41"/>
    <p:sldId id="2147482494" r:id="rId42"/>
    <p:sldId id="2147482732" r:id="rId43"/>
    <p:sldId id="2147482733" r:id="rId44"/>
    <p:sldId id="2147482734" r:id="rId45"/>
    <p:sldId id="2147482735" r:id="rId46"/>
    <p:sldId id="2147482736" r:id="rId47"/>
    <p:sldId id="2147482737" r:id="rId48"/>
    <p:sldId id="2147482738" r:id="rId49"/>
    <p:sldId id="2147482739" r:id="rId50"/>
    <p:sldId id="2147482740" r:id="rId51"/>
    <p:sldId id="2147482717" r:id="rId52"/>
    <p:sldId id="2147482495" r:id="rId53"/>
    <p:sldId id="2147482496" r:id="rId54"/>
    <p:sldId id="2147482741" r:id="rId55"/>
    <p:sldId id="2147482497" r:id="rId56"/>
    <p:sldId id="2147482742" r:id="rId57"/>
    <p:sldId id="2147482704" r:id="rId58"/>
    <p:sldId id="2147482628" r:id="rId59"/>
    <p:sldId id="2147482634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F0F9FE"/>
    <a:srgbClr val="424D7B"/>
    <a:srgbClr val="00ACA4"/>
    <a:srgbClr val="D6E9EA"/>
    <a:srgbClr val="1E3F48"/>
    <a:srgbClr val="106585"/>
    <a:srgbClr val="0097B2"/>
    <a:srgbClr val="00729A"/>
    <a:srgbClr val="70B1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B89086-99F4-41A4-86C3-99EE03462E98}" v="1" dt="2025-11-11T17:52:48.1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104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microsoft.com/office/2015/10/relationships/revisionInfo" Target="revisionInfo.xml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957657-6452-4DBE-9B68-798212620B8D}" type="doc">
      <dgm:prSet loTypeId="urn:microsoft.com/office/officeart/2005/8/layout/matrix1" loCatId="matrix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fr-MA"/>
        </a:p>
      </dgm:t>
    </dgm:pt>
    <dgm:pt modelId="{47FF1F67-46D2-4237-AC2C-7BA1E1BE9F0A}">
      <dgm:prSet phldrT="[Texte]" phldr="0" custT="1"/>
      <dgm:spPr/>
      <dgm:t>
        <a:bodyPr/>
        <a:lstStyle/>
        <a:p>
          <a:pPr rtl="1">
            <a:lnSpc>
              <a:spcPct val="100000"/>
            </a:lnSpc>
          </a:pPr>
          <a:r>
            <a:rPr lang="ar-MA" sz="3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اَلصَّحْنُ الصَّغيرُ</a:t>
          </a:r>
          <a:endParaRPr lang="fr-MA" sz="3600" b="1" dirty="0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EB6C5D9A-68BF-452B-96E9-0F23C490F9A3}" type="parTrans" cxnId="{2E45EABE-6A07-4164-AE85-6F6D93AB1DDF}">
      <dgm:prSet/>
      <dgm:spPr/>
      <dgm:t>
        <a:bodyPr/>
        <a:lstStyle/>
        <a:p>
          <a:pPr rtl="1">
            <a:lnSpc>
              <a:spcPct val="100000"/>
            </a:lnSpc>
          </a:pPr>
          <a:endParaRPr lang="fr-MA" sz="3600" b="1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F817EC7C-C22B-477C-A2C4-BBACC2925266}" type="sibTrans" cxnId="{2E45EABE-6A07-4164-AE85-6F6D93AB1DDF}">
      <dgm:prSet/>
      <dgm:spPr/>
      <dgm:t>
        <a:bodyPr/>
        <a:lstStyle/>
        <a:p>
          <a:pPr rtl="1">
            <a:lnSpc>
              <a:spcPct val="100000"/>
            </a:lnSpc>
          </a:pPr>
          <a:endParaRPr lang="fr-MA" sz="3600" b="1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18001F4D-D792-48CE-BFB6-B69E16887331}">
      <dgm:prSet phldrT="[Texte]" phldr="0" custT="1"/>
      <dgm:spPr/>
      <dgm:t>
        <a:bodyPr/>
        <a:lstStyle/>
        <a:p>
          <a:pPr rtl="1">
            <a:lnSpc>
              <a:spcPct val="100000"/>
            </a:lnSpc>
          </a:pPr>
          <a:r>
            <a:rPr lang="ar-MA" sz="3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اَلْمَكانُ:..................</a:t>
          </a:r>
        </a:p>
        <a:p>
          <a:pPr rtl="1">
            <a:lnSpc>
              <a:spcPct val="100000"/>
            </a:lnSpc>
          </a:pPr>
          <a:r>
            <a:rPr lang="ar-MA" sz="3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................................</a:t>
          </a:r>
          <a:endParaRPr lang="fr-MA" sz="3600" b="1" dirty="0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D670BF53-C171-458E-A32A-89BB03967FBB}" type="parTrans" cxnId="{5D132CE0-84D2-4E14-B2A6-8397D8C09F18}">
      <dgm:prSet/>
      <dgm:spPr/>
      <dgm:t>
        <a:bodyPr/>
        <a:lstStyle/>
        <a:p>
          <a:pPr rtl="1">
            <a:lnSpc>
              <a:spcPct val="100000"/>
            </a:lnSpc>
          </a:pPr>
          <a:endParaRPr lang="fr-MA" sz="3600" b="1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0EF75722-BA8E-4CB0-B74C-61FDF0BA0274}" type="sibTrans" cxnId="{5D132CE0-84D2-4E14-B2A6-8397D8C09F18}">
      <dgm:prSet/>
      <dgm:spPr/>
      <dgm:t>
        <a:bodyPr/>
        <a:lstStyle/>
        <a:p>
          <a:pPr rtl="1">
            <a:lnSpc>
              <a:spcPct val="100000"/>
            </a:lnSpc>
          </a:pPr>
          <a:endParaRPr lang="fr-MA" sz="3600" b="1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B358C5DC-F12D-44B0-9539-FD5150233E4D}">
      <dgm:prSet phldrT="[Texte]" phldr="0" custT="1"/>
      <dgm:spPr/>
      <dgm:t>
        <a:bodyPr/>
        <a:lstStyle/>
        <a:p>
          <a:pPr rtl="1">
            <a:lnSpc>
              <a:spcPct val="100000"/>
            </a:lnSpc>
          </a:pPr>
          <a:r>
            <a:rPr lang="ar-MA" sz="3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اَلزَّمانُ:.....................</a:t>
          </a:r>
        </a:p>
        <a:p>
          <a:pPr rtl="1">
            <a:lnSpc>
              <a:spcPct val="100000"/>
            </a:lnSpc>
          </a:pPr>
          <a:r>
            <a:rPr lang="ar-MA" sz="3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......................</a:t>
          </a:r>
          <a:endParaRPr lang="fr-MA" sz="3600" b="1" dirty="0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E95C6A63-A16F-423B-B678-2CA9E86B3747}" type="parTrans" cxnId="{B49E3137-1260-440C-857C-D19DC65D383F}">
      <dgm:prSet/>
      <dgm:spPr/>
      <dgm:t>
        <a:bodyPr/>
        <a:lstStyle/>
        <a:p>
          <a:pPr rtl="1">
            <a:lnSpc>
              <a:spcPct val="100000"/>
            </a:lnSpc>
          </a:pPr>
          <a:endParaRPr lang="fr-MA" sz="3600" b="1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A867D9F7-71FF-4450-A808-0F785248B15C}" type="sibTrans" cxnId="{B49E3137-1260-440C-857C-D19DC65D383F}">
      <dgm:prSet/>
      <dgm:spPr/>
      <dgm:t>
        <a:bodyPr/>
        <a:lstStyle/>
        <a:p>
          <a:pPr rtl="1">
            <a:lnSpc>
              <a:spcPct val="100000"/>
            </a:lnSpc>
          </a:pPr>
          <a:endParaRPr lang="fr-MA" sz="3600" b="1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1DC00087-E8AE-49B2-BDB5-5A0F6CC6C0F7}">
      <dgm:prSet phldrT="[Texte]" phldr="0" custT="1"/>
      <dgm:spPr/>
      <dgm:t>
        <a:bodyPr/>
        <a:lstStyle/>
        <a:p>
          <a:pPr rtl="1">
            <a:lnSpc>
              <a:spcPct val="100000"/>
            </a:lnSpc>
          </a:pPr>
          <a:r>
            <a:rPr lang="ar-MA" sz="3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اَلْحَلُّ: .................................</a:t>
          </a:r>
        </a:p>
        <a:p>
          <a:pPr rtl="1">
            <a:lnSpc>
              <a:spcPct val="100000"/>
            </a:lnSpc>
          </a:pPr>
          <a:r>
            <a:rPr lang="ar-MA" sz="3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.....................................</a:t>
          </a:r>
          <a:endParaRPr lang="fr-MA" sz="3600" b="1" dirty="0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D78F00A4-4180-465A-B8FE-788B9A3DF4D9}" type="parTrans" cxnId="{941962A0-A0C9-4B16-AE6A-8CBCB5A882EE}">
      <dgm:prSet/>
      <dgm:spPr/>
      <dgm:t>
        <a:bodyPr/>
        <a:lstStyle/>
        <a:p>
          <a:pPr rtl="1">
            <a:lnSpc>
              <a:spcPct val="100000"/>
            </a:lnSpc>
          </a:pPr>
          <a:endParaRPr lang="fr-MA" sz="3600" b="1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32BC00D3-6218-4155-AF2C-5E013413EA98}" type="sibTrans" cxnId="{941962A0-A0C9-4B16-AE6A-8CBCB5A882EE}">
      <dgm:prSet/>
      <dgm:spPr/>
      <dgm:t>
        <a:bodyPr/>
        <a:lstStyle/>
        <a:p>
          <a:pPr rtl="1">
            <a:lnSpc>
              <a:spcPct val="100000"/>
            </a:lnSpc>
          </a:pPr>
          <a:endParaRPr lang="fr-MA" sz="3600" b="1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508831DF-1D04-4033-B408-8CBAD10926AF}">
      <dgm:prSet phldrT="[Texte]" phldr="0" custT="1"/>
      <dgm:spPr/>
      <dgm:t>
        <a:bodyPr/>
        <a:lstStyle/>
        <a:p>
          <a:pPr rtl="1">
            <a:lnSpc>
              <a:spcPct val="100000"/>
            </a:lnSpc>
          </a:pPr>
          <a:r>
            <a:rPr lang="ar-MA" sz="3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اَلْمُشْكِلَةُ..........................</a:t>
          </a:r>
        </a:p>
        <a:p>
          <a:pPr rtl="1">
            <a:lnSpc>
              <a:spcPct val="100000"/>
            </a:lnSpc>
          </a:pPr>
          <a:r>
            <a:rPr lang="ar-MA" sz="3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................................</a:t>
          </a:r>
          <a:endParaRPr lang="fr-MA" sz="3600" b="1" dirty="0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81982976-07F5-4FD7-9FAC-C3E6D751679F}" type="parTrans" cxnId="{BFA8669A-434C-491B-88D8-25637F580825}">
      <dgm:prSet/>
      <dgm:spPr/>
      <dgm:t>
        <a:bodyPr/>
        <a:lstStyle/>
        <a:p>
          <a:pPr rtl="1">
            <a:lnSpc>
              <a:spcPct val="100000"/>
            </a:lnSpc>
          </a:pPr>
          <a:endParaRPr lang="fr-MA" sz="3600" b="1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F02C1D4F-816E-43DD-9CD1-744183F957EE}" type="sibTrans" cxnId="{BFA8669A-434C-491B-88D8-25637F580825}">
      <dgm:prSet/>
      <dgm:spPr/>
      <dgm:t>
        <a:bodyPr/>
        <a:lstStyle/>
        <a:p>
          <a:pPr rtl="1">
            <a:lnSpc>
              <a:spcPct val="100000"/>
            </a:lnSpc>
          </a:pPr>
          <a:endParaRPr lang="fr-MA" sz="3600" b="1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E2604E00-2669-4D0E-BBB1-10B7109862B9}" type="pres">
      <dgm:prSet presAssocID="{5E957657-6452-4DBE-9B68-798212620B8D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DB3BF3A-2870-4175-90F4-12D822A93687}" type="pres">
      <dgm:prSet presAssocID="{5E957657-6452-4DBE-9B68-798212620B8D}" presName="matrix" presStyleCnt="0"/>
      <dgm:spPr/>
    </dgm:pt>
    <dgm:pt modelId="{C8C4F009-E953-44CD-99EF-AD942024AA42}" type="pres">
      <dgm:prSet presAssocID="{5E957657-6452-4DBE-9B68-798212620B8D}" presName="tile1" presStyleLbl="node1" presStyleIdx="0" presStyleCnt="4"/>
      <dgm:spPr/>
    </dgm:pt>
    <dgm:pt modelId="{872D56A1-09A9-4CED-BF10-B7A5D50C6656}" type="pres">
      <dgm:prSet presAssocID="{5E957657-6452-4DBE-9B68-798212620B8D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0DA8C0E-0DDE-43C0-9C7F-6245AE7219CF}" type="pres">
      <dgm:prSet presAssocID="{5E957657-6452-4DBE-9B68-798212620B8D}" presName="tile2" presStyleLbl="node1" presStyleIdx="1" presStyleCnt="4" custLinFactNeighborX="1117"/>
      <dgm:spPr/>
    </dgm:pt>
    <dgm:pt modelId="{ADF473CE-25B2-4DFB-B146-DAEB24E121AA}" type="pres">
      <dgm:prSet presAssocID="{5E957657-6452-4DBE-9B68-798212620B8D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9926D05-A63B-4C4B-9CCB-A76E88B090D5}" type="pres">
      <dgm:prSet presAssocID="{5E957657-6452-4DBE-9B68-798212620B8D}" presName="tile3" presStyleLbl="node1" presStyleIdx="2" presStyleCnt="4"/>
      <dgm:spPr/>
    </dgm:pt>
    <dgm:pt modelId="{50917356-299A-474C-9724-F62FEA4AAA16}" type="pres">
      <dgm:prSet presAssocID="{5E957657-6452-4DBE-9B68-798212620B8D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02415B0-CAFD-4B65-A7B1-A598593DC044}" type="pres">
      <dgm:prSet presAssocID="{5E957657-6452-4DBE-9B68-798212620B8D}" presName="tile4" presStyleLbl="node1" presStyleIdx="3" presStyleCnt="4"/>
      <dgm:spPr/>
    </dgm:pt>
    <dgm:pt modelId="{2BF89C9F-8389-4410-AA96-9FF1B43461A3}" type="pres">
      <dgm:prSet presAssocID="{5E957657-6452-4DBE-9B68-798212620B8D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1856F3A-684C-4B53-8FF9-DB91EAA873BE}" type="pres">
      <dgm:prSet presAssocID="{5E957657-6452-4DBE-9B68-798212620B8D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980CCB00-2350-4932-A3EF-24A9B9AB65E1}" type="presOf" srcId="{18001F4D-D792-48CE-BFB6-B69E16887331}" destId="{C8C4F009-E953-44CD-99EF-AD942024AA42}" srcOrd="0" destOrd="0" presId="urn:microsoft.com/office/officeart/2005/8/layout/matrix1"/>
    <dgm:cxn modelId="{A71A9B07-F23B-436E-925B-A91CA300294B}" type="presOf" srcId="{1DC00087-E8AE-49B2-BDB5-5A0F6CC6C0F7}" destId="{79926D05-A63B-4C4B-9CCB-A76E88B090D5}" srcOrd="0" destOrd="0" presId="urn:microsoft.com/office/officeart/2005/8/layout/matrix1"/>
    <dgm:cxn modelId="{83010612-537B-45E3-97C0-A61032787509}" type="presOf" srcId="{508831DF-1D04-4033-B408-8CBAD10926AF}" destId="{2BF89C9F-8389-4410-AA96-9FF1B43461A3}" srcOrd="1" destOrd="0" presId="urn:microsoft.com/office/officeart/2005/8/layout/matrix1"/>
    <dgm:cxn modelId="{F10AB323-B16F-4D32-A3D3-D30BE22F7EE1}" type="presOf" srcId="{B358C5DC-F12D-44B0-9539-FD5150233E4D}" destId="{10DA8C0E-0DDE-43C0-9C7F-6245AE7219CF}" srcOrd="0" destOrd="0" presId="urn:microsoft.com/office/officeart/2005/8/layout/matrix1"/>
    <dgm:cxn modelId="{4ADF9B26-4CB6-4AAB-BE2C-3B2BD56C523E}" type="presOf" srcId="{5E957657-6452-4DBE-9B68-798212620B8D}" destId="{E2604E00-2669-4D0E-BBB1-10B7109862B9}" srcOrd="0" destOrd="0" presId="urn:microsoft.com/office/officeart/2005/8/layout/matrix1"/>
    <dgm:cxn modelId="{B49E3137-1260-440C-857C-D19DC65D383F}" srcId="{47FF1F67-46D2-4237-AC2C-7BA1E1BE9F0A}" destId="{B358C5DC-F12D-44B0-9539-FD5150233E4D}" srcOrd="1" destOrd="0" parTransId="{E95C6A63-A16F-423B-B678-2CA9E86B3747}" sibTransId="{A867D9F7-71FF-4450-A808-0F785248B15C}"/>
    <dgm:cxn modelId="{BF084E61-CB85-405D-9134-4933DFE39487}" type="presOf" srcId="{18001F4D-D792-48CE-BFB6-B69E16887331}" destId="{872D56A1-09A9-4CED-BF10-B7A5D50C6656}" srcOrd="1" destOrd="0" presId="urn:microsoft.com/office/officeart/2005/8/layout/matrix1"/>
    <dgm:cxn modelId="{BFA8669A-434C-491B-88D8-25637F580825}" srcId="{47FF1F67-46D2-4237-AC2C-7BA1E1BE9F0A}" destId="{508831DF-1D04-4033-B408-8CBAD10926AF}" srcOrd="3" destOrd="0" parTransId="{81982976-07F5-4FD7-9FAC-C3E6D751679F}" sibTransId="{F02C1D4F-816E-43DD-9CD1-744183F957EE}"/>
    <dgm:cxn modelId="{941962A0-A0C9-4B16-AE6A-8CBCB5A882EE}" srcId="{47FF1F67-46D2-4237-AC2C-7BA1E1BE9F0A}" destId="{1DC00087-E8AE-49B2-BDB5-5A0F6CC6C0F7}" srcOrd="2" destOrd="0" parTransId="{D78F00A4-4180-465A-B8FE-788B9A3DF4D9}" sibTransId="{32BC00D3-6218-4155-AF2C-5E013413EA98}"/>
    <dgm:cxn modelId="{D5A36DAD-AC8A-4B00-8FF1-3379103FF001}" type="presOf" srcId="{47FF1F67-46D2-4237-AC2C-7BA1E1BE9F0A}" destId="{A1856F3A-684C-4B53-8FF9-DB91EAA873BE}" srcOrd="0" destOrd="0" presId="urn:microsoft.com/office/officeart/2005/8/layout/matrix1"/>
    <dgm:cxn modelId="{360058BE-4B30-4A76-9C34-A721393D5C9C}" type="presOf" srcId="{508831DF-1D04-4033-B408-8CBAD10926AF}" destId="{A02415B0-CAFD-4B65-A7B1-A598593DC044}" srcOrd="0" destOrd="0" presId="urn:microsoft.com/office/officeart/2005/8/layout/matrix1"/>
    <dgm:cxn modelId="{2E45EABE-6A07-4164-AE85-6F6D93AB1DDF}" srcId="{5E957657-6452-4DBE-9B68-798212620B8D}" destId="{47FF1F67-46D2-4237-AC2C-7BA1E1BE9F0A}" srcOrd="0" destOrd="0" parTransId="{EB6C5D9A-68BF-452B-96E9-0F23C490F9A3}" sibTransId="{F817EC7C-C22B-477C-A2C4-BBACC2925266}"/>
    <dgm:cxn modelId="{5D132CE0-84D2-4E14-B2A6-8397D8C09F18}" srcId="{47FF1F67-46D2-4237-AC2C-7BA1E1BE9F0A}" destId="{18001F4D-D792-48CE-BFB6-B69E16887331}" srcOrd="0" destOrd="0" parTransId="{D670BF53-C171-458E-A32A-89BB03967FBB}" sibTransId="{0EF75722-BA8E-4CB0-B74C-61FDF0BA0274}"/>
    <dgm:cxn modelId="{3821D6F9-DEF1-4215-9BE6-97450B08AB13}" type="presOf" srcId="{1DC00087-E8AE-49B2-BDB5-5A0F6CC6C0F7}" destId="{50917356-299A-474C-9724-F62FEA4AAA16}" srcOrd="1" destOrd="0" presId="urn:microsoft.com/office/officeart/2005/8/layout/matrix1"/>
    <dgm:cxn modelId="{03AA28FF-3074-4485-B3F8-B9DAD0446DE8}" type="presOf" srcId="{B358C5DC-F12D-44B0-9539-FD5150233E4D}" destId="{ADF473CE-25B2-4DFB-B146-DAEB24E121AA}" srcOrd="1" destOrd="0" presId="urn:microsoft.com/office/officeart/2005/8/layout/matrix1"/>
    <dgm:cxn modelId="{11952B3D-5766-4DB0-A65B-E76616B12665}" type="presParOf" srcId="{E2604E00-2669-4D0E-BBB1-10B7109862B9}" destId="{ADB3BF3A-2870-4175-90F4-12D822A93687}" srcOrd="0" destOrd="0" presId="urn:microsoft.com/office/officeart/2005/8/layout/matrix1"/>
    <dgm:cxn modelId="{05E2C9FC-D8AC-4710-8214-1A241807F652}" type="presParOf" srcId="{ADB3BF3A-2870-4175-90F4-12D822A93687}" destId="{C8C4F009-E953-44CD-99EF-AD942024AA42}" srcOrd="0" destOrd="0" presId="urn:microsoft.com/office/officeart/2005/8/layout/matrix1"/>
    <dgm:cxn modelId="{EBFCE268-E47C-4722-95EC-C5DE8D69EE11}" type="presParOf" srcId="{ADB3BF3A-2870-4175-90F4-12D822A93687}" destId="{872D56A1-09A9-4CED-BF10-B7A5D50C6656}" srcOrd="1" destOrd="0" presId="urn:microsoft.com/office/officeart/2005/8/layout/matrix1"/>
    <dgm:cxn modelId="{6F6F7DC7-C211-420E-BC4C-ECF3A2E4D413}" type="presParOf" srcId="{ADB3BF3A-2870-4175-90F4-12D822A93687}" destId="{10DA8C0E-0DDE-43C0-9C7F-6245AE7219CF}" srcOrd="2" destOrd="0" presId="urn:microsoft.com/office/officeart/2005/8/layout/matrix1"/>
    <dgm:cxn modelId="{3B41DBC8-8ECB-4C0B-B3A4-4ACAFD471E7F}" type="presParOf" srcId="{ADB3BF3A-2870-4175-90F4-12D822A93687}" destId="{ADF473CE-25B2-4DFB-B146-DAEB24E121AA}" srcOrd="3" destOrd="0" presId="urn:microsoft.com/office/officeart/2005/8/layout/matrix1"/>
    <dgm:cxn modelId="{5F4C362D-2EED-4091-99A1-ECCA89AE19B0}" type="presParOf" srcId="{ADB3BF3A-2870-4175-90F4-12D822A93687}" destId="{79926D05-A63B-4C4B-9CCB-A76E88B090D5}" srcOrd="4" destOrd="0" presId="urn:microsoft.com/office/officeart/2005/8/layout/matrix1"/>
    <dgm:cxn modelId="{16D37674-6497-4E67-9544-B0EC0E12413F}" type="presParOf" srcId="{ADB3BF3A-2870-4175-90F4-12D822A93687}" destId="{50917356-299A-474C-9724-F62FEA4AAA16}" srcOrd="5" destOrd="0" presId="urn:microsoft.com/office/officeart/2005/8/layout/matrix1"/>
    <dgm:cxn modelId="{68662EF3-B777-4993-A293-D99545A373C9}" type="presParOf" srcId="{ADB3BF3A-2870-4175-90F4-12D822A93687}" destId="{A02415B0-CAFD-4B65-A7B1-A598593DC044}" srcOrd="6" destOrd="0" presId="urn:microsoft.com/office/officeart/2005/8/layout/matrix1"/>
    <dgm:cxn modelId="{265E02CD-8B7F-48F8-9E9B-80C84B056E82}" type="presParOf" srcId="{ADB3BF3A-2870-4175-90F4-12D822A93687}" destId="{2BF89C9F-8389-4410-AA96-9FF1B43461A3}" srcOrd="7" destOrd="0" presId="urn:microsoft.com/office/officeart/2005/8/layout/matrix1"/>
    <dgm:cxn modelId="{A4944F82-7DF0-44F3-9C33-BFB62EE11C02}" type="presParOf" srcId="{E2604E00-2669-4D0E-BBB1-10B7109862B9}" destId="{A1856F3A-684C-4B53-8FF9-DB91EAA873BE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957657-6452-4DBE-9B68-798212620B8D}" type="doc">
      <dgm:prSet loTypeId="urn:microsoft.com/office/officeart/2005/8/layout/matrix1" loCatId="matrix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fr-MA"/>
        </a:p>
      </dgm:t>
    </dgm:pt>
    <dgm:pt modelId="{47FF1F67-46D2-4237-AC2C-7BA1E1BE9F0A}">
      <dgm:prSet phldrT="[Texte]" phldr="0" custT="1"/>
      <dgm:spPr/>
      <dgm:t>
        <a:bodyPr/>
        <a:lstStyle/>
        <a:p>
          <a:pPr rtl="1">
            <a:lnSpc>
              <a:spcPct val="100000"/>
            </a:lnSpc>
          </a:pPr>
          <a:r>
            <a:rPr lang="ar-MA" sz="3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اَلصَّحْنُ الصَّغيرُ</a:t>
          </a:r>
          <a:endParaRPr lang="fr-MA" sz="3600" b="1" dirty="0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EB6C5D9A-68BF-452B-96E9-0F23C490F9A3}" type="parTrans" cxnId="{2E45EABE-6A07-4164-AE85-6F6D93AB1DDF}">
      <dgm:prSet/>
      <dgm:spPr/>
      <dgm:t>
        <a:bodyPr/>
        <a:lstStyle/>
        <a:p>
          <a:pPr rtl="1">
            <a:lnSpc>
              <a:spcPct val="100000"/>
            </a:lnSpc>
          </a:pPr>
          <a:endParaRPr lang="fr-MA" sz="3600" b="1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F817EC7C-C22B-477C-A2C4-BBACC2925266}" type="sibTrans" cxnId="{2E45EABE-6A07-4164-AE85-6F6D93AB1DDF}">
      <dgm:prSet/>
      <dgm:spPr/>
      <dgm:t>
        <a:bodyPr/>
        <a:lstStyle/>
        <a:p>
          <a:pPr rtl="1">
            <a:lnSpc>
              <a:spcPct val="100000"/>
            </a:lnSpc>
          </a:pPr>
          <a:endParaRPr lang="fr-MA" sz="3600" b="1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18001F4D-D792-48CE-BFB6-B69E16887331}">
      <dgm:prSet phldrT="[Texte]" phldr="0" custT="1"/>
      <dgm:spPr/>
      <dgm:t>
        <a:bodyPr/>
        <a:lstStyle/>
        <a:p>
          <a:pPr rtl="1">
            <a:lnSpc>
              <a:spcPct val="100000"/>
            </a:lnSpc>
          </a:pPr>
          <a:r>
            <a:rPr lang="ar-MA" sz="3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اَلْمَكانُ:..................</a:t>
          </a:r>
        </a:p>
        <a:p>
          <a:pPr rtl="1">
            <a:lnSpc>
              <a:spcPct val="100000"/>
            </a:lnSpc>
          </a:pPr>
          <a:r>
            <a:rPr lang="ar-MA" sz="3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................................</a:t>
          </a:r>
          <a:endParaRPr lang="fr-MA" sz="3600" b="1" dirty="0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D670BF53-C171-458E-A32A-89BB03967FBB}" type="parTrans" cxnId="{5D132CE0-84D2-4E14-B2A6-8397D8C09F18}">
      <dgm:prSet/>
      <dgm:spPr/>
      <dgm:t>
        <a:bodyPr/>
        <a:lstStyle/>
        <a:p>
          <a:pPr rtl="1">
            <a:lnSpc>
              <a:spcPct val="100000"/>
            </a:lnSpc>
          </a:pPr>
          <a:endParaRPr lang="fr-MA" sz="3600" b="1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0EF75722-BA8E-4CB0-B74C-61FDF0BA0274}" type="sibTrans" cxnId="{5D132CE0-84D2-4E14-B2A6-8397D8C09F18}">
      <dgm:prSet/>
      <dgm:spPr/>
      <dgm:t>
        <a:bodyPr/>
        <a:lstStyle/>
        <a:p>
          <a:pPr rtl="1">
            <a:lnSpc>
              <a:spcPct val="100000"/>
            </a:lnSpc>
          </a:pPr>
          <a:endParaRPr lang="fr-MA" sz="3600" b="1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B358C5DC-F12D-44B0-9539-FD5150233E4D}">
      <dgm:prSet phldrT="[Texte]" phldr="0" custT="1"/>
      <dgm:spPr/>
      <dgm:t>
        <a:bodyPr/>
        <a:lstStyle/>
        <a:p>
          <a:pPr rtl="1">
            <a:lnSpc>
              <a:spcPct val="100000"/>
            </a:lnSpc>
          </a:pPr>
          <a:r>
            <a:rPr lang="ar-MA" sz="3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اَلزَّمانُ:.....................</a:t>
          </a:r>
        </a:p>
        <a:p>
          <a:pPr rtl="1">
            <a:lnSpc>
              <a:spcPct val="100000"/>
            </a:lnSpc>
          </a:pPr>
          <a:r>
            <a:rPr lang="ar-MA" sz="3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......................</a:t>
          </a:r>
          <a:endParaRPr lang="fr-MA" sz="3600" b="1" dirty="0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E95C6A63-A16F-423B-B678-2CA9E86B3747}" type="parTrans" cxnId="{B49E3137-1260-440C-857C-D19DC65D383F}">
      <dgm:prSet/>
      <dgm:spPr/>
      <dgm:t>
        <a:bodyPr/>
        <a:lstStyle/>
        <a:p>
          <a:pPr rtl="1">
            <a:lnSpc>
              <a:spcPct val="100000"/>
            </a:lnSpc>
          </a:pPr>
          <a:endParaRPr lang="fr-MA" sz="3600" b="1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A867D9F7-71FF-4450-A808-0F785248B15C}" type="sibTrans" cxnId="{B49E3137-1260-440C-857C-D19DC65D383F}">
      <dgm:prSet/>
      <dgm:spPr/>
      <dgm:t>
        <a:bodyPr/>
        <a:lstStyle/>
        <a:p>
          <a:pPr rtl="1">
            <a:lnSpc>
              <a:spcPct val="100000"/>
            </a:lnSpc>
          </a:pPr>
          <a:endParaRPr lang="fr-MA" sz="3600" b="1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1DC00087-E8AE-49B2-BDB5-5A0F6CC6C0F7}">
      <dgm:prSet phldrT="[Texte]" phldr="0" custT="1"/>
      <dgm:spPr/>
      <dgm:t>
        <a:bodyPr/>
        <a:lstStyle/>
        <a:p>
          <a:pPr rtl="1">
            <a:lnSpc>
              <a:spcPct val="100000"/>
            </a:lnSpc>
          </a:pPr>
          <a:r>
            <a:rPr lang="ar-MA" sz="3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اَلْحَلُّ: .................................</a:t>
          </a:r>
        </a:p>
        <a:p>
          <a:pPr rtl="1">
            <a:lnSpc>
              <a:spcPct val="100000"/>
            </a:lnSpc>
          </a:pPr>
          <a:r>
            <a:rPr lang="ar-MA" sz="3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.....................................</a:t>
          </a:r>
          <a:endParaRPr lang="fr-MA" sz="3600" b="1" dirty="0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D78F00A4-4180-465A-B8FE-788B9A3DF4D9}" type="parTrans" cxnId="{941962A0-A0C9-4B16-AE6A-8CBCB5A882EE}">
      <dgm:prSet/>
      <dgm:spPr/>
      <dgm:t>
        <a:bodyPr/>
        <a:lstStyle/>
        <a:p>
          <a:pPr rtl="1">
            <a:lnSpc>
              <a:spcPct val="100000"/>
            </a:lnSpc>
          </a:pPr>
          <a:endParaRPr lang="fr-MA" sz="3600" b="1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32BC00D3-6218-4155-AF2C-5E013413EA98}" type="sibTrans" cxnId="{941962A0-A0C9-4B16-AE6A-8CBCB5A882EE}">
      <dgm:prSet/>
      <dgm:spPr/>
      <dgm:t>
        <a:bodyPr/>
        <a:lstStyle/>
        <a:p>
          <a:pPr rtl="1">
            <a:lnSpc>
              <a:spcPct val="100000"/>
            </a:lnSpc>
          </a:pPr>
          <a:endParaRPr lang="fr-MA" sz="3600" b="1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508831DF-1D04-4033-B408-8CBAD10926AF}">
      <dgm:prSet phldrT="[Texte]" phldr="0" custT="1"/>
      <dgm:spPr/>
      <dgm:t>
        <a:bodyPr/>
        <a:lstStyle/>
        <a:p>
          <a:pPr rtl="1">
            <a:lnSpc>
              <a:spcPct val="100000"/>
            </a:lnSpc>
          </a:pPr>
          <a:r>
            <a:rPr lang="ar-MA" sz="3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اَلْمُشْكِلَةُ..........................</a:t>
          </a:r>
        </a:p>
        <a:p>
          <a:pPr rtl="1">
            <a:lnSpc>
              <a:spcPct val="100000"/>
            </a:lnSpc>
          </a:pPr>
          <a:r>
            <a:rPr lang="ar-MA" sz="3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................................</a:t>
          </a:r>
          <a:endParaRPr lang="fr-MA" sz="3600" b="1" dirty="0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81982976-07F5-4FD7-9FAC-C3E6D751679F}" type="parTrans" cxnId="{BFA8669A-434C-491B-88D8-25637F580825}">
      <dgm:prSet/>
      <dgm:spPr/>
      <dgm:t>
        <a:bodyPr/>
        <a:lstStyle/>
        <a:p>
          <a:pPr rtl="1">
            <a:lnSpc>
              <a:spcPct val="100000"/>
            </a:lnSpc>
          </a:pPr>
          <a:endParaRPr lang="fr-MA" sz="3600" b="1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F02C1D4F-816E-43DD-9CD1-744183F957EE}" type="sibTrans" cxnId="{BFA8669A-434C-491B-88D8-25637F580825}">
      <dgm:prSet/>
      <dgm:spPr/>
      <dgm:t>
        <a:bodyPr/>
        <a:lstStyle/>
        <a:p>
          <a:pPr rtl="1">
            <a:lnSpc>
              <a:spcPct val="100000"/>
            </a:lnSpc>
          </a:pPr>
          <a:endParaRPr lang="fr-MA" sz="3600" b="1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gm:t>
    </dgm:pt>
    <dgm:pt modelId="{E2604E00-2669-4D0E-BBB1-10B7109862B9}" type="pres">
      <dgm:prSet presAssocID="{5E957657-6452-4DBE-9B68-798212620B8D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DB3BF3A-2870-4175-90F4-12D822A93687}" type="pres">
      <dgm:prSet presAssocID="{5E957657-6452-4DBE-9B68-798212620B8D}" presName="matrix" presStyleCnt="0"/>
      <dgm:spPr/>
    </dgm:pt>
    <dgm:pt modelId="{C8C4F009-E953-44CD-99EF-AD942024AA42}" type="pres">
      <dgm:prSet presAssocID="{5E957657-6452-4DBE-9B68-798212620B8D}" presName="tile1" presStyleLbl="node1" presStyleIdx="0" presStyleCnt="4"/>
      <dgm:spPr/>
    </dgm:pt>
    <dgm:pt modelId="{872D56A1-09A9-4CED-BF10-B7A5D50C6656}" type="pres">
      <dgm:prSet presAssocID="{5E957657-6452-4DBE-9B68-798212620B8D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0DA8C0E-0DDE-43C0-9C7F-6245AE7219CF}" type="pres">
      <dgm:prSet presAssocID="{5E957657-6452-4DBE-9B68-798212620B8D}" presName="tile2" presStyleLbl="node1" presStyleIdx="1" presStyleCnt="4"/>
      <dgm:spPr/>
    </dgm:pt>
    <dgm:pt modelId="{ADF473CE-25B2-4DFB-B146-DAEB24E121AA}" type="pres">
      <dgm:prSet presAssocID="{5E957657-6452-4DBE-9B68-798212620B8D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9926D05-A63B-4C4B-9CCB-A76E88B090D5}" type="pres">
      <dgm:prSet presAssocID="{5E957657-6452-4DBE-9B68-798212620B8D}" presName="tile3" presStyleLbl="node1" presStyleIdx="2" presStyleCnt="4"/>
      <dgm:spPr/>
    </dgm:pt>
    <dgm:pt modelId="{50917356-299A-474C-9724-F62FEA4AAA16}" type="pres">
      <dgm:prSet presAssocID="{5E957657-6452-4DBE-9B68-798212620B8D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02415B0-CAFD-4B65-A7B1-A598593DC044}" type="pres">
      <dgm:prSet presAssocID="{5E957657-6452-4DBE-9B68-798212620B8D}" presName="tile4" presStyleLbl="node1" presStyleIdx="3" presStyleCnt="4"/>
      <dgm:spPr/>
    </dgm:pt>
    <dgm:pt modelId="{2BF89C9F-8389-4410-AA96-9FF1B43461A3}" type="pres">
      <dgm:prSet presAssocID="{5E957657-6452-4DBE-9B68-798212620B8D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1856F3A-684C-4B53-8FF9-DB91EAA873BE}" type="pres">
      <dgm:prSet presAssocID="{5E957657-6452-4DBE-9B68-798212620B8D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980CCB00-2350-4932-A3EF-24A9B9AB65E1}" type="presOf" srcId="{18001F4D-D792-48CE-BFB6-B69E16887331}" destId="{C8C4F009-E953-44CD-99EF-AD942024AA42}" srcOrd="0" destOrd="0" presId="urn:microsoft.com/office/officeart/2005/8/layout/matrix1"/>
    <dgm:cxn modelId="{A71A9B07-F23B-436E-925B-A91CA300294B}" type="presOf" srcId="{1DC00087-E8AE-49B2-BDB5-5A0F6CC6C0F7}" destId="{79926D05-A63B-4C4B-9CCB-A76E88B090D5}" srcOrd="0" destOrd="0" presId="urn:microsoft.com/office/officeart/2005/8/layout/matrix1"/>
    <dgm:cxn modelId="{83010612-537B-45E3-97C0-A61032787509}" type="presOf" srcId="{508831DF-1D04-4033-B408-8CBAD10926AF}" destId="{2BF89C9F-8389-4410-AA96-9FF1B43461A3}" srcOrd="1" destOrd="0" presId="urn:microsoft.com/office/officeart/2005/8/layout/matrix1"/>
    <dgm:cxn modelId="{F10AB323-B16F-4D32-A3D3-D30BE22F7EE1}" type="presOf" srcId="{B358C5DC-F12D-44B0-9539-FD5150233E4D}" destId="{10DA8C0E-0DDE-43C0-9C7F-6245AE7219CF}" srcOrd="0" destOrd="0" presId="urn:microsoft.com/office/officeart/2005/8/layout/matrix1"/>
    <dgm:cxn modelId="{4ADF9B26-4CB6-4AAB-BE2C-3B2BD56C523E}" type="presOf" srcId="{5E957657-6452-4DBE-9B68-798212620B8D}" destId="{E2604E00-2669-4D0E-BBB1-10B7109862B9}" srcOrd="0" destOrd="0" presId="urn:microsoft.com/office/officeart/2005/8/layout/matrix1"/>
    <dgm:cxn modelId="{B49E3137-1260-440C-857C-D19DC65D383F}" srcId="{47FF1F67-46D2-4237-AC2C-7BA1E1BE9F0A}" destId="{B358C5DC-F12D-44B0-9539-FD5150233E4D}" srcOrd="1" destOrd="0" parTransId="{E95C6A63-A16F-423B-B678-2CA9E86B3747}" sibTransId="{A867D9F7-71FF-4450-A808-0F785248B15C}"/>
    <dgm:cxn modelId="{BF084E61-CB85-405D-9134-4933DFE39487}" type="presOf" srcId="{18001F4D-D792-48CE-BFB6-B69E16887331}" destId="{872D56A1-09A9-4CED-BF10-B7A5D50C6656}" srcOrd="1" destOrd="0" presId="urn:microsoft.com/office/officeart/2005/8/layout/matrix1"/>
    <dgm:cxn modelId="{BFA8669A-434C-491B-88D8-25637F580825}" srcId="{47FF1F67-46D2-4237-AC2C-7BA1E1BE9F0A}" destId="{508831DF-1D04-4033-B408-8CBAD10926AF}" srcOrd="3" destOrd="0" parTransId="{81982976-07F5-4FD7-9FAC-C3E6D751679F}" sibTransId="{F02C1D4F-816E-43DD-9CD1-744183F957EE}"/>
    <dgm:cxn modelId="{941962A0-A0C9-4B16-AE6A-8CBCB5A882EE}" srcId="{47FF1F67-46D2-4237-AC2C-7BA1E1BE9F0A}" destId="{1DC00087-E8AE-49B2-BDB5-5A0F6CC6C0F7}" srcOrd="2" destOrd="0" parTransId="{D78F00A4-4180-465A-B8FE-788B9A3DF4D9}" sibTransId="{32BC00D3-6218-4155-AF2C-5E013413EA98}"/>
    <dgm:cxn modelId="{D5A36DAD-AC8A-4B00-8FF1-3379103FF001}" type="presOf" srcId="{47FF1F67-46D2-4237-AC2C-7BA1E1BE9F0A}" destId="{A1856F3A-684C-4B53-8FF9-DB91EAA873BE}" srcOrd="0" destOrd="0" presId="urn:microsoft.com/office/officeart/2005/8/layout/matrix1"/>
    <dgm:cxn modelId="{360058BE-4B30-4A76-9C34-A721393D5C9C}" type="presOf" srcId="{508831DF-1D04-4033-B408-8CBAD10926AF}" destId="{A02415B0-CAFD-4B65-A7B1-A598593DC044}" srcOrd="0" destOrd="0" presId="urn:microsoft.com/office/officeart/2005/8/layout/matrix1"/>
    <dgm:cxn modelId="{2E45EABE-6A07-4164-AE85-6F6D93AB1DDF}" srcId="{5E957657-6452-4DBE-9B68-798212620B8D}" destId="{47FF1F67-46D2-4237-AC2C-7BA1E1BE9F0A}" srcOrd="0" destOrd="0" parTransId="{EB6C5D9A-68BF-452B-96E9-0F23C490F9A3}" sibTransId="{F817EC7C-C22B-477C-A2C4-BBACC2925266}"/>
    <dgm:cxn modelId="{5D132CE0-84D2-4E14-B2A6-8397D8C09F18}" srcId="{47FF1F67-46D2-4237-AC2C-7BA1E1BE9F0A}" destId="{18001F4D-D792-48CE-BFB6-B69E16887331}" srcOrd="0" destOrd="0" parTransId="{D670BF53-C171-458E-A32A-89BB03967FBB}" sibTransId="{0EF75722-BA8E-4CB0-B74C-61FDF0BA0274}"/>
    <dgm:cxn modelId="{3821D6F9-DEF1-4215-9BE6-97450B08AB13}" type="presOf" srcId="{1DC00087-E8AE-49B2-BDB5-5A0F6CC6C0F7}" destId="{50917356-299A-474C-9724-F62FEA4AAA16}" srcOrd="1" destOrd="0" presId="urn:microsoft.com/office/officeart/2005/8/layout/matrix1"/>
    <dgm:cxn modelId="{03AA28FF-3074-4485-B3F8-B9DAD0446DE8}" type="presOf" srcId="{B358C5DC-F12D-44B0-9539-FD5150233E4D}" destId="{ADF473CE-25B2-4DFB-B146-DAEB24E121AA}" srcOrd="1" destOrd="0" presId="urn:microsoft.com/office/officeart/2005/8/layout/matrix1"/>
    <dgm:cxn modelId="{11952B3D-5766-4DB0-A65B-E76616B12665}" type="presParOf" srcId="{E2604E00-2669-4D0E-BBB1-10B7109862B9}" destId="{ADB3BF3A-2870-4175-90F4-12D822A93687}" srcOrd="0" destOrd="0" presId="urn:microsoft.com/office/officeart/2005/8/layout/matrix1"/>
    <dgm:cxn modelId="{05E2C9FC-D8AC-4710-8214-1A241807F652}" type="presParOf" srcId="{ADB3BF3A-2870-4175-90F4-12D822A93687}" destId="{C8C4F009-E953-44CD-99EF-AD942024AA42}" srcOrd="0" destOrd="0" presId="urn:microsoft.com/office/officeart/2005/8/layout/matrix1"/>
    <dgm:cxn modelId="{EBFCE268-E47C-4722-95EC-C5DE8D69EE11}" type="presParOf" srcId="{ADB3BF3A-2870-4175-90F4-12D822A93687}" destId="{872D56A1-09A9-4CED-BF10-B7A5D50C6656}" srcOrd="1" destOrd="0" presId="urn:microsoft.com/office/officeart/2005/8/layout/matrix1"/>
    <dgm:cxn modelId="{6F6F7DC7-C211-420E-BC4C-ECF3A2E4D413}" type="presParOf" srcId="{ADB3BF3A-2870-4175-90F4-12D822A93687}" destId="{10DA8C0E-0DDE-43C0-9C7F-6245AE7219CF}" srcOrd="2" destOrd="0" presId="urn:microsoft.com/office/officeart/2005/8/layout/matrix1"/>
    <dgm:cxn modelId="{3B41DBC8-8ECB-4C0B-B3A4-4ACAFD471E7F}" type="presParOf" srcId="{ADB3BF3A-2870-4175-90F4-12D822A93687}" destId="{ADF473CE-25B2-4DFB-B146-DAEB24E121AA}" srcOrd="3" destOrd="0" presId="urn:microsoft.com/office/officeart/2005/8/layout/matrix1"/>
    <dgm:cxn modelId="{5F4C362D-2EED-4091-99A1-ECCA89AE19B0}" type="presParOf" srcId="{ADB3BF3A-2870-4175-90F4-12D822A93687}" destId="{79926D05-A63B-4C4B-9CCB-A76E88B090D5}" srcOrd="4" destOrd="0" presId="urn:microsoft.com/office/officeart/2005/8/layout/matrix1"/>
    <dgm:cxn modelId="{16D37674-6497-4E67-9544-B0EC0E12413F}" type="presParOf" srcId="{ADB3BF3A-2870-4175-90F4-12D822A93687}" destId="{50917356-299A-474C-9724-F62FEA4AAA16}" srcOrd="5" destOrd="0" presId="urn:microsoft.com/office/officeart/2005/8/layout/matrix1"/>
    <dgm:cxn modelId="{68662EF3-B777-4993-A293-D99545A373C9}" type="presParOf" srcId="{ADB3BF3A-2870-4175-90F4-12D822A93687}" destId="{A02415B0-CAFD-4B65-A7B1-A598593DC044}" srcOrd="6" destOrd="0" presId="urn:microsoft.com/office/officeart/2005/8/layout/matrix1"/>
    <dgm:cxn modelId="{265E02CD-8B7F-48F8-9E9B-80C84B056E82}" type="presParOf" srcId="{ADB3BF3A-2870-4175-90F4-12D822A93687}" destId="{2BF89C9F-8389-4410-AA96-9FF1B43461A3}" srcOrd="7" destOrd="0" presId="urn:microsoft.com/office/officeart/2005/8/layout/matrix1"/>
    <dgm:cxn modelId="{A4944F82-7DF0-44F3-9C33-BFB62EE11C02}" type="presParOf" srcId="{E2604E00-2669-4D0E-BBB1-10B7109862B9}" destId="{A1856F3A-684C-4B53-8FF9-DB91EAA873BE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C4F009-E953-44CD-99EF-AD942024AA42}">
      <dsp:nvSpPr>
        <dsp:cNvPr id="0" name=""/>
        <dsp:cNvSpPr/>
      </dsp:nvSpPr>
      <dsp:spPr>
        <a:xfrm rot="16200000">
          <a:off x="1059381" y="-1059381"/>
          <a:ext cx="1642077" cy="3760840"/>
        </a:xfrm>
        <a:prstGeom prst="round1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600" b="1" kern="12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اَلْمَكانُ:..................</a:t>
          </a:r>
        </a:p>
        <a:p>
          <a:pPr marL="0" lvl="0" indent="0" algn="ctr" defTabSz="16002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600" b="1" kern="12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................................</a:t>
          </a:r>
          <a:endParaRPr lang="fr-MA" sz="3600" b="1" kern="1200" dirty="0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 rot="5400000">
        <a:off x="-1" y="1"/>
        <a:ext cx="3760840" cy="1231558"/>
      </dsp:txXfrm>
    </dsp:sp>
    <dsp:sp modelId="{10DA8C0E-0DDE-43C0-9C7F-6245AE7219CF}">
      <dsp:nvSpPr>
        <dsp:cNvPr id="0" name=""/>
        <dsp:cNvSpPr/>
      </dsp:nvSpPr>
      <dsp:spPr>
        <a:xfrm>
          <a:off x="3760840" y="0"/>
          <a:ext cx="3760840" cy="1642077"/>
        </a:xfrm>
        <a:prstGeom prst="round1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600" b="1" kern="12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اَلزَّمانُ:.....................</a:t>
          </a:r>
        </a:p>
        <a:p>
          <a:pPr marL="0" lvl="0" indent="0" algn="ctr" defTabSz="16002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600" b="1" kern="12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......................</a:t>
          </a:r>
          <a:endParaRPr lang="fr-MA" sz="3600" b="1" kern="1200" dirty="0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3760840" y="0"/>
        <a:ext cx="3760840" cy="1231558"/>
      </dsp:txXfrm>
    </dsp:sp>
    <dsp:sp modelId="{79926D05-A63B-4C4B-9CCB-A76E88B090D5}">
      <dsp:nvSpPr>
        <dsp:cNvPr id="0" name=""/>
        <dsp:cNvSpPr/>
      </dsp:nvSpPr>
      <dsp:spPr>
        <a:xfrm rot="10800000">
          <a:off x="0" y="1642077"/>
          <a:ext cx="3760840" cy="1642077"/>
        </a:xfrm>
        <a:prstGeom prst="round1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600" b="1" kern="12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اَلْحَلُّ: .................................</a:t>
          </a:r>
        </a:p>
        <a:p>
          <a:pPr marL="0" lvl="0" indent="0" algn="ctr" defTabSz="16002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600" b="1" kern="12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.....................................</a:t>
          </a:r>
          <a:endParaRPr lang="fr-MA" sz="3600" b="1" kern="1200" dirty="0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 rot="10800000">
        <a:off x="0" y="2052597"/>
        <a:ext cx="3760840" cy="1231558"/>
      </dsp:txXfrm>
    </dsp:sp>
    <dsp:sp modelId="{A02415B0-CAFD-4B65-A7B1-A598593DC044}">
      <dsp:nvSpPr>
        <dsp:cNvPr id="0" name=""/>
        <dsp:cNvSpPr/>
      </dsp:nvSpPr>
      <dsp:spPr>
        <a:xfrm rot="5400000">
          <a:off x="4820221" y="582696"/>
          <a:ext cx="1642077" cy="3760840"/>
        </a:xfrm>
        <a:prstGeom prst="round1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600" b="1" kern="12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اَلْمُشْكِلَةُ..........................</a:t>
          </a:r>
        </a:p>
        <a:p>
          <a:pPr marL="0" lvl="0" indent="0" algn="ctr" defTabSz="16002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600" b="1" kern="12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................................</a:t>
          </a:r>
          <a:endParaRPr lang="fr-MA" sz="3600" b="1" kern="1200" dirty="0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 rot="-5400000">
        <a:off x="3760839" y="2052597"/>
        <a:ext cx="3760840" cy="1231558"/>
      </dsp:txXfrm>
    </dsp:sp>
    <dsp:sp modelId="{A1856F3A-684C-4B53-8FF9-DB91EAA873BE}">
      <dsp:nvSpPr>
        <dsp:cNvPr id="0" name=""/>
        <dsp:cNvSpPr/>
      </dsp:nvSpPr>
      <dsp:spPr>
        <a:xfrm>
          <a:off x="2632588" y="1231558"/>
          <a:ext cx="2256504" cy="821038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600" b="1" kern="12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اَلصَّحْنُ الصَّغيرُ</a:t>
          </a:r>
          <a:endParaRPr lang="fr-MA" sz="3600" b="1" kern="1200" dirty="0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2672668" y="1271638"/>
        <a:ext cx="2176344" cy="7408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C4F009-E953-44CD-99EF-AD942024AA42}">
      <dsp:nvSpPr>
        <dsp:cNvPr id="0" name=""/>
        <dsp:cNvSpPr/>
      </dsp:nvSpPr>
      <dsp:spPr>
        <a:xfrm rot="16200000">
          <a:off x="1059381" y="-1059381"/>
          <a:ext cx="1642077" cy="3760840"/>
        </a:xfrm>
        <a:prstGeom prst="round1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600" b="1" kern="12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اَلْمَكانُ:..................</a:t>
          </a:r>
        </a:p>
        <a:p>
          <a:pPr marL="0" lvl="0" indent="0" algn="ctr" defTabSz="16002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600" b="1" kern="12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................................</a:t>
          </a:r>
          <a:endParaRPr lang="fr-MA" sz="3600" b="1" kern="1200" dirty="0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 rot="5400000">
        <a:off x="-1" y="1"/>
        <a:ext cx="3760840" cy="1231558"/>
      </dsp:txXfrm>
    </dsp:sp>
    <dsp:sp modelId="{10DA8C0E-0DDE-43C0-9C7F-6245AE7219CF}">
      <dsp:nvSpPr>
        <dsp:cNvPr id="0" name=""/>
        <dsp:cNvSpPr/>
      </dsp:nvSpPr>
      <dsp:spPr>
        <a:xfrm>
          <a:off x="3760840" y="0"/>
          <a:ext cx="3760840" cy="1642077"/>
        </a:xfrm>
        <a:prstGeom prst="round1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600" b="1" kern="12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اَلزَّمانُ:.....................</a:t>
          </a:r>
        </a:p>
        <a:p>
          <a:pPr marL="0" lvl="0" indent="0" algn="ctr" defTabSz="16002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600" b="1" kern="12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......................</a:t>
          </a:r>
          <a:endParaRPr lang="fr-MA" sz="3600" b="1" kern="1200" dirty="0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3760840" y="0"/>
        <a:ext cx="3760840" cy="1231558"/>
      </dsp:txXfrm>
    </dsp:sp>
    <dsp:sp modelId="{79926D05-A63B-4C4B-9CCB-A76E88B090D5}">
      <dsp:nvSpPr>
        <dsp:cNvPr id="0" name=""/>
        <dsp:cNvSpPr/>
      </dsp:nvSpPr>
      <dsp:spPr>
        <a:xfrm rot="10800000">
          <a:off x="0" y="1642077"/>
          <a:ext cx="3760840" cy="1642077"/>
        </a:xfrm>
        <a:prstGeom prst="round1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600" b="1" kern="12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اَلْحَلُّ: .................................</a:t>
          </a:r>
        </a:p>
        <a:p>
          <a:pPr marL="0" lvl="0" indent="0" algn="ctr" defTabSz="16002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600" b="1" kern="12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.....................................</a:t>
          </a:r>
          <a:endParaRPr lang="fr-MA" sz="3600" b="1" kern="1200" dirty="0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 rot="10800000">
        <a:off x="0" y="2052597"/>
        <a:ext cx="3760840" cy="1231558"/>
      </dsp:txXfrm>
    </dsp:sp>
    <dsp:sp modelId="{A02415B0-CAFD-4B65-A7B1-A598593DC044}">
      <dsp:nvSpPr>
        <dsp:cNvPr id="0" name=""/>
        <dsp:cNvSpPr/>
      </dsp:nvSpPr>
      <dsp:spPr>
        <a:xfrm rot="5400000">
          <a:off x="4820221" y="582696"/>
          <a:ext cx="1642077" cy="3760840"/>
        </a:xfrm>
        <a:prstGeom prst="round1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600" b="1" kern="12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اَلْمُشْكِلَةُ..........................</a:t>
          </a:r>
        </a:p>
        <a:p>
          <a:pPr marL="0" lvl="0" indent="0" algn="ctr" defTabSz="16002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600" b="1" kern="12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................................</a:t>
          </a:r>
          <a:endParaRPr lang="fr-MA" sz="3600" b="1" kern="1200" dirty="0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 rot="-5400000">
        <a:off x="3760839" y="2052597"/>
        <a:ext cx="3760840" cy="1231558"/>
      </dsp:txXfrm>
    </dsp:sp>
    <dsp:sp modelId="{A1856F3A-684C-4B53-8FF9-DB91EAA873BE}">
      <dsp:nvSpPr>
        <dsp:cNvPr id="0" name=""/>
        <dsp:cNvSpPr/>
      </dsp:nvSpPr>
      <dsp:spPr>
        <a:xfrm>
          <a:off x="2632588" y="1231558"/>
          <a:ext cx="2256504" cy="821038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MA" sz="3600" b="1" kern="12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rPr>
            <a:t>اَلصَّحْنُ الصَّغيرُ</a:t>
          </a:r>
          <a:endParaRPr lang="fr-MA" sz="3600" b="1" kern="1200" dirty="0">
            <a:solidFill>
              <a:srgbClr val="424D7C"/>
            </a:solidFill>
            <a:latin typeface="Microsoft Uighur" panose="02000000000000000000" pitchFamily="2" charset="-78"/>
            <a:cs typeface="Microsoft Uighur" panose="02000000000000000000" pitchFamily="2" charset="-78"/>
          </a:endParaRPr>
        </a:p>
      </dsp:txBody>
      <dsp:txXfrm>
        <a:off x="2672668" y="1271638"/>
        <a:ext cx="2176344" cy="7408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21/11/2025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.png"/></Relationships>
</file>

<file path=ppt/slideLayouts/_rels/slideLayout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19.png"/><Relationship Id="rId9" Type="http://schemas.microsoft.com/office/2007/relationships/hdphoto" Target="../media/hdphoto4.wdp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7.png"/></Relationships>
</file>

<file path=ppt/slideLayouts/_rels/slideLayout1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19.png"/><Relationship Id="rId9" Type="http://schemas.microsoft.com/office/2007/relationships/hdphoto" Target="../media/hdphoto4.wdp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6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6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772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064422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6037698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6985428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91985752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1116815460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615220788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2462839617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930234534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216181846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205467028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041547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03137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452517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6998287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8808698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2576040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985897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3193394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8007227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9595563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8582477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270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382717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2391296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A1D94F-62B1-C6D0-7E0F-52D1F997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368" r="-4368"/>
          <a:stretch>
            <a:fillRect/>
          </a:stretch>
        </p:blipFill>
        <p:spPr>
          <a:xfrm>
            <a:off x="7566858" y="2871353"/>
            <a:ext cx="972000" cy="900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44DC88C6-5707-86F7-D833-5641FA28E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410748" y="3027833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178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ED9F1C-25D9-EA0F-66D1-D7D3BB3AC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3143" r="-13143"/>
          <a:stretch>
            <a:fillRect/>
          </a:stretch>
        </p:blipFill>
        <p:spPr>
          <a:xfrm>
            <a:off x="6589204" y="4424575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618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5828042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8460319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0239427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6035602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869547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0076808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105568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9868554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9528445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1290487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7273074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0719258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6396121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1354002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5533081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226913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3686225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477764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936590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0294159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4253731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4660026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5957095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3073424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904787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6923716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2820218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5176755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897458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528257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7003987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816598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019209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2170987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3159988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782498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940318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6873569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7209086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546752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6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4358242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4458595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8286848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6481803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7724341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8734535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252057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9923405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9905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494869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69003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6885525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234606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868936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7740943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7149154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8259676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5947881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8035056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2257568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303298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138326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3428973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2432562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4751846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5525249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863786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3532751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17457203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6812636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9905579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103806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107988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814982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7098112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6952089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6451314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7924301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6559507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0798710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17644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3856419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097014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92420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81574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83805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5018892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1521694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52667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0586302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5200753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677319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3429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8349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34239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4107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466238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17293F3-D23C-5B39-CA2E-065ADB373CF2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DB622CA-75B8-1DB3-221C-F032331AEC89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2422045F-9F83-8B02-B2A6-ACEAD36DEBAC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32E9D8C1-44A4-3DD1-138E-64212CF1CAB8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CF72A1D0-19C5-FB34-3BA6-3FC3D8AD19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651CEA69-29B3-CA99-012C-DE3CBF19CF8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461FED72-4AD6-2E71-C03F-25EB16265D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0F7C12C-FBB0-E4FC-D49D-AE43AB4F49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76202372-AC64-90F0-FB97-3C822FFD20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1BFAFA1A-B3A8-6BF0-D7F3-15311736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D113B0C1-5BA0-6BE9-2BCD-F9F05FAD57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2AF551-AFE7-003D-FA00-8F4FBF995F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8D2F1BFB-C355-7F08-41BE-DA5865755C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8917069-6101-0DC9-93E1-900F88BE62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B2614ECD-99CF-FF11-140D-A119DFD535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D3F024BA-DAE1-588E-F0F5-B1E8B89B4B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7506743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4500562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88955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8353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0687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45984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12628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69659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40970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3140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13355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62429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2_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75931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2_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31620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833695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12698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029358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9980385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3313547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019865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9685249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0822582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3058550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7807273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2815786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409372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23063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655502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0570023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709217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0243861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5425333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4742381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8788375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8524379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1494421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045769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51512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1420184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5328524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5465031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051406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9458980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11537257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00519447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751742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3541021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758622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70400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1104908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3698529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3371121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5841973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2560790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938169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2602581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3936920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510387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299987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32364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1739665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1112276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3799315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2774107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2465372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4360072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9414243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7565055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0449877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960977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21/11/2025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54432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819482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4294695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379367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536308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4371231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657648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9967491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5933504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4770224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707278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slideLayout" Target="../slideLayouts/slideLayout202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17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91.xml"/><Relationship Id="rId16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199.xml"/><Relationship Id="rId19" Type="http://schemas.openxmlformats.org/officeDocument/2006/relationships/image" Target="../media/image4.bin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slideLayout" Target="../slideLayouts/slideLayout20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22.xml"/><Relationship Id="rId34" Type="http://schemas.openxmlformats.org/officeDocument/2006/relationships/slideLayout" Target="../slideLayouts/slideLayout35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33" Type="http://schemas.openxmlformats.org/officeDocument/2006/relationships/slideLayout" Target="../slideLayouts/slideLayout34.xml"/><Relationship Id="rId38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32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36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3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6.xml"/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image" Target="../media/image4.bin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image" Target="../media/image4.bin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26" Type="http://schemas.openxmlformats.org/officeDocument/2006/relationships/image" Target="../media/image12.jpg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theme" Target="../theme/theme6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1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25.xml"/><Relationship Id="rId21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17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4.xml"/><Relationship Id="rId16" Type="http://schemas.openxmlformats.org/officeDocument/2006/relationships/slideLayout" Target="../slideLayouts/slideLayout138.xml"/><Relationship Id="rId20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24" Type="http://schemas.openxmlformats.org/officeDocument/2006/relationships/image" Target="../media/image4.bin"/><Relationship Id="rId5" Type="http://schemas.openxmlformats.org/officeDocument/2006/relationships/slideLayout" Target="../slideLayouts/slideLayout127.xml"/><Relationship Id="rId15" Type="http://schemas.openxmlformats.org/officeDocument/2006/relationships/slideLayout" Target="../slideLayouts/slideLayout137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132.xml"/><Relationship Id="rId19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Relationship Id="rId22" Type="http://schemas.openxmlformats.org/officeDocument/2006/relationships/slideLayout" Target="../slideLayouts/slideLayout14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1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47.xml"/><Relationship Id="rId21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20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24" Type="http://schemas.openxmlformats.org/officeDocument/2006/relationships/image" Target="../media/image4.bin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154.xml"/><Relationship Id="rId19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Relationship Id="rId22" Type="http://schemas.openxmlformats.org/officeDocument/2006/relationships/slideLayout" Target="../slideLayouts/slideLayout16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179.xml"/><Relationship Id="rId1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69.xml"/><Relationship Id="rId21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17" Type="http://schemas.openxmlformats.org/officeDocument/2006/relationships/slideLayout" Target="../slideLayouts/slideLayout183.xml"/><Relationship Id="rId25" Type="http://schemas.openxmlformats.org/officeDocument/2006/relationships/image" Target="../media/image4.bin"/><Relationship Id="rId2" Type="http://schemas.openxmlformats.org/officeDocument/2006/relationships/slideLayout" Target="../slideLayouts/slideLayout168.xml"/><Relationship Id="rId16" Type="http://schemas.openxmlformats.org/officeDocument/2006/relationships/slideLayout" Target="../slideLayouts/slideLayout182.xml"/><Relationship Id="rId20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24" Type="http://schemas.openxmlformats.org/officeDocument/2006/relationships/theme" Target="../theme/theme9.xml"/><Relationship Id="rId5" Type="http://schemas.openxmlformats.org/officeDocument/2006/relationships/slideLayout" Target="../slideLayouts/slideLayout171.xml"/><Relationship Id="rId15" Type="http://schemas.openxmlformats.org/officeDocument/2006/relationships/slideLayout" Target="../slideLayouts/slideLayout181.xml"/><Relationship Id="rId23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76.xml"/><Relationship Id="rId19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slideLayout" Target="../slideLayouts/slideLayout180.xml"/><Relationship Id="rId22" Type="http://schemas.openxmlformats.org/officeDocument/2006/relationships/slideLayout" Target="../slideLayouts/slideLayout1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49D89FE3-F3AE-30C7-104E-DEBD5707BB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190759098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D89FE3-F3AE-30C7-104E-DEBD5707BB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20775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5702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  <p:sldLayoutId id="2147483890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B7D3BCD8-9868-4174-A461-8C04FAF3A9DD}" type="datetimeFigureOut">
              <a:rPr lang="fr-FR" smtClean="0"/>
              <a:pPr/>
              <a:t>21/11/2025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041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741" r:id="rId27"/>
    <p:sldLayoutId id="2147483742" r:id="rId28"/>
    <p:sldLayoutId id="2147483743" r:id="rId29"/>
    <p:sldLayoutId id="2147483744" r:id="rId30"/>
    <p:sldLayoutId id="2147483745" r:id="rId31"/>
    <p:sldLayoutId id="2147483746" r:id="rId32"/>
    <p:sldLayoutId id="2147483747" r:id="rId33"/>
    <p:sldLayoutId id="2147483748" r:id="rId34"/>
    <p:sldLayoutId id="2147483749" r:id="rId35"/>
    <p:sldLayoutId id="2147483750" r:id="rId36"/>
    <p:sldLayoutId id="2147483751" r:id="rId37"/>
    <p:sldLayoutId id="2147483752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9254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840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3114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  <p:sldLayoutId id="2147483774" r:id="rId21"/>
    <p:sldLayoutId id="2147483775" r:id="rId22"/>
    <p:sldLayoutId id="2147483776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98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  <p:sldLayoutId id="2147483800" r:id="rId23"/>
    <p:sldLayoutId id="2147483801" r:id="rId2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6941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  <p:sldLayoutId id="2147483823" r:id="rId21"/>
    <p:sldLayoutId id="214748382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433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  <p:sldLayoutId id="2147483845" r:id="rId19"/>
    <p:sldLayoutId id="2147483846" r:id="rId20"/>
    <p:sldLayoutId id="2147483847" r:id="rId21"/>
    <p:sldLayoutId id="214748384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3007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  <p:sldLayoutId id="2147483867" r:id="rId18"/>
    <p:sldLayoutId id="2147483868" r:id="rId19"/>
    <p:sldLayoutId id="2147483869" r:id="rId20"/>
    <p:sldLayoutId id="2147483870" r:id="rId21"/>
    <p:sldLayoutId id="2147483871" r:id="rId22"/>
    <p:sldLayoutId id="2147483872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3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5.png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3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7.png"/><Relationship Id="rId7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8.png"/><Relationship Id="rId7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9.png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8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0.png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9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0.png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1.png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10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1.png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10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7.png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6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7.png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6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2.png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11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2.png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11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3.png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12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3.png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12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4.png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13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4.png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1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5.png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14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5.png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14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8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0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8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7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06.xml"/><Relationship Id="rId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45.xml"/><Relationship Id="rId7" Type="http://schemas.openxmlformats.org/officeDocument/2006/relationships/image" Target="../media/image3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5.png"/><Relationship Id="rId5" Type="http://schemas.openxmlformats.org/officeDocument/2006/relationships/image" Target="../media/image28.gif"/><Relationship Id="rId10" Type="http://schemas.openxmlformats.org/officeDocument/2006/relationships/image" Target="../media/image24.png"/><Relationship Id="rId4" Type="http://schemas.openxmlformats.org/officeDocument/2006/relationships/image" Target="../media/image57.png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14.png"/><Relationship Id="rId4" Type="http://schemas.openxmlformats.org/officeDocument/2006/relationships/image" Target="../media/image3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42.png"/><Relationship Id="rId10" Type="http://schemas.openxmlformats.org/officeDocument/2006/relationships/image" Target="../media/image28.gif"/><Relationship Id="rId4" Type="http://schemas.openxmlformats.org/officeDocument/2006/relationships/image" Target="../media/image41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3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EEA39F8-8CC5-91B6-3AA9-9A3F8C643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 b="3877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3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73057-B35F-CDB2-0679-18F415F47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83A850F1-364D-E513-32FA-5F48532E6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ألواحكم أجيبوا عن الأسئلة التالية من خلال النص. سأسجل نسبة التحكم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7" name="Espace réservé pour une image  12">
            <a:extLst>
              <a:ext uri="{FF2B5EF4-FFF2-40B4-BE49-F238E27FC236}">
                <a16:creationId xmlns:a16="http://schemas.microsoft.com/office/drawing/2014/main" id="{FAE2E58C-7D5B-C34D-6F9F-3B7EBFA919D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D304C3B-A3C2-8866-D357-E05A3F4F5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90"/>
          <a:stretch>
            <a:fillRect/>
          </a:stretch>
        </p:blipFill>
        <p:spPr>
          <a:xfrm>
            <a:off x="790955" y="2587535"/>
            <a:ext cx="7562090" cy="292934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D14C9D4-B477-4690-1C2F-062C3D33E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D5BC965-DCD1-E4A4-5DF6-9126A8A7EEA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F5C3FE5-501B-F26F-93A0-CA4048DF73A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79E11E9-38CC-32DA-2011-819AEE49ACA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1AA4F07-3315-D933-741C-D5DEEDB5A40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8F1B4B-A153-6920-7539-7B1CFACB109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51292A-7ED3-3922-A1A3-72CCF9B7859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3DEE93-D3A6-2722-8B10-6A75B29E3618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</p:spTree>
    <p:extLst>
      <p:ext uri="{BB962C8B-B14F-4D97-AF65-F5344CB8AC3E}">
        <p14:creationId xmlns:p14="http://schemas.microsoft.com/office/powerpoint/2010/main" val="2158274870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5021E-D218-B50F-7257-B89B104B6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4FAFDB7D-9F81-5B68-816B-DCE94FC51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السؤال الأول.  أكتب سؤالا باستعمال "ما" يكون جوابه واردا في النص.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2">
            <a:extLst>
              <a:ext uri="{FF2B5EF4-FFF2-40B4-BE49-F238E27FC236}">
                <a16:creationId xmlns:a16="http://schemas.microsoft.com/office/drawing/2014/main" id="{DDF5F1D0-D8E9-D1E9-E75E-BE88CCB399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7" name="Google Shape;452;p158">
            <a:extLst>
              <a:ext uri="{FF2B5EF4-FFF2-40B4-BE49-F238E27FC236}">
                <a16:creationId xmlns:a16="http://schemas.microsoft.com/office/drawing/2014/main" id="{25C45900-8BCC-2CC0-ECD5-8C8752CE2FEF}"/>
              </a:ext>
            </a:extLst>
          </p:cNvPr>
          <p:cNvSpPr txBox="1"/>
          <p:nvPr/>
        </p:nvSpPr>
        <p:spPr>
          <a:xfrm>
            <a:off x="1347155" y="1765698"/>
            <a:ext cx="6449689" cy="919356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Sakkal Majalla"/>
              </a:rPr>
              <a:t>ما ..........................................</a:t>
            </a:r>
            <a:r>
              <a:rPr lang="ar-MA" b="1" dirty="0">
                <a:solidFill>
                  <a:srgbClr val="424D7C"/>
                </a:solidFill>
                <a:sym typeface="Sakkal Majalla"/>
              </a:rPr>
              <a:t>؟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6076319-E48B-57C9-419E-31391DE80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E217697-7F5C-19B5-657C-75F5F54E4CE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A6EDE27-AB48-C018-14CE-E4BAE2474D1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B71A9EA-A3A6-F22E-869E-CA01526BE47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89D6B46-8FA8-40E6-9FBB-3CD8F0F2F61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710368-E005-C2FD-2F7D-166E3E7DD96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0B4444-4E90-74AD-314A-903F229C04A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25B0F82-73F1-1388-F246-68A61D1688AB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6FFF4AC3-5A79-1B4D-338D-52F7228E62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90"/>
          <a:stretch>
            <a:fillRect/>
          </a:stretch>
        </p:blipFill>
        <p:spPr>
          <a:xfrm>
            <a:off x="790955" y="3082752"/>
            <a:ext cx="7562090" cy="292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0056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47FD2-AE95-45EB-534C-C3ECC785C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74BF7CFD-E1F1-792A-0745-BA1D484AA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السؤال الثاني.  أكتب سؤالا باستعمال كيف.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2">
            <a:extLst>
              <a:ext uri="{FF2B5EF4-FFF2-40B4-BE49-F238E27FC236}">
                <a16:creationId xmlns:a16="http://schemas.microsoft.com/office/drawing/2014/main" id="{300AE51D-1FF0-4B58-0DF7-63A14A1288A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7" name="Google Shape;452;p158">
            <a:extLst>
              <a:ext uri="{FF2B5EF4-FFF2-40B4-BE49-F238E27FC236}">
                <a16:creationId xmlns:a16="http://schemas.microsoft.com/office/drawing/2014/main" id="{F3463CF4-2FE9-CAD8-D795-7B1B5C774807}"/>
              </a:ext>
            </a:extLst>
          </p:cNvPr>
          <p:cNvSpPr txBox="1"/>
          <p:nvPr/>
        </p:nvSpPr>
        <p:spPr>
          <a:xfrm>
            <a:off x="1347155" y="1765698"/>
            <a:ext cx="6449689" cy="9193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Sakkal Majalla"/>
              </a:rPr>
              <a:t>كَيْفَ ..........................................</a:t>
            </a:r>
            <a:r>
              <a:rPr lang="ar-MA" b="1" dirty="0">
                <a:solidFill>
                  <a:srgbClr val="424D7C"/>
                </a:solidFill>
                <a:sym typeface="Sakkal Majalla"/>
              </a:rPr>
              <a:t>؟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DB4BDDC-FC10-5F4C-4E29-06E4D7B1F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856" y="2866426"/>
            <a:ext cx="8126963" cy="358295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AC7D92E-D605-8190-2EAB-F8783F9B39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AD56A3B-8818-5093-64B3-DE746ADEBB5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6D6240A-D2AC-BE8D-31E0-EACED781CD1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48E480E-F6F0-F854-B789-02D09676CCF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6A10546-1243-7C7B-BC7B-0D32146B8C0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EA0B58-D330-AA14-20A1-E89E4A05461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7E6B31-B749-383C-C9A9-13B63A1E52E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4851FBC-E095-1639-99E7-442D5126AB3F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</p:spTree>
    <p:extLst>
      <p:ext uri="{BB962C8B-B14F-4D97-AF65-F5344CB8AC3E}">
        <p14:creationId xmlns:p14="http://schemas.microsoft.com/office/powerpoint/2010/main" val="195830844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173F8-6D1E-93DD-646F-C35A31032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60F2236-25B4-62C1-9623-B68DD6378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السؤال الثالث .أدخل ناسخا فعليا يفيد التحول على الجملة التالية.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Google Shape;452;p158">
            <a:extLst>
              <a:ext uri="{FF2B5EF4-FFF2-40B4-BE49-F238E27FC236}">
                <a16:creationId xmlns:a16="http://schemas.microsoft.com/office/drawing/2014/main" id="{D9BAF1D3-1B80-F64F-9DFB-E9F12591496F}"/>
              </a:ext>
            </a:extLst>
          </p:cNvPr>
          <p:cNvSpPr txBox="1"/>
          <p:nvPr/>
        </p:nvSpPr>
        <p:spPr>
          <a:xfrm>
            <a:off x="1347156" y="2867167"/>
            <a:ext cx="6449689" cy="11236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Sakkal Majalla"/>
              </a:rPr>
              <a:t>اَلتَّعاوُنُ ضَرورٍيٌّ.</a:t>
            </a:r>
            <a:endParaRPr kumimoji="0" sz="6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4" name="Espace réservé pour une image  12">
            <a:extLst>
              <a:ext uri="{FF2B5EF4-FFF2-40B4-BE49-F238E27FC236}">
                <a16:creationId xmlns:a16="http://schemas.microsoft.com/office/drawing/2014/main" id="{304B41D3-09C3-C8CA-B026-ABA0A2DE2F7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609C00D-AE9C-9530-720E-BE947D4F3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6BCB895-AC51-DD14-B628-3F151D70CFF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3D52A24-9AC0-7455-F4FD-478BBA9F14A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54CD2BB-8EA6-2B2E-9798-D47CED14ACA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C6B6CF-4F96-13DB-AEC6-238C90F5F48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67895E-35C9-DD9E-FE4A-39C07FAB297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2B0040E-7D97-A760-B1E6-D15557D8906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86B81B7-F5B1-4A8C-BA8F-0F8957590E95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</p:spTree>
    <p:extLst>
      <p:ext uri="{BB962C8B-B14F-4D97-AF65-F5344CB8AC3E}">
        <p14:creationId xmlns:p14="http://schemas.microsoft.com/office/powerpoint/2010/main" val="1990345239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79347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رائز التحقق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5" name="Google Shape;452;p158">
            <a:extLst>
              <a:ext uri="{FF2B5EF4-FFF2-40B4-BE49-F238E27FC236}">
                <a16:creationId xmlns:a16="http://schemas.microsoft.com/office/drawing/2014/main" id="{704BE1AA-7525-7712-CF9E-1CC63D3D82B4}"/>
              </a:ext>
            </a:extLst>
          </p:cNvPr>
          <p:cNvSpPr txBox="1"/>
          <p:nvPr/>
        </p:nvSpPr>
        <p:spPr>
          <a:xfrm>
            <a:off x="5123949" y="2446331"/>
            <a:ext cx="3149266" cy="6469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Sakkal Majalla"/>
              </a:rPr>
              <a:t>نسبة التحكم أقل من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fr-FR" sz="3200" dirty="0">
                <a:solidFill>
                  <a:srgbClr val="C00000"/>
                </a:solidFill>
              </a:rPr>
              <a:t>80%</a:t>
            </a:r>
            <a:r>
              <a:rPr kumimoji="0" lang="ar-M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Sakkal Majalla"/>
              </a:rPr>
              <a:t> 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" name="Google Shape;452;p158">
            <a:extLst>
              <a:ext uri="{FF2B5EF4-FFF2-40B4-BE49-F238E27FC236}">
                <a16:creationId xmlns:a16="http://schemas.microsoft.com/office/drawing/2014/main" id="{5A1FF613-DB5A-6055-0A43-EC8D392EA43E}"/>
              </a:ext>
            </a:extLst>
          </p:cNvPr>
          <p:cNvSpPr txBox="1"/>
          <p:nvPr/>
        </p:nvSpPr>
        <p:spPr>
          <a:xfrm>
            <a:off x="4726907" y="4088198"/>
            <a:ext cx="3943350" cy="1736601"/>
          </a:xfrm>
          <a:prstGeom prst="roundRect">
            <a:avLst/>
          </a:prstGeom>
          <a:solidFill>
            <a:srgbClr val="F0F9F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إعادة نمذجة + استثمار أنشطة المراجعة في الممارسة الموجهة والممارسة المستقلة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Flèche : bas 6">
            <a:extLst>
              <a:ext uri="{FF2B5EF4-FFF2-40B4-BE49-F238E27FC236}">
                <a16:creationId xmlns:a16="http://schemas.microsoft.com/office/drawing/2014/main" id="{B04456D1-E9EC-5DCA-2911-B940AFCE0785}"/>
              </a:ext>
            </a:extLst>
          </p:cNvPr>
          <p:cNvSpPr/>
          <p:nvPr/>
        </p:nvSpPr>
        <p:spPr>
          <a:xfrm>
            <a:off x="6456266" y="3251052"/>
            <a:ext cx="353608" cy="646941"/>
          </a:xfrm>
          <a:prstGeom prst="downArrow">
            <a:avLst/>
          </a:prstGeom>
          <a:solidFill>
            <a:srgbClr val="424D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Google Shape;452;p158">
            <a:extLst>
              <a:ext uri="{FF2B5EF4-FFF2-40B4-BE49-F238E27FC236}">
                <a16:creationId xmlns:a16="http://schemas.microsoft.com/office/drawing/2014/main" id="{0C9701EA-A7CB-B2F1-5E80-22F023498239}"/>
              </a:ext>
            </a:extLst>
          </p:cNvPr>
          <p:cNvSpPr txBox="1"/>
          <p:nvPr/>
        </p:nvSpPr>
        <p:spPr>
          <a:xfrm>
            <a:off x="788564" y="2478416"/>
            <a:ext cx="3149266" cy="6469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Sakkal Majalla"/>
              </a:rPr>
              <a:t>نسبة التحكم </a:t>
            </a:r>
            <a:r>
              <a:rPr lang="fr-FR" sz="3200" dirty="0">
                <a:solidFill>
                  <a:srgbClr val="C00000"/>
                </a:solidFill>
              </a:rPr>
              <a:t>80%</a:t>
            </a:r>
            <a:r>
              <a:rPr kumimoji="0" lang="ar-MA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Sakkal Majalla"/>
              </a:rPr>
              <a:t> وأكثر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0" name="Google Shape;452;p158">
            <a:extLst>
              <a:ext uri="{FF2B5EF4-FFF2-40B4-BE49-F238E27FC236}">
                <a16:creationId xmlns:a16="http://schemas.microsoft.com/office/drawing/2014/main" id="{C5D1C612-4530-BE97-EAE0-E8B89DBDF1B6}"/>
              </a:ext>
            </a:extLst>
          </p:cNvPr>
          <p:cNvSpPr txBox="1"/>
          <p:nvPr/>
        </p:nvSpPr>
        <p:spPr>
          <a:xfrm>
            <a:off x="391522" y="4087858"/>
            <a:ext cx="3943350" cy="1736941"/>
          </a:xfrm>
          <a:prstGeom prst="roundRect">
            <a:avLst/>
          </a:prstGeom>
          <a:solidFill>
            <a:srgbClr val="F0F9F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استثمار الأنشطة للدعم والإغناء.</a:t>
            </a:r>
          </a:p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20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ممارسة مستقلة لجميع الأنشطة.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1" name="Flèche : bas 10">
            <a:extLst>
              <a:ext uri="{FF2B5EF4-FFF2-40B4-BE49-F238E27FC236}">
                <a16:creationId xmlns:a16="http://schemas.microsoft.com/office/drawing/2014/main" id="{D6E24C30-117D-C029-08B0-C6043E333A3A}"/>
              </a:ext>
            </a:extLst>
          </p:cNvPr>
          <p:cNvSpPr/>
          <p:nvPr/>
        </p:nvSpPr>
        <p:spPr>
          <a:xfrm>
            <a:off x="2120881" y="3283137"/>
            <a:ext cx="353608" cy="646941"/>
          </a:xfrm>
          <a:prstGeom prst="downArrow">
            <a:avLst/>
          </a:prstGeom>
          <a:solidFill>
            <a:srgbClr val="424D7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34704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CF985-FD44-284B-1EF4-455AC5E6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BD78FFDB-B479-91B6-318E-6F279EADD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F3FC7D3-16E7-32AB-47D1-DFBED1F02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25259" y="1983798"/>
            <a:ext cx="799263" cy="792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1F05B45-4F3B-4AC0-FD76-415805DB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/>
          <a:lstStyle/>
          <a:p>
            <a:pPr lvl="0">
              <a:defRPr/>
            </a:pPr>
            <a:r>
              <a:rPr lang="ar-MA" dirty="0">
                <a:solidFill>
                  <a:srgbClr val="424D7B"/>
                </a:solidFill>
              </a:rPr>
              <a:t>مراجعة وتوليف 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1C85B691-E8E6-CBFE-8F93-727DFAC3558A}"/>
              </a:ext>
            </a:extLst>
          </p:cNvPr>
          <p:cNvSpPr txBox="1">
            <a:spLocks/>
          </p:cNvSpPr>
          <p:nvPr/>
        </p:nvSpPr>
        <p:spPr>
          <a:xfrm>
            <a:off x="2267712" y="3158999"/>
            <a:ext cx="4964709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معالجة التعثرات ودعم المكتسبات</a:t>
            </a: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AED3BA7B-63D1-DAEB-A7B7-16C6E10F85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903951" y="1756564"/>
            <a:ext cx="54000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C60C81-D7D7-2EAD-6045-0B3B679B5792}"/>
              </a:ext>
            </a:extLst>
          </p:cNvPr>
          <p:cNvSpPr txBox="1"/>
          <p:nvPr/>
        </p:nvSpPr>
        <p:spPr>
          <a:xfrm>
            <a:off x="3903631" y="1807822"/>
            <a:ext cx="33287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  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 توليف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8A26902-CB9B-E0A7-9630-544065E8BF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8925" y="956399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331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EE643-8BBE-B603-815D-8E508B9EC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63F5F5-01C0-0A4C-84E8-384D65BBC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خدوا كراساتكم . سننجز أنشطة المراجعة و التوليف الواردة على  الصفحتين 56 و 57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76B67B5-B7F8-5860-055C-A1FF74E6818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5B4CBC4-54DC-3E08-0138-F4A9ABA71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CB6CB7D-9FD0-A403-6CAF-E3CE02E807D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74D7200-9BDC-239F-19EE-501E862B1E6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5ACB8D-F39B-0AC0-6097-E23793A1E5A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5561B9-A365-0FAA-3D7E-C66499C365E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537F2B-F5E8-0DDC-0D5B-C9FE4468387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8433FB-EB30-E5B8-FC43-4EE9BB6FDA3F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2563D113-E179-1E3D-00C3-365079C14BB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9E7566A-427C-F270-9676-27CF7A18EE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1627" y="1891693"/>
            <a:ext cx="5800746" cy="447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09523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1FB0D-A4FE-13BB-3265-08FF8BCF0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B06F8D-9579-5117-BFC5-0BA05B2A3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31" y="756000"/>
            <a:ext cx="7005842" cy="612000"/>
          </a:xfrm>
        </p:spPr>
        <p:txBody>
          <a:bodyPr>
            <a:no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اِقرؤوا النص والفقرة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قراءة صامتة ؛لتتمكنوا من الإجابة عن أسئلة. </a:t>
            </a:r>
          </a:p>
        </p:txBody>
      </p:sp>
      <p:pic>
        <p:nvPicPr>
          <p:cNvPr id="16" name="Espace réservé pour une image  12">
            <a:extLst>
              <a:ext uri="{FF2B5EF4-FFF2-40B4-BE49-F238E27FC236}">
                <a16:creationId xmlns:a16="http://schemas.microsoft.com/office/drawing/2014/main" id="{057E7524-1FAC-67D1-CF24-22DCFA80F07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3E5242A-BB2D-54B9-F94D-280E82A61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959" y="1698579"/>
            <a:ext cx="6756702" cy="483708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C1CA6AD-3462-DC84-CF7B-B12AEBA93D6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5703DA5-F684-A561-2693-1A04978CC1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487A329-CBEF-8817-0146-92154DDE60D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113AD9A-9C8C-A209-7A34-9EAD39C7900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D7E1D13-CF31-8441-FE98-428F3B7DFD3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A71224-9CC6-112B-A262-835A33A8E50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C78D450-0EC6-3814-63E2-86726B827BF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BC581C-29C9-B3C1-A939-3BA759EAFFDD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</p:spTree>
    <p:extLst>
      <p:ext uri="{BB962C8B-B14F-4D97-AF65-F5344CB8AC3E}">
        <p14:creationId xmlns:p14="http://schemas.microsoft.com/office/powerpoint/2010/main" val="77833815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BF0DB-E553-DCA4-A9F7-4C5165CD3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630A8E4B-8BED-D5A1-6357-B1CB618FF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النشاط الأول:  اضبطوا كلمات الفقرة بالشكل التام.</a:t>
            </a:r>
            <a:b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kumimoji="0" lang="ar-MA" sz="24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تكتب الفقرة على السبورة.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EF3E40C8-560C-C692-D931-E4A151C56A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B558ACE-81FD-91DA-44CA-965439BDDD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6A72A5D-B789-0A04-2C8F-B7A77F6193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D68AA7E-02C2-E4DD-BB19-00B0243B801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00E3E69-35EE-3E44-CC85-434F4BF1650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059C48E-222A-B99C-424F-6FB2DD8854B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0DBEFC-F985-1B88-AFAE-92E0EFFEBA9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455B2B4-E95C-C608-D10D-85848961138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1653838-9AFF-6D6A-4E33-3BDF99EA7F63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16C0F74-4490-5B22-C44C-9E05229FA6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33"/>
          <a:stretch>
            <a:fillRect/>
          </a:stretch>
        </p:blipFill>
        <p:spPr>
          <a:xfrm>
            <a:off x="569760" y="2491985"/>
            <a:ext cx="7844144" cy="259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37499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C6CBB-5967-F0A7-3929-31EEEDC51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DDE7EE44-31B9-FBFA-0E8F-F1B7CF470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9A451E50-BCEC-636C-28C3-65B24CD4BD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C9C8765-B441-AB00-8F7C-5DB725FBBD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6080357-E6D6-0220-3DD1-C3A06D0556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E4912B2-ED04-AD3B-15F1-37AFD8C2490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86A46E0-B9AC-2871-FA38-3BCFB8CF741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0E65D8D-53E6-9BDE-5C19-0B2AF81B9EC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4E82E2-881C-F6CD-3E59-2C3FB13C965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7F8AD3-3AEE-1129-175F-1E622F778E6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2DB83F-0C6D-330D-2537-E8CA9F85C08E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45419170-C128-7266-DB94-F72452AC1F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33"/>
          <a:stretch>
            <a:fillRect/>
          </a:stretch>
        </p:blipFill>
        <p:spPr>
          <a:xfrm>
            <a:off x="569760" y="2491985"/>
            <a:ext cx="7844144" cy="259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3508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7D1D0-B935-CBE2-7CA4-9D5B14EAF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15F985E-DD92-7278-4194-23AE56F6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2" y="1573804"/>
            <a:ext cx="8211696" cy="40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2673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52A05-BAAA-06F2-A19C-6A81D71B6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35C8A5F3-C041-E219-2410-57F00BFF1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يصحح .</a:t>
            </a:r>
          </a:p>
        </p:txBody>
      </p:sp>
      <p:pic>
        <p:nvPicPr>
          <p:cNvPr id="13" name="Espace réservé pour une image  17">
            <a:extLst>
              <a:ext uri="{FF2B5EF4-FFF2-40B4-BE49-F238E27FC236}">
                <a16:creationId xmlns:a16="http://schemas.microsoft.com/office/drawing/2014/main" id="{2AC7FF7B-26CD-936C-C9DB-12F96E67BF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D5DF810-52DC-3A99-4467-E21AD6CA38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7D6B319-DBFE-7EEA-6F48-8950F5374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E83C9A4-01D7-405F-9B30-1071E5175F0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00D2B7F-D404-BECF-094E-1339A364D8E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2E3DF3D-6225-EC16-2B77-148844219F7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496723-978A-1029-F611-11BC3990CFA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ED7C35-857F-A682-681E-33AE4B45FCA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5A195A-39A3-1B39-AB48-64DBE52A784C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8079A0A-74C8-BB44-9A9B-88DCC9AA21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33"/>
          <a:stretch>
            <a:fillRect/>
          </a:stretch>
        </p:blipFill>
        <p:spPr>
          <a:xfrm>
            <a:off x="569760" y="2491985"/>
            <a:ext cx="7844144" cy="259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0152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0EABB-45E2-77F7-58A6-93195F82B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A450D233-4A7B-4B80-38BB-B419BF919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أخطاءكم.</a:t>
            </a:r>
          </a:p>
        </p:txBody>
      </p:sp>
      <p:pic>
        <p:nvPicPr>
          <p:cNvPr id="13" name="Espace réservé pour une image  14">
            <a:extLst>
              <a:ext uri="{FF2B5EF4-FFF2-40B4-BE49-F238E27FC236}">
                <a16:creationId xmlns:a16="http://schemas.microsoft.com/office/drawing/2014/main" id="{FF850F78-1CE6-413F-1318-60BE52876D2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A882228-D787-34FF-FDF8-536FBD730872}"/>
              </a:ext>
            </a:extLst>
          </p:cNvPr>
          <p:cNvSpPr txBox="1"/>
          <p:nvPr/>
        </p:nvSpPr>
        <p:spPr>
          <a:xfrm>
            <a:off x="311645" y="1492210"/>
            <a:ext cx="8435860" cy="4900821"/>
          </a:xfrm>
          <a:prstGeom prst="roundRect">
            <a:avLst>
              <a:gd name="adj" fmla="val 697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لَقَدْ ظَلَّ ٱلْفَرْدُ مُحْتاجاً دائِماً لِغَيْرِهِ، فَعَلى سَبيلِ 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3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لْمِثالِ لا يُمْكِنُ لِأَحَدِنا أَنْ يُصْبِحَ مُهَنْدِساً وَطَبيباً وَمُدَرِّساً وَنَجّاراً وَرَجُلَ إِطْفاءٍ لِوَحْدِهِ.  لَيْسَ 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3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لْأَمْرُ غَريباً عَلى 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3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لْعَقْلِ 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3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لْبَشَرِيِّ، إِلاّ أَنَّهُ لا يَسْتَطيعُ أَنْ يَمْتَهِنَ هَذِهِ </a:t>
            </a:r>
            <a:r>
              <a:rPr kumimoji="0" lang="ar-MA" sz="38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ٱلْمِهَنَ</a:t>
            </a:r>
            <a:r>
              <a:rPr kumimoji="0" lang="ar-MA" sz="3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جَميعَها، وَمِنْ هُنا صارَ لِزاماً عَلى </a:t>
            </a:r>
            <a:r>
              <a:rPr kumimoji="0" lang="ar-MA" sz="38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ٱلْإنْسانِ</a:t>
            </a:r>
            <a:r>
              <a:rPr kumimoji="0" lang="ar-MA" sz="3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أَنْ يَكونَ قادِراً عَلى 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3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لتَّفاعُلِ وَ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3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لتَّعاطي مَعَ 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3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لْآخَرِ أَيّاً كانَتْ مُعْتَقَداتُهُ أَوْ أَفْكارُهُ أَوْ عِرْقُهُ.</a:t>
            </a:r>
            <a:endParaRPr kumimoji="0" lang="fr-FR" sz="38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5AF144E-E11D-8A61-5ED6-B2C8C96945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2B74A34-5345-FD5A-B556-169CD3AED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9BC73CA-B876-CE67-FB3D-CF17E53CFF7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7E14ADF-9D94-7928-5639-241349D1B7B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D3B2690-AB7D-9723-A418-78CC472FA85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B33A62-75F8-B2D2-CCE5-0B9011AC729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8FC2067-2AA9-392A-E46C-58CD844E245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B68A64-2F0D-D22F-DD1F-747A3E4AC790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</p:spTree>
    <p:extLst>
      <p:ext uri="{BB962C8B-B14F-4D97-AF65-F5344CB8AC3E}">
        <p14:creationId xmlns:p14="http://schemas.microsoft.com/office/powerpoint/2010/main" val="785118154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9775A-8D76-CF57-5955-1354FC8A9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FC7CCDDB-56BD-FCAA-1706-99D3D8EC4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الآن. ستجيبون عن أسئلة المعجم و الفهم.   لديكم 15 دقيقة للإ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نجاز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18" name="Espace réservé pour une image  14">
            <a:extLst>
              <a:ext uri="{FF2B5EF4-FFF2-40B4-BE49-F238E27FC236}">
                <a16:creationId xmlns:a16="http://schemas.microsoft.com/office/drawing/2014/main" id="{AE14DEB3-1753-95E5-063D-6884C94003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41ACAA6-261A-73FA-1D8C-ABC8312999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1E4417A-2537-0F32-A7DA-D83D723C2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10C18A9-B18F-CE10-31B7-87A3DF197EB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FDDD361-DBE8-A7BD-FE13-54934FD4C21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DFBC470-C21F-7AC7-00E1-A9514ED1F5B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12D03A2-5AE9-8943-1343-58778E5E0EE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8BAD486-E526-4D39-EC0C-6E093B8C52C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072CC9-1CA8-9272-8D06-162B034BA25B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6409A3D-47D0-5591-AC58-85CC6F6362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1627" y="1891693"/>
            <a:ext cx="5800746" cy="4471322"/>
          </a:xfrm>
          <a:prstGeom prst="rect">
            <a:avLst/>
          </a:prstGeom>
        </p:spPr>
      </p:pic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43604A76-0C6A-7A89-584D-9CBF1944EBAC}"/>
              </a:ext>
            </a:extLst>
          </p:cNvPr>
          <p:cNvSpPr/>
          <p:nvPr/>
        </p:nvSpPr>
        <p:spPr>
          <a:xfrm>
            <a:off x="1703070" y="2377440"/>
            <a:ext cx="2868930" cy="16611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B8ABE323-4164-7308-0A67-4729B5D1314E}"/>
              </a:ext>
            </a:extLst>
          </p:cNvPr>
          <p:cNvSpPr/>
          <p:nvPr/>
        </p:nvSpPr>
        <p:spPr>
          <a:xfrm>
            <a:off x="4572000" y="4127354"/>
            <a:ext cx="2900373" cy="176290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77264077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B13E8-AB06-1F1C-1900-6C2763784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6B69D39D-DF30-9E65-F48C-A89243449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للسؤال الثاني في الفهم أضيفوا "فوائد" </a:t>
            </a:r>
          </a:p>
        </p:txBody>
      </p:sp>
      <p:pic>
        <p:nvPicPr>
          <p:cNvPr id="10" name="Espace réservé pour une image  17">
            <a:extLst>
              <a:ext uri="{FF2B5EF4-FFF2-40B4-BE49-F238E27FC236}">
                <a16:creationId xmlns:a16="http://schemas.microsoft.com/office/drawing/2014/main" id="{5206F6B2-A67D-1599-D26E-5457DCC987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AD5FA4C5-6789-2125-C7B4-B5AF17D00A8C}"/>
              </a:ext>
            </a:extLst>
          </p:cNvPr>
          <p:cNvGrpSpPr/>
          <p:nvPr/>
        </p:nvGrpSpPr>
        <p:grpSpPr>
          <a:xfrm>
            <a:off x="864331" y="3136023"/>
            <a:ext cx="7674192" cy="1307279"/>
            <a:chOff x="864331" y="2430170"/>
            <a:chExt cx="7674192" cy="1307279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F1046D59-00F6-0EEC-C942-F6590811B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4331" y="2538663"/>
              <a:ext cx="7674192" cy="1198786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5256C343-9915-3A18-4A57-F6B72101EDF4}"/>
                </a:ext>
              </a:extLst>
            </p:cNvPr>
            <p:cNvSpPr txBox="1"/>
            <p:nvPr/>
          </p:nvSpPr>
          <p:spPr>
            <a:xfrm>
              <a:off x="3193274" y="2430170"/>
              <a:ext cx="2056340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 rtl="1"/>
              <a:r>
                <a:rPr lang="ar-MA" sz="40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فَوائِدِ التَّعايُشِ.</a:t>
              </a:r>
              <a:endParaRPr lang="f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AD017F82-A967-9568-262F-BB0A41DDBC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EA2D168-774F-5AC2-4A75-2BB6F86E9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F0F934D-17C1-FB68-76D5-84EDECF0A65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5F7B553-D503-B407-BAC5-BA04FF33DF9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4FDE1CE-1B4F-22B8-A9CF-E1E5B698676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6C63F7-06C3-6F59-F608-821091B03A1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000E0E-601A-93D6-DED7-18B897CD6CB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04D5F6-A44A-93B8-D8B4-23C6CD4F3E1C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</p:spTree>
    <p:extLst>
      <p:ext uri="{BB962C8B-B14F-4D97-AF65-F5344CB8AC3E}">
        <p14:creationId xmlns:p14="http://schemas.microsoft.com/office/powerpoint/2010/main" val="2539282741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BE186-7ADF-A240-C606-EDE5B3537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EF491A1A-BCB0-4F28-EFFE-4B8793EBA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معكم مهلة للتفكير. سأمر بين الصفوف لتقديم المساعدة.</a:t>
            </a:r>
          </a:p>
        </p:txBody>
      </p:sp>
      <p:pic>
        <p:nvPicPr>
          <p:cNvPr id="18" name="Espace réservé pour une image  14">
            <a:extLst>
              <a:ext uri="{FF2B5EF4-FFF2-40B4-BE49-F238E27FC236}">
                <a16:creationId xmlns:a16="http://schemas.microsoft.com/office/drawing/2014/main" id="{15B593F5-1286-1D4A-EC50-060D392634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160A07F-DDBB-B433-4F0F-8B8A3CB2F9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CAB94B3-3404-DBE5-24EE-BF6B79C45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8C8AF7F-8D35-06EB-10A2-59D80B35027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0B663EC-7129-87DF-A61F-3209999DA51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D2D2F66-4496-091A-F338-DA84340554B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97E3802-D232-4907-A924-2BB4C7816F4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688E509-58D2-CF90-9AA9-D03534E1DFC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5D6E83A-6A49-DAEE-0F35-D412EF9B2E75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416D84E-E92E-E511-A55E-F8C49C8179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1627" y="1891693"/>
            <a:ext cx="5800746" cy="4471322"/>
          </a:xfrm>
          <a:prstGeom prst="rect">
            <a:avLst/>
          </a:prstGeom>
        </p:spPr>
      </p:pic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13D7D49-D19D-87BB-40D2-2C916BF85B90}"/>
              </a:ext>
            </a:extLst>
          </p:cNvPr>
          <p:cNvSpPr/>
          <p:nvPr/>
        </p:nvSpPr>
        <p:spPr>
          <a:xfrm>
            <a:off x="1703070" y="2377440"/>
            <a:ext cx="2868930" cy="16611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0B532C5-D4B4-DBA3-630E-081998E04D20}"/>
              </a:ext>
            </a:extLst>
          </p:cNvPr>
          <p:cNvSpPr/>
          <p:nvPr/>
        </p:nvSpPr>
        <p:spPr>
          <a:xfrm>
            <a:off x="4572000" y="4127354"/>
            <a:ext cx="2900373" cy="176290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34606943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4A33F-D367-026D-8C83-C0D48B594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A91A9B51-CE66-68C4-FDC4-391A3B581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الان. من يجيب عن أسئلة المعجم؟</a:t>
            </a:r>
          </a:p>
        </p:txBody>
      </p:sp>
      <p:pic>
        <p:nvPicPr>
          <p:cNvPr id="10" name="Espace réservé pour une image  17">
            <a:extLst>
              <a:ext uri="{FF2B5EF4-FFF2-40B4-BE49-F238E27FC236}">
                <a16:creationId xmlns:a16="http://schemas.microsoft.com/office/drawing/2014/main" id="{D6701E06-BB57-133C-2F07-F781377803B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E871705-B09D-EB7E-DEA4-CFD2BA242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995" y="1914904"/>
            <a:ext cx="7992010" cy="446071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114576F-1C9C-AA80-2274-7D5A9F0461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1401A70-5BE3-034F-CF7A-5FE4F62851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D033212-EA26-3330-9E59-3DD171E80C8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E051D7F-942F-DFE8-6C33-DC8826EDBD3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3EAC89D-26F7-FB77-1669-7E22978CC70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0FE19-87C0-4B1A-1262-82B75E5A7CA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4446CA-ADFB-5C5C-0268-F029CB8687B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7D975B1-3384-4A4B-B407-12F12A9BDCFD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</p:spTree>
    <p:extLst>
      <p:ext uri="{BB962C8B-B14F-4D97-AF65-F5344CB8AC3E}">
        <p14:creationId xmlns:p14="http://schemas.microsoft.com/office/powerpoint/2010/main" val="3523552760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5C820-1900-5D73-F8FE-ABAD6A73A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11A50176-7B80-B1F0-D5CC-92FF9F79A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</a:p>
        </p:txBody>
      </p:sp>
      <p:pic>
        <p:nvPicPr>
          <p:cNvPr id="10" name="Espace réservé pour une image  17">
            <a:extLst>
              <a:ext uri="{FF2B5EF4-FFF2-40B4-BE49-F238E27FC236}">
                <a16:creationId xmlns:a16="http://schemas.microsoft.com/office/drawing/2014/main" id="{99506FC7-83C3-A715-0FD2-DFEA474A0A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BC4EBEF-AAF0-B264-5A43-FA44FF186907}"/>
              </a:ext>
            </a:extLst>
          </p:cNvPr>
          <p:cNvSpPr/>
          <p:nvPr/>
        </p:nvSpPr>
        <p:spPr>
          <a:xfrm>
            <a:off x="3582000" y="1925518"/>
            <a:ext cx="1980000" cy="720000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فِعْلٌ</a:t>
            </a:r>
            <a:endParaRPr kumimoji="0" lang="fr-FR" sz="4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5F2FADF2-20E2-29B5-406D-1F1A64D954DA}"/>
              </a:ext>
            </a:extLst>
          </p:cNvPr>
          <p:cNvSpPr/>
          <p:nvPr/>
        </p:nvSpPr>
        <p:spPr>
          <a:xfrm>
            <a:off x="3581021" y="3539698"/>
            <a:ext cx="1981958" cy="720000"/>
          </a:xfrm>
          <a:prstGeom prst="roundRect">
            <a:avLst/>
          </a:prstGeom>
          <a:solidFill>
            <a:srgbClr val="424D7B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تُثْري</a:t>
            </a:r>
            <a:endParaRPr kumimoji="0" lang="fr-MA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FB2D732C-0D32-6874-A312-035DB8DF55DA}"/>
              </a:ext>
            </a:extLst>
          </p:cNvPr>
          <p:cNvSpPr/>
          <p:nvPr/>
        </p:nvSpPr>
        <p:spPr>
          <a:xfrm>
            <a:off x="6681484" y="3539698"/>
            <a:ext cx="1980000" cy="720000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تُغْني</a:t>
            </a:r>
            <a:endParaRPr kumimoji="0" lang="fr-FR" sz="4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4E0E8416-BAE7-7D48-DCA8-8A1737AA0CA9}"/>
              </a:ext>
            </a:extLst>
          </p:cNvPr>
          <p:cNvSpPr/>
          <p:nvPr/>
        </p:nvSpPr>
        <p:spPr>
          <a:xfrm>
            <a:off x="482516" y="3539698"/>
            <a:ext cx="1980000" cy="720000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تُفْقِرُ</a:t>
            </a:r>
            <a:endParaRPr kumimoji="0" lang="fr-FR" sz="4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43389EB6-6EF4-D8BA-1971-1A026A839AB1}"/>
              </a:ext>
            </a:extLst>
          </p:cNvPr>
          <p:cNvSpPr/>
          <p:nvPr/>
        </p:nvSpPr>
        <p:spPr>
          <a:xfrm>
            <a:off x="466366" y="5153878"/>
            <a:ext cx="8195118" cy="720000"/>
          </a:xfrm>
          <a:prstGeom prst="roundRect">
            <a:avLst/>
          </a:prstGeom>
          <a:solidFill>
            <a:srgbClr val="F0F9F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</a:t>
            </a:r>
            <a:r>
              <a:rPr lang="ar-MA" sz="44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تُ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ثْري اَلْمَدْرَسَةُ  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لْمُتَعَلِّمَ بِـ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لْمَعارِفِ وَ 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لتَّجارِبِ و 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لْخِبْراتِ.</a:t>
            </a:r>
            <a:endParaRPr kumimoji="0" lang="fr-FR" sz="44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B518A9D-1C97-A98C-2F86-1386D4AB14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BE80295-C733-F5F3-7D3E-462AB2D07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A41ACC8-0D65-5D69-CC71-C8C79721148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D637255-2DC2-5401-DF9E-A514AE80DD6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B7D33C9-AC8A-3233-FC34-8DCC8354353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E56D05-E079-5E4F-D98F-310BC22144C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E6F047D-C270-E827-DC4E-1D7B61A8C49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A7F1448-FB13-7D00-1460-925188614414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B551A4A0-716A-0F4E-DA6E-465025C8F5A0}"/>
              </a:ext>
            </a:extLst>
          </p:cNvPr>
          <p:cNvCxnSpPr>
            <a:stCxn id="21" idx="0"/>
            <a:endCxn id="19" idx="2"/>
          </p:cNvCxnSpPr>
          <p:nvPr/>
        </p:nvCxnSpPr>
        <p:spPr>
          <a:xfrm flipV="1">
            <a:off x="4572000" y="2645518"/>
            <a:ext cx="0" cy="900000"/>
          </a:xfrm>
          <a:prstGeom prst="straightConnector1">
            <a:avLst/>
          </a:prstGeom>
          <a:ln w="38100">
            <a:solidFill>
              <a:srgbClr val="424D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AD2E6C2B-2C8D-EC53-1DF4-E34DCCB07D8D}"/>
              </a:ext>
            </a:extLst>
          </p:cNvPr>
          <p:cNvCxnSpPr>
            <a:cxnSpLocks/>
            <a:stCxn id="21" idx="2"/>
            <a:endCxn id="25" idx="0"/>
          </p:cNvCxnSpPr>
          <p:nvPr/>
        </p:nvCxnSpPr>
        <p:spPr>
          <a:xfrm flipH="1">
            <a:off x="4563925" y="4259698"/>
            <a:ext cx="8075" cy="894180"/>
          </a:xfrm>
          <a:prstGeom prst="straightConnector1">
            <a:avLst/>
          </a:prstGeom>
          <a:ln w="38100">
            <a:solidFill>
              <a:srgbClr val="424D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52D87C71-2F1D-6B8A-6A74-3357720501E3}"/>
              </a:ext>
            </a:extLst>
          </p:cNvPr>
          <p:cNvCxnSpPr>
            <a:cxnSpLocks/>
            <a:stCxn id="21" idx="1"/>
            <a:endCxn id="23" idx="3"/>
          </p:cNvCxnSpPr>
          <p:nvPr/>
        </p:nvCxnSpPr>
        <p:spPr>
          <a:xfrm flipH="1">
            <a:off x="2462516" y="3899698"/>
            <a:ext cx="1118505" cy="0"/>
          </a:xfrm>
          <a:prstGeom prst="straightConnector1">
            <a:avLst/>
          </a:prstGeom>
          <a:ln w="38100">
            <a:solidFill>
              <a:srgbClr val="424D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94E33C2A-FBB5-F8A0-DA2F-96044B9FCF06}"/>
              </a:ext>
            </a:extLst>
          </p:cNvPr>
          <p:cNvCxnSpPr>
            <a:cxnSpLocks/>
            <a:stCxn id="21" idx="3"/>
            <a:endCxn id="22" idx="1"/>
          </p:cNvCxnSpPr>
          <p:nvPr/>
        </p:nvCxnSpPr>
        <p:spPr>
          <a:xfrm>
            <a:off x="5562979" y="3899698"/>
            <a:ext cx="1118505" cy="0"/>
          </a:xfrm>
          <a:prstGeom prst="straightConnector1">
            <a:avLst/>
          </a:prstGeom>
          <a:ln w="38100">
            <a:solidFill>
              <a:srgbClr val="424D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514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DFB9F-FFF5-8F5B-CE6C-51161E7A0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A13588D0-DC1B-6E16-D671-6BF92E964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</a:p>
        </p:txBody>
      </p:sp>
      <p:pic>
        <p:nvPicPr>
          <p:cNvPr id="10" name="Espace réservé pour une image  14">
            <a:extLst>
              <a:ext uri="{FF2B5EF4-FFF2-40B4-BE49-F238E27FC236}">
                <a16:creationId xmlns:a16="http://schemas.microsoft.com/office/drawing/2014/main" id="{DF5D3553-7FCB-004B-610F-2B1370A0C1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A2CC520-882B-E8C1-B40C-AFCCBE81A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373" y="2791041"/>
            <a:ext cx="8030081" cy="2019956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3322C796-95F0-A8A0-5FDD-E37193B3E3ED}"/>
              </a:ext>
            </a:extLst>
          </p:cNvPr>
          <p:cNvSpPr/>
          <p:nvPr/>
        </p:nvSpPr>
        <p:spPr>
          <a:xfrm>
            <a:off x="5486400" y="3378798"/>
            <a:ext cx="2276460" cy="698052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لِزاماً</a:t>
            </a:r>
            <a:endParaRPr kumimoji="0" lang="fr-FR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6E7DE9DE-BDC2-9260-494D-C4ED943B4C05}"/>
              </a:ext>
            </a:extLst>
          </p:cNvPr>
          <p:cNvSpPr/>
          <p:nvPr/>
        </p:nvSpPr>
        <p:spPr>
          <a:xfrm>
            <a:off x="5445125" y="4038900"/>
            <a:ext cx="2559050" cy="698052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قادِراً</a:t>
            </a:r>
            <a:endParaRPr kumimoji="0" lang="fr-FR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49ED30CC-3666-ACD5-D7DE-928B1C701D01}"/>
              </a:ext>
            </a:extLst>
          </p:cNvPr>
          <p:cNvSpPr/>
          <p:nvPr/>
        </p:nvSpPr>
        <p:spPr>
          <a:xfrm>
            <a:off x="1114426" y="4038900"/>
            <a:ext cx="2178050" cy="698052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يَشْهَدُ</a:t>
            </a:r>
            <a:endParaRPr kumimoji="0" lang="fr-FR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B1ED6161-CEA2-5647-CE4E-0A22DACB6F2A}"/>
              </a:ext>
            </a:extLst>
          </p:cNvPr>
          <p:cNvSpPr/>
          <p:nvPr/>
        </p:nvSpPr>
        <p:spPr>
          <a:xfrm>
            <a:off x="1082675" y="3369423"/>
            <a:ext cx="1993899" cy="698052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اَلتَّعاضُدُ</a:t>
            </a:r>
            <a:endParaRPr kumimoji="0" lang="fr-FR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F7B7B21-577A-D8E4-FB2A-336F43F047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636F548-5B4A-9BD6-0AA2-E01337D98B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7746CBB-0F4E-D7FF-FD7E-A72E03A2744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AFFFC77-484D-688B-8F04-1E070D91275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3E71E9F-EB4D-694C-94D1-65DDDC27BE2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E3752F-A545-5C06-8E78-3695BFCCD37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E49868B-5A0C-7377-B895-C5615B0D03C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E9AF98F-0D3F-FAA1-CDC0-163C038A84CC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</p:spTree>
    <p:extLst>
      <p:ext uri="{BB962C8B-B14F-4D97-AF65-F5344CB8AC3E}">
        <p14:creationId xmlns:p14="http://schemas.microsoft.com/office/powerpoint/2010/main" val="9907874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2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84E81-CAE0-EBDF-B10F-D81A3BE32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15370B1C-32F3-2303-E352-5A3F400AA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47" y="756000"/>
            <a:ext cx="7061826" cy="612000"/>
          </a:xfrm>
        </p:spPr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نواصل التصحيح  من يقرأ جوابه عن السؤال 3</a:t>
            </a:r>
          </a:p>
        </p:txBody>
      </p:sp>
      <p:pic>
        <p:nvPicPr>
          <p:cNvPr id="10" name="Espace réservé pour une image  14">
            <a:extLst>
              <a:ext uri="{FF2B5EF4-FFF2-40B4-BE49-F238E27FC236}">
                <a16:creationId xmlns:a16="http://schemas.microsoft.com/office/drawing/2014/main" id="{443CA6DE-28E0-A023-3C5E-5CA69EEC106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CF31697-D61B-940A-9419-4C9B203CB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69310"/>
          <a:stretch>
            <a:fillRect/>
          </a:stretch>
        </p:blipFill>
        <p:spPr>
          <a:xfrm>
            <a:off x="864331" y="2855962"/>
            <a:ext cx="7643002" cy="226147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8A5CE81-B78E-C002-5A52-20D23F7886B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1E769F4-01CC-43BE-DBB8-CE4E715A6B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470A5EC-5B18-195F-EC82-56047411615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EA82296-1C80-C9F9-FDE0-7682F6DFF13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70FC65E-6015-F665-7C20-F76AA5AC55D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F1C4A5-5EBD-350B-F054-7B1EE232735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CE8F23-1FAF-C00F-7BAE-DD5A4C03475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0E110E-64D5-C931-D33B-9A8CCD338727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</p:spTree>
    <p:extLst>
      <p:ext uri="{BB962C8B-B14F-4D97-AF65-F5344CB8AC3E}">
        <p14:creationId xmlns:p14="http://schemas.microsoft.com/office/powerpoint/2010/main" val="2342871076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BBD3D-51EF-A4C6-5359-B9D52E21D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F90E153D-1FB6-98BE-EC5F-BA4B7C68E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47" y="756000"/>
            <a:ext cx="7061826" cy="612000"/>
          </a:xfrm>
        </p:spPr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</a:p>
        </p:txBody>
      </p:sp>
      <p:pic>
        <p:nvPicPr>
          <p:cNvPr id="10" name="Espace réservé pour une image  14">
            <a:extLst>
              <a:ext uri="{FF2B5EF4-FFF2-40B4-BE49-F238E27FC236}">
                <a16:creationId xmlns:a16="http://schemas.microsoft.com/office/drawing/2014/main" id="{AB010F55-EC24-40D7-57BA-4D1F94E48D5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B99273-8C8E-71B8-AA6B-39C76214D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68548"/>
          <a:stretch>
            <a:fillRect/>
          </a:stretch>
        </p:blipFill>
        <p:spPr>
          <a:xfrm>
            <a:off x="864331" y="2855962"/>
            <a:ext cx="7643002" cy="231761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175E230-12C4-AD1F-F66F-F55FDF098244}"/>
              </a:ext>
            </a:extLst>
          </p:cNvPr>
          <p:cNvSpPr txBox="1"/>
          <p:nvPr/>
        </p:nvSpPr>
        <p:spPr>
          <a:xfrm>
            <a:off x="386001" y="3570566"/>
            <a:ext cx="723351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لِماذا لا يَسْتَطيعُ ٱلْإنْسانُ </a:t>
            </a:r>
            <a:r>
              <a:rPr lang="ar-MA" sz="40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ﭐلْعَيْشَ</a:t>
            </a:r>
            <a:r>
              <a:rPr lang="ar-MA" sz="4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لِوَحْدِهِ مَهْما حاوَلَ ذَلِكَ؟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C205B7D-1075-2D70-4CFC-F0665120292A}"/>
              </a:ext>
            </a:extLst>
          </p:cNvPr>
          <p:cNvSpPr txBox="1"/>
          <p:nvPr/>
        </p:nvSpPr>
        <p:spPr>
          <a:xfrm>
            <a:off x="386001" y="4278452"/>
            <a:ext cx="667169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 rtl="1"/>
            <a:r>
              <a:rPr lang="ar-MA" sz="4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اَلْبَحْثُ عَنِ ﭐلسَّبَبِ.</a:t>
            </a:r>
            <a:endParaRPr lang="fr-MA" sz="4000" b="1" kern="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3CCD958-BC7D-2E4E-5472-8E2E8C280A2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CD14538-4AAE-CD9D-950D-7202D78218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887A703-9E67-2FDE-196E-1494D9AD327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A2DAA9B-DD4E-0381-842A-35C1916F93C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49BECB1-6FE2-C6C5-6C45-1DF2C04B859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6C6A3B-9945-2FD8-FB2D-2B15BB44393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B6F698-B295-0427-6FAD-3B3E8C75622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9625F98-2BAF-F1C0-781A-F6134BA53A7C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</p:spTree>
    <p:extLst>
      <p:ext uri="{BB962C8B-B14F-4D97-AF65-F5344CB8AC3E}">
        <p14:creationId xmlns:p14="http://schemas.microsoft.com/office/powerpoint/2010/main" val="428227208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87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8310E-D856-555A-1575-5FE8E494B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4ADDCDD7-C557-F8E3-4F75-2D21C5BCC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47" y="756000"/>
            <a:ext cx="7061826" cy="612000"/>
          </a:xfrm>
        </p:spPr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نواصل التصحيح  من يقرأ جوابه عن أسئلة الفهم.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الأول؟</a:t>
            </a:r>
            <a:endParaRPr kumimoji="0" lang="ar-MA" sz="2400" b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0" name="Espace réservé pour une image  14">
            <a:extLst>
              <a:ext uri="{FF2B5EF4-FFF2-40B4-BE49-F238E27FC236}">
                <a16:creationId xmlns:a16="http://schemas.microsoft.com/office/drawing/2014/main" id="{2FE787B9-7299-C6A9-F553-0C7F04E8FD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77F0871-0D3D-5685-9E36-799C163D2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547" y="3038636"/>
            <a:ext cx="8240158" cy="145716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97A1B5B-4961-83A8-F001-40C48829A43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1B19406-3DA9-8889-FF1D-1E9D38C362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518D1EF-9775-CAED-D09C-319D5D3FEEF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E08C08A-DDC3-C6DF-E86E-5601636BD4E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C885A7C-33DC-772A-8479-67BF4BEE768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5A21D2-9F8C-06C8-17DE-986917CF44B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DB1A9E-76AA-009B-5ADA-19A6B3E03F0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40A943-21B4-B61D-FBC1-D72AEE3933EA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</p:spTree>
    <p:extLst>
      <p:ext uri="{BB962C8B-B14F-4D97-AF65-F5344CB8AC3E}">
        <p14:creationId xmlns:p14="http://schemas.microsoft.com/office/powerpoint/2010/main" val="1238887407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0DB59-9EA7-08FA-C7A1-2911DE298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F08D2567-50CB-931B-EDD1-12E2BADB9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47" y="756000"/>
            <a:ext cx="7061826" cy="612000"/>
          </a:xfrm>
        </p:spPr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إليكم هذا الجواب . ما رأيكم؟ صححوا.</a:t>
            </a:r>
          </a:p>
        </p:txBody>
      </p:sp>
      <p:pic>
        <p:nvPicPr>
          <p:cNvPr id="10" name="Espace réservé pour une image  14">
            <a:extLst>
              <a:ext uri="{FF2B5EF4-FFF2-40B4-BE49-F238E27FC236}">
                <a16:creationId xmlns:a16="http://schemas.microsoft.com/office/drawing/2014/main" id="{CC5EC112-EB6A-B15F-F13F-FD2CFDE8AE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6000504-FBE4-79CC-A1C0-11F669BAC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927" y="2770603"/>
            <a:ext cx="8240158" cy="145716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0775F25-3BCC-C92B-75E5-E1791CB48AAE}"/>
              </a:ext>
            </a:extLst>
          </p:cNvPr>
          <p:cNvSpPr txBox="1"/>
          <p:nvPr/>
        </p:nvSpPr>
        <p:spPr>
          <a:xfrm>
            <a:off x="444927" y="3429000"/>
            <a:ext cx="8254146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ar-MA" sz="4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كانَ لِزاماً عَلى ٱلْإنْسانِ أَنْ يَتَفاعَلَ مَعَ ٱلآخَرينَ لِأَنَّهُ لا يَسْتَطيعُ أَنْ يَمْتَهِنَ جَميعَ ٱلْمِهَنِ.</a:t>
            </a:r>
            <a:endParaRPr lang="fr-MA" sz="4000" b="1" kern="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58B710B-4867-1775-979A-43501074396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AC888D7-8E8E-E595-12E8-CDD25932FB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6188D5E-AFC8-66CC-92A4-44BF3CD04B9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575C4AE-ECC9-AE66-0228-2D7BF4804A7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7DF2417-2327-628B-2D21-C4744E55D3F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1F2498-5EE3-1488-60CB-D2DD9AD40FE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2E2EF4-2ABB-D90E-00CC-1BCB5F9784C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8C7A38-E2A4-C466-A71A-64E9FD2CC3AC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</p:spTree>
    <p:extLst>
      <p:ext uri="{BB962C8B-B14F-4D97-AF65-F5344CB8AC3E}">
        <p14:creationId xmlns:p14="http://schemas.microsoft.com/office/powerpoint/2010/main" val="2736860568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991AB-A65D-3552-D03C-AA2408232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877AEBD3-EC3A-DE95-CFEA-E330DBB9F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يقدم لنا جوابه عن السؤال الثاني؟</a:t>
            </a:r>
          </a:p>
        </p:txBody>
      </p:sp>
      <p:pic>
        <p:nvPicPr>
          <p:cNvPr id="13" name="Espace réservé pour une image  14">
            <a:extLst>
              <a:ext uri="{FF2B5EF4-FFF2-40B4-BE49-F238E27FC236}">
                <a16:creationId xmlns:a16="http://schemas.microsoft.com/office/drawing/2014/main" id="{CB3B1FA3-6BFE-9322-C1A3-B542B62F6A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F3A0ABCB-B55A-E0EF-1D03-C3667FCE8060}"/>
              </a:ext>
            </a:extLst>
          </p:cNvPr>
          <p:cNvGrpSpPr/>
          <p:nvPr/>
        </p:nvGrpSpPr>
        <p:grpSpPr>
          <a:xfrm>
            <a:off x="864331" y="2610646"/>
            <a:ext cx="7674192" cy="1247119"/>
            <a:chOff x="864331" y="2490330"/>
            <a:chExt cx="7674192" cy="1247119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3090E0C8-2C36-2E47-B812-C20F9D5B3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4331" y="2538663"/>
              <a:ext cx="7674192" cy="1198786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FEC390BE-4FAD-C50A-7BF7-8404D7668D48}"/>
                </a:ext>
              </a:extLst>
            </p:cNvPr>
            <p:cNvSpPr txBox="1"/>
            <p:nvPr/>
          </p:nvSpPr>
          <p:spPr>
            <a:xfrm>
              <a:off x="3177233" y="2490330"/>
              <a:ext cx="2056340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MA" sz="3200" b="1" dirty="0"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فَوائِدِ التَّعايُشِ</a:t>
              </a:r>
              <a:r>
                <a:rPr lang="ar-MA" sz="40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</a:t>
              </a:r>
              <a:endParaRPr lang="f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0EC5ABC0-0691-13E8-BA49-B5679516D0F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8321C49-010E-5641-3F9D-A078300666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D6B6A41-CEFF-97E7-20CC-1C49F9C8E2A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68D00E3-7319-6211-0A0B-3491D49F830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B039568-1998-AD54-E877-248AFC39435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195F9A-9151-C8DA-66E4-FF917F237D2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B7E5BD9-9ED5-C4D6-15DE-5682FF93C81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E0E31EB-B91A-318C-4F94-76A0D3A0031F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</p:spTree>
    <p:extLst>
      <p:ext uri="{BB962C8B-B14F-4D97-AF65-F5344CB8AC3E}">
        <p14:creationId xmlns:p14="http://schemas.microsoft.com/office/powerpoint/2010/main" val="3990660947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C30B0-1746-1FCF-B3DA-488100F1A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FF795DB9-11B3-5892-80F1-668A4FE8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إليكم هذا الجواب . ما رأيكم؟ صححوا.</a:t>
            </a:r>
          </a:p>
        </p:txBody>
      </p:sp>
      <p:pic>
        <p:nvPicPr>
          <p:cNvPr id="13" name="Espace réservé pour une image  14">
            <a:extLst>
              <a:ext uri="{FF2B5EF4-FFF2-40B4-BE49-F238E27FC236}">
                <a16:creationId xmlns:a16="http://schemas.microsoft.com/office/drawing/2014/main" id="{B745716E-C908-76A6-FAB1-7A3DCF003D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071D0EBE-C934-7D54-5E7C-7BBC1A5AB5BB}"/>
              </a:ext>
            </a:extLst>
          </p:cNvPr>
          <p:cNvGrpSpPr/>
          <p:nvPr/>
        </p:nvGrpSpPr>
        <p:grpSpPr>
          <a:xfrm>
            <a:off x="864331" y="2586582"/>
            <a:ext cx="7674192" cy="1271183"/>
            <a:chOff x="864331" y="2466266"/>
            <a:chExt cx="7674192" cy="1271183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91CF2A02-0EBF-33C2-5CEF-B83EBE189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4331" y="2538663"/>
              <a:ext cx="7674192" cy="1198786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4578D8F-60B6-A4D1-D016-EB1B123BC761}"/>
                </a:ext>
              </a:extLst>
            </p:cNvPr>
            <p:cNvSpPr txBox="1"/>
            <p:nvPr/>
          </p:nvSpPr>
          <p:spPr>
            <a:xfrm>
              <a:off x="3177233" y="2466266"/>
              <a:ext cx="2056340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فَوائِدِ التَّعايُشِ</a:t>
              </a:r>
              <a:r>
                <a:rPr kumimoji="0" lang="ar-MA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.</a:t>
              </a:r>
              <a:endPara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2241870E-B635-5B73-F3C9-309117E4511A}"/>
              </a:ext>
            </a:extLst>
          </p:cNvPr>
          <p:cNvSpPr txBox="1"/>
          <p:nvPr/>
        </p:nvSpPr>
        <p:spPr>
          <a:xfrm>
            <a:off x="517359" y="3219758"/>
            <a:ext cx="7890917" cy="327269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0" lvl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ar-SA" sz="4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إِنَّ ٱلْحَياةَ ٱلْجَماعِيَّةَ تُثْري </a:t>
            </a:r>
            <a:r>
              <a:rPr lang="ar-SA" sz="40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ٱلْفَرْدَ</a:t>
            </a:r>
            <a:r>
              <a:rPr lang="ar-SA" sz="4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بِٱلْخِبْراتِ</a:t>
            </a:r>
            <a:r>
              <a:rPr lang="ar-SA" sz="4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وَٱلْمَهاراتِ</a:t>
            </a:r>
            <a:r>
              <a:rPr lang="ar-SA" sz="4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ٱلَّتي لا يُمْكِنُ </a:t>
            </a:r>
            <a:r>
              <a:rPr lang="ar-SA" sz="40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ٱكْتِسابُهَا</a:t>
            </a:r>
            <a:r>
              <a:rPr lang="ar-SA" sz="4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عُزْلَةٍ</a:t>
            </a:r>
            <a:r>
              <a:rPr lang="fr-FR" sz="4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marR="0" lvl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ar-SA" sz="4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كَما أَنَّ ٱلتَاريخَ يَشْهَدُ عَلى أَنَّ </a:t>
            </a:r>
            <a:r>
              <a:rPr lang="ar-SA" sz="40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ٱلْأُمَمَ</a:t>
            </a:r>
            <a:r>
              <a:rPr lang="ar-SA" sz="4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ٱلَّتي تَحَلّى أَفْرادُها بِروحِ </a:t>
            </a:r>
            <a:r>
              <a:rPr lang="ar-SA" sz="40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ٱلْجَماعَةِ</a:t>
            </a:r>
            <a:r>
              <a:rPr lang="ar-SA" sz="4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000" b="1" kern="0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وَٱلتَّعاضُدِ</a:t>
            </a:r>
            <a:r>
              <a:rPr lang="ar-SA" sz="4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ٱسْتَطاعَتْ أَنْ تُحَقِّقَ إِنْجازاتٍ عَظيمَةً وَتَتْرُكَ بَصَماتٍ لا تُمْحى في سِجِلِّ ٱلْبَشَرِيَّةِ.</a:t>
            </a:r>
            <a:endParaRPr lang="fr-FR" sz="4000" b="1" kern="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124634D-9C9D-6B4E-F1E6-5EA2FD736E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CE2E583-9710-8CF6-3DF2-11D3299120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9E025B6-266C-5295-5F1E-6516ED7D906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D056391-2C3C-8DC3-3398-5C4540A7046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1E26CCA-BD30-D090-33EE-1AC7AD3F912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51A79A0-658C-8EC2-7B12-0592207A1D2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BC967E-6C07-56B3-A083-F248C8FF038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2A38491-7806-AEEC-8F11-732625F9D979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</p:spTree>
    <p:extLst>
      <p:ext uri="{BB962C8B-B14F-4D97-AF65-F5344CB8AC3E}">
        <p14:creationId xmlns:p14="http://schemas.microsoft.com/office/powerpoint/2010/main" val="2338589163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500A3-CEE0-134E-0491-D4C51A5BA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D0709994-8A29-0613-2A73-A64F3AAD7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،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أنجزوا الأنشطة التالية: معكم 10 دقائق للإنجاز</a:t>
            </a:r>
          </a:p>
        </p:txBody>
      </p:sp>
      <p:pic>
        <p:nvPicPr>
          <p:cNvPr id="13" name="Espace réservé pour une image  14">
            <a:extLst>
              <a:ext uri="{FF2B5EF4-FFF2-40B4-BE49-F238E27FC236}">
                <a16:creationId xmlns:a16="http://schemas.microsoft.com/office/drawing/2014/main" id="{D7BB4599-B51B-4EA4-467A-35892BD289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5CE1357-7A86-84ED-DB8C-2E9E769B9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374" y="1681947"/>
            <a:ext cx="7103932" cy="490915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5D121F5-1874-E20F-C9C5-3E7B8F26396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2B7D428-5107-EA94-029A-253A0FCC14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30EFE23-185D-32CA-08BD-48DB501281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F5F4063-191E-4FA2-98CE-D013BA5A05C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1DB158B-013B-F749-D3C5-0DFE3D3DA55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DAB878-63C5-224F-9D9A-B05A981181D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3005D2-5201-E8C7-E591-3FB3DDA7A95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06EDF7-4190-8E4E-B6AF-7C7F4E62BCB9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</p:spTree>
    <p:extLst>
      <p:ext uri="{BB962C8B-B14F-4D97-AF65-F5344CB8AC3E}">
        <p14:creationId xmlns:p14="http://schemas.microsoft.com/office/powerpoint/2010/main" val="928293520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02EAD-E658-17E2-8D9D-8A1F00CDA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C9F7C44D-65F2-7A71-4A76-A4D808FA0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بيم الصفوف لمساعدتكم</a:t>
            </a:r>
          </a:p>
        </p:txBody>
      </p:sp>
      <p:pic>
        <p:nvPicPr>
          <p:cNvPr id="13" name="Espace réservé pour une image  14">
            <a:extLst>
              <a:ext uri="{FF2B5EF4-FFF2-40B4-BE49-F238E27FC236}">
                <a16:creationId xmlns:a16="http://schemas.microsoft.com/office/drawing/2014/main" id="{EC8D79C2-242B-7427-B69F-9506461E66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BEE7B1B-6D81-B53A-5BFC-267B5BB14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374" y="1681947"/>
            <a:ext cx="7103932" cy="490915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43A7FA4-A31F-F9FC-C46A-04B5B727230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B5A9AC8-7A3A-85A8-A959-CFDB02341E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F5B1F76-67A9-3DE9-7672-A6C3CF024CF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27C77D3-77E1-312A-C165-3B9BBAA61D0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7A5A412-B135-3D42-5C2F-7CA7C406CA0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AFBA5FD-F49D-369D-271B-9DAFD82190F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000D81-F779-7A3A-1F48-62BBC25C62C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BAB17E-FF3F-A1D5-EED6-A6579767334A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</p:spTree>
    <p:extLst>
      <p:ext uri="{BB962C8B-B14F-4D97-AF65-F5344CB8AC3E}">
        <p14:creationId xmlns:p14="http://schemas.microsoft.com/office/powerpoint/2010/main" val="2776922454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4B4FE-3949-A608-F463-3725E2C8C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D4D16419-EBDD-2C1D-A897-217EF409C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السؤال الرابع. من يجيب؟</a:t>
            </a:r>
          </a:p>
        </p:txBody>
      </p:sp>
      <p:pic>
        <p:nvPicPr>
          <p:cNvPr id="13" name="Espace réservé pour une image  14">
            <a:extLst>
              <a:ext uri="{FF2B5EF4-FFF2-40B4-BE49-F238E27FC236}">
                <a16:creationId xmlns:a16="http://schemas.microsoft.com/office/drawing/2014/main" id="{2C5F9F5F-3EAA-2D0C-1CC3-BA698086A15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6BEF0C4-418F-88BE-FE86-7C75F5568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977" y="2718915"/>
            <a:ext cx="8140045" cy="248914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6713BA4-9A9D-CC55-CCE8-0FB390DFB6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E674944-41D9-4A9D-FB45-9E4AFD23BC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50D46BB-9387-79EF-4EEB-7768488FE56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6091AA2-0CB8-3B9F-DAF4-46B8C3D80E8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86EA1F4-2E53-7617-5127-6EB38665559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B803D4-E84B-99E9-367B-6C0CEF03855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E8130F-7AC9-90A0-24EF-E5A71EEB63F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DDAC47-B9EE-0370-5731-B63F786E6CDE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</p:spTree>
    <p:extLst>
      <p:ext uri="{BB962C8B-B14F-4D97-AF65-F5344CB8AC3E}">
        <p14:creationId xmlns:p14="http://schemas.microsoft.com/office/powerpoint/2010/main" val="2527704532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3BB66-2D8E-2BC3-52C3-A750B5DEE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FBEED42A-7AFD-97FC-3741-5E57EFA1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إليكم هذا النموذج؟ صححوا. هناك إجابات أخرى ممكنة</a:t>
            </a:r>
          </a:p>
        </p:txBody>
      </p:sp>
      <p:pic>
        <p:nvPicPr>
          <p:cNvPr id="13" name="Espace réservé pour une image  14">
            <a:extLst>
              <a:ext uri="{FF2B5EF4-FFF2-40B4-BE49-F238E27FC236}">
                <a16:creationId xmlns:a16="http://schemas.microsoft.com/office/drawing/2014/main" id="{0C8F226E-7221-3438-FF20-02291F2CBA3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0166C8B-AA18-D4B5-3374-FAFA0ABCE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977" y="2718915"/>
            <a:ext cx="8140045" cy="248914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3102C1E-D5EF-C99A-EBA2-7C350C86DC75}"/>
              </a:ext>
            </a:extLst>
          </p:cNvPr>
          <p:cNvSpPr txBox="1"/>
          <p:nvPr/>
        </p:nvSpPr>
        <p:spPr>
          <a:xfrm>
            <a:off x="501977" y="3561418"/>
            <a:ext cx="5949179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 rtl="1"/>
            <a:r>
              <a:rPr lang="ar-MA" sz="4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يُصْبِحُ مُهَنْدِساً وَطَبيباً وَمُدَرِّساً وَنَجّاراً.</a:t>
            </a:r>
            <a:endParaRPr lang="fr-MA" sz="4000" b="1" kern="0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15A60B9-B975-88B7-6520-DD55FA7F9B3A}"/>
              </a:ext>
            </a:extLst>
          </p:cNvPr>
          <p:cNvSpPr txBox="1"/>
          <p:nvPr/>
        </p:nvSpPr>
        <p:spPr>
          <a:xfrm>
            <a:off x="466397" y="4279110"/>
            <a:ext cx="547118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ar-MA" sz="40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ظَلَّ ٱلْفَرْدُ مُحْتاجاً دائِماً لِغَيْرِهِ.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F0C7671-4392-F6B9-B168-92B47381017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A269D2A-6351-794F-A1E2-F03F23041E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3A75C8B-7FE8-B3B0-C94C-8B9DBA0A5E4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6B4D337-5A1C-7735-00A0-83E4E125B37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C402B06-B9E6-827E-56FF-7F9797C3A24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B14DA64-3659-822C-6F3E-3D466FED31F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FA51B93-0457-CBCF-10CE-03A361381BD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C02784-E011-948E-34DC-3AE6E578867E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</p:spTree>
    <p:extLst>
      <p:ext uri="{BB962C8B-B14F-4D97-AF65-F5344CB8AC3E}">
        <p14:creationId xmlns:p14="http://schemas.microsoft.com/office/powerpoint/2010/main" val="1884433344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2B07D-8018-232E-E61A-00E805AD1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0C0AEB53-6C9A-DA5F-09DC-11F95EA0D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السؤال الخامس. من يجيب؟</a:t>
            </a:r>
          </a:p>
        </p:txBody>
      </p:sp>
      <p:pic>
        <p:nvPicPr>
          <p:cNvPr id="13" name="Espace réservé pour une image  14">
            <a:extLst>
              <a:ext uri="{FF2B5EF4-FFF2-40B4-BE49-F238E27FC236}">
                <a16:creationId xmlns:a16="http://schemas.microsoft.com/office/drawing/2014/main" id="{E4E94E0E-7A9A-BBE4-D31D-FECB1916052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565FA05-ACFB-0684-2DFC-F20761C09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803" y="2394285"/>
            <a:ext cx="8136394" cy="297179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DC857B6-1154-7989-56ED-F5D8729B68F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CAAA1BF-3ED9-0BCF-F707-172EA85582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1990BCC-DD2A-54B0-A99C-E66E774AEA4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4422CEB-7E9E-F0A2-EADF-3D05E3A0C90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1F7149E-6011-174D-AC91-1D2E9E47B9C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CB419A5-6D9F-2B02-93B7-1AAB9E1AC41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B09ECF-8BCE-D248-4C30-831F3E847F5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08AFF7-51C1-49BE-C48C-9AFB3EC98F0F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</p:spTree>
    <p:extLst>
      <p:ext uri="{BB962C8B-B14F-4D97-AF65-F5344CB8AC3E}">
        <p14:creationId xmlns:p14="http://schemas.microsoft.com/office/powerpoint/2010/main" val="2751423947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7EDA2-A94F-4BF8-DF31-33DE2E64A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157CB43B-7876-5989-8761-866FA93B6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</a:p>
        </p:txBody>
      </p:sp>
      <p:pic>
        <p:nvPicPr>
          <p:cNvPr id="13" name="Espace réservé pour une image  14">
            <a:extLst>
              <a:ext uri="{FF2B5EF4-FFF2-40B4-BE49-F238E27FC236}">
                <a16:creationId xmlns:a16="http://schemas.microsoft.com/office/drawing/2014/main" id="{BCC5CB52-46D0-EF3A-90CE-87C0DFE550F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5949240-3238-E0B8-37E0-9E7401F45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803" y="2394285"/>
            <a:ext cx="8136394" cy="297179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C74A556-BE5F-DBD9-19EA-9C12E2C88B19}"/>
              </a:ext>
            </a:extLst>
          </p:cNvPr>
          <p:cNvSpPr txBox="1"/>
          <p:nvPr/>
        </p:nvSpPr>
        <p:spPr>
          <a:xfrm>
            <a:off x="451946" y="3049187"/>
            <a:ext cx="741823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ناسِخٌ فعليٌّ</a:t>
            </a:r>
            <a:endParaRPr kumimoji="0" lang="fr-FR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5B1347B-7B7C-A825-75AD-ADE17B5CE546}"/>
              </a:ext>
            </a:extLst>
          </p:cNvPr>
          <p:cNvSpPr txBox="1"/>
          <p:nvPr/>
        </p:nvSpPr>
        <p:spPr>
          <a:xfrm>
            <a:off x="415159" y="3777222"/>
            <a:ext cx="73557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اِسْمُ لَيْسَ مَرْفوعٌ </a:t>
            </a:r>
            <a:endParaRPr kumimoji="0" lang="fr-FR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29639F3-CB2D-3AE2-D43C-D9EC7F527646}"/>
              </a:ext>
            </a:extLst>
          </p:cNvPr>
          <p:cNvSpPr txBox="1"/>
          <p:nvPr/>
        </p:nvSpPr>
        <p:spPr>
          <a:xfrm>
            <a:off x="404648" y="4543520"/>
            <a:ext cx="736621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خَبَرُ لَيْسَ مَنْصوبٌ </a:t>
            </a:r>
            <a:endParaRPr kumimoji="0" lang="fr-FR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4FF4415-4C42-F102-A889-1E0B4CCAF88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B524991-A89C-AC9D-DC0D-E1CEBACDDE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11F44CA-71FC-6976-01D5-9136DACA534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C75AF45-4315-8A72-2342-AA7A5037658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613A51C-CAF9-F36C-E343-A1471E3DD59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1F38BDB-0A6F-BE52-58D9-1B15889D413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88EEC6-980F-CC47-F716-3D0CDD288F8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AEF229-F07F-2AD1-EC74-4229044ED17D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</p:spTree>
    <p:extLst>
      <p:ext uri="{BB962C8B-B14F-4D97-AF65-F5344CB8AC3E}">
        <p14:creationId xmlns:p14="http://schemas.microsoft.com/office/powerpoint/2010/main" val="315765187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4CE41-FEEC-9491-0DA5-71307BCDD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457611A-7320-684C-F81A-1AE5EA588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تنظيم حصص الأسبوع الرابع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7CE2658-CA21-E83E-5252-F002239D073E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3BB743F-C8AB-23D6-06EE-344CFF115A5F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552710A4-5C08-F139-B434-DCB40E406389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91666A1-FD43-165C-4D4D-2AB1E5289646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B9037693-DB46-89FF-2955-B70DAC6A1724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39FEDF2F-9A91-9E1F-CE58-3A773D210A9A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B9A4D98-C7AB-CFDC-8C5F-3CF6D60447B2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FB9D134F-B08A-AD59-ADF8-20CF6643F522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A3E44CB0-0E44-3BF9-6CAD-42FB6CCC8217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9E3A479A-EEFB-F915-EA6D-0DD2483EFFC9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88207185-0779-F740-8062-E613F545AF84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D1A78702-1C85-B8FA-B6E7-487DC548638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F2217A3-3DCE-8FA8-DC5D-88309677DB89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C6B37890-08DD-96EB-59EC-CFAE5575D3E5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B87D9F6C-1632-01E4-480B-407F5A63DD4A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ECA8D43B-AB0F-7528-D9B6-BC3E1FED1511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(10د)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الكتابة: إنتاج كتابي – الحصة 3 (30د)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: إنتاج كتابي – الحصة</a:t>
            </a: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4 (30د)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2A11E91D-DD7F-4D68-6766-CCE041A224AC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(10د)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</a:t>
            </a: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أساليب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(30د 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التحدث . (30د)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AAFE7851-E2D3-68F1-0F59-D7AEBD4371E4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(10د)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ما بعد القراءة : تقويم المقروء(30د)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: إنتاج كتابي الحصة 5 (30د)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F995977D-D080-F8DC-1765-C92BA2C1448F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 (10د)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ما قبل القراءة: التوقع والتحقق 30 د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أثناء القراءة – الفهم 30 د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3EF57EB2-92EA-D577-5182-804203EE8AEF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1نشاط اعتيادي (10د)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: أثناء القراءة (30د)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الكتابة: التراكيب . (30د)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394A7D7-EDA0-D582-42DC-F0D1DB6E2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499327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BA90E6FB-8CC9-826B-0174-4723655A6D27}"/>
              </a:ext>
            </a:extLst>
          </p:cNvPr>
          <p:cNvSpPr txBox="1">
            <a:spLocks/>
          </p:cNvSpPr>
          <p:nvPr/>
        </p:nvSpPr>
        <p:spPr>
          <a:xfrm>
            <a:off x="757652" y="54624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نشاط اعتيادي (10د)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مراجعة توليف (شكل وفهم) (40د)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Wingdings" panose="05000000000000000000" pitchFamily="2" charset="2"/>
              </a:rPr>
              <a:t>القراءة الاثرائية : الحصة 4 (20د)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427005E6-B6B9-7A50-B0EB-9D0ED6690F1B}"/>
              </a:ext>
            </a:extLst>
          </p:cNvPr>
          <p:cNvSpPr/>
          <p:nvPr/>
        </p:nvSpPr>
        <p:spPr>
          <a:xfrm>
            <a:off x="2917910" y="499327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اليوم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6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5315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B314F-4F40-E742-3A9F-FCF289F7D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CE3B9B90-8B00-78CE-5EFC-3159A4D8F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السؤال السادس. من يجيب؟</a:t>
            </a:r>
          </a:p>
        </p:txBody>
      </p:sp>
      <p:pic>
        <p:nvPicPr>
          <p:cNvPr id="13" name="Espace réservé pour une image  14">
            <a:extLst>
              <a:ext uri="{FF2B5EF4-FFF2-40B4-BE49-F238E27FC236}">
                <a16:creationId xmlns:a16="http://schemas.microsoft.com/office/drawing/2014/main" id="{E28EDE97-853B-00CC-A06C-55FA41AD0E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047F9AC-F10F-2DFE-26B2-56151CEF7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169" y="2053471"/>
            <a:ext cx="8229600" cy="385403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0EBC4A3-6C54-5BA3-3329-0094CC71231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9E94E26-2AF7-0885-C090-7BE66EFC6C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2B983DD-727B-52BA-987A-FBC1BC06A44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72DF6F8-EF6B-A521-9139-BDC6555FCAC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46E56D9-8D45-EA07-BE9C-C006D0D3086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71B6D8-1979-1F07-6718-62E7E26068A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3BF5C3-339F-F595-6F18-1947E3B258C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C2F99C-6F20-F28E-44DF-9E10F34EBA5E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</p:spTree>
    <p:extLst>
      <p:ext uri="{BB962C8B-B14F-4D97-AF65-F5344CB8AC3E}">
        <p14:creationId xmlns:p14="http://schemas.microsoft.com/office/powerpoint/2010/main" val="2227219990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5DAB5-7C90-04C8-AE00-F6F2FBC75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FEE6A32F-5B63-0284-5A0A-C665BC6A9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</a:p>
        </p:txBody>
      </p:sp>
      <p:pic>
        <p:nvPicPr>
          <p:cNvPr id="13" name="Espace réservé pour une image  14">
            <a:extLst>
              <a:ext uri="{FF2B5EF4-FFF2-40B4-BE49-F238E27FC236}">
                <a16:creationId xmlns:a16="http://schemas.microsoft.com/office/drawing/2014/main" id="{BA2BD374-957D-3DDB-8B3C-D912433A47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B05AF75-219D-E3B3-4286-D125FF136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169" y="2053471"/>
            <a:ext cx="8229600" cy="385403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A22B054-79CF-F630-2C10-87C51B42C5B4}"/>
              </a:ext>
            </a:extLst>
          </p:cNvPr>
          <p:cNvSpPr txBox="1"/>
          <p:nvPr/>
        </p:nvSpPr>
        <p:spPr>
          <a:xfrm>
            <a:off x="431068" y="2710249"/>
            <a:ext cx="7667153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عاشَتْ بَيْنَ أَفْرادِ أُسْرَتِها.</a:t>
            </a:r>
            <a:endParaRPr kumimoji="0" lang="fr-FR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DED891F-FF67-595F-E403-0AB88BA1CF32}"/>
              </a:ext>
            </a:extLst>
          </p:cNvPr>
          <p:cNvSpPr txBox="1"/>
          <p:nvPr/>
        </p:nvSpPr>
        <p:spPr>
          <a:xfrm>
            <a:off x="431068" y="3460130"/>
            <a:ext cx="7578150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عِشْنا بَيْنَ أَفْرادِ أُسَرِنا.</a:t>
            </a:r>
            <a:endParaRPr kumimoji="0" lang="fr-FR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CA15ACA-3BE6-67B2-D369-87A80A84A0B2}"/>
              </a:ext>
            </a:extLst>
          </p:cNvPr>
          <p:cNvSpPr txBox="1"/>
          <p:nvPr/>
        </p:nvSpPr>
        <p:spPr>
          <a:xfrm>
            <a:off x="380229" y="4198024"/>
            <a:ext cx="7717992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عِشْتُمْ بَيْنَ أَفْرادِ أُسَرِكُمْ.</a:t>
            </a:r>
            <a:endParaRPr kumimoji="0" lang="fr-FR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72F7414-BFE1-81B3-A2DD-DF4EC8699485}"/>
              </a:ext>
            </a:extLst>
          </p:cNvPr>
          <p:cNvSpPr txBox="1"/>
          <p:nvPr/>
        </p:nvSpPr>
        <p:spPr>
          <a:xfrm>
            <a:off x="380228" y="4976598"/>
            <a:ext cx="7717992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عِشْتُنَّ بَيْنَ أَفْرادِ أُسَرِكُنَّ</a:t>
            </a:r>
            <a:r>
              <a:rPr lang="ar-MA" sz="48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kumimoji="0" lang="fr-FR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14C7DB6-6357-44E0-8CB5-18015A6D94D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FF0DB7B-A289-7260-C439-86C8A1440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F4940D2-D9AC-867C-70D4-9B6510A29FC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B8442D2-B75D-591C-60EE-FB01223B732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1127AF-92A1-53FE-6660-CE962698057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221226-0CCD-51A3-F70F-E45157B73D2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453D254-B6F3-6D3A-B039-A7B6F32DFE5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3028625-BFE1-7C32-8A3D-AE27A80E7612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</p:spTree>
    <p:extLst>
      <p:ext uri="{BB962C8B-B14F-4D97-AF65-F5344CB8AC3E}">
        <p14:creationId xmlns:p14="http://schemas.microsoft.com/office/powerpoint/2010/main" val="3007673864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CF985-FD44-284B-1EF4-455AC5E6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BD78FFDB-B479-91B6-318E-6F279EADD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F3FC7D3-16E7-32AB-47D1-DFBED1F02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25259" y="1983798"/>
            <a:ext cx="799263" cy="792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1F05B45-4F3B-4AC0-FD76-415805DB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/>
          <a:lstStyle/>
          <a:p>
            <a:pPr lvl="0">
              <a:defRPr/>
            </a:pPr>
            <a:r>
              <a:rPr lang="ar-MA" dirty="0">
                <a:solidFill>
                  <a:srgbClr val="424D7B"/>
                </a:solidFill>
              </a:rPr>
              <a:t>ورشة القراءة – القراءة الاثرائية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1C85B691-E8E6-CBFE-8F93-727DFAC3558A}"/>
              </a:ext>
            </a:extLst>
          </p:cNvPr>
          <p:cNvSpPr txBox="1">
            <a:spLocks/>
          </p:cNvSpPr>
          <p:nvPr/>
        </p:nvSpPr>
        <p:spPr>
          <a:xfrm>
            <a:off x="2160550" y="2756078"/>
            <a:ext cx="4964709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الصحن الصغير – إعادة تركيب عناصر القصة.</a:t>
            </a: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AED3BA7B-63D1-DAEB-A7B7-16C6E10F85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903951" y="1756564"/>
            <a:ext cx="54000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C60C81-D7D7-2EAD-6045-0B3B679B5792}"/>
              </a:ext>
            </a:extLst>
          </p:cNvPr>
          <p:cNvSpPr txBox="1"/>
          <p:nvPr/>
        </p:nvSpPr>
        <p:spPr>
          <a:xfrm>
            <a:off x="3903631" y="1807822"/>
            <a:ext cx="33287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  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 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– الحصة 4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75FDFD7-C2D2-8623-B22B-A793825C802F}"/>
              </a:ext>
            </a:extLst>
          </p:cNvPr>
          <p:cNvSpPr/>
          <p:nvPr/>
        </p:nvSpPr>
        <p:spPr>
          <a:xfrm>
            <a:off x="6372403" y="963974"/>
            <a:ext cx="404317" cy="404317"/>
          </a:xfrm>
          <a:prstGeom prst="ellipse">
            <a:avLst/>
          </a:prstGeom>
          <a:solidFill>
            <a:srgbClr val="00AC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3</a:t>
            </a:r>
            <a:endParaRPr lang="fr-MA" sz="32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77655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7ACAF-A68C-4C03-DF04-C9211C511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4319FB4-DF06-0E23-9F31-47A24DE65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اليوم سنعيد سرد قصة الصحن الصغير بأسلوبنا الخاص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41FC96C-5225-A586-CE19-E8C100F905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6218F91-16A4-8551-EB87-3B790C635A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58342D9-EE81-F25D-5841-F338DA7FE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1E5396-2AA7-46B9-500D-4B739C7046A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3E2E30-72A2-E844-7BC6-D1457F1F02B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0C99C2-D9E2-0727-80AA-5200934B9F2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BA1C81-A5BD-46F4-2E74-7C2BE3751FA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F6926D-BFDE-B878-97D5-43274511096D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14" name="Espace réservé pour une image  14">
            <a:extLst>
              <a:ext uri="{FF2B5EF4-FFF2-40B4-BE49-F238E27FC236}">
                <a16:creationId xmlns:a16="http://schemas.microsoft.com/office/drawing/2014/main" id="{757DB0B5-40DA-5904-2710-BEAC17574FF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59CC78B-E143-C095-6D09-8EF81B18FD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6875" y="2207650"/>
            <a:ext cx="3337362" cy="364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6589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2F730-3CC8-4026-E162-97F7DB4F3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DBED1190-5BF5-DAF9-8D61-86DEACEFA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دادة القراءة التي قمتم بتعبئتها خلال الحصص الماضية.</a:t>
            </a:r>
          </a:p>
        </p:txBody>
      </p:sp>
      <p:pic>
        <p:nvPicPr>
          <p:cNvPr id="14" name="Espace réservé pour une image  14">
            <a:extLst>
              <a:ext uri="{FF2B5EF4-FFF2-40B4-BE49-F238E27FC236}">
                <a16:creationId xmlns:a16="http://schemas.microsoft.com/office/drawing/2014/main" id="{3F9EBD33-2B5A-A1D5-CD62-03D9A804922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643767F4-D284-C28C-4B04-1B93E49A63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544204"/>
              </p:ext>
            </p:extLst>
          </p:nvPr>
        </p:nvGraphicFramePr>
        <p:xfrm>
          <a:off x="511686" y="1892666"/>
          <a:ext cx="8120628" cy="4704956"/>
        </p:xfrm>
        <a:graphic>
          <a:graphicData uri="http://schemas.openxmlformats.org/drawingml/2006/table">
            <a:tbl>
              <a:tblPr firstRow="1" firstCol="1" bandRow="1"/>
              <a:tblGrid>
                <a:gridCol w="5819061">
                  <a:extLst>
                    <a:ext uri="{9D8B030D-6E8A-4147-A177-3AD203B41FA5}">
                      <a16:colId xmlns:a16="http://schemas.microsoft.com/office/drawing/2014/main" val="955859640"/>
                    </a:ext>
                  </a:extLst>
                </a:gridCol>
                <a:gridCol w="2301567">
                  <a:extLst>
                    <a:ext uri="{9D8B030D-6E8A-4147-A177-3AD203B41FA5}">
                      <a16:colId xmlns:a16="http://schemas.microsoft.com/office/drawing/2014/main" val="2781370982"/>
                    </a:ext>
                  </a:extLst>
                </a:gridCol>
              </a:tblGrid>
              <a:tr h="470737">
                <a:tc gridSpan="2">
                  <a:txBody>
                    <a:bodyPr/>
                    <a:lstStyle>
                      <a:lvl1pPr marL="0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bg1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عُنْوانُ </a:t>
                      </a:r>
                      <a:r>
                        <a:rPr lang="ar-MA" sz="2400" b="1" kern="1200" dirty="0" err="1">
                          <a:solidFill>
                            <a:schemeClr val="bg1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ﭐلْقِصَّةِ</a:t>
                      </a:r>
                      <a:r>
                        <a:rPr lang="ar-MA" sz="2400" b="1" kern="1200" dirty="0">
                          <a:solidFill>
                            <a:schemeClr val="bg1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: .............................</a:t>
                      </a:r>
                      <a:endParaRPr lang="fr-MA" sz="2400" b="1" kern="1200" dirty="0">
                        <a:solidFill>
                          <a:schemeClr val="bg1"/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924" marR="37924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4D7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M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924" marR="37924" marT="0" marB="0" anchor="ctr"/>
                </a:tc>
                <a:extLst>
                  <a:ext uri="{0D108BD9-81ED-4DB2-BD59-A6C34878D82A}">
                    <a16:rowId xmlns:a16="http://schemas.microsoft.com/office/drawing/2014/main" val="553819832"/>
                  </a:ext>
                </a:extLst>
              </a:tr>
              <a:tr h="415363">
                <a:tc gridSpan="2">
                  <a:txBody>
                    <a:bodyPr/>
                    <a:lstStyle>
                      <a:lvl1pPr marL="0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اَلْجُزْءُ </a:t>
                      </a:r>
                      <a:r>
                        <a:rPr lang="ar-MA" sz="24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ﭐلْأَوَّلُ</a:t>
                      </a: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 </a:t>
                      </a:r>
                      <a:endParaRPr lang="fr-MA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924" marR="37924" marT="0" marB="0" anchor="ctr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9FE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dirty="0"/>
                    </a:p>
                  </a:txBody>
                  <a:tcPr marL="37924" marR="37924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702333"/>
                  </a:ext>
                </a:extLst>
              </a:tr>
              <a:tr h="954714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MA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24D7C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..................................................................................................................................................................................................................................</a:t>
                      </a:r>
                      <a:endParaRPr kumimoji="0" lang="fr-MA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24D7C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924" marR="37924" marT="0" marB="0" anchor="ctr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أ</a:t>
                      </a: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َ</a:t>
                      </a: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ف</a:t>
                      </a: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ْ</a:t>
                      </a: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كار</a:t>
                      </a: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ُ</a:t>
                      </a: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SA" sz="24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ﭐل</a:t>
                      </a: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ْ</a:t>
                      </a: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ج</a:t>
                      </a: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ُ</a:t>
                      </a: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ز</a:t>
                      </a: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ْ</a:t>
                      </a: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ء</a:t>
                      </a: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ِ</a:t>
                      </a:r>
                      <a:endParaRPr lang="fr-MA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924" marR="37924" marT="0" marB="0" anchor="ctr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9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090607"/>
                  </a:ext>
                </a:extLst>
              </a:tr>
              <a:tr h="954714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MA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24D7C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..................................................................................................................................................................................................................................</a:t>
                      </a:r>
                      <a:endParaRPr kumimoji="0" lang="fr-MA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24D7C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924" marR="37924" marT="0" marB="0" anchor="ctr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مَعْلوماتٌ جَديدَةٌ وَتَعابيرُ جَميلَةٌ </a:t>
                      </a:r>
                      <a:endParaRPr lang="fr-MA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924" marR="37924" marT="0" marB="0" anchor="ctr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9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686766"/>
                  </a:ext>
                </a:extLst>
              </a:tr>
              <a:tr h="954714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MA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24D7C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..................................................................................................................................................................................................................................</a:t>
                      </a:r>
                      <a:endParaRPr kumimoji="0" lang="fr-MA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24D7C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924" marR="37924" marT="0" marB="0" anchor="ctr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مُلَخَّصُ </a:t>
                      </a:r>
                      <a:r>
                        <a:rPr lang="ar-MA" sz="24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ﭐلْجُزْءِ</a:t>
                      </a: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endParaRPr lang="fr-MA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924" marR="37924" marT="0" marB="0" anchor="ctr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9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021215"/>
                  </a:ext>
                </a:extLst>
              </a:tr>
              <a:tr h="954714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MA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24D7C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..................................................................................................................................................................................................................................</a:t>
                      </a:r>
                      <a:endParaRPr kumimoji="0" lang="fr-MA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24D7C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924" marR="37924" marT="0" marB="0" anchor="ctr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مُعْجَمي </a:t>
                      </a:r>
                      <a:r>
                        <a:rPr lang="ar-MA" sz="24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ﭐلْجَديدُ</a:t>
                      </a:r>
                      <a:endParaRPr lang="fr-MA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924" marR="37924" marT="0" marB="0" anchor="ctr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9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641313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0C5E4F10-9E3B-25D2-5AD4-2A599F51AB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64855A3-522B-6183-D796-2AE018CD76D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AE0D2FB-E1CE-0299-995C-BE2E4CAFC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4BF9A10-1926-843A-DE06-24645AA357D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6441646-D633-0D94-6D4F-B27AF60A50F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C3F4227-8E29-834E-D7AD-6548DB30E72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E6D957-7CE0-6B7D-2D00-1F8557D85FF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70CECE-2B2D-5D0B-D2BF-873F89DCB61F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</p:spTree>
    <p:extLst>
      <p:ext uri="{BB962C8B-B14F-4D97-AF65-F5344CB8AC3E}">
        <p14:creationId xmlns:p14="http://schemas.microsoft.com/office/powerpoint/2010/main" val="139543509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2C19B-C0CF-C796-52F9-5EBE94271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72E2FD8A-7651-7766-2CAE-72DCFEE87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بأهم أحداثها.</a:t>
            </a:r>
          </a:p>
        </p:txBody>
      </p:sp>
      <p:pic>
        <p:nvPicPr>
          <p:cNvPr id="14" name="Espace réservé pour une image  14">
            <a:extLst>
              <a:ext uri="{FF2B5EF4-FFF2-40B4-BE49-F238E27FC236}">
                <a16:creationId xmlns:a16="http://schemas.microsoft.com/office/drawing/2014/main" id="{11C31609-83FB-4861-68CC-485CC1B64F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721EE43-895E-B136-12D0-A695919127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1A7F116-F5D0-CAAC-7370-68C7E9445B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4E206E0-DA61-194D-5890-431834B588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DFBEF6F-C644-7414-903A-F6C9F455E93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DA07496-30EE-0DF4-690D-8B88EE9CA84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43C263-E871-6547-AC9A-F397925F232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392D14-E8C5-E175-FF1D-8320BEEE1F6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FAD6586-27E5-9E62-BEBC-1CF24F9C0220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CFF2F994-8B70-7B62-07B5-49F4F1AC1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872982"/>
              </p:ext>
            </p:extLst>
          </p:nvPr>
        </p:nvGraphicFramePr>
        <p:xfrm>
          <a:off x="511686" y="1892666"/>
          <a:ext cx="8120628" cy="4704956"/>
        </p:xfrm>
        <a:graphic>
          <a:graphicData uri="http://schemas.openxmlformats.org/drawingml/2006/table">
            <a:tbl>
              <a:tblPr firstRow="1" firstCol="1" bandRow="1"/>
              <a:tblGrid>
                <a:gridCol w="5819061">
                  <a:extLst>
                    <a:ext uri="{9D8B030D-6E8A-4147-A177-3AD203B41FA5}">
                      <a16:colId xmlns:a16="http://schemas.microsoft.com/office/drawing/2014/main" val="955859640"/>
                    </a:ext>
                  </a:extLst>
                </a:gridCol>
                <a:gridCol w="2301567">
                  <a:extLst>
                    <a:ext uri="{9D8B030D-6E8A-4147-A177-3AD203B41FA5}">
                      <a16:colId xmlns:a16="http://schemas.microsoft.com/office/drawing/2014/main" val="2781370982"/>
                    </a:ext>
                  </a:extLst>
                </a:gridCol>
              </a:tblGrid>
              <a:tr h="470737">
                <a:tc gridSpan="2">
                  <a:txBody>
                    <a:bodyPr/>
                    <a:lstStyle>
                      <a:lvl1pPr marL="0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bg1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عُنْوانُ </a:t>
                      </a:r>
                      <a:r>
                        <a:rPr lang="ar-MA" sz="2400" b="1" kern="1200" dirty="0" err="1">
                          <a:solidFill>
                            <a:schemeClr val="bg1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ﭐلْقِصَّةِ</a:t>
                      </a:r>
                      <a:r>
                        <a:rPr lang="ar-MA" sz="2400" b="1" kern="1200" dirty="0">
                          <a:solidFill>
                            <a:schemeClr val="bg1"/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: .............................</a:t>
                      </a:r>
                      <a:endParaRPr lang="fr-MA" sz="2400" b="1" kern="1200" dirty="0">
                        <a:solidFill>
                          <a:schemeClr val="bg1"/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924" marR="37924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24D7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MA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7924" marR="37924" marT="0" marB="0" anchor="ctr"/>
                </a:tc>
                <a:extLst>
                  <a:ext uri="{0D108BD9-81ED-4DB2-BD59-A6C34878D82A}">
                    <a16:rowId xmlns:a16="http://schemas.microsoft.com/office/drawing/2014/main" val="553819832"/>
                  </a:ext>
                </a:extLst>
              </a:tr>
              <a:tr h="415363">
                <a:tc gridSpan="2">
                  <a:txBody>
                    <a:bodyPr/>
                    <a:lstStyle>
                      <a:lvl1pPr marL="0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اَلْجُزْءُ </a:t>
                      </a:r>
                      <a:r>
                        <a:rPr lang="ar-MA" sz="24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ﭐلْأَوَّلُ</a:t>
                      </a: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 </a:t>
                      </a:r>
                      <a:endParaRPr lang="fr-MA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924" marR="37924" marT="0" marB="0" anchor="ctr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9FE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dirty="0"/>
                    </a:p>
                  </a:txBody>
                  <a:tcPr marL="37924" marR="37924" marT="0" marB="0"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702333"/>
                  </a:ext>
                </a:extLst>
              </a:tr>
              <a:tr h="954714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MA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24D7C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..................................................................................................................................................................................................................................</a:t>
                      </a:r>
                      <a:endParaRPr kumimoji="0" lang="fr-MA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24D7C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924" marR="37924" marT="0" marB="0" anchor="ctr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أ</a:t>
                      </a: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َ</a:t>
                      </a: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ف</a:t>
                      </a: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ْ</a:t>
                      </a: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كار</a:t>
                      </a: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ُ</a:t>
                      </a: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r>
                        <a:rPr lang="ar-SA" sz="24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ﭐل</a:t>
                      </a: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ْ</a:t>
                      </a: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ج</a:t>
                      </a: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ُ</a:t>
                      </a: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ز</a:t>
                      </a: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ْ</a:t>
                      </a:r>
                      <a:r>
                        <a:rPr lang="ar-S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ء</a:t>
                      </a: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ِ</a:t>
                      </a:r>
                      <a:endParaRPr lang="fr-MA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924" marR="37924" marT="0" marB="0" anchor="ctr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9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090607"/>
                  </a:ext>
                </a:extLst>
              </a:tr>
              <a:tr h="954714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MA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24D7C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..................................................................................................................................................................................................................................</a:t>
                      </a:r>
                      <a:endParaRPr kumimoji="0" lang="fr-MA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24D7C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924" marR="37924" marT="0" marB="0" anchor="ctr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مَعْلوماتٌ جَديدَةٌ وَتَعابيرُ جَميلَةٌ </a:t>
                      </a:r>
                      <a:endParaRPr lang="fr-MA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924" marR="37924" marT="0" marB="0" anchor="ctr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9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686766"/>
                  </a:ext>
                </a:extLst>
              </a:tr>
              <a:tr h="954714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MA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24D7C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..................................................................................................................................................................................................................................</a:t>
                      </a:r>
                      <a:endParaRPr kumimoji="0" lang="fr-MA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24D7C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924" marR="37924" marT="0" marB="0" anchor="ctr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مُلَخَّصُ </a:t>
                      </a:r>
                      <a:r>
                        <a:rPr lang="ar-MA" sz="24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ﭐلْجُزْءِ</a:t>
                      </a: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 </a:t>
                      </a:r>
                      <a:endParaRPr lang="fr-MA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924" marR="37924" marT="0" marB="0" anchor="ctr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9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021215"/>
                  </a:ext>
                </a:extLst>
              </a:tr>
              <a:tr h="954714"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MA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24D7C"/>
                          </a:solidFill>
                          <a:effectLst/>
                          <a:uLnTx/>
                          <a:uFillTx/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..................................................................................................................................................................................................................................</a:t>
                      </a:r>
                      <a:endParaRPr kumimoji="0" lang="fr-MA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24D7C"/>
                        </a:solidFill>
                        <a:effectLst/>
                        <a:uLnTx/>
                        <a:uFillTx/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924" marR="37924" marT="0" marB="0" anchor="ctr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257169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514337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771506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028675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285843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1543011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1800180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057349" algn="l" defTabSz="514337" rtl="0" eaLnBrk="1" latinLnBrk="0" hangingPunct="1">
                        <a:defRPr sz="1013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ar-MA" sz="24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مُعْجَمي </a:t>
                      </a:r>
                      <a:r>
                        <a:rPr lang="ar-MA" sz="24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Calibri" panose="020F0502020204030204" pitchFamily="34" charset="0"/>
                          <a:cs typeface="Microsoft Uighur" panose="02000000000000000000" pitchFamily="2" charset="-78"/>
                        </a:rPr>
                        <a:t>ﭐلْجَديدُ</a:t>
                      </a:r>
                      <a:endParaRPr lang="fr-MA" sz="24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Calibri" panose="020F0502020204030204" pitchFamily="34" charset="0"/>
                        <a:cs typeface="Microsoft Uighur" panose="02000000000000000000" pitchFamily="2" charset="-78"/>
                      </a:endParaRPr>
                    </a:p>
                  </a:txBody>
                  <a:tcPr marL="37924" marR="37924" marT="0" marB="0" anchor="ctr">
                    <a:lnL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24D7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9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641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957704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321BF-D3B1-C4E9-DEEA-D4F137D1C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24E72F0-BF50-F88B-C115-8F70EC311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سنبني معا خريطة ذهنية للقصة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</a:p>
        </p:txBody>
      </p:sp>
      <p:pic>
        <p:nvPicPr>
          <p:cNvPr id="16" name="Espace réservé pour une image  17">
            <a:extLst>
              <a:ext uri="{FF2B5EF4-FFF2-40B4-BE49-F238E27FC236}">
                <a16:creationId xmlns:a16="http://schemas.microsoft.com/office/drawing/2014/main" id="{714B3821-5C5A-F26B-71C2-6CA7E614150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aphicFrame>
        <p:nvGraphicFramePr>
          <p:cNvPr id="23" name="Diagramme 22">
            <a:extLst>
              <a:ext uri="{FF2B5EF4-FFF2-40B4-BE49-F238E27FC236}">
                <a16:creationId xmlns:a16="http://schemas.microsoft.com/office/drawing/2014/main" id="{B5F0345C-7356-D9A7-CF7D-4A0F5B8505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9296608"/>
              </p:ext>
            </p:extLst>
          </p:nvPr>
        </p:nvGraphicFramePr>
        <p:xfrm>
          <a:off x="811160" y="1914904"/>
          <a:ext cx="7521680" cy="3284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" name="Flèche : bas 23">
            <a:extLst>
              <a:ext uri="{FF2B5EF4-FFF2-40B4-BE49-F238E27FC236}">
                <a16:creationId xmlns:a16="http://schemas.microsoft.com/office/drawing/2014/main" id="{56FB5D30-446A-486A-AA5D-63722AA10E1A}"/>
              </a:ext>
            </a:extLst>
          </p:cNvPr>
          <p:cNvSpPr/>
          <p:nvPr/>
        </p:nvSpPr>
        <p:spPr>
          <a:xfrm>
            <a:off x="4397542" y="5221949"/>
            <a:ext cx="348916" cy="307690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0B6A7742-3137-E3C7-3F58-A19EA4D7C8E7}"/>
              </a:ext>
            </a:extLst>
          </p:cNvPr>
          <p:cNvSpPr/>
          <p:nvPr/>
        </p:nvSpPr>
        <p:spPr>
          <a:xfrm>
            <a:off x="811160" y="5529639"/>
            <a:ext cx="7521680" cy="818147"/>
          </a:xfrm>
          <a:prstGeom prst="roundRect">
            <a:avLst/>
          </a:prstGeom>
          <a:solidFill>
            <a:srgbClr val="F0F9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اَلْعِبْرَةُ الّتي </a:t>
            </a:r>
            <a:r>
              <a:rPr lang="ar-MA" sz="36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اسْتَفْدْتُها</a:t>
            </a:r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: ..........................................................</a:t>
            </a:r>
            <a:endParaRPr lang="fr-MA" sz="3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A4BDFA6-B4A4-FF8B-2A25-DE1AC86C1BF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8D345D7-F498-36C9-ABE8-772E48FEE432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B1272EE-0DC1-3A6C-4431-68F788B093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8F91EE4-6DDD-5CF7-6184-3C226AA6D4DC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6E4DC01-2752-6975-C01B-4CB2DDA5237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4A4CD89-2679-FF57-033D-E38D063DCCA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7D18B2-99F8-F4CA-4D59-1360BC8CE53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0DDE09-2340-AE9B-0E61-5602ED8B2D5D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</p:spTree>
    <p:extLst>
      <p:ext uri="{BB962C8B-B14F-4D97-AF65-F5344CB8AC3E}">
        <p14:creationId xmlns:p14="http://schemas.microsoft.com/office/powerpoint/2010/main" val="4070963154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F8AA1-D4A9-1AB7-98E6-02C6E25A4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EEA676C-DA63-E01A-92AC-55EAF0AF8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دونوا هذ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 الخريطة الذهنية على دفاتر البحث. أنجزوا المطلوب في منازلكم.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7">
            <a:extLst>
              <a:ext uri="{FF2B5EF4-FFF2-40B4-BE49-F238E27FC236}">
                <a16:creationId xmlns:a16="http://schemas.microsoft.com/office/drawing/2014/main" id="{21A21854-851B-71F9-4ACA-5C8416F7482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graphicFrame>
        <p:nvGraphicFramePr>
          <p:cNvPr id="23" name="Diagramme 22">
            <a:extLst>
              <a:ext uri="{FF2B5EF4-FFF2-40B4-BE49-F238E27FC236}">
                <a16:creationId xmlns:a16="http://schemas.microsoft.com/office/drawing/2014/main" id="{0C46FDAB-A3D7-82C1-0004-4AAF73FA14C6}"/>
              </a:ext>
            </a:extLst>
          </p:cNvPr>
          <p:cNvGraphicFramePr/>
          <p:nvPr/>
        </p:nvGraphicFramePr>
        <p:xfrm>
          <a:off x="811160" y="1914904"/>
          <a:ext cx="7521680" cy="3284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" name="Flèche : bas 23">
            <a:extLst>
              <a:ext uri="{FF2B5EF4-FFF2-40B4-BE49-F238E27FC236}">
                <a16:creationId xmlns:a16="http://schemas.microsoft.com/office/drawing/2014/main" id="{E0A215FE-21B5-FB2A-CF40-B0AB7E24DDF3}"/>
              </a:ext>
            </a:extLst>
          </p:cNvPr>
          <p:cNvSpPr/>
          <p:nvPr/>
        </p:nvSpPr>
        <p:spPr>
          <a:xfrm>
            <a:off x="4397542" y="5221949"/>
            <a:ext cx="348916" cy="307690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D44B81A6-EDEC-D7C5-089C-3A52BD84D5F6}"/>
              </a:ext>
            </a:extLst>
          </p:cNvPr>
          <p:cNvSpPr/>
          <p:nvPr/>
        </p:nvSpPr>
        <p:spPr>
          <a:xfrm>
            <a:off x="811160" y="5529639"/>
            <a:ext cx="7521680" cy="818147"/>
          </a:xfrm>
          <a:prstGeom prst="roundRect">
            <a:avLst/>
          </a:prstGeom>
          <a:solidFill>
            <a:srgbClr val="F0F9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اَلْعِبْرَةُ الّتي </a:t>
            </a:r>
            <a:r>
              <a:rPr kumimoji="0" lang="ar-M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اسْتَفْدْتُها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: ..........................................................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60AA64D-AD15-FFDF-0C94-DBFDAE3259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AA95A7B-CF71-D0D6-6A07-896FBE8252F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1351DE5-84CF-D7A5-D904-1D247A2FAA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4982028-69B1-9944-885A-EF742854F42F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DBC6B57-5FBD-DEDA-FD37-124822E699F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91EBA7-AEF1-6EC7-A80A-862F70E4545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1FFF60-B81F-8C98-A720-85E51CDDD54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67F537-EE00-1262-02E3-5C14FBF29591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</p:spTree>
    <p:extLst>
      <p:ext uri="{BB962C8B-B14F-4D97-AF65-F5344CB8AC3E}">
        <p14:creationId xmlns:p14="http://schemas.microsoft.com/office/powerpoint/2010/main" val="3476426522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EE504C-8CD3-5CB6-57E7-CFD362C56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600" y="961283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60E0E01-7B59-1BCA-4B70-88B4CCB8D6F2}"/>
              </a:ext>
            </a:extLst>
          </p:cNvPr>
          <p:cNvSpPr txBox="1"/>
          <p:nvPr/>
        </p:nvSpPr>
        <p:spPr>
          <a:xfrm>
            <a:off x="3517132" y="2738130"/>
            <a:ext cx="349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D24109-5D4C-429C-61FC-ED62F46F6AC3}"/>
              </a:ext>
            </a:extLst>
          </p:cNvPr>
          <p:cNvSpPr txBox="1"/>
          <p:nvPr/>
        </p:nvSpPr>
        <p:spPr>
          <a:xfrm>
            <a:off x="3612381" y="3274714"/>
            <a:ext cx="339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E8E94-55AD-263E-48C3-ABC756564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1715AF14-1EF2-15C2-E76B-FA03D66C7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اختتام الحصة5_1">
            <a:hlinkClick r:id="" action="ppaction://media"/>
            <a:extLst>
              <a:ext uri="{FF2B5EF4-FFF2-40B4-BE49-F238E27FC236}">
                <a16:creationId xmlns:a16="http://schemas.microsoft.com/office/drawing/2014/main" id="{07E2D7E6-3EAF-0006-7B3B-1B980B35FB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1663" y="2439988"/>
            <a:ext cx="5400675" cy="3038475"/>
          </a:xfrm>
          <a:prstGeom prst="rect">
            <a:avLst/>
          </a:prstGeom>
        </p:spPr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EF55583-AF08-C2B5-6383-6599C8ED69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8F0BDE9-0EC3-9916-A553-24DB8DE75091}"/>
              </a:ext>
            </a:extLst>
          </p:cNvPr>
          <p:cNvSpPr>
            <a:spLocks/>
          </p:cNvSpPr>
          <p:nvPr/>
        </p:nvSpPr>
        <p:spPr>
          <a:xfrm>
            <a:off x="55276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EF8BCE8-EA6A-9762-D3D4-0D7C0FBBE3C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3113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8230D68-39E9-FC1D-554B-FC0A0544774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768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4A90079-1A78-288F-4002-5299F3E596F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3309" y="13645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C02F445-B0FE-347A-456A-D3964F0ED6A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9439" y="12652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7B17518-65D9-092A-F4CA-7C3D3BED9D39}"/>
              </a:ext>
            </a:extLst>
          </p:cNvPr>
          <p:cNvSpPr>
            <a:spLocks/>
          </p:cNvSpPr>
          <p:nvPr/>
        </p:nvSpPr>
        <p:spPr>
          <a:xfrm>
            <a:off x="4738133" y="166631"/>
            <a:ext cx="1327846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1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955F57C-4BE8-5214-94BE-2C1D92F2CE5F}"/>
              </a:ext>
            </a:extLst>
          </p:cNvPr>
          <p:cNvSpPr>
            <a:spLocks/>
          </p:cNvSpPr>
          <p:nvPr/>
        </p:nvSpPr>
        <p:spPr>
          <a:xfrm>
            <a:off x="2638374" y="126524"/>
            <a:ext cx="134408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2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965166-E611-AD54-4B78-8BC9EC51B60A}"/>
              </a:ext>
            </a:extLst>
          </p:cNvPr>
          <p:cNvSpPr>
            <a:spLocks/>
          </p:cNvSpPr>
          <p:nvPr/>
        </p:nvSpPr>
        <p:spPr>
          <a:xfrm>
            <a:off x="6573113" y="1416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C05F5E7-A446-A764-A157-6DDA0013F1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992" y="690243"/>
            <a:ext cx="847392" cy="84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17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27C7B-9C9C-C699-A54F-7855EA5BB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5B8846B-83EA-E264-E37E-D695E8254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1FA64D6-2488-E89C-59ED-6D025853D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0E1DEF7F-397F-C4D0-C5EC-85EFF585D32C}"/>
              </a:ext>
            </a:extLst>
          </p:cNvPr>
          <p:cNvSpPr txBox="1">
            <a:spLocks/>
          </p:cNvSpPr>
          <p:nvPr/>
        </p:nvSpPr>
        <p:spPr>
          <a:xfrm>
            <a:off x="2122822" y="247793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تقويم مستوى التحكم .</a:t>
            </a:r>
            <a:endParaRPr kumimoji="0" lang="ar-MA" sz="12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ECB4FE8-F88A-0FF3-B3EE-1C21ACDAA97D}"/>
              </a:ext>
            </a:extLst>
          </p:cNvPr>
          <p:cNvSpPr txBox="1"/>
          <p:nvPr/>
        </p:nvSpPr>
        <p:spPr>
          <a:xfrm>
            <a:off x="5420641" y="2122576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رائز التحقق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8033E18-0BF8-0A23-3475-6EDAB678A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DB7EDC81-5010-F21C-8657-F278D00C5C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0948" y="1983250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B81E251-DEE6-2737-C7C1-6AEADF15F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A8417B3C-ED6C-3E31-483B-4AA47805F93E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أنشطة المعالجة و الدعم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9B7FF1-551C-6B3E-88C4-2711FAE3DD72}"/>
              </a:ext>
            </a:extLst>
          </p:cNvPr>
          <p:cNvSpPr txBox="1"/>
          <p:nvPr/>
        </p:nvSpPr>
        <p:spPr>
          <a:xfrm>
            <a:off x="5228953" y="3380220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/>
            <a:r>
              <a:rPr kumimoji="0" lang="fr-MA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fr-MA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- 02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F8F49AE-464A-582F-C030-A17BF030BC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27705E2-A70D-8FDD-59FC-42FB5B08A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100"/>
            <a:ext cx="5525521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D6485E13-3F45-F80C-515F-11D586D2820C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الصحن الصغير - الحصة 4 –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1A969E0-85FC-2E62-B385-F693C62C91A3}"/>
              </a:ext>
            </a:extLst>
          </p:cNvPr>
          <p:cNvSpPr txBox="1"/>
          <p:nvPr/>
        </p:nvSpPr>
        <p:spPr>
          <a:xfrm>
            <a:off x="4086808" y="4692778"/>
            <a:ext cx="251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/>
            <a:r>
              <a:rPr kumimoji="0" lang="fr-MA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fr-MA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- 03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F2E0393C-6904-6EA4-F854-FE7AF2B515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0948" y="4530539"/>
            <a:ext cx="468000" cy="468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id="{0411D317-4984-A58F-56A5-73DC875A12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0948" y="3255190"/>
            <a:ext cx="468000" cy="46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D87621C-7824-79B5-1BD7-1B109EA19C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821519" y="4712029"/>
            <a:ext cx="53633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77C0986-D565-9740-6365-F20D6B1240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56687"/>
            <a:ext cx="7886700" cy="720000"/>
          </a:xfrm>
        </p:spPr>
        <p:txBody>
          <a:bodyPr/>
          <a:lstStyle/>
          <a:p>
            <a:r>
              <a:rPr lang="ar-AE" sz="4000" dirty="0"/>
              <a:t>  ا</a:t>
            </a:r>
            <a:r>
              <a:rPr lang="ar-MA" sz="4400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فتتاح</a:t>
            </a:r>
            <a:r>
              <a:rPr lang="ar-MA" sz="4000" dirty="0"/>
              <a:t> </a:t>
            </a:r>
            <a:r>
              <a:rPr lang="ar-MA" sz="4400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الحصة</a:t>
            </a:r>
            <a:endParaRPr lang="fr-MA" sz="4400" dirty="0">
              <a:solidFill>
                <a:srgbClr val="424D7B"/>
              </a:solidFill>
              <a:latin typeface="Dosis ExtraBold" pitchFamily="2" charset="0"/>
              <a:cs typeface="Microsoft Uighur" panose="02000000000000000000" pitchFamily="2" charset="-78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5612" y="1036687"/>
            <a:ext cx="360000" cy="360000"/>
          </a:xfrm>
          <a:prstGeom prst="rect">
            <a:avLst/>
          </a:prstGeom>
          <a:ln>
            <a:noFill/>
          </a:ln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165590" y="2577725"/>
            <a:ext cx="4500000" cy="102289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ترحيب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تدبير السلوك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lang="ar-MA" sz="2800" b="1" dirty="0">
                <a:cs typeface="Microsoft Uighur" panose="02000000000000000000" pitchFamily="2" charset="-78"/>
              </a:rPr>
              <a:t>رائز التحقق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790710" y="1823819"/>
            <a:ext cx="1380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24961" y="2085429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176164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56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8971-125A-CB14-DBFF-07A72BEBE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A0AA1F6B-6FA8-D786-AE56-67295470D136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03C05D6-14A2-6FD8-01ED-9C29BB69B23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CFA785B4-FE81-5515-1D56-7273EF2E0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8DA5BFA-3D52-19C3-BFD2-9274B9783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E5FB852-170A-2F86-5B1E-D0F394434C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2A8FF37-7DFD-A9D2-E63D-26D75F184A5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BF889F9-0E4A-0115-7C8B-AE73EA9D9AF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55F1B4B-88C8-FABD-D1FB-4B16B79791E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1DC97F4-53D7-A57D-C05B-CA19DFA71EE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91F517A-4A94-1577-0E2B-98BDB7FFF25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366F0B6-248A-C19F-1864-4745B76AFCF6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4" name="Espace réservé pour une image  4">
            <a:extLst>
              <a:ext uri="{FF2B5EF4-FFF2-40B4-BE49-F238E27FC236}">
                <a16:creationId xmlns:a16="http://schemas.microsoft.com/office/drawing/2014/main" id="{F2123FF1-AD45-CB10-6D79-2AF2E214B96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4781" y="676343"/>
            <a:ext cx="900113" cy="900112"/>
          </a:xfrm>
        </p:spPr>
      </p:pic>
      <p:pic>
        <p:nvPicPr>
          <p:cNvPr id="5" name="Espace réservé pour une image  10">
            <a:extLst>
              <a:ext uri="{FF2B5EF4-FFF2-40B4-BE49-F238E27FC236}">
                <a16:creationId xmlns:a16="http://schemas.microsoft.com/office/drawing/2014/main" id="{AAE4AB6F-2CA5-90BE-C174-3F8C64AA70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71" r="-17371"/>
          <a:stretch>
            <a:fillRect/>
          </a:stretch>
        </p:blipFill>
        <p:spPr>
          <a:xfrm>
            <a:off x="1871663" y="2160588"/>
            <a:ext cx="5400675" cy="3598862"/>
          </a:xfrm>
          <a:prstGeom prst="roundRect">
            <a:avLst>
              <a:gd name="adj" fmla="val 11828"/>
            </a:avLst>
          </a:prstGeom>
        </p:spPr>
      </p:pic>
    </p:spTree>
    <p:extLst>
      <p:ext uri="{BB962C8B-B14F-4D97-AF65-F5344CB8AC3E}">
        <p14:creationId xmlns:p14="http://schemas.microsoft.com/office/powerpoint/2010/main" val="3093899314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D470B-FA26-6AE1-8738-C686AAA82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57D1160E-6BA9-CC18-311F-F714FA7A3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على الطاولة ، الكراسة والدفتر والمقلمة في القمطر</a:t>
            </a: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.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7" name="Espace réservé pour une image  4">
            <a:extLst>
              <a:ext uri="{FF2B5EF4-FFF2-40B4-BE49-F238E27FC236}">
                <a16:creationId xmlns:a16="http://schemas.microsoft.com/office/drawing/2014/main" id="{216546B4-85A1-E099-31EF-369926AD9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" r="88"/>
          <a:stretch>
            <a:fillRect/>
          </a:stretch>
        </p:blipFill>
        <p:spPr>
          <a:xfrm>
            <a:off x="7907338" y="650875"/>
            <a:ext cx="898525" cy="900113"/>
          </a:xfrm>
          <a:prstGeom prst="rect">
            <a:avLst/>
          </a:prstGeom>
        </p:spPr>
      </p:pic>
      <p:pic>
        <p:nvPicPr>
          <p:cNvPr id="2" name="Class AR_NV_05_1">
            <a:hlinkClick r:id="" action="ppaction://media"/>
            <a:extLst>
              <a:ext uri="{FF2B5EF4-FFF2-40B4-BE49-F238E27FC236}">
                <a16:creationId xmlns:a16="http://schemas.microsoft.com/office/drawing/2014/main" id="{292D0FB5-D540-BFD0-F6AC-FE864E8B85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0ACC1B8-84AE-BB8D-BB86-F4D5DDCC98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3F3DD99-4256-57C5-AFE5-C9BB7424579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FB2B98C-6764-6144-AFC1-F0E543EE601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5E44928-5F80-20C8-672C-99A325F7AA8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54D20A-03AD-F97F-A975-B6A4B0C89B3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523E61-C570-D137-D1A5-10FC23C7169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61C066-DB52-8A79-F6ED-F409E298C52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8D23D0-0230-A5C2-38CD-01DA15C0E3E1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  <p:pic>
        <p:nvPicPr>
          <p:cNvPr id="11" name="Image 1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6DC6EEA-8822-03D6-A58F-1B86E7F14FC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231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D66D4-6EAC-890C-3DAF-1CB34FC9D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E4A397-21FA-CF72-B01A-7485FDDEE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7" y="756000"/>
            <a:ext cx="7039236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خدوا كراساتكم . الصفحة 56. سأتحقق من درجة تحكمكم من بعض التعلمات.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1567F272-58DC-64E5-D128-9C0561DF53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1953C2B-EABE-D244-0706-F54AB2AA1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1100" y="2059268"/>
            <a:ext cx="2699069" cy="414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A6A6039-612B-B863-2F7F-E305063C11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0F42357-F29F-6C18-139D-1BAB17F1C6F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C31DD97-98FB-E606-D529-DE0B90A6E9A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3950EC0-E725-F763-B7E8-93F7D962FD1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9459C5B-9673-7EBF-8EBB-86FA34BDCB4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C60FD9-6DC1-B959-0B42-ADBE4CC8972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F3E7EB-D3A7-6A38-D18A-BAE4CA5AE31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FE42A8-8FCF-B8B5-F5C5-3317375C523B}"/>
              </a:ext>
            </a:extLst>
          </p:cNvPr>
          <p:cNvSpPr>
            <a:spLocks/>
          </p:cNvSpPr>
          <p:nvPr/>
        </p:nvSpPr>
        <p:spPr>
          <a:xfrm>
            <a:off x="274275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القراءة الإثرائية</a:t>
            </a:r>
          </a:p>
        </p:txBody>
      </p:sp>
    </p:spTree>
    <p:extLst>
      <p:ext uri="{BB962C8B-B14F-4D97-AF65-F5344CB8AC3E}">
        <p14:creationId xmlns:p14="http://schemas.microsoft.com/office/powerpoint/2010/main" val="1046104809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3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0000"/>
        </a:solidFill>
        <a:ln>
          <a:solidFill>
            <a:srgbClr val="C00000"/>
          </a:solidFill>
        </a:ln>
      </a:spPr>
      <a:bodyPr rtlCol="0" anchor="ctr"/>
      <a:lstStyle>
        <a:defPPr algn="ctr">
          <a:defRPr b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افتتاح الحصة 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05- افتتاح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18123</TotalTime>
  <Words>1279</Words>
  <Application>Microsoft Office PowerPoint</Application>
  <PresentationFormat>Affichage à l'écran (4:3)</PresentationFormat>
  <Paragraphs>328</Paragraphs>
  <Slides>50</Slides>
  <Notes>0</Notes>
  <HiddenSlides>0</HiddenSlides>
  <MMClips>2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10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71" baseType="lpstr">
      <vt:lpstr>Arial</vt:lpstr>
      <vt:lpstr>Calibri Light</vt:lpstr>
      <vt:lpstr>Dosis</vt:lpstr>
      <vt:lpstr>Dosis ExtraBold</vt:lpstr>
      <vt:lpstr>Dosis Medium</vt:lpstr>
      <vt:lpstr>Dosis SemiBold</vt:lpstr>
      <vt:lpstr>Microsoft Uighur</vt:lpstr>
      <vt:lpstr>Modern Love</vt:lpstr>
      <vt:lpstr>Sakkal Majalla</vt:lpstr>
      <vt:lpstr>Wingdings</vt:lpstr>
      <vt:lpstr>3_Simple Light</vt:lpstr>
      <vt:lpstr>1_Thème Office</vt:lpstr>
      <vt:lpstr>01- نشاط اعتيادي</vt:lpstr>
      <vt:lpstr>3_Env-Enseignant</vt:lpstr>
      <vt:lpstr>1_01- نشاط اعتيادي</vt:lpstr>
      <vt:lpstr>1_Env-Enseignant</vt:lpstr>
      <vt:lpstr>3_01- نشاط اعتيادي</vt:lpstr>
      <vt:lpstr>2_05- افتتاح الحصة</vt:lpstr>
      <vt:lpstr>2_05- اختتام الحصة</vt:lpstr>
      <vt:lpstr>افتتاح الحصة  nv</vt:lpstr>
      <vt:lpstr>think-cell Slide</vt:lpstr>
      <vt:lpstr>Présentation PowerPoint</vt:lpstr>
      <vt:lpstr>Présentation PowerPoint</vt:lpstr>
      <vt:lpstr>Présentation PowerPoint</vt:lpstr>
      <vt:lpstr>تنظيم حصص الأسبوع الرابع</vt:lpstr>
      <vt:lpstr>هيكلة حصة اليوم</vt:lpstr>
      <vt:lpstr>  افتتاح الحصة</vt:lpstr>
      <vt:lpstr>مرحبا بكم ، سنبدأ  حصة اللغة العربية.</vt:lpstr>
      <vt:lpstr>ضعوا اللوحة على الطاولة ، الكراسة والدفتر والمقلمة في القمطر .</vt:lpstr>
      <vt:lpstr>خدوا كراساتكم . الصفحة 56. سأتحقق من درجة تحكمكم من بعض التعلمات.</vt:lpstr>
      <vt:lpstr>على ألواحكم أجيبوا عن الأسئلة التالية من خلال النص. سأسجل نسبة التحكم</vt:lpstr>
      <vt:lpstr>السؤال الأول.  أكتب سؤالا باستعمال "ما" يكون جوابه واردا في النص.</vt:lpstr>
      <vt:lpstr>السؤال الثاني.  أكتب سؤالا باستعمال كيف. </vt:lpstr>
      <vt:lpstr>السؤال الثالث .أدخل ناسخا فعليا يفيد التحول على الجملة التالية. </vt:lpstr>
      <vt:lpstr>عند نهاية رائز التحقق</vt:lpstr>
      <vt:lpstr>مراجعة وتوليف </vt:lpstr>
      <vt:lpstr>خدوا كراساتكم . سننجز أنشطة المراجعة و التوليف الواردة على  الصفحتين 56 و 57</vt:lpstr>
      <vt:lpstr>اِقرؤوا النص والفقرة  قراءة صامتة ؛لتتمكنوا من الإجابة عن أسئلة. </vt:lpstr>
      <vt:lpstr>النشاط الأول:  اضبطوا كلمات الفقرة بالشكل التام. تكتب الفقرة على السبورة.</vt:lpstr>
      <vt:lpstr>سأمر بين الصفوف لمساعدتكم</vt:lpstr>
      <vt:lpstr>من يصحح .</vt:lpstr>
      <vt:lpstr>صححوا أخطاءكم.</vt:lpstr>
      <vt:lpstr>الآن. ستجيبون عن أسئلة المعجم و الفهم.   لديكم 15 دقيقة للإنجاز.</vt:lpstr>
      <vt:lpstr>انتبهوا للسؤال الثاني في الفهم أضيفوا "فوائد" </vt:lpstr>
      <vt:lpstr>معكم مهلة للتفكير. سأمر بين الصفوف لتقديم المساعدة.</vt:lpstr>
      <vt:lpstr>نصحح الان. من يجيب عن أسئلة المعجم؟</vt:lpstr>
      <vt:lpstr>صححوا.</vt:lpstr>
      <vt:lpstr>صححوا</vt:lpstr>
      <vt:lpstr>نواصل التصحيح  من يقرأ جوابه عن السؤال 3</vt:lpstr>
      <vt:lpstr>صححوا.</vt:lpstr>
      <vt:lpstr>نواصل التصحيح  من يقرأ جوابه عن أسئلة الفهم. من يجيب عن السؤال الأول؟</vt:lpstr>
      <vt:lpstr>إليكم هذا الجواب . ما رأيكم؟ صححوا.</vt:lpstr>
      <vt:lpstr>من يقدم لنا جوابه عن السؤال الثاني؟</vt:lpstr>
      <vt:lpstr>إليكم هذا الجواب . ما رأيكم؟ صححوا.</vt:lpstr>
      <vt:lpstr>الآن ، أنجزوا الأنشطة التالية: معكم 10 دقائق للإنجاز</vt:lpstr>
      <vt:lpstr>سأمر بيم الصفوف لمساعدتكم</vt:lpstr>
      <vt:lpstr>نصحح السؤال الرابع. من يجيب؟</vt:lpstr>
      <vt:lpstr>إليكم هذا النموذج؟ صححوا. هناك إجابات أخرى ممكنة</vt:lpstr>
      <vt:lpstr>نصحح السؤال الخامس. من يجيب؟</vt:lpstr>
      <vt:lpstr>صححوا.</vt:lpstr>
      <vt:lpstr>نصحح السؤال السادس. من يجيب؟</vt:lpstr>
      <vt:lpstr>صححوا.</vt:lpstr>
      <vt:lpstr>ورشة القراءة – القراءة الاثرائية</vt:lpstr>
      <vt:lpstr>اليوم سنعيد سرد قصة الصحن الصغير بأسلوبنا الخاص</vt:lpstr>
      <vt:lpstr>خذوا جدادة القراءة التي قمتم بتعبئتها خلال الحصص الماضية.</vt:lpstr>
      <vt:lpstr>من يذكرنا بأهم أحداثها.</vt:lpstr>
      <vt:lpstr>الآن سنبني معا خريطة ذهنية للقصة؟</vt:lpstr>
      <vt:lpstr>دونوا هذه الخريطة الذهنية على دفاتر البحث. أنجزوا المطلوب في منازلكم.</vt:lpstr>
      <vt:lpstr>اختتام الحصة</vt:lpstr>
      <vt:lpstr>إلى اللقاء في الحصة المقبلة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164</cp:revision>
  <dcterms:created xsi:type="dcterms:W3CDTF">2023-09-20T21:35:22Z</dcterms:created>
  <dcterms:modified xsi:type="dcterms:W3CDTF">2025-11-21T11:49:50Z</dcterms:modified>
</cp:coreProperties>
</file>