
<file path=[Content_Types].xml><?xml version="1.0" encoding="utf-8"?>
<Types xmlns="http://schemas.openxmlformats.org/package/2006/content-types">
  <Default Extension="bin" ContentType="image/unknown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6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7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8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9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  <p:sldMasterId id="2147483710" r:id="rId3"/>
    <p:sldMasterId id="2147483720" r:id="rId4"/>
    <p:sldMasterId id="2147483747" r:id="rId5"/>
    <p:sldMasterId id="2147483763" r:id="rId6"/>
    <p:sldMasterId id="2147483788" r:id="rId7"/>
    <p:sldMasterId id="2147483812" r:id="rId8"/>
    <p:sldMasterId id="2147483836" r:id="rId9"/>
    <p:sldMasterId id="2147483853" r:id="rId10"/>
  </p:sldMasterIdLst>
  <p:notesMasterIdLst>
    <p:notesMasterId r:id="rId21"/>
  </p:notesMasterIdLst>
  <p:sldIdLst>
    <p:sldId id="2147482761" r:id="rId11"/>
    <p:sldId id="2147482462" r:id="rId12"/>
    <p:sldId id="2147482770" r:id="rId13"/>
    <p:sldId id="2147482697" r:id="rId14"/>
    <p:sldId id="2147482760" r:id="rId15"/>
    <p:sldId id="2147482618" r:id="rId16"/>
    <p:sldId id="2147482762" r:id="rId17"/>
    <p:sldId id="2147482763" r:id="rId18"/>
    <p:sldId id="2147482769" r:id="rId19"/>
    <p:sldId id="214748261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26" userDrawn="1">
          <p15:clr>
            <a:srgbClr val="A4A3A4"/>
          </p15:clr>
        </p15:guide>
        <p15:guide id="2" pos="4150" userDrawn="1">
          <p15:clr>
            <a:srgbClr val="A4A3A4"/>
          </p15:clr>
        </p15:guide>
        <p15:guide id="3" pos="3356" userDrawn="1">
          <p15:clr>
            <a:srgbClr val="A4A3A4"/>
          </p15:clr>
        </p15:guide>
        <p15:guide id="4" pos="2358" userDrawn="1">
          <p15:clr>
            <a:srgbClr val="A4A3A4"/>
          </p15:clr>
        </p15:guide>
        <p15:guide id="7" pos="113" userDrawn="1">
          <p15:clr>
            <a:srgbClr val="A4A3A4"/>
          </p15:clr>
        </p15:guide>
        <p15:guide id="8" orient="horz" pos="2818" userDrawn="1">
          <p15:clr>
            <a:srgbClr val="A4A3A4"/>
          </p15:clr>
        </p15:guide>
        <p15:guide id="9" orient="horz" pos="4110" userDrawn="1">
          <p15:clr>
            <a:srgbClr val="A4A3A4"/>
          </p15:clr>
        </p15:guide>
        <p15:guide id="10" orient="horz" pos="2228" userDrawn="1">
          <p15:clr>
            <a:srgbClr val="A4A3A4"/>
          </p15:clr>
        </p15:guide>
        <p15:guide id="11" pos="3243" userDrawn="1">
          <p15:clr>
            <a:srgbClr val="A4A3A4"/>
          </p15:clr>
        </p15:guide>
        <p15:guide id="12" pos="30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D7C"/>
    <a:srgbClr val="1E3F48"/>
    <a:srgbClr val="ECFEFC"/>
    <a:srgbClr val="00ACA4"/>
    <a:srgbClr val="555F87"/>
    <a:srgbClr val="7FB9BE"/>
    <a:srgbClr val="ECF8FB"/>
    <a:srgbClr val="F6F6F6"/>
    <a:srgbClr val="106585"/>
    <a:srgbClr val="D6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99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98" y="30"/>
      </p:cViewPr>
      <p:guideLst>
        <p:guide pos="4626"/>
        <p:guide pos="4150"/>
        <p:guide pos="3356"/>
        <p:guide pos="2358"/>
        <p:guide pos="113"/>
        <p:guide orient="horz" pos="2818"/>
        <p:guide orient="horz" pos="4110"/>
        <p:guide orient="horz" pos="2228"/>
        <p:guide pos="3243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CA217-871D-4D7F-8D59-C83A4C9C5EB2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3364E-F43C-462A-A32F-C389FF427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91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6.png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microsoft.com/office/2007/relationships/hdphoto" Target="../media/hdphoto7.wdp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Layouts/_rels/slideLayout7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Layouts/_rels/slideLayout7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Layouts/_rels/slideLayout7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microsoft.com/office/2007/relationships/hdphoto" Target="../media/hdphoto7.wdp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microsoft.com/office/2007/relationships/hdphoto" Target="../media/hdphoto7.wdp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microsoft.com/office/2007/relationships/hdphoto" Target="../media/hdphoto7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5" Type="http://schemas.microsoft.com/office/2007/relationships/hdphoto" Target="../media/hdphoto6.wdp"/><Relationship Id="rId4" Type="http://schemas.openxmlformats.org/officeDocument/2006/relationships/image" Target="../media/image19.png"/><Relationship Id="rId9" Type="http://schemas.microsoft.com/office/2007/relationships/hdphoto" Target="../media/hdphoto5.wdp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44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4776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94815497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95532121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3818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5434615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MA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-  02 </a:t>
            </a:r>
            <a:r>
              <a:rPr lang="ar-MA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  <a:endParaRPr lang="fr-MA" dirty="0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E757B3EF-85ED-79B4-F526-70739A899F2A}"/>
              </a:ext>
            </a:extLst>
          </p:cNvPr>
          <p:cNvSpPr/>
          <p:nvPr userDrawn="1"/>
        </p:nvSpPr>
        <p:spPr>
          <a:xfrm>
            <a:off x="628650" y="2955833"/>
            <a:ext cx="7886700" cy="540000"/>
          </a:xfrm>
          <a:custGeom>
            <a:avLst/>
            <a:gdLst>
              <a:gd name="connsiteX0" fmla="*/ 170093 w 5365259"/>
              <a:gd name="connsiteY0" fmla="*/ 0 h 305065"/>
              <a:gd name="connsiteX1" fmla="*/ 5198553 w 5365259"/>
              <a:gd name="connsiteY1" fmla="*/ 0 h 305065"/>
              <a:gd name="connsiteX2" fmla="*/ 5355280 w 5365259"/>
              <a:gd name="connsiteY2" fmla="*/ 103885 h 305065"/>
              <a:gd name="connsiteX3" fmla="*/ 5365259 w 5365259"/>
              <a:gd name="connsiteY3" fmla="*/ 153316 h 305065"/>
              <a:gd name="connsiteX4" fmla="*/ 5365259 w 5365259"/>
              <a:gd name="connsiteY4" fmla="*/ 305065 h 305065"/>
              <a:gd name="connsiteX5" fmla="*/ 0 w 5365259"/>
              <a:gd name="connsiteY5" fmla="*/ 305065 h 305065"/>
              <a:gd name="connsiteX6" fmla="*/ 0 w 5365259"/>
              <a:gd name="connsiteY6" fmla="*/ 170093 h 305065"/>
              <a:gd name="connsiteX7" fmla="*/ 170093 w 5365259"/>
              <a:gd name="connsiteY7" fmla="*/ 0 h 30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5259" h="305065">
                <a:moveTo>
                  <a:pt x="170093" y="0"/>
                </a:moveTo>
                <a:lnTo>
                  <a:pt x="5198553" y="0"/>
                </a:lnTo>
                <a:cubicBezTo>
                  <a:pt x="5269008" y="0"/>
                  <a:pt x="5329458" y="42836"/>
                  <a:pt x="5355280" y="103885"/>
                </a:cubicBezTo>
                <a:lnTo>
                  <a:pt x="5365259" y="153316"/>
                </a:lnTo>
                <a:lnTo>
                  <a:pt x="5365259" y="305065"/>
                </a:lnTo>
                <a:lnTo>
                  <a:pt x="0" y="305065"/>
                </a:lnTo>
                <a:lnTo>
                  <a:pt x="0" y="170093"/>
                </a:lnTo>
                <a:cubicBezTo>
                  <a:pt x="0" y="76153"/>
                  <a:pt x="76153" y="0"/>
                  <a:pt x="170093" y="0"/>
                </a:cubicBezTo>
                <a:close/>
              </a:path>
            </a:pathLst>
          </a:custGeom>
          <a:solidFill>
            <a:srgbClr val="55B6DF"/>
          </a:solidFill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fr-FR" dirty="0">
              <a:solidFill>
                <a:srgbClr val="CAF2F4"/>
              </a:solidFill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002657C-3C1F-4D99-A0E2-77679A65AE23}"/>
              </a:ext>
            </a:extLst>
          </p:cNvPr>
          <p:cNvSpPr/>
          <p:nvPr userDrawn="1"/>
        </p:nvSpPr>
        <p:spPr>
          <a:xfrm>
            <a:off x="628650" y="2955833"/>
            <a:ext cx="7886699" cy="2197281"/>
          </a:xfrm>
          <a:prstGeom prst="roundRect">
            <a:avLst/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4A1D94F-62B1-C6D0-7E0F-52D1F997A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4368" r="-4368"/>
          <a:stretch>
            <a:fillRect/>
          </a:stretch>
        </p:blipFill>
        <p:spPr>
          <a:xfrm>
            <a:off x="7566858" y="2871353"/>
            <a:ext cx="972000" cy="900000"/>
          </a:xfrm>
          <a:prstGeom prst="rect">
            <a:avLst/>
          </a:prstGeom>
        </p:spPr>
      </p:pic>
      <p:pic>
        <p:nvPicPr>
          <p:cNvPr id="9" name="Espace réservé pour une image  20">
            <a:extLst>
              <a:ext uri="{FF2B5EF4-FFF2-40B4-BE49-F238E27FC236}">
                <a16:creationId xmlns:a16="http://schemas.microsoft.com/office/drawing/2014/main" id="{44DC88C6-5707-86F7-D833-5641FA28E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26" r="-7526"/>
          <a:stretch>
            <a:fillRect/>
          </a:stretch>
        </p:blipFill>
        <p:spPr>
          <a:xfrm>
            <a:off x="410748" y="302783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3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>
            <a:extLst>
              <a:ext uri="{FF2B5EF4-FFF2-40B4-BE49-F238E27FC236}">
                <a16:creationId xmlns:a16="http://schemas.microsoft.com/office/drawing/2014/main" id="{DEE5DF2A-A2C5-9DDC-2526-F329CE533D62}"/>
              </a:ext>
            </a:extLst>
          </p:cNvPr>
          <p:cNvGrpSpPr/>
          <p:nvPr userDrawn="1"/>
        </p:nvGrpSpPr>
        <p:grpSpPr>
          <a:xfrm>
            <a:off x="1748749" y="4368679"/>
            <a:ext cx="5368645" cy="1013653"/>
            <a:chOff x="1748749" y="1791236"/>
            <a:chExt cx="5368645" cy="1013653"/>
          </a:xfrm>
        </p:grpSpPr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0F869710-FE9A-677D-2DED-7221C5922D87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77F6BDE5-2CD1-90CD-2054-C65021FC3B1E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4F060CB-5859-7A1C-1945-399BF4432E18}"/>
              </a:ext>
            </a:extLst>
          </p:cNvPr>
          <p:cNvGrpSpPr/>
          <p:nvPr userDrawn="1"/>
        </p:nvGrpSpPr>
        <p:grpSpPr>
          <a:xfrm>
            <a:off x="1748749" y="3100374"/>
            <a:ext cx="5368645" cy="1013653"/>
            <a:chOff x="1748749" y="1791236"/>
            <a:chExt cx="5368645" cy="1013653"/>
          </a:xfrm>
        </p:grpSpPr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6C7D7D1B-54A2-EE56-FF38-BA1C4D631D96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EBF7EB9F-D0CB-C146-C0DF-1FEA97915CD3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5A53ADCC-F9EE-1544-60CF-B13B748987BA}"/>
              </a:ext>
            </a:extLst>
          </p:cNvPr>
          <p:cNvGrpSpPr/>
          <p:nvPr userDrawn="1"/>
        </p:nvGrpSpPr>
        <p:grpSpPr>
          <a:xfrm>
            <a:off x="1748749" y="1791236"/>
            <a:ext cx="5368645" cy="1013653"/>
            <a:chOff x="1748749" y="1791236"/>
            <a:chExt cx="5368645" cy="1013653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5C479736-F023-78FA-4D69-3C86D60DBD07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631E814A-6B8A-876F-B330-D29CBCDCBA25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انشطة اعتيادية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424D7B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424D7B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424D7B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424D7B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7ED9F1C-25D9-EA0F-66D1-D7D3BB3ACC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3143" r="-13143"/>
          <a:stretch>
            <a:fillRect/>
          </a:stretch>
        </p:blipFill>
        <p:spPr>
          <a:xfrm>
            <a:off x="6589204" y="4424575"/>
            <a:ext cx="5364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45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721885592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92474717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29419175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9903048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1662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72481900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52224155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28818976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50429930"/>
      </p:ext>
    </p:extLst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81939404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99981626"/>
      </p:ext>
    </p:extLst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61494250"/>
      </p:ext>
    </p:extLst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31327844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30783158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19678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31207652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13336542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13506877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80231460"/>
      </p:ext>
    </p:extLst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4822919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07637884"/>
      </p:ext>
    </p:extLst>
  </p:cSld>
  <p:clrMapOvr>
    <a:masterClrMapping/>
  </p:clrMapOvr>
  <p:transition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5185177"/>
      </p:ext>
    </p:extLst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71739338"/>
      </p:ext>
    </p:extLst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39355334"/>
      </p:ext>
    </p:extLst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6326546"/>
      </p:ext>
    </p:extLst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80865827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17293F3-D23C-5B39-CA2E-065ADB373CF2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DB622CA-75B8-1DB3-221C-F032331AEC89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id="{2422045F-9F83-8B02-B2A6-ACEAD36DEBAC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id="{32E9D8C1-44A4-3DD1-138E-64212CF1CAB8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Espace réservé pour une image  7">
            <a:extLst>
              <a:ext uri="{FF2B5EF4-FFF2-40B4-BE49-F238E27FC236}">
                <a16:creationId xmlns:a16="http://schemas.microsoft.com/office/drawing/2014/main" id="{CF72A1D0-19C5-FB34-3BA6-3FC3D8AD19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651CEA69-29B3-CA99-012C-DE3CBF19CF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461FED72-4AD6-2E71-C03F-25EB1626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F0F7C12C-FBB0-E4FC-D49D-AE43AB4F49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76202372-AC64-90F0-FB97-3C822FFD20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id="{1BFAFA1A-B3A8-6BF0-D7F3-15311736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D113B0C1-5BA0-6BE9-2BCD-F9F05FAD57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12AF551-AFE7-003D-FA00-8F4FBF995F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8D2F1BFB-C355-7F08-41BE-DA5865755C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38917069-6101-0DC9-93E1-900F88BE62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B2614ECD-99CF-FF11-140D-A119DFD535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D3F024BA-DAE1-588E-F0F5-B1E8B89B4B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57214343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8195412"/>
      </p:ext>
    </p:extLst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14127840"/>
      </p:ext>
    </p:extLst>
  </p:cSld>
  <p:clrMapOvr>
    <a:masterClrMapping/>
  </p:clrMapOvr>
  <p:transition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04899938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1255959"/>
      </p:ext>
    </p:extLst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55500691"/>
      </p:ext>
    </p:extLst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37929251"/>
      </p:ext>
    </p:extLst>
  </p:cSld>
  <p:clrMapOvr>
    <a:masterClrMapping/>
  </p:clrMapOvr>
  <p:transition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50213101"/>
      </p:ext>
    </p:extLst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6126564"/>
      </p:ext>
    </p:extLst>
  </p:cSld>
  <p:clrMapOvr>
    <a:masterClrMapping/>
  </p:clrMapOvr>
  <p:transition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12023276"/>
      </p:ext>
    </p:extLst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3192871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7C9F4DD-B5CC-D217-01BE-8F0408FBBBE9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B19A311-316A-D4F7-6713-F6A3F55A887D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id="{57779EB0-21D6-E7A7-DC14-82C688EFB25B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id="{66CF2EE5-F868-A180-1E83-3CB4FFC175F5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653E578-1FD8-0703-E211-16311E5A4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5AA58C26-15AC-8A0B-3EE3-F1D1E4A84D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F56653E2-D414-4549-F125-11A4CC8D8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1E494D86-A745-83E0-6593-1824E67A47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id="{92701F09-11E2-C817-B080-03D3CDAEE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id="{1690D7F0-DCEA-3629-AFF4-44D5127B0D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4F94F7C-4C7F-898C-CC70-308A1F8454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4CBE369E-C2C0-D08B-CA99-A44539954D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7ED83195-42FE-3FDC-0391-9DCD64961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FB933A37-3B6B-2E30-74DE-FE00D4BC93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8B95E6E0-0D72-7779-0E2F-18DD9CC499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1C6D4C40-DCBA-354E-CA6B-4B1D7ADB7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92875629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97820442"/>
      </p:ext>
    </p:extLst>
  </p:cSld>
  <p:clrMapOvr>
    <a:masterClrMapping/>
  </p:clrMapOvr>
  <p:transition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6255065"/>
      </p:ext>
    </p:extLst>
  </p:cSld>
  <p:clrMapOvr>
    <a:masterClrMapping/>
  </p:clrMapOvr>
  <p:transition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99690131"/>
      </p:ext>
    </p:extLst>
  </p:cSld>
  <p:clrMapOvr>
    <a:masterClrMapping/>
  </p:clrMapOvr>
  <p:transition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74662870"/>
      </p:ext>
    </p:extLst>
  </p:cSld>
  <p:clrMapOvr>
    <a:masterClrMapping/>
  </p:clrMapOvr>
  <p:transition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37662058"/>
      </p:ext>
    </p:extLst>
  </p:cSld>
  <p:clrMapOvr>
    <a:masterClrMapping/>
  </p:clrMapOvr>
  <p:transition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06212066"/>
      </p:ext>
    </p:extLst>
  </p:cSld>
  <p:clrMapOvr>
    <a:masterClrMapping/>
  </p:clrMapOvr>
  <p:transition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48688410"/>
      </p:ext>
    </p:extLst>
  </p:cSld>
  <p:clrMapOvr>
    <a:masterClrMapping/>
  </p:clrMapOvr>
  <p:transition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49871283"/>
      </p:ext>
    </p:extLst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86597192"/>
      </p:ext>
    </p:extLst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5278518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5759733"/>
      </p:ext>
    </p:extLst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81010925"/>
      </p:ext>
    </p:extLst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_Titre et contenu lib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06983181"/>
      </p:ext>
    </p:extLst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5" y="756000"/>
            <a:ext cx="6840000" cy="612000"/>
          </a:xfr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45766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4147A9C-D420-131A-541B-25D8B7E39B65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3515834" y="1800000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50161642"/>
      </p:ext>
    </p:extLst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857BAC0B-AC65-BD61-1B0C-5A8010C4074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45619406"/>
      </p:ext>
    </p:extLst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pour une image  16">
            <a:extLst>
              <a:ext uri="{FF2B5EF4-FFF2-40B4-BE49-F238E27FC236}">
                <a16:creationId xmlns:a16="http://schemas.microsoft.com/office/drawing/2014/main" id="{F07865AF-0218-DA63-49A3-7D88763D3E4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39105158"/>
      </p:ext>
    </p:extLst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72207" y="216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600A5F7D-7D47-07F5-08AA-8016965DE68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 dirty="0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67867778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CB3B8A30-F32D-5CC4-2E67-28B50E2CDB5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61484324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EE0B4139-2278-6815-C0E2-8899DA45756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32409105"/>
      </p:ext>
    </p:extLst>
  </p:cSld>
  <p:clrMapOvr>
    <a:masterClrMapping/>
  </p:clrMapOvr>
  <p:transition spd="slow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899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551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225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C68813DF-B21E-B042-7209-2BDBC9D34EB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899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B10FE9B-0F21-581A-1B4E-D631230494E0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3551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34A4715C-3DAE-D49B-53C3-8A2CEEFE437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225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14">
            <a:extLst>
              <a:ext uri="{FF2B5EF4-FFF2-40B4-BE49-F238E27FC236}">
                <a16:creationId xmlns:a16="http://schemas.microsoft.com/office/drawing/2014/main" id="{7F223E00-5735-BD46-CC20-E6FA82ECED63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899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5D506AF-06A3-C04A-7D27-3D3AB9F7245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551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2A8C417-C281-7590-57E3-25CA49255FCF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225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id="{685F2552-53F8-E324-FAFC-7CBC92F27AA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61764036"/>
      </p:ext>
    </p:extLst>
  </p:cSld>
  <p:clrMapOvr>
    <a:masterClrMapping/>
  </p:clrMapOvr>
  <p:transition spd="slow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85BC44-B897-D2E5-D7ED-B51C2F89F30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9284301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89265721"/>
      </p:ext>
    </p:extLst>
  </p:cSld>
  <p:clrMapOvr>
    <a:masterClrMapping/>
  </p:clrMapOvr>
  <p:transition spd="slow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7A9285AD-8B22-A04D-E893-6F08727F900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33322795"/>
      </p:ext>
    </p:extLst>
  </p:cSld>
  <p:clrMapOvr>
    <a:masterClrMapping/>
  </p:clrMapOvr>
  <p:transition spd="slow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70800463"/>
      </p:ext>
    </p:extLst>
  </p:cSld>
  <p:clrMapOvr>
    <a:masterClrMapping/>
  </p:clrMapOvr>
  <p:transition spd="slow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E1611C4F-2F07-955B-230E-2BD4D9E35C3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33178521"/>
      </p:ext>
    </p:extLst>
  </p:cSld>
  <p:clrMapOvr>
    <a:masterClrMapping/>
  </p:clrMapOvr>
  <p:transition spd="slow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5096D1-EB19-8E69-96A7-25A43E33976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05651236"/>
      </p:ext>
    </p:extLst>
  </p:cSld>
  <p:clrMapOvr>
    <a:masterClrMapping/>
  </p:clrMapOvr>
  <p:transition spd="slow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6A4BA0-D462-85AB-E123-BB4F6907F98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77234087"/>
      </p:ext>
    </p:extLst>
  </p:cSld>
  <p:clrMapOvr>
    <a:masterClrMapping/>
  </p:clrMapOvr>
  <p:transition spd="slow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33F74BEE-FD18-5972-5B67-A4109E3461B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5772351"/>
      </p:ext>
    </p:extLst>
  </p:cSld>
  <p:clrMapOvr>
    <a:masterClrMapping/>
  </p:clrMapOvr>
  <p:transition spd="slow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E8C52E21-EF60-EFA4-6191-FA53B985CEC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48616630"/>
      </p:ext>
    </p:extLst>
  </p:cSld>
  <p:clrMapOvr>
    <a:masterClrMapping/>
  </p:clrMapOvr>
  <p:transition spd="slow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29BBC07-74A6-563A-24CF-30738239EBD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56648746"/>
      </p:ext>
    </p:extLst>
  </p:cSld>
  <p:clrMapOvr>
    <a:masterClrMapping/>
  </p:clrMapOvr>
  <p:transition spd="slow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34823691"/>
      </p:ext>
    </p:extLst>
  </p:cSld>
  <p:clrMapOvr>
    <a:masterClrMapping/>
  </p:clrMapOvr>
  <p:transition spd="slow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2149697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462919"/>
      </p:ext>
    </p:extLst>
  </p:cSld>
  <p:clrMapOvr>
    <a:masterClrMapping/>
  </p:clrMapOvr>
  <p:transition spd="slow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844757712"/>
      </p:ext>
    </p:extLst>
  </p:cSld>
  <p:clrMapOvr>
    <a:masterClrMapping/>
  </p:clrMapOvr>
  <p:transition spd="slow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F750240-B25D-E826-2FC6-DD63E86DFD1C}"/>
              </a:ext>
            </a:extLst>
          </p:cNvPr>
          <p:cNvSpPr/>
          <p:nvPr userDrawn="1"/>
        </p:nvSpPr>
        <p:spPr>
          <a:xfrm>
            <a:off x="1006250" y="2348166"/>
            <a:ext cx="7131497" cy="269385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44195792"/>
      </p:ext>
    </p:extLst>
  </p:cSld>
  <p:clrMapOvr>
    <a:masterClrMapping/>
  </p:clrMapOvr>
  <p:transition spd="slow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8289"/>
            <a:ext cx="2234716" cy="360000"/>
          </a:xfrm>
          <a:prstGeom prst="rect">
            <a:avLst/>
          </a:prstGeom>
        </p:spPr>
      </p:pic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استماع وتحدث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</p:spTree>
    <p:extLst>
      <p:ext uri="{BB962C8B-B14F-4D97-AF65-F5344CB8AC3E}">
        <p14:creationId xmlns:p14="http://schemas.microsoft.com/office/powerpoint/2010/main" val="3653459721"/>
      </p:ext>
    </p:extLst>
  </p:cSld>
  <p:clrMapOvr>
    <a:masterClrMapping/>
  </p:clrMapOvr>
  <p:transition spd="slow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استماع وتحدث</a:t>
            </a:r>
          </a:p>
        </p:txBody>
      </p:sp>
    </p:spTree>
    <p:extLst>
      <p:ext uri="{BB962C8B-B14F-4D97-AF65-F5344CB8AC3E}">
        <p14:creationId xmlns:p14="http://schemas.microsoft.com/office/powerpoint/2010/main" val="3772460614"/>
      </p:ext>
    </p:extLst>
  </p:cSld>
  <p:clrMapOvr>
    <a:masterClrMapping/>
  </p:clrMapOvr>
  <p:transition spd="slow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صرف وتحويل </a:t>
            </a:r>
          </a:p>
        </p:txBody>
      </p:sp>
    </p:spTree>
    <p:extLst>
      <p:ext uri="{BB962C8B-B14F-4D97-AF65-F5344CB8AC3E}">
        <p14:creationId xmlns:p14="http://schemas.microsoft.com/office/powerpoint/2010/main" val="3325295180"/>
      </p:ext>
    </p:extLst>
  </p:cSld>
  <p:clrMapOvr>
    <a:masterClrMapping/>
  </p:clrMapOvr>
  <p:transition spd="slow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إملاء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إنتاج كتابي </a:t>
            </a:r>
          </a:p>
        </p:txBody>
      </p:sp>
    </p:spTree>
    <p:extLst>
      <p:ext uri="{BB962C8B-B14F-4D97-AF65-F5344CB8AC3E}">
        <p14:creationId xmlns:p14="http://schemas.microsoft.com/office/powerpoint/2010/main" val="4178241001"/>
      </p:ext>
    </p:extLst>
  </p:cSld>
  <p:clrMapOvr>
    <a:masterClrMapping/>
  </p:clrMapOvr>
  <p:transition spd="slow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96702" y="2198203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136199" y="2252203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66489" y="2198203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1962614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720126" y="1962614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96702" y="3884122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136199" y="3938122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6489" y="3884122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3648533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613482" y="3648533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مراجعة وتوليف  </a:t>
            </a:r>
          </a:p>
        </p:txBody>
      </p:sp>
    </p:spTree>
    <p:extLst>
      <p:ext uri="{BB962C8B-B14F-4D97-AF65-F5344CB8AC3E}">
        <p14:creationId xmlns:p14="http://schemas.microsoft.com/office/powerpoint/2010/main" val="1405341315"/>
      </p:ext>
    </p:extLst>
  </p:cSld>
  <p:clrMapOvr>
    <a:masterClrMapping/>
  </p:clrMapOvr>
  <p:transition spd="slow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2744215702"/>
      </p:ext>
    </p:extLst>
  </p:cSld>
  <p:clrMapOvr>
    <a:masterClrMapping/>
  </p:clrMapOvr>
  <p:transition spd="slow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45833907"/>
      </p:ext>
    </p:extLst>
  </p:cSld>
  <p:clrMapOvr>
    <a:masterClrMapping/>
  </p:clrMapOvr>
  <p:transition spd="slow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تنظيم حصص الأسبوع التربوي الأول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150228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6838" y="150738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3322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304597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0194448"/>
      </p:ext>
    </p:extLst>
  </p:cSld>
  <p:clrMapOvr>
    <a:masterClrMapping/>
  </p:clrMapOvr>
  <p:transition spd="slow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543610" y="1488634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5330" y="3250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841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130" y="144164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6963065"/>
      </p:ext>
    </p:extLst>
  </p:cSld>
  <p:clrMapOvr>
    <a:masterClrMapping/>
  </p:clrMapOvr>
  <p:transition spd="slow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811366" y="321394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1366" y="323604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9208398"/>
      </p:ext>
    </p:extLst>
  </p:cSld>
  <p:clrMapOvr>
    <a:masterClrMapping/>
  </p:clrMapOvr>
  <p:transition spd="slow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50015434"/>
      </p:ext>
    </p:extLst>
  </p:cSld>
  <p:clrMapOvr>
    <a:masterClrMapping/>
  </p:clrMapOvr>
  <p:transition spd="slow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543610" y="3225868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321759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8048725"/>
      </p:ext>
    </p:extLst>
  </p:cSld>
  <p:clrMapOvr>
    <a:masterClrMapping/>
  </p:clrMapOvr>
  <p:transition spd="slow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533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319630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62678"/>
      </p:ext>
    </p:extLst>
  </p:cSld>
  <p:clrMapOvr>
    <a:masterClrMapping/>
  </p:clrMapOvr>
  <p:transition spd="slow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41841671"/>
      </p:ext>
    </p:extLst>
  </p:cSld>
  <p:clrMapOvr>
    <a:masterClrMapping/>
  </p:clrMapOvr>
  <p:transition spd="slow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67048327"/>
      </p:ext>
    </p:extLst>
  </p:cSld>
  <p:clrMapOvr>
    <a:masterClrMapping/>
  </p:clrMapOvr>
  <p:transition spd="slow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8228481"/>
      </p:ext>
    </p:extLst>
  </p:cSld>
  <p:clrMapOvr>
    <a:masterClrMapping/>
  </p:clrMapOvr>
  <p:transition spd="slow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33754907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6354386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924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8802028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4297408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228603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07912940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26453445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91760025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82188833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3082060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89505590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3456033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759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1035561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89518990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35173422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78772579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64322869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05971550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99208495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88360151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98998450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5146603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782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045388385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65045558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2685019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98327686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89382124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34089298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405300501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52337397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43056983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0646598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068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22166873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22515052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38645274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13225365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87678709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38935433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73352988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38256034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63444966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4770499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3752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1229055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11980656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74443344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2380594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77860857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93853118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79378164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49761283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03556648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7C9F4DD-B5CC-D217-01BE-8F0408FBBBE9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B19A311-316A-D4F7-6713-F6A3F55A887D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id="{57779EB0-21D6-E7A7-DC14-82C688EFB25B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id="{66CF2EE5-F868-A180-1E83-3CB4FFC175F5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653E578-1FD8-0703-E211-16311E5A4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5AA58C26-15AC-8A0B-3EE3-F1D1E4A84D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F56653E2-D414-4549-F125-11A4CC8D8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1E494D86-A745-83E0-6593-1824E67A47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id="{92701F09-11E2-C817-B080-03D3CDAEE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id="{1690D7F0-DCEA-3629-AFF4-44D5127B0D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4F94F7C-4C7F-898C-CC70-308A1F8454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4CBE369E-C2C0-D08B-CA99-A44539954D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7ED83195-42FE-3FDC-0391-9DCD64961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FB933A37-3B6B-2E30-74DE-FE00D4BC93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8B95E6E0-0D72-7779-0E2F-18DD9CC499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1C6D4C40-DCBA-354E-CA6B-4B1D7ADB7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6823680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7658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B7A934E9-D4E5-7ECD-3F55-B99D240A27C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972000" y="1587500"/>
            <a:ext cx="7200000" cy="43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173559571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F2A5A2-07B7-D4DA-50E5-C4F55CED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8757AEE0-EDAD-BCFA-B0C1-E3F26DF7BDB0}"/>
              </a:ext>
            </a:extLst>
          </p:cNvPr>
          <p:cNvGrpSpPr/>
          <p:nvPr userDrawn="1"/>
        </p:nvGrpSpPr>
        <p:grpSpPr>
          <a:xfrm flipH="1">
            <a:off x="4735350" y="5023288"/>
            <a:ext cx="3780000" cy="1332000"/>
            <a:chOff x="4735350" y="5023288"/>
            <a:chExt cx="3780000" cy="1332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F1E9647-C23F-0AB7-101C-32D0969E9F60}"/>
                </a:ext>
              </a:extLst>
            </p:cNvPr>
            <p:cNvSpPr/>
            <p:nvPr userDrawn="1"/>
          </p:nvSpPr>
          <p:spPr>
            <a:xfrm>
              <a:off x="4735350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4" name="Organigramme : Terminateur 3">
              <a:extLst>
                <a:ext uri="{FF2B5EF4-FFF2-40B4-BE49-F238E27FC236}">
                  <a16:creationId xmlns:a16="http://schemas.microsoft.com/office/drawing/2014/main" id="{DD7159A8-5CAC-1F2F-AA5A-44097860B98F}"/>
                </a:ext>
              </a:extLst>
            </p:cNvPr>
            <p:cNvSpPr/>
            <p:nvPr userDrawn="1"/>
          </p:nvSpPr>
          <p:spPr>
            <a:xfrm>
              <a:off x="4951350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3 - 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D42F6F4-087E-E434-BA2D-3E6C35CBE2D3}"/>
              </a:ext>
            </a:extLst>
          </p:cNvPr>
          <p:cNvGrpSpPr/>
          <p:nvPr userDrawn="1"/>
        </p:nvGrpSpPr>
        <p:grpSpPr>
          <a:xfrm flipH="1">
            <a:off x="628649" y="5023288"/>
            <a:ext cx="3780000" cy="1332000"/>
            <a:chOff x="628649" y="5023288"/>
            <a:chExt cx="3780000" cy="1332000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C29B8546-2300-CF26-DE2E-38073503AB14}"/>
                </a:ext>
              </a:extLst>
            </p:cNvPr>
            <p:cNvSpPr/>
            <p:nvPr userDrawn="1"/>
          </p:nvSpPr>
          <p:spPr>
            <a:xfrm>
              <a:off x="628649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6" name="Organigramme : Terminateur 5">
              <a:extLst>
                <a:ext uri="{FF2B5EF4-FFF2-40B4-BE49-F238E27FC236}">
                  <a16:creationId xmlns:a16="http://schemas.microsoft.com/office/drawing/2014/main" id="{9F63B16B-0D64-E4B7-A02B-5B9E10FD9E1A}"/>
                </a:ext>
              </a:extLst>
            </p:cNvPr>
            <p:cNvSpPr/>
            <p:nvPr userDrawn="1"/>
          </p:nvSpPr>
          <p:spPr>
            <a:xfrm>
              <a:off x="844649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6 - 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8F03523-197D-A46E-FA54-91A6AFF7F28C}"/>
              </a:ext>
            </a:extLst>
          </p:cNvPr>
          <p:cNvGrpSpPr/>
          <p:nvPr userDrawn="1"/>
        </p:nvGrpSpPr>
        <p:grpSpPr>
          <a:xfrm flipH="1">
            <a:off x="4735350" y="3482113"/>
            <a:ext cx="3780000" cy="1332000"/>
            <a:chOff x="4735350" y="3482113"/>
            <a:chExt cx="3780000" cy="133200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076ABA10-32B5-B604-0B98-F854920B1C35}"/>
                </a:ext>
              </a:extLst>
            </p:cNvPr>
            <p:cNvSpPr/>
            <p:nvPr userDrawn="1"/>
          </p:nvSpPr>
          <p:spPr>
            <a:xfrm>
              <a:off x="4735350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8" name="Organigramme : Terminateur 7">
              <a:extLst>
                <a:ext uri="{FF2B5EF4-FFF2-40B4-BE49-F238E27FC236}">
                  <a16:creationId xmlns:a16="http://schemas.microsoft.com/office/drawing/2014/main" id="{8D09FAA9-8B01-B85B-6AD2-AA1306C99B4F}"/>
                </a:ext>
              </a:extLst>
            </p:cNvPr>
            <p:cNvSpPr/>
            <p:nvPr userDrawn="1"/>
          </p:nvSpPr>
          <p:spPr>
            <a:xfrm>
              <a:off x="4951350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2 - </a:t>
              </a:r>
              <a:endPara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7C6E9F6-C279-AB3D-B941-74079D24BBA4}"/>
              </a:ext>
            </a:extLst>
          </p:cNvPr>
          <p:cNvGrpSpPr/>
          <p:nvPr userDrawn="1"/>
        </p:nvGrpSpPr>
        <p:grpSpPr>
          <a:xfrm flipH="1">
            <a:off x="628649" y="3482113"/>
            <a:ext cx="3780000" cy="1332000"/>
            <a:chOff x="628649" y="3482113"/>
            <a:chExt cx="3780000" cy="133200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43917791-49A0-A179-89BD-9B276594FD5C}"/>
                </a:ext>
              </a:extLst>
            </p:cNvPr>
            <p:cNvSpPr/>
            <p:nvPr userDrawn="1"/>
          </p:nvSpPr>
          <p:spPr>
            <a:xfrm>
              <a:off x="628649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0" name="Organigramme : Terminateur 9">
              <a:extLst>
                <a:ext uri="{FF2B5EF4-FFF2-40B4-BE49-F238E27FC236}">
                  <a16:creationId xmlns:a16="http://schemas.microsoft.com/office/drawing/2014/main" id="{F9D3FD68-51AA-4AAC-DA0F-FC1598DFD10B}"/>
                </a:ext>
              </a:extLst>
            </p:cNvPr>
            <p:cNvSpPr/>
            <p:nvPr userDrawn="1"/>
          </p:nvSpPr>
          <p:spPr>
            <a:xfrm>
              <a:off x="844649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 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5 -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3FC77E3-3855-7B01-0EC8-80864EDB69DD}"/>
              </a:ext>
            </a:extLst>
          </p:cNvPr>
          <p:cNvGrpSpPr/>
          <p:nvPr userDrawn="1"/>
        </p:nvGrpSpPr>
        <p:grpSpPr>
          <a:xfrm flipH="1">
            <a:off x="4716000" y="1944000"/>
            <a:ext cx="3780000" cy="1332000"/>
            <a:chOff x="4716000" y="1944000"/>
            <a:chExt cx="3780000" cy="133200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CC537851-8C6F-4D1B-3353-B99C763FE6F0}"/>
                </a:ext>
              </a:extLst>
            </p:cNvPr>
            <p:cNvSpPr/>
            <p:nvPr userDrawn="1"/>
          </p:nvSpPr>
          <p:spPr>
            <a:xfrm>
              <a:off x="4716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2" name="Organigramme : Terminateur 11">
              <a:extLst>
                <a:ext uri="{FF2B5EF4-FFF2-40B4-BE49-F238E27FC236}">
                  <a16:creationId xmlns:a16="http://schemas.microsoft.com/office/drawing/2014/main" id="{E95BC511-E9AF-223A-8E8C-7786DA7A9B1E}"/>
                </a:ext>
              </a:extLst>
            </p:cNvPr>
            <p:cNvSpPr/>
            <p:nvPr userDrawn="1"/>
          </p:nvSpPr>
          <p:spPr>
            <a:xfrm>
              <a:off x="4932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1 - </a:t>
              </a:r>
            </a:p>
          </p:txBody>
        </p:sp>
      </p:grp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D174E1EA-100E-B3C4-9105-A0B081A78EFB}"/>
              </a:ext>
            </a:extLst>
          </p:cNvPr>
          <p:cNvSpPr txBox="1">
            <a:spLocks/>
          </p:cNvSpPr>
          <p:nvPr userDrawn="1"/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defPPr>
              <a:defRPr lang="fr-FR"/>
            </a:defPPr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Révision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Lecture offerte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5080DA-EEE4-B0DB-4320-B6333D61EC3F}"/>
              </a:ext>
            </a:extLst>
          </p:cNvPr>
          <p:cNvGrpSpPr/>
          <p:nvPr userDrawn="1"/>
        </p:nvGrpSpPr>
        <p:grpSpPr>
          <a:xfrm flipH="1">
            <a:off x="648000" y="1944000"/>
            <a:ext cx="3780000" cy="1332000"/>
            <a:chOff x="648000" y="1944000"/>
            <a:chExt cx="3780000" cy="1332000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FF956EF7-1C04-B75A-99DB-1610B0777584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20" name="Organigramme : Terminateur 19">
              <a:extLst>
                <a:ext uri="{FF2B5EF4-FFF2-40B4-BE49-F238E27FC236}">
                  <a16:creationId xmlns:a16="http://schemas.microsoft.com/office/drawing/2014/main" id="{E1429BD4-3BA4-BBFA-4BEF-AD11475F7BBB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4 - </a:t>
              </a:r>
            </a:p>
          </p:txBody>
        </p:sp>
      </p:grp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5309429C-1039-2C54-E46D-AB6F245EAE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611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id="{804D03EF-3A2B-E15D-3E5B-9B72509A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9142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37C3B835-3703-D664-EDC0-559155651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611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du texte 25">
            <a:extLst>
              <a:ext uri="{FF2B5EF4-FFF2-40B4-BE49-F238E27FC236}">
                <a16:creationId xmlns:a16="http://schemas.microsoft.com/office/drawing/2014/main" id="{17275B2B-E189-AEF4-7C55-C06676186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9142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35F22259-A426-1C6B-4A60-50940908B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611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B9583407-B6F3-0B8E-9991-D458D8A7CB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09142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84461749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F45224-BA7F-8144-8607-A09DDE37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6039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F34C4EC-38D2-DF0E-79EE-51FD9A9B44D8}"/>
              </a:ext>
            </a:extLst>
          </p:cNvPr>
          <p:cNvSpPr/>
          <p:nvPr userDrawn="1"/>
        </p:nvSpPr>
        <p:spPr>
          <a:xfrm>
            <a:off x="612000" y="2196000"/>
            <a:ext cx="3780000" cy="1080000"/>
          </a:xfrm>
          <a:prstGeom prst="roundRect">
            <a:avLst/>
          </a:prstGeom>
          <a:solidFill>
            <a:srgbClr val="A1D6EC"/>
          </a:solidFill>
          <a:ln>
            <a:solidFill>
              <a:schemeClr val="accent5"/>
            </a:solidFill>
          </a:ln>
          <a:effectLst>
            <a:outerShdw blurRad="38100" dist="25400" dir="2700000" algn="tl" rotWithShape="0">
              <a:srgbClr val="00B0F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4" name="Organigramme : Terminateur 3">
            <a:extLst>
              <a:ext uri="{FF2B5EF4-FFF2-40B4-BE49-F238E27FC236}">
                <a16:creationId xmlns:a16="http://schemas.microsoft.com/office/drawing/2014/main" id="{38E0A981-512D-DDF2-8598-875BCCC3C132}"/>
              </a:ext>
            </a:extLst>
          </p:cNvPr>
          <p:cNvSpPr/>
          <p:nvPr userDrawn="1"/>
        </p:nvSpPr>
        <p:spPr>
          <a:xfrm>
            <a:off x="828000" y="194400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9368326-A537-80A0-9302-1EE9F91FF3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2000" y="2395639"/>
            <a:ext cx="3420000" cy="792000"/>
          </a:xfrm>
          <a:prstGeom prst="roundRect">
            <a:avLst/>
          </a:prstGeom>
          <a:solidFill>
            <a:srgbClr val="E6F3FA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>
                <a:solidFill>
                  <a:srgbClr val="474F71"/>
                </a:solidFill>
                <a:latin typeface="Dosis SemiBold" pitchFamily="2" charset="0"/>
                <a:sym typeface="Wingdings" panose="05000000000000000000" pitchFamily="2" charset="2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474F71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76AB203-C4D4-63C1-C9BD-6180ADF322D9}"/>
              </a:ext>
            </a:extLst>
          </p:cNvPr>
          <p:cNvSpPr/>
          <p:nvPr userDrawn="1"/>
        </p:nvSpPr>
        <p:spPr>
          <a:xfrm>
            <a:off x="4716000" y="2196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" name="Organigramme : Terminateur 7">
            <a:extLst>
              <a:ext uri="{FF2B5EF4-FFF2-40B4-BE49-F238E27FC236}">
                <a16:creationId xmlns:a16="http://schemas.microsoft.com/office/drawing/2014/main" id="{72211034-E5CD-05DB-42AD-0BC0C22E5903}"/>
              </a:ext>
            </a:extLst>
          </p:cNvPr>
          <p:cNvSpPr/>
          <p:nvPr userDrawn="1"/>
        </p:nvSpPr>
        <p:spPr>
          <a:xfrm>
            <a:off x="4932000" y="1944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4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A2F45E5-0D2B-B4F1-5CD0-221F082189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96000" y="2395639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828C7C5B-D002-002E-FEE3-B7A0B6B29B84}"/>
              </a:ext>
            </a:extLst>
          </p:cNvPr>
          <p:cNvSpPr/>
          <p:nvPr userDrawn="1"/>
        </p:nvSpPr>
        <p:spPr>
          <a:xfrm>
            <a:off x="628649" y="3708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8" name="Organigramme : Terminateur 17">
            <a:extLst>
              <a:ext uri="{FF2B5EF4-FFF2-40B4-BE49-F238E27FC236}">
                <a16:creationId xmlns:a16="http://schemas.microsoft.com/office/drawing/2014/main" id="{A35578E3-0C86-555B-DF74-F22BC26A843E}"/>
              </a:ext>
            </a:extLst>
          </p:cNvPr>
          <p:cNvSpPr/>
          <p:nvPr userDrawn="1"/>
        </p:nvSpPr>
        <p:spPr>
          <a:xfrm>
            <a:off x="828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2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FE19DBD7-3323-C0FE-A7C0-054D4D6947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8649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8DBAB32-5108-FCF6-2E8F-44876E1F3A86}"/>
              </a:ext>
            </a:extLst>
          </p:cNvPr>
          <p:cNvSpPr/>
          <p:nvPr userDrawn="1"/>
        </p:nvSpPr>
        <p:spPr>
          <a:xfrm>
            <a:off x="628649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Organigramme : Terminateur 20">
            <a:extLst>
              <a:ext uri="{FF2B5EF4-FFF2-40B4-BE49-F238E27FC236}">
                <a16:creationId xmlns:a16="http://schemas.microsoft.com/office/drawing/2014/main" id="{B810E982-403C-2AEF-3862-CB8B7F890D65}"/>
              </a:ext>
            </a:extLst>
          </p:cNvPr>
          <p:cNvSpPr/>
          <p:nvPr userDrawn="1"/>
        </p:nvSpPr>
        <p:spPr>
          <a:xfrm>
            <a:off x="828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3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78E4694-7E2B-3E51-F604-26B60BCB0C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09EF5DAB-AFE5-A7BB-ECBF-E6D0E54DC52C}"/>
              </a:ext>
            </a:extLst>
          </p:cNvPr>
          <p:cNvSpPr/>
          <p:nvPr userDrawn="1"/>
        </p:nvSpPr>
        <p:spPr>
          <a:xfrm>
            <a:off x="4735350" y="3734113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4" name="Organigramme : Terminateur 23">
            <a:extLst>
              <a:ext uri="{FF2B5EF4-FFF2-40B4-BE49-F238E27FC236}">
                <a16:creationId xmlns:a16="http://schemas.microsoft.com/office/drawing/2014/main" id="{867828EE-B1E5-9F8B-0D7C-A5A846A60ACE}"/>
              </a:ext>
            </a:extLst>
          </p:cNvPr>
          <p:cNvSpPr/>
          <p:nvPr userDrawn="1"/>
        </p:nvSpPr>
        <p:spPr>
          <a:xfrm>
            <a:off x="4932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5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DD324492-66B3-DE4C-8000-A60CFAE496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15350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EF2B26AA-471C-2E08-9C98-93BB32368F48}"/>
              </a:ext>
            </a:extLst>
          </p:cNvPr>
          <p:cNvSpPr/>
          <p:nvPr userDrawn="1"/>
        </p:nvSpPr>
        <p:spPr>
          <a:xfrm>
            <a:off x="4735350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7" name="Organigramme : Terminateur 26">
            <a:extLst>
              <a:ext uri="{FF2B5EF4-FFF2-40B4-BE49-F238E27FC236}">
                <a16:creationId xmlns:a16="http://schemas.microsoft.com/office/drawing/2014/main" id="{48A37FD4-80CC-1828-6DF5-5882F04CAB2A}"/>
              </a:ext>
            </a:extLst>
          </p:cNvPr>
          <p:cNvSpPr/>
          <p:nvPr userDrawn="1"/>
        </p:nvSpPr>
        <p:spPr>
          <a:xfrm>
            <a:off x="4932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6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36806FA2-43DA-8964-E325-6EA0415866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15350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793796982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48600723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0722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74646658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0722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07225" y="3404242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27366175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340566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551387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551387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551387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0614608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ar-MA" dirty="0"/>
              <a:t>هيكلة حصة اليوم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6967158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3843" y="2190869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6004471" y="2150869"/>
            <a:ext cx="955711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314000" y="195068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71551937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0643424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4372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6BAD3D9-AD58-179C-B69E-830F87AB1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C07E0A2-EA33-DE3C-110B-9BF33762DD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50E2FFA-A2BC-19B6-2E21-52362DDA208C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1B804A5-6AAB-7FA2-7E6D-C43CE6A9B2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4" name="Espace réservé pour une image  26">
            <a:extLst>
              <a:ext uri="{FF2B5EF4-FFF2-40B4-BE49-F238E27FC236}">
                <a16:creationId xmlns:a16="http://schemas.microsoft.com/office/drawing/2014/main" id="{1B168C30-0497-899C-FCA3-02A763CF9BD9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50533722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66306550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02797585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43597059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54344940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F750240-B25D-E826-2FC6-DD63E86DFD1C}"/>
              </a:ext>
            </a:extLst>
          </p:cNvPr>
          <p:cNvSpPr/>
          <p:nvPr userDrawn="1"/>
        </p:nvSpPr>
        <p:spPr>
          <a:xfrm>
            <a:off x="1006250" y="2348166"/>
            <a:ext cx="7131497" cy="269385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085459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8289"/>
            <a:ext cx="2234716" cy="360000"/>
          </a:xfrm>
          <a:prstGeom prst="rect">
            <a:avLst/>
          </a:prstGeom>
        </p:spPr>
      </p:pic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</a:t>
            </a:r>
          </a:p>
        </p:txBody>
      </p:sp>
    </p:spTree>
    <p:extLst>
      <p:ext uri="{BB962C8B-B14F-4D97-AF65-F5344CB8AC3E}">
        <p14:creationId xmlns:p14="http://schemas.microsoft.com/office/powerpoint/2010/main" val="262104624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</p:spTree>
    <p:extLst>
      <p:ext uri="{BB962C8B-B14F-4D97-AF65-F5344CB8AC3E}">
        <p14:creationId xmlns:p14="http://schemas.microsoft.com/office/powerpoint/2010/main" val="1874420205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صرف وتحويل </a:t>
            </a:r>
          </a:p>
        </p:txBody>
      </p:sp>
    </p:spTree>
    <p:extLst>
      <p:ext uri="{BB962C8B-B14F-4D97-AF65-F5344CB8AC3E}">
        <p14:creationId xmlns:p14="http://schemas.microsoft.com/office/powerpoint/2010/main" val="684327025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إملاء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إنتاج كتابي </a:t>
            </a:r>
          </a:p>
        </p:txBody>
      </p:sp>
    </p:spTree>
    <p:extLst>
      <p:ext uri="{BB962C8B-B14F-4D97-AF65-F5344CB8AC3E}">
        <p14:creationId xmlns:p14="http://schemas.microsoft.com/office/powerpoint/2010/main" val="254425349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1948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96702" y="2198203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136199" y="2252203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66489" y="2198203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1962614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720126" y="1962614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96702" y="3884122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136199" y="3938122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6489" y="3884122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3648533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613482" y="3648533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مراجعة وتوليف  </a:t>
            </a:r>
          </a:p>
        </p:txBody>
      </p:sp>
    </p:spTree>
    <p:extLst>
      <p:ext uri="{BB962C8B-B14F-4D97-AF65-F5344CB8AC3E}">
        <p14:creationId xmlns:p14="http://schemas.microsoft.com/office/powerpoint/2010/main" val="2134031978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833923110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09563584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150228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6838" y="150738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3322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826465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543610" y="1488634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5330" y="3250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841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130" y="144164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4267374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811366" y="321394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1366" y="323604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8543361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7830128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543610" y="3225868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321759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69817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533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319630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959550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6053986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1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70.xml"/><Relationship Id="rId21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69.xml"/><Relationship Id="rId16" Type="http://schemas.openxmlformats.org/officeDocument/2006/relationships/slideLayout" Target="../slideLayouts/slideLayout183.xml"/><Relationship Id="rId20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slideLayout" Target="../slideLayouts/slideLayout182.xml"/><Relationship Id="rId23" Type="http://schemas.openxmlformats.org/officeDocument/2006/relationships/image" Target="../media/image21.jpg"/><Relationship Id="rId10" Type="http://schemas.openxmlformats.org/officeDocument/2006/relationships/slideLayout" Target="../slideLayouts/slideLayout177.xml"/><Relationship Id="rId19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Relationship Id="rId22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2.bin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0.png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image" Target="../media/image2.bin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image" Target="../media/image21.jpg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5" Type="http://schemas.openxmlformats.org/officeDocument/2006/relationships/image" Target="../media/image2.bin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24" Type="http://schemas.openxmlformats.org/officeDocument/2006/relationships/theme" Target="../theme/theme7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1.xml"/><Relationship Id="rId21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5" Type="http://schemas.openxmlformats.org/officeDocument/2006/relationships/image" Target="../media/image2.bin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20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24" Type="http://schemas.openxmlformats.org/officeDocument/2006/relationships/theme" Target="../theme/theme8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38.xml"/><Relationship Id="rId19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5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18" Type="http://schemas.openxmlformats.org/officeDocument/2006/relationships/image" Target="../media/image2.bin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7D3BCD8-9868-4174-A461-8C04FAF3A9DD}" type="datetimeFigureOut">
              <a:rPr lang="fr-FR" smtClean="0"/>
              <a:pPr/>
              <a:t>03/12/2025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0B60BE7-EAD2-4C3B-A9F2-B2A20B3BFA2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92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45" r:id="rId13"/>
    <p:sldLayoutId id="214748374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50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  <p:sldLayoutId id="2147483871" r:id="rId18"/>
    <p:sldLayoutId id="2147483872" r:id="rId19"/>
    <p:sldLayoutId id="2147483873" r:id="rId20"/>
    <p:sldLayoutId id="2147483874" r:id="rId2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1643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C427FD-FF22-C327-0759-AB1666D9970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03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215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017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32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1609F9-E6DF-3D8A-BF1E-399F849E5147}"/>
              </a:ext>
            </a:extLst>
          </p:cNvPr>
          <p:cNvSpPr>
            <a:spLocks/>
          </p:cNvSpPr>
          <p:nvPr userDrawn="1"/>
        </p:nvSpPr>
        <p:spPr>
          <a:xfrm>
            <a:off x="607170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نشاط اعتيادي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97675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1438690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453363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معــــــــــجم</a:t>
            </a:r>
          </a:p>
        </p:txBody>
      </p:sp>
    </p:spTree>
    <p:extLst>
      <p:ext uri="{BB962C8B-B14F-4D97-AF65-F5344CB8AC3E}">
        <p14:creationId xmlns:p14="http://schemas.microsoft.com/office/powerpoint/2010/main" val="22345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2325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2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44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9691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0579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  <p:sldLayoutId id="2147483835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10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3142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Arial" panose="020B0604020202020204" pitchFamily="34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8722ED1-FFDE-DAD9-F89F-A18B1B4ED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" b="3620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57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244FB-4A87-5CD6-2729-97ABD4DAA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E99F511-796C-F9DA-B77D-84C1E293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36" y="3160003"/>
            <a:ext cx="7886700" cy="720000"/>
          </a:xfrm>
        </p:spPr>
        <p:txBody>
          <a:bodyPr>
            <a:normAutofit/>
          </a:bodyPr>
          <a:lstStyle/>
          <a:p>
            <a:r>
              <a:rPr lang="ar-MA" sz="4000" dirty="0">
                <a:solidFill>
                  <a:srgbClr val="424D7B"/>
                </a:solidFill>
              </a:rPr>
              <a:t>اختتام الحصة </a:t>
            </a:r>
            <a:endParaRPr lang="fr-MA" sz="4000" dirty="0"/>
          </a:p>
        </p:txBody>
      </p:sp>
    </p:spTree>
    <p:extLst>
      <p:ext uri="{BB962C8B-B14F-4D97-AF65-F5344CB8AC3E}">
        <p14:creationId xmlns:p14="http://schemas.microsoft.com/office/powerpoint/2010/main" val="215049018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e 43">
            <a:extLst>
              <a:ext uri="{FF2B5EF4-FFF2-40B4-BE49-F238E27FC236}">
                <a16:creationId xmlns:a16="http://schemas.microsoft.com/office/drawing/2014/main" id="{56260B1B-8DE6-97FE-27D5-91548C304DA6}"/>
              </a:ext>
            </a:extLst>
          </p:cNvPr>
          <p:cNvGrpSpPr/>
          <p:nvPr/>
        </p:nvGrpSpPr>
        <p:grpSpPr>
          <a:xfrm flipH="1">
            <a:off x="4632031" y="1980000"/>
            <a:ext cx="3780000" cy="1332000"/>
            <a:chOff x="648000" y="1944000"/>
            <a:chExt cx="3780000" cy="1332000"/>
          </a:xfrm>
        </p:grpSpPr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89FC8FA4-306D-E0C3-A1C8-05E7899780F8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Organigramme : Terminateur 45">
              <a:extLst>
                <a:ext uri="{FF2B5EF4-FFF2-40B4-BE49-F238E27FC236}">
                  <a16:creationId xmlns:a16="http://schemas.microsoft.com/office/drawing/2014/main" id="{CF100113-88B0-819E-A10A-33944C554FDF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- 1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75724064-2AF4-2711-5742-1F849F51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1008000"/>
            <a:ext cx="7886700" cy="72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MA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تنظيم حصص الأسبوع السادس</a:t>
            </a:r>
            <a:endParaRPr lang="fr-MA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8" name="Image 27" descr="Une image contenant Rectangle, conception&#10;&#10;Le contenu généré par l’IA peut être incorrect.">
            <a:extLst>
              <a:ext uri="{FF2B5EF4-FFF2-40B4-BE49-F238E27FC236}">
                <a16:creationId xmlns:a16="http://schemas.microsoft.com/office/drawing/2014/main" id="{BEC6D4D8-A159-D282-7008-6D8276560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884" y="1930700"/>
            <a:ext cx="3831420" cy="1362012"/>
          </a:xfrm>
          <a:prstGeom prst="rect">
            <a:avLst/>
          </a:prstGeom>
        </p:spPr>
      </p:pic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DC183201-D18D-4935-B177-DA999DC256D1}"/>
              </a:ext>
            </a:extLst>
          </p:cNvPr>
          <p:cNvSpPr txBox="1">
            <a:spLocks/>
          </p:cNvSpPr>
          <p:nvPr/>
        </p:nvSpPr>
        <p:spPr>
          <a:xfrm>
            <a:off x="4864353" y="2380103"/>
            <a:ext cx="3420000" cy="792000"/>
          </a:xfrm>
          <a:prstGeom prst="roundRect">
            <a:avLst/>
          </a:prstGeom>
          <a:noFill/>
        </p:spPr>
        <p:txBody>
          <a:bodyPr anchor="ctr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  <a:sym typeface="Wingdings" panose="05000000000000000000" pitchFamily="2" charset="2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D7B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ar-MA" sz="1600" dirty="0">
                <a:solidFill>
                  <a:srgbClr val="75757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طلاقة</a:t>
            </a:r>
            <a:r>
              <a:rPr lang="fr-FR" sz="1600" dirty="0">
                <a:solidFill>
                  <a:srgbClr val="75757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</a:t>
            </a:r>
            <a:endParaRPr lang="ar-MA" sz="1600" dirty="0">
              <a:solidFill>
                <a:srgbClr val="757575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D7B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ar-MA" sz="1600" dirty="0">
                <a:solidFill>
                  <a:srgbClr val="75757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تحدث. 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D7B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ar-MA" sz="1600" dirty="0">
                <a:solidFill>
                  <a:srgbClr val="75757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وضعية تدريبية للمراجعة و الدعم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  <a:sym typeface="Wingdings" panose="05000000000000000000" pitchFamily="2" charset="2"/>
              </a:rPr>
              <a:t>.</a:t>
            </a:r>
            <a:endParaRPr kumimoji="0" lang="ar-MA" sz="16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  <a:sym typeface="Wingdings" panose="05000000000000000000" pitchFamily="2" charset="2"/>
            </a:endParaRPr>
          </a:p>
        </p:txBody>
      </p:sp>
      <p:sp>
        <p:nvSpPr>
          <p:cNvPr id="30" name="Organigramme : Terminateur 29">
            <a:extLst>
              <a:ext uri="{FF2B5EF4-FFF2-40B4-BE49-F238E27FC236}">
                <a16:creationId xmlns:a16="http://schemas.microsoft.com/office/drawing/2014/main" id="{5E67F533-0003-670A-8653-7D0C6E21111B}"/>
              </a:ext>
            </a:extLst>
          </p:cNvPr>
          <p:cNvSpPr/>
          <p:nvPr/>
        </p:nvSpPr>
        <p:spPr>
          <a:xfrm>
            <a:off x="2964565" y="1930700"/>
            <a:ext cx="1260000" cy="3600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Dosis ExtraBold" pitchFamily="2" charset="0"/>
                <a:ea typeface="+mn-ea"/>
                <a:cs typeface="Arial" panose="020B0604020202020204" pitchFamily="34" charset="0"/>
              </a:rPr>
              <a:t>اليوم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-4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CAE19904-F025-9D70-0C02-58C0F63B0EB8}"/>
              </a:ext>
            </a:extLst>
          </p:cNvPr>
          <p:cNvGrpSpPr/>
          <p:nvPr/>
        </p:nvGrpSpPr>
        <p:grpSpPr>
          <a:xfrm flipH="1">
            <a:off x="4735350" y="5023288"/>
            <a:ext cx="3780000" cy="1332000"/>
            <a:chOff x="4735350" y="5023288"/>
            <a:chExt cx="3780000" cy="1332000"/>
          </a:xfrm>
        </p:grpSpPr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3BA9EC7F-CBF7-7B36-6667-527D498CCE78}"/>
                </a:ext>
              </a:extLst>
            </p:cNvPr>
            <p:cNvSpPr/>
            <p:nvPr userDrawn="1"/>
          </p:nvSpPr>
          <p:spPr>
            <a:xfrm>
              <a:off x="4735350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Organigramme : Terminateur 32">
              <a:extLst>
                <a:ext uri="{FF2B5EF4-FFF2-40B4-BE49-F238E27FC236}">
                  <a16:creationId xmlns:a16="http://schemas.microsoft.com/office/drawing/2014/main" id="{84917BCC-A7BB-4497-4BC4-FEE3E753238E}"/>
                </a:ext>
              </a:extLst>
            </p:cNvPr>
            <p:cNvSpPr/>
            <p:nvPr userDrawn="1"/>
          </p:nvSpPr>
          <p:spPr>
            <a:xfrm>
              <a:off x="4951350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3 - 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91B696E7-933A-A299-4298-E4459524BA56}"/>
              </a:ext>
            </a:extLst>
          </p:cNvPr>
          <p:cNvGrpSpPr/>
          <p:nvPr/>
        </p:nvGrpSpPr>
        <p:grpSpPr>
          <a:xfrm flipH="1">
            <a:off x="628649" y="5023288"/>
            <a:ext cx="3780000" cy="1332000"/>
            <a:chOff x="628649" y="5023288"/>
            <a:chExt cx="3780000" cy="1332000"/>
          </a:xfrm>
        </p:grpSpPr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0F785BBF-EC21-2EEC-913B-7E2F47345BD7}"/>
                </a:ext>
              </a:extLst>
            </p:cNvPr>
            <p:cNvSpPr/>
            <p:nvPr userDrawn="1"/>
          </p:nvSpPr>
          <p:spPr>
            <a:xfrm>
              <a:off x="628649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Organigramme : Terminateur 35">
              <a:extLst>
                <a:ext uri="{FF2B5EF4-FFF2-40B4-BE49-F238E27FC236}">
                  <a16:creationId xmlns:a16="http://schemas.microsoft.com/office/drawing/2014/main" id="{28CE43BE-827F-7211-C6A8-410E578CDFD4}"/>
                </a:ext>
              </a:extLst>
            </p:cNvPr>
            <p:cNvSpPr/>
            <p:nvPr userDrawn="1"/>
          </p:nvSpPr>
          <p:spPr>
            <a:xfrm>
              <a:off x="844649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6 - 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8ABDE56B-B1D8-87F7-43A2-3543B491E169}"/>
              </a:ext>
            </a:extLst>
          </p:cNvPr>
          <p:cNvGrpSpPr/>
          <p:nvPr/>
        </p:nvGrpSpPr>
        <p:grpSpPr>
          <a:xfrm flipH="1">
            <a:off x="4735350" y="3482113"/>
            <a:ext cx="3780000" cy="1332000"/>
            <a:chOff x="4735350" y="3482113"/>
            <a:chExt cx="3780000" cy="1332000"/>
          </a:xfrm>
        </p:grpSpPr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967FFCD5-B508-B459-DD21-A60CF1BB3513}"/>
                </a:ext>
              </a:extLst>
            </p:cNvPr>
            <p:cNvSpPr/>
            <p:nvPr userDrawn="1"/>
          </p:nvSpPr>
          <p:spPr>
            <a:xfrm>
              <a:off x="4735350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Organigramme : Terminateur 38">
              <a:extLst>
                <a:ext uri="{FF2B5EF4-FFF2-40B4-BE49-F238E27FC236}">
                  <a16:creationId xmlns:a16="http://schemas.microsoft.com/office/drawing/2014/main" id="{BB1C06D9-07BD-CBE9-D343-BB038D386741}"/>
                </a:ext>
              </a:extLst>
            </p:cNvPr>
            <p:cNvSpPr/>
            <p:nvPr userDrawn="1"/>
          </p:nvSpPr>
          <p:spPr>
            <a:xfrm>
              <a:off x="4951350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2 - </a:t>
              </a:r>
              <a:endPara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DDED51CD-4D89-1DF3-DD52-F228664B958F}"/>
              </a:ext>
            </a:extLst>
          </p:cNvPr>
          <p:cNvGrpSpPr/>
          <p:nvPr/>
        </p:nvGrpSpPr>
        <p:grpSpPr>
          <a:xfrm flipH="1">
            <a:off x="628649" y="3482113"/>
            <a:ext cx="3780000" cy="1332000"/>
            <a:chOff x="628649" y="3482113"/>
            <a:chExt cx="3780000" cy="1332000"/>
          </a:xfrm>
        </p:grpSpPr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C5A935DA-A9B7-8082-BF36-8BFE5A3D0323}"/>
                </a:ext>
              </a:extLst>
            </p:cNvPr>
            <p:cNvSpPr/>
            <p:nvPr userDrawn="1"/>
          </p:nvSpPr>
          <p:spPr>
            <a:xfrm>
              <a:off x="628649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Organigramme : Terminateur 41">
              <a:extLst>
                <a:ext uri="{FF2B5EF4-FFF2-40B4-BE49-F238E27FC236}">
                  <a16:creationId xmlns:a16="http://schemas.microsoft.com/office/drawing/2014/main" id="{A570C06A-CFFA-B7ED-3BDA-E34A8AE3EE17}"/>
                </a:ext>
              </a:extLst>
            </p:cNvPr>
            <p:cNvSpPr/>
            <p:nvPr userDrawn="1"/>
          </p:nvSpPr>
          <p:spPr>
            <a:xfrm>
              <a:off x="844649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اليوم 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5 -</a:t>
              </a:r>
            </a:p>
          </p:txBody>
        </p:sp>
      </p:grp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CF75969D-4D6F-51EE-7006-7CFBFB05B8E5}"/>
              </a:ext>
            </a:extLst>
          </p:cNvPr>
          <p:cNvSpPr txBox="1">
            <a:spLocks/>
          </p:cNvSpPr>
          <p:nvPr/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defPPr>
              <a:defRPr lang="fr-FR"/>
            </a:defPPr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69875" marR="0" lvl="0" indent="-269875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Révision</a:t>
            </a:r>
          </a:p>
          <a:p>
            <a:pPr marL="269875" marR="0" lvl="0" indent="-269875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Lecture offerte</a:t>
            </a:r>
          </a:p>
        </p:txBody>
      </p:sp>
      <p:sp>
        <p:nvSpPr>
          <p:cNvPr id="47" name="Espace réservé du texte 25">
            <a:extLst>
              <a:ext uri="{FF2B5EF4-FFF2-40B4-BE49-F238E27FC236}">
                <a16:creationId xmlns:a16="http://schemas.microsoft.com/office/drawing/2014/main" id="{F617E492-3EFB-29FF-095B-0BFAB3F63C0C}"/>
              </a:ext>
            </a:extLst>
          </p:cNvPr>
          <p:cNvSpPr txBox="1">
            <a:spLocks/>
          </p:cNvSpPr>
          <p:nvPr/>
        </p:nvSpPr>
        <p:spPr>
          <a:xfrm>
            <a:off x="859647" y="2411579"/>
            <a:ext cx="3420000" cy="792000"/>
          </a:xfrm>
          <a:prstGeom prst="roundRect">
            <a:avLst/>
          </a:prstGeom>
          <a:noFill/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المعجم - فهم المقروء.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الظواهر اللغوية والإملائية.</a:t>
            </a:r>
          </a:p>
        </p:txBody>
      </p:sp>
      <p:sp>
        <p:nvSpPr>
          <p:cNvPr id="48" name="Espace réservé du texte 25">
            <a:extLst>
              <a:ext uri="{FF2B5EF4-FFF2-40B4-BE49-F238E27FC236}">
                <a16:creationId xmlns:a16="http://schemas.microsoft.com/office/drawing/2014/main" id="{D29E61D0-78A5-1DC5-92D8-5ED5B3621DF6}"/>
              </a:ext>
            </a:extLst>
          </p:cNvPr>
          <p:cNvSpPr txBox="1">
            <a:spLocks/>
          </p:cNvSpPr>
          <p:nvPr/>
        </p:nvSpPr>
        <p:spPr>
          <a:xfrm>
            <a:off x="800611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lang="ar-MA" sz="16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فهم المسموع.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الإنتاج الكتابي.</a:t>
            </a:r>
          </a:p>
        </p:txBody>
      </p:sp>
      <p:sp>
        <p:nvSpPr>
          <p:cNvPr id="49" name="Espace réservé du texte 25">
            <a:extLst>
              <a:ext uri="{FF2B5EF4-FFF2-40B4-BE49-F238E27FC236}">
                <a16:creationId xmlns:a16="http://schemas.microsoft.com/office/drawing/2014/main" id="{BFA1D6E0-8215-9912-4645-47469A888AEE}"/>
              </a:ext>
            </a:extLst>
          </p:cNvPr>
          <p:cNvSpPr txBox="1">
            <a:spLocks/>
          </p:cNvSpPr>
          <p:nvPr/>
        </p:nvSpPr>
        <p:spPr>
          <a:xfrm>
            <a:off x="4909142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طلاقة.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تحدث. 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وضعية تدريبية للمراجعة و الدعم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.</a:t>
            </a:r>
            <a:endParaRPr kumimoji="0" lang="a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50" name="Espace réservé du texte 25">
            <a:extLst>
              <a:ext uri="{FF2B5EF4-FFF2-40B4-BE49-F238E27FC236}">
                <a16:creationId xmlns:a16="http://schemas.microsoft.com/office/drawing/2014/main" id="{74B05713-8375-1C9E-B0C5-71F8D81063CE}"/>
              </a:ext>
            </a:extLst>
          </p:cNvPr>
          <p:cNvSpPr txBox="1">
            <a:spLocks/>
          </p:cNvSpPr>
          <p:nvPr/>
        </p:nvSpPr>
        <p:spPr>
          <a:xfrm>
            <a:off x="800611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التصحيح.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مسك النتائج.</a:t>
            </a:r>
          </a:p>
        </p:txBody>
      </p:sp>
      <p:sp>
        <p:nvSpPr>
          <p:cNvPr id="51" name="Espace réservé du texte 25">
            <a:extLst>
              <a:ext uri="{FF2B5EF4-FFF2-40B4-BE49-F238E27FC236}">
                <a16:creationId xmlns:a16="http://schemas.microsoft.com/office/drawing/2014/main" id="{1EF54809-9346-163C-D59E-77AB4FA092E6}"/>
              </a:ext>
            </a:extLst>
          </p:cNvPr>
          <p:cNvSpPr txBox="1">
            <a:spLocks/>
          </p:cNvSpPr>
          <p:nvPr/>
        </p:nvSpPr>
        <p:spPr>
          <a:xfrm>
            <a:off x="4909142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طلاقة.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تحدث. 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وضعية تدريبية للمراجعة و الدعم. </a:t>
            </a:r>
          </a:p>
        </p:txBody>
      </p:sp>
    </p:spTree>
    <p:extLst>
      <p:ext uri="{BB962C8B-B14F-4D97-AF65-F5344CB8AC3E}">
        <p14:creationId xmlns:p14="http://schemas.microsoft.com/office/powerpoint/2010/main" val="4194481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DC40778A-0321-524E-7987-CEA6181BF87F}"/>
              </a:ext>
            </a:extLst>
          </p:cNvPr>
          <p:cNvSpPr txBox="1"/>
          <p:nvPr/>
        </p:nvSpPr>
        <p:spPr>
          <a:xfrm>
            <a:off x="1456268" y="809812"/>
            <a:ext cx="6299126" cy="739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4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  <a:lumOff val="25000"/>
                  </a:srgbClr>
                </a:solidFill>
                <a:effectLst/>
                <a:uLnTx/>
                <a:uFillTx/>
                <a:latin typeface="Dosis" pitchFamily="2" charset="0"/>
                <a:ea typeface="+mn-ea"/>
                <a:cs typeface="Calibri" panose="020F0502020204030204" pitchFamily="34" charset="0"/>
              </a:rPr>
              <a:t>الكفايات المعنية  بالتقويم – الجزء1-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C0713DE2-20EE-A586-9BC5-6A27B9337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309" y="1749017"/>
            <a:ext cx="6529382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5123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27C7B-9C9C-C699-A54F-7855EA5BB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5B8846B-83EA-E264-E37E-D695E8254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81921"/>
            <a:ext cx="7886700" cy="720000"/>
          </a:xfrm>
        </p:spPr>
        <p:txBody>
          <a:bodyPr/>
          <a:lstStyle/>
          <a:p>
            <a:r>
              <a:rPr lang="ar-MA" sz="40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هيكلة حصة اليوم</a:t>
            </a:r>
            <a:endParaRPr lang="fr-MA" sz="4000" dirty="0">
              <a:solidFill>
                <a:srgbClr val="424D7A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0" name="Image 19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71FA64D6-2488-E89C-59ED-6D025853D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14" y="1977543"/>
            <a:ext cx="5488778" cy="141518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FECB4FE8-F88A-0FF3-B3EE-1C21ACDAA97D}"/>
              </a:ext>
            </a:extLst>
          </p:cNvPr>
          <p:cNvSpPr txBox="1"/>
          <p:nvPr/>
        </p:nvSpPr>
        <p:spPr>
          <a:xfrm>
            <a:off x="3284377" y="2122576"/>
            <a:ext cx="3354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-  01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المعجم – فهم المقروء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8033E18-0BF8-0A23-3475-6EDAB678A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9908" y="2189639"/>
            <a:ext cx="544953" cy="540000"/>
          </a:xfrm>
          <a:prstGeom prst="rect">
            <a:avLst/>
          </a:prstGeom>
        </p:spPr>
      </p:pic>
      <p:pic>
        <p:nvPicPr>
          <p:cNvPr id="2" name="Image 1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FB81E251-DEE6-2737-C7C1-6AEADF15F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92" y="3710108"/>
            <a:ext cx="5472000" cy="1405870"/>
          </a:xfrm>
          <a:prstGeom prst="rect">
            <a:avLst/>
          </a:prstGeom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A8417B3C-ED6C-3E31-483B-4AA47805F93E}"/>
              </a:ext>
            </a:extLst>
          </p:cNvPr>
          <p:cNvSpPr txBox="1">
            <a:spLocks/>
          </p:cNvSpPr>
          <p:nvPr/>
        </p:nvSpPr>
        <p:spPr>
          <a:xfrm>
            <a:off x="2102784" y="42104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Clr>
                <a:srgbClr val="424D7B"/>
              </a:buClr>
              <a:buFont typeface="Arial" panose="020B0604020202020204" pitchFamily="34" charset="0"/>
              <a:buChar char="•"/>
            </a:pPr>
            <a:r>
              <a:rPr lang="ar-MA" sz="1600" b="1" dirty="0">
                <a:cs typeface="Microsoft Uighur" panose="02000000000000000000" pitchFamily="2" charset="-78"/>
              </a:rPr>
              <a:t> تقويم مكتسبات المرحلة 1 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9B7FF1-551C-6B3E-88C4-2711FAE3DD72}"/>
              </a:ext>
            </a:extLst>
          </p:cNvPr>
          <p:cNvSpPr txBox="1"/>
          <p:nvPr/>
        </p:nvSpPr>
        <p:spPr>
          <a:xfrm>
            <a:off x="4510808" y="3846752"/>
            <a:ext cx="2097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r-MA" sz="1600" b="1" dirty="0">
                <a:solidFill>
                  <a:srgbClr val="75757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fr-MA" sz="16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- 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02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الظواهر اللغوية والإملائية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F8F49AE-464A-582F-C030-A17BF030BC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737733" y="3897037"/>
            <a:ext cx="536339" cy="540000"/>
          </a:xfrm>
          <a:prstGeom prst="rect">
            <a:avLst/>
          </a:prstGeom>
        </p:spPr>
      </p:pic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01DA62C-9059-3BA2-5BA6-C1D0C95B3696}"/>
              </a:ext>
            </a:extLst>
          </p:cNvPr>
          <p:cNvSpPr txBox="1">
            <a:spLocks/>
          </p:cNvSpPr>
          <p:nvPr/>
        </p:nvSpPr>
        <p:spPr>
          <a:xfrm>
            <a:off x="2189372" y="2444408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Clr>
                <a:srgbClr val="424D7B"/>
              </a:buClr>
              <a:buFont typeface="Arial" panose="020B0604020202020204" pitchFamily="34" charset="0"/>
              <a:buChar char="•"/>
            </a:pPr>
            <a:r>
              <a:rPr lang="ar-MA" sz="1600" b="1" dirty="0">
                <a:cs typeface="Microsoft Uighur" panose="02000000000000000000" pitchFamily="2" charset="-78"/>
              </a:rPr>
              <a:t>تقويم مكتسبات المرحلة 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B18C030-93E8-8360-BAD0-AA232AE3C1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95" y="3553756"/>
            <a:ext cx="583471" cy="67169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A7D87D7-23D2-3379-8881-3FE5D04746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18" y="1788890"/>
            <a:ext cx="583471" cy="67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02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5">
            <a:extLst>
              <a:ext uri="{FF2B5EF4-FFF2-40B4-BE49-F238E27FC236}">
                <a16:creationId xmlns:a16="http://schemas.microsoft.com/office/drawing/2014/main" id="{6ADDC57D-4BE2-FA1E-DFC0-97A2FA3B89F5}"/>
              </a:ext>
            </a:extLst>
          </p:cNvPr>
          <p:cNvSpPr txBox="1">
            <a:spLocks/>
          </p:cNvSpPr>
          <p:nvPr/>
        </p:nvSpPr>
        <p:spPr>
          <a:xfrm>
            <a:off x="1399593" y="3425617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يقرأ المتعلم النص مرتين قبل البدء في الرائز؛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Espace réservé du texte 25">
            <a:extLst>
              <a:ext uri="{FF2B5EF4-FFF2-40B4-BE49-F238E27FC236}">
                <a16:creationId xmlns:a16="http://schemas.microsoft.com/office/drawing/2014/main" id="{0412EB1C-FEB4-A109-7359-0F465DACFDBF}"/>
              </a:ext>
            </a:extLst>
          </p:cNvPr>
          <p:cNvSpPr txBox="1">
            <a:spLocks/>
          </p:cNvSpPr>
          <p:nvPr/>
        </p:nvSpPr>
        <p:spPr>
          <a:xfrm>
            <a:off x="1730828" y="815794"/>
            <a:ext cx="5682343" cy="54768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32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توجيهات تنظيمية لتدبير حصة المعجم وفهم المقروء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735F8160-37A9-1442-4C69-27E4BAB948D4}"/>
              </a:ext>
            </a:extLst>
          </p:cNvPr>
          <p:cNvSpPr txBox="1">
            <a:spLocks/>
          </p:cNvSpPr>
          <p:nvPr/>
        </p:nvSpPr>
        <p:spPr>
          <a:xfrm>
            <a:off x="1399593" y="2760493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400" dirty="0"/>
              <a:t> </a:t>
            </a:r>
            <a:r>
              <a:rPr lang="ar-MA" sz="2400" dirty="0"/>
              <a:t>يمرر رائز المعجم وفهم المقروء بشكل جماعي</a:t>
            </a: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45D124FA-5450-4E1D-0C37-D4E46B0725A3}"/>
              </a:ext>
            </a:extLst>
          </p:cNvPr>
          <p:cNvSpPr txBox="1">
            <a:spLocks/>
          </p:cNvSpPr>
          <p:nvPr/>
        </p:nvSpPr>
        <p:spPr>
          <a:xfrm>
            <a:off x="1399593" y="4075004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يجيب المتعلم على أسئلة المعجم وفهم المقروء على ورقة التحرير؛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16AA8B99-C3E8-C9ED-2671-18B5F1AC93C9}"/>
              </a:ext>
            </a:extLst>
          </p:cNvPr>
          <p:cNvSpPr txBox="1">
            <a:spLocks/>
          </p:cNvSpPr>
          <p:nvPr/>
        </p:nvSpPr>
        <p:spPr>
          <a:xfrm>
            <a:off x="1399593" y="4724391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تتم قراءة جميع الأسئلة دفعة واحدة من طرف الأستاذ(ة) و تتم الإجابة بنفس الطريقة؛ 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60C1227F-1FB4-371B-4C92-2A343D136607}"/>
              </a:ext>
            </a:extLst>
          </p:cNvPr>
          <p:cNvSpPr txBox="1">
            <a:spLocks/>
          </p:cNvSpPr>
          <p:nvPr/>
        </p:nvSpPr>
        <p:spPr>
          <a:xfrm>
            <a:off x="1399593" y="5389515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تصحح الإنجازات بناء على عناصر الإجابة و سلم التنقيط؛ 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" name="Espace réservé du texte 25">
            <a:extLst>
              <a:ext uri="{FF2B5EF4-FFF2-40B4-BE49-F238E27FC236}">
                <a16:creationId xmlns:a16="http://schemas.microsoft.com/office/drawing/2014/main" id="{B91A9AB9-FCA2-380D-8804-82280076AFCF}"/>
              </a:ext>
            </a:extLst>
          </p:cNvPr>
          <p:cNvSpPr txBox="1">
            <a:spLocks/>
          </p:cNvSpPr>
          <p:nvPr/>
        </p:nvSpPr>
        <p:spPr>
          <a:xfrm>
            <a:off x="1399593" y="5998099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يتم تسجيل نتيجة كل متعلم في شبكة التفريغ معايير التصحيح؛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C9CCBC9D-C3E1-6B3C-3F05-4559B2CC237F}"/>
              </a:ext>
            </a:extLst>
          </p:cNvPr>
          <p:cNvSpPr txBox="1">
            <a:spLocks/>
          </p:cNvSpPr>
          <p:nvPr/>
        </p:nvSpPr>
        <p:spPr>
          <a:xfrm>
            <a:off x="1399593" y="1517233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400" dirty="0"/>
              <a:t> </a:t>
            </a:r>
            <a:r>
              <a:rPr lang="ar-MA" sz="2400" dirty="0"/>
              <a:t>يُعتمد النموذج 1  خلال الفترة الصباحية (نص : أشرف يكتب حلمه) </a:t>
            </a: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CBDDD5A9-B39D-6F62-192C-B70835B3248E}"/>
              </a:ext>
            </a:extLst>
          </p:cNvPr>
          <p:cNvSpPr txBox="1">
            <a:spLocks/>
          </p:cNvSpPr>
          <p:nvPr/>
        </p:nvSpPr>
        <p:spPr>
          <a:xfrm>
            <a:off x="1399593" y="2182357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400" dirty="0"/>
              <a:t> </a:t>
            </a:r>
            <a:r>
              <a:rPr lang="ar-MA" sz="2400" dirty="0"/>
              <a:t>يُعتمد النموذج </a:t>
            </a:r>
            <a:r>
              <a:rPr lang="fr-FR" sz="2400" dirty="0"/>
              <a:t>2</a:t>
            </a:r>
            <a:r>
              <a:rPr lang="ar-MA" sz="2400" dirty="0"/>
              <a:t>  خلال الفترة المسائية ( نص : ضيف وحوار) </a:t>
            </a: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98458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5C776E2-EBEC-1C84-DDC0-0CA04883D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91449"/>
            <a:ext cx="7886700" cy="720000"/>
          </a:xfrm>
        </p:spPr>
        <p:txBody>
          <a:bodyPr/>
          <a:lstStyle/>
          <a:p>
            <a:pPr rtl="1"/>
            <a:r>
              <a:rPr lang="ar-MA" sz="3200" dirty="0">
                <a:solidFill>
                  <a:srgbClr val="424D7B"/>
                </a:solidFill>
                <a:latin typeface="Microsoft Uighur" panose="02000000000000000000" pitchFamily="2" charset="-78"/>
              </a:rPr>
              <a:t>تمرير رائز المعجم وفهم المقروء</a:t>
            </a:r>
            <a:endParaRPr lang="fr-MA" sz="3200" dirty="0">
              <a:solidFill>
                <a:srgbClr val="424D7B"/>
              </a:solidFill>
              <a:latin typeface="Microsoft Uighur" panose="02000000000000000000" pitchFamily="2" charset="-78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186329E-D999-F57C-781C-1A58586B9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39" y="3548869"/>
            <a:ext cx="1511106" cy="173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405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22A72-8229-5A9B-F4E9-005D25057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5">
            <a:extLst>
              <a:ext uri="{FF2B5EF4-FFF2-40B4-BE49-F238E27FC236}">
                <a16:creationId xmlns:a16="http://schemas.microsoft.com/office/drawing/2014/main" id="{98B6F3FD-F9B0-F134-6204-0AEBB9E9E97F}"/>
              </a:ext>
            </a:extLst>
          </p:cNvPr>
          <p:cNvSpPr txBox="1">
            <a:spLocks/>
          </p:cNvSpPr>
          <p:nvPr/>
        </p:nvSpPr>
        <p:spPr>
          <a:xfrm>
            <a:off x="1702835" y="1437127"/>
            <a:ext cx="6116216" cy="54768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32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توجيهات تنظيمية لتدبير حصة الظواهر اللغوية والإملائية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BDEF6F3A-FAFD-6176-BB87-E9266344156B}"/>
              </a:ext>
            </a:extLst>
          </p:cNvPr>
          <p:cNvSpPr txBox="1">
            <a:spLocks/>
          </p:cNvSpPr>
          <p:nvPr/>
        </p:nvSpPr>
        <p:spPr>
          <a:xfrm>
            <a:off x="1324949" y="2399918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يمرر رائز الظواهر اللغوية والإملائية بشكل جماعي؛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6196E845-5B57-7498-163B-32A23A38D821}"/>
              </a:ext>
            </a:extLst>
          </p:cNvPr>
          <p:cNvSpPr txBox="1">
            <a:spLocks/>
          </p:cNvSpPr>
          <p:nvPr/>
        </p:nvSpPr>
        <p:spPr>
          <a:xfrm>
            <a:off x="1324949" y="3844102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يجيب المتعلم على أسئلة الظواهر اللغوية والإملائية على ورقة التحرير؛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150E3DE6-F20B-0880-DCEB-83B75FE44694}"/>
              </a:ext>
            </a:extLst>
          </p:cNvPr>
          <p:cNvSpPr txBox="1">
            <a:spLocks/>
          </p:cNvSpPr>
          <p:nvPr/>
        </p:nvSpPr>
        <p:spPr>
          <a:xfrm>
            <a:off x="1324949" y="3122010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تتم قراءة جميع الأسئلة دفعة واحدة من طرف الأستاذ(ة) و تتم الإجابة بنفس الطريقة؛ 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7512378A-4D1C-3D13-87C8-012EA30DD918}"/>
              </a:ext>
            </a:extLst>
          </p:cNvPr>
          <p:cNvSpPr txBox="1">
            <a:spLocks/>
          </p:cNvSpPr>
          <p:nvPr/>
        </p:nvSpPr>
        <p:spPr>
          <a:xfrm>
            <a:off x="1324949" y="4566194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تصحح الإنجازات بناء على عناصر الإجابة و سلم التنقيط؛ 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" name="Espace réservé du texte 25">
            <a:extLst>
              <a:ext uri="{FF2B5EF4-FFF2-40B4-BE49-F238E27FC236}">
                <a16:creationId xmlns:a16="http://schemas.microsoft.com/office/drawing/2014/main" id="{F28A6044-696F-0025-410F-B261B3169BEC}"/>
              </a:ext>
            </a:extLst>
          </p:cNvPr>
          <p:cNvSpPr txBox="1">
            <a:spLocks/>
          </p:cNvSpPr>
          <p:nvPr/>
        </p:nvSpPr>
        <p:spPr>
          <a:xfrm>
            <a:off x="1324949" y="5288286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يتم تسجيل نتيجة كل متعلم في شبكة التفريغ معايير التصحيح؛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207073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3CBCE-95E7-97CC-AA62-086E43FB6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B3E3171-8336-6437-D1DA-0ABC8418C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91449"/>
            <a:ext cx="7886700" cy="720000"/>
          </a:xfrm>
        </p:spPr>
        <p:txBody>
          <a:bodyPr/>
          <a:lstStyle/>
          <a:p>
            <a:pPr rtl="1"/>
            <a:r>
              <a:rPr lang="ar-MA" sz="3200" dirty="0">
                <a:solidFill>
                  <a:srgbClr val="424D7B"/>
                </a:solidFill>
                <a:latin typeface="Microsoft Uighur" panose="02000000000000000000" pitchFamily="2" charset="-78"/>
              </a:rPr>
              <a:t>تمرير رائز ال</a:t>
            </a:r>
            <a:r>
              <a:rPr lang="ar-MA" sz="3200" dirty="0">
                <a:solidFill>
                  <a:srgbClr val="424D7B"/>
                </a:solidFill>
              </a:rPr>
              <a:t>ظواهر اللغوية والإملائية</a:t>
            </a:r>
            <a:endParaRPr lang="fr-MA" sz="3200" dirty="0">
              <a:solidFill>
                <a:srgbClr val="424D7B"/>
              </a:solidFill>
              <a:latin typeface="Microsoft Uighur" panose="02000000000000000000" pitchFamily="2" charset="-7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A1E0DCA-D5B6-03AB-24D8-0E6F5EC79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594" y="3567972"/>
            <a:ext cx="2108812" cy="242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8856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C9E7F-B023-8CA0-79EA-95A39A93F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5">
            <a:extLst>
              <a:ext uri="{FF2B5EF4-FFF2-40B4-BE49-F238E27FC236}">
                <a16:creationId xmlns:a16="http://schemas.microsoft.com/office/drawing/2014/main" id="{93D3A807-9E24-5A4F-B2F3-BADECB86400C}"/>
              </a:ext>
            </a:extLst>
          </p:cNvPr>
          <p:cNvSpPr txBox="1">
            <a:spLocks/>
          </p:cNvSpPr>
          <p:nvPr/>
        </p:nvSpPr>
        <p:spPr>
          <a:xfrm>
            <a:off x="1320281" y="3155156"/>
            <a:ext cx="6321490" cy="54768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72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معايير التصحيح</a:t>
            </a:r>
            <a:endParaRPr kumimoji="0" lang="fr-MA" sz="72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441625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00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05- 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05- 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05- 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02- معــــــــــجم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15757</TotalTime>
  <Words>291</Words>
  <Application>Microsoft Office PowerPoint</Application>
  <PresentationFormat>Affichage à l'écran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10</vt:i4>
      </vt:variant>
      <vt:variant>
        <vt:lpstr>Titres des diapositives</vt:lpstr>
      </vt:variant>
      <vt:variant>
        <vt:i4>10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Dosis</vt:lpstr>
      <vt:lpstr>Dosis ExtraBold</vt:lpstr>
      <vt:lpstr>Dosis Medium</vt:lpstr>
      <vt:lpstr>Dosis SemiBold</vt:lpstr>
      <vt:lpstr>Microsoft Uighur</vt:lpstr>
      <vt:lpstr>Modern Love</vt:lpstr>
      <vt:lpstr>Wingdings</vt:lpstr>
      <vt:lpstr>1_Thème Office</vt:lpstr>
      <vt:lpstr>01- نشاط اعتيادي</vt:lpstr>
      <vt:lpstr>04- قراءة/ كتابة</vt:lpstr>
      <vt:lpstr>2_05- اختتام الحصة</vt:lpstr>
      <vt:lpstr>3_Env-Enseignant</vt:lpstr>
      <vt:lpstr>1_Env-Enseignant</vt:lpstr>
      <vt:lpstr>3_05- اختتام الحصة</vt:lpstr>
      <vt:lpstr>4_05- اختتام الحصة</vt:lpstr>
      <vt:lpstr>02- معــــــــــجم</vt:lpstr>
      <vt:lpstr>00_Env-Enseignant</vt:lpstr>
      <vt:lpstr>Présentation PowerPoint</vt:lpstr>
      <vt:lpstr>تنظيم حصص الأسبوع السادس</vt:lpstr>
      <vt:lpstr>Présentation PowerPoint</vt:lpstr>
      <vt:lpstr>هيكلة حصة اليوم</vt:lpstr>
      <vt:lpstr>Présentation PowerPoint</vt:lpstr>
      <vt:lpstr>تمرير رائز المعجم وفهم المقروء</vt:lpstr>
      <vt:lpstr>Présentation PowerPoint</vt:lpstr>
      <vt:lpstr>تمرير رائز الظواهر اللغوية والإملائية</vt:lpstr>
      <vt:lpstr>Présentation PowerPoint</vt:lpstr>
      <vt:lpstr>اختتام الحصة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 HAMDOUNI BTIHAJ</dc:creator>
  <cp:lastModifiedBy>EL HAMDOUNI BTIHAJ</cp:lastModifiedBy>
  <cp:revision>244</cp:revision>
  <cp:lastPrinted>2025-11-10T15:58:57Z</cp:lastPrinted>
  <dcterms:created xsi:type="dcterms:W3CDTF">2023-09-20T21:35:22Z</dcterms:created>
  <dcterms:modified xsi:type="dcterms:W3CDTF">2025-12-03T22:58:10Z</dcterms:modified>
</cp:coreProperties>
</file>