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87" r:id="rId1"/>
    <p:sldMasterId id="2147483701" r:id="rId2"/>
    <p:sldMasterId id="2147483724" r:id="rId3"/>
    <p:sldMasterId id="2147483747" r:id="rId4"/>
    <p:sldMasterId id="2147483770" r:id="rId5"/>
    <p:sldMasterId id="2147483793" r:id="rId6"/>
    <p:sldMasterId id="2147483816" r:id="rId7"/>
    <p:sldMasterId id="2147483831" r:id="rId8"/>
    <p:sldMasterId id="2147483844" r:id="rId9"/>
    <p:sldMasterId id="2147483869" r:id="rId10"/>
    <p:sldMasterId id="2147483884" r:id="rId11"/>
    <p:sldMasterId id="2147483907" r:id="rId12"/>
    <p:sldMasterId id="2147483931" r:id="rId13"/>
    <p:sldMasterId id="2147483955" r:id="rId14"/>
  </p:sldMasterIdLst>
  <p:notesMasterIdLst>
    <p:notesMasterId r:id="rId58"/>
  </p:notesMasterIdLst>
  <p:sldIdLst>
    <p:sldId id="2147482727" r:id="rId15"/>
    <p:sldId id="2147482632" r:id="rId16"/>
    <p:sldId id="2147482470" r:id="rId17"/>
    <p:sldId id="2147482697" r:id="rId18"/>
    <p:sldId id="2147482705" r:id="rId19"/>
    <p:sldId id="2147482706" r:id="rId20"/>
    <p:sldId id="2147482464" r:id="rId21"/>
    <p:sldId id="2147482725" r:id="rId22"/>
    <p:sldId id="2147482708" r:id="rId23"/>
    <p:sldId id="2147482480" r:id="rId24"/>
    <p:sldId id="2147482479" r:id="rId25"/>
    <p:sldId id="2147482481" r:id="rId26"/>
    <p:sldId id="2147482728" r:id="rId27"/>
    <p:sldId id="2147482702" r:id="rId28"/>
    <p:sldId id="2147482520" r:id="rId29"/>
    <p:sldId id="2147482521" r:id="rId30"/>
    <p:sldId id="2147482522" r:id="rId31"/>
    <p:sldId id="2147482523" r:id="rId32"/>
    <p:sldId id="2147482524" r:id="rId33"/>
    <p:sldId id="2147482528" r:id="rId34"/>
    <p:sldId id="2147482729" r:id="rId35"/>
    <p:sldId id="2147482730" r:id="rId36"/>
    <p:sldId id="2147482732" r:id="rId37"/>
    <p:sldId id="2147482731" r:id="rId38"/>
    <p:sldId id="2147482527" r:id="rId39"/>
    <p:sldId id="2134807222" r:id="rId40"/>
    <p:sldId id="2147482529" r:id="rId41"/>
    <p:sldId id="2147482733" r:id="rId42"/>
    <p:sldId id="2147482734" r:id="rId43"/>
    <p:sldId id="2147482709" r:id="rId44"/>
    <p:sldId id="2147482525" r:id="rId45"/>
    <p:sldId id="2147482531" r:id="rId46"/>
    <p:sldId id="2147482532" r:id="rId47"/>
    <p:sldId id="2147482533" r:id="rId48"/>
    <p:sldId id="2147482534" r:id="rId49"/>
    <p:sldId id="2147482535" r:id="rId50"/>
    <p:sldId id="2147482735" r:id="rId51"/>
    <p:sldId id="2147482736" r:id="rId52"/>
    <p:sldId id="2147482503" r:id="rId53"/>
    <p:sldId id="2147482536" r:id="rId54"/>
    <p:sldId id="2147482737" r:id="rId55"/>
    <p:sldId id="2147482726" r:id="rId56"/>
    <p:sldId id="2147482628" r:id="rId57"/>
  </p:sldIdLst>
  <p:sldSz cx="9144000" cy="6858000" type="screen4x3"/>
  <p:notesSz cx="6858000" cy="9144000"/>
  <p:embeddedFontLst>
    <p:embeddedFont>
      <p:font typeface="Dosis" pitchFamily="2" charset="0"/>
      <p:regular r:id="rId59"/>
      <p:bold r:id="rId60"/>
    </p:embeddedFont>
    <p:embeddedFont>
      <p:font typeface="Dosis ExtraBold" pitchFamily="2" charset="0"/>
      <p:bold r:id="rId61"/>
    </p:embeddedFont>
    <p:embeddedFont>
      <p:font typeface="Dosis Medium" pitchFamily="2" charset="0"/>
      <p:regular r:id="rId62"/>
    </p:embeddedFont>
    <p:embeddedFont>
      <p:font typeface="Dosis SemiBold" pitchFamily="2" charset="0"/>
      <p:bold r:id="rId63"/>
    </p:embeddedFont>
    <p:embeddedFont>
      <p:font typeface="Microsoft Uighur" panose="02000000000000000000" pitchFamily="2" charset="-78"/>
      <p:regular r:id="rId64"/>
      <p:bold r:id="rId65"/>
    </p:embeddedFont>
    <p:embeddedFont>
      <p:font typeface="Modern Love" panose="04090805081005020601" pitchFamily="82" charset="0"/>
      <p:regular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D7C"/>
    <a:srgbClr val="106585"/>
    <a:srgbClr val="C1E4F5"/>
    <a:srgbClr val="C3D215"/>
    <a:srgbClr val="0097B2"/>
    <a:srgbClr val="00729A"/>
    <a:srgbClr val="1E3F48"/>
    <a:srgbClr val="70B1B6"/>
    <a:srgbClr val="7FB9BE"/>
    <a:srgbClr val="D6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1048" y="30"/>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21/12/2025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Layouts/_rels/slideLayout13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3.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3.wdp"/></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3.wdp"/></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11.png"/><Relationship Id="rId9" Type="http://schemas.microsoft.com/office/2007/relationships/hdphoto" Target="../media/hdphoto2.wdp"/></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5.png"/></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5.pn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3.wdp"/></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67642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50068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3267741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69952627"/>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58624483"/>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0937343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96000108"/>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6952349"/>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a:prstGeom prst="rect">
            <a:avLst/>
          </a:prstGeo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933234812"/>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3094842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1717524"/>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0818962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62704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107625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46418273"/>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47882610"/>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78769499"/>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4013390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541313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11085489"/>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90700607"/>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62350257"/>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3814486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57270153"/>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93547713"/>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1300534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43785803"/>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2324546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17654312"/>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88408472"/>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67332521"/>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661851"/>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67167428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07709011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11276354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051969144"/>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77177366"/>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506584148"/>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2 - </a:t>
              </a:r>
              <a:endPar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Microsoft Uighur" panose="02000000000000000000" pitchFamily="2" charset="-78"/>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29798243"/>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Microsoft Uighur" panose="02000000000000000000" pitchFamily="2" charset="-78"/>
                <a:sym typeface="Wingdings" panose="05000000000000000000" pitchFamily="2" charset="2"/>
              </a:defRPr>
            </a:lvl1pPr>
            <a:lvl2pPr>
              <a:lnSpc>
                <a:spcPct val="100000"/>
              </a:lnSpc>
              <a:spcBef>
                <a:spcPts val="300"/>
              </a:spcBef>
              <a:defRPr sz="1100">
                <a:solidFill>
                  <a:srgbClr val="474F71"/>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Microsoft Uighur" panose="02000000000000000000" pitchFamily="2" charset="-78"/>
              </a:defRPr>
            </a:lvl1pPr>
            <a:lvl2pPr>
              <a:lnSpc>
                <a:spcPct val="100000"/>
              </a:lnSpc>
              <a:spcBef>
                <a:spcPts val="300"/>
              </a:spcBef>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266279488"/>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687792" y="3100065"/>
            <a:ext cx="73930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381619" y="5597907"/>
            <a:ext cx="104547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202083" y="4376851"/>
            <a:ext cx="1225014"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42546712"/>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687792" y="3100065"/>
            <a:ext cx="73930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381619" y="5597907"/>
            <a:ext cx="104547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202083" y="4376851"/>
            <a:ext cx="1225014"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3432958"/>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687792" y="3100065"/>
            <a:ext cx="73930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381619" y="5597907"/>
            <a:ext cx="104547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202083" y="4376851"/>
            <a:ext cx="1225014"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1450558"/>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687792" y="3100065"/>
            <a:ext cx="73930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381619" y="5597907"/>
            <a:ext cx="104547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202083" y="4376851"/>
            <a:ext cx="1225014"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6059334"/>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952779"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951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27951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4433836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070617015"/>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190420" y="2150869"/>
            <a:ext cx="769762"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951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27951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9435142"/>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952779"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951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27951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Microsoft Uighur" panose="02000000000000000000" pitchFamily="2" charset="-78"/>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0843698"/>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951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27951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952779"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Microsoft Uighur" panose="02000000000000000000" pitchFamily="2" charset="-78"/>
              </a:defRPr>
            </a:lvl1pPr>
            <a:lvl2pPr marL="685800" indent="-228600">
              <a:lnSpc>
                <a:spcPct val="100000"/>
              </a:lnSpc>
              <a:spcBef>
                <a:spcPts val="300"/>
              </a:spcBef>
              <a:buFont typeface="Wingdings" panose="05000000000000000000" pitchFamily="2" charset="2"/>
              <a:buChar char="m"/>
              <a:defRPr sz="1100">
                <a:solidFill>
                  <a:srgbClr val="757575"/>
                </a:solidFill>
                <a:latin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30562603"/>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808564786"/>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7012123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524942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480873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275305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21/12/2025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595966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21/12/2025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070366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459041841"/>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21/12/2025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419943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18792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876144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6178765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1300288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49887335"/>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09482518"/>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55807628"/>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4955124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87677920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107848000"/>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4029810"/>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1354368368"/>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835524834"/>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38397057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97520453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476441424"/>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710700109"/>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972566603"/>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53575356"/>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203268207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633111631"/>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63247188"/>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025582463"/>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92955031"/>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2684995509"/>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81177935"/>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9942867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084053"/>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16674356"/>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2782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2477761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117895042"/>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363564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6311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757235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228515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219560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707456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21/12/2025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1523398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21/12/2025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153483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21/12/2025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82198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10726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73304821"/>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9425417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9067110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335003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40235784"/>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903344621"/>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47454118"/>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763548523"/>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9073719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652032221"/>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6037406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006475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766992494"/>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61265820"/>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629655"/>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3733687"/>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10312173"/>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69153781"/>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50429337"/>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09904940"/>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9581147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2569204795"/>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291860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24266023"/>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85907770"/>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1729137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4874834"/>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89966908"/>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49892578"/>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485474759"/>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77060491"/>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59704793"/>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46226152"/>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5543797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17555453"/>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13891286"/>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1698785"/>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83399813"/>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5650688"/>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71766058"/>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2591503"/>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81902901"/>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93816458"/>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50242097"/>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6677386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54871053"/>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596095"/>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3372326"/>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1195436"/>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8364867"/>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93492241"/>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7238388"/>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4612443"/>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88206986"/>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80502052"/>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2202599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166883"/>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64364913"/>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49664494"/>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56720594"/>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20015275"/>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78177453"/>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105326619"/>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112206527"/>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13990689"/>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6030480"/>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2386084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89026107"/>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69968288"/>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86540539"/>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94577004"/>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27102191"/>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85588"/>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4171249"/>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71948032"/>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44201464"/>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50562179"/>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3472968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9419873"/>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4256848"/>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0196629"/>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40008676"/>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43439907"/>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2051495"/>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9828557"/>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54411803"/>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72039835"/>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77732334"/>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36513868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62938248"/>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20391001"/>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669479754"/>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920957473"/>
      </p:ext>
    </p:extLst>
  </p:cSld>
  <p:clrMapOvr>
    <a:masterClrMapping/>
  </p:clrMapOvr>
  <p:transition spd="slow">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25417697"/>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64867712"/>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65822868"/>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13828867"/>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91974098"/>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62434547"/>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6839879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0799197"/>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81771940"/>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5968657"/>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2454538"/>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5635475"/>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676446131"/>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20058603"/>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74673767"/>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60094593"/>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000424360"/>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2996398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38238566"/>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24721646"/>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33010582"/>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133276737"/>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554520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21/12/2025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589073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5610421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5131731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810423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6300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1262016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4837191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17431509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7019263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08287052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99582743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05750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29765256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99478950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756102"/>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4664225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6252421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39911065"/>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8939652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429302668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7879302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063050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21/12/2025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6299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03496541"/>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4297258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152767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11362833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11609765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89441484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375025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9588608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18835227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95768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21/12/2025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965854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962822638"/>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07487810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a:prstGeom prst="rect">
            <a:avLst/>
          </a:prstGeo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63760045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7049578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46609865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63402551"/>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5944353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3414850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3775907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4456548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21/12/2025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0131666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556755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914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5712211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3939504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00996544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9175250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7740504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680027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80623493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7433201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91030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4950748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896718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4524550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2413155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a:prstGeom prst="rect">
            <a:avLst/>
          </a:prstGeo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188027806"/>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02482544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a:xfrm>
            <a:off x="380996" y="1432405"/>
            <a:ext cx="6840000" cy="612000"/>
          </a:xfrm>
          <a:prstGeom prst="rect">
            <a:avLst/>
          </a:prstGeom>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3393062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3350950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59483666"/>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4478878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21/12/2025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28631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578627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912974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01705138"/>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4663600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6106616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3770616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186220533"/>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6719255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5655924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380996" y="1432405"/>
            <a:ext cx="6840000" cy="612000"/>
          </a:xfrm>
          <a:prstGeom prst="rect">
            <a:avLst/>
          </a:prstGeom>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924521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heme" Target="../theme/theme10.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image" Target="../media/image2.bin"/><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theme" Target="../theme/theme11.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theme" Target="../theme/theme12.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image" Target="../media/image2.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image" Target="../media/image2.bin"/><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theme" Target="../theme/theme1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image" Target="../media/image2.bin"/><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theme" Target="../theme/theme14.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2.bin"/><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2.bin"/><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image" Target="../media/image2.bin"/><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heme" Target="../theme/theme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image" Target="../media/image2.bin"/><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5.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image" Target="../media/image2.bin"/><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6.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1.jp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7.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image" Target="../media/image12.jpg"/><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theme" Target="../theme/theme9.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21/12/2025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21560485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985" r:id="rId13"/>
    <p:sldLayoutId id="2147483979" r:id="rId14"/>
    <p:sldLayoutId id="214748370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21/12/2025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1687377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987" r:id="rId13"/>
    <p:sldLayoutId id="2147483981" r:id="rId14"/>
    <p:sldLayoutId id="2147483882" r:id="rId15"/>
    <p:sldLayoutId id="21474838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81932060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89" r:id="rId22"/>
    <p:sldLayoutId id="2147483983" r:id="rId23"/>
    <p:sldLayoutId id="2147483906"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1915861"/>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91" r:id="rId24"/>
    <p:sldLayoutId id="2147483990"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89913904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92"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02344146"/>
      </p:ext>
    </p:extLst>
  </p:cSld>
  <p:clrMap bg1="lt1" tx1="dk1" bg2="lt2" tx2="dk2" accent1="accent1" accent2="accent2" accent3="accent3" accent4="accent4" accent5="accent5" accent6="accent6" hlink="hlink" folHlink="folHlink"/>
  <p:sldLayoutIdLst>
    <p:sldLayoutId id="2147483956" r:id="rId1"/>
    <p:sldLayoutId id="2147483993"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852624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1780438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988" r:id="rId21"/>
    <p:sldLayoutId id="2147483982" r:id="rId22"/>
    <p:sldLayoutId id="2147483745" r:id="rId23"/>
    <p:sldLayoutId id="2147483746"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0523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98929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276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7376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984" r:id="rId3"/>
    <p:sldLayoutId id="214748397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21/12/2025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401934091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986" r:id="rId13"/>
    <p:sldLayoutId id="21474839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35234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81.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5.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81.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81.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gif"/><Relationship Id="rId1" Type="http://schemas.openxmlformats.org/officeDocument/2006/relationships/slideLayout" Target="../slideLayouts/slideLayout244.xml"/><Relationship Id="rId5" Type="http://schemas.openxmlformats.org/officeDocument/2006/relationships/image" Target="../media/image3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1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gif"/><Relationship Id="rId1" Type="http://schemas.openxmlformats.org/officeDocument/2006/relationships/slideLayout" Target="../slideLayouts/slideLayout244.xml"/><Relationship Id="rId5" Type="http://schemas.openxmlformats.org/officeDocument/2006/relationships/image" Target="../media/image35.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7.png"/><Relationship Id="rId1" Type="http://schemas.openxmlformats.org/officeDocument/2006/relationships/slideLayout" Target="../slideLayouts/slideLayout269.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Layout" Target="../slideLayouts/slideLayout15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5.png"/><Relationship Id="rId7"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png"/><Relationship Id="rId7"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9.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71.xml"/><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25.gif"/><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93.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2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18.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gif"/><Relationship Id="rId5" Type="http://schemas.openxmlformats.org/officeDocument/2006/relationships/image" Target="../media/image44.png"/><Relationship Id="rId10" Type="http://schemas.openxmlformats.org/officeDocument/2006/relationships/image" Target="../media/image37.png"/><Relationship Id="rId4" Type="http://schemas.openxmlformats.org/officeDocument/2006/relationships/image" Target="../media/image4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F5A34E-5AA5-6089-57D4-8FC12327B042}"/>
              </a:ext>
            </a:extLst>
          </p:cNvPr>
          <p:cNvPicPr>
            <a:picLocks noChangeAspect="1"/>
          </p:cNvPicPr>
          <p:nvPr/>
        </p:nvPicPr>
        <p:blipFill>
          <a:blip r:embed="rId2">
            <a:extLst>
              <a:ext uri="{28A0092B-C50C-407E-A947-70E740481C1C}">
                <a14:useLocalDpi xmlns:a14="http://schemas.microsoft.com/office/drawing/2010/main" val="0"/>
              </a:ext>
            </a:extLst>
          </a:blip>
          <a:srcRect t="2595" b="3655"/>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26254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EE4-BC55-D7F6-E189-FD4CEBAB444E}"/>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61E50080-2434-3212-D724-00FA34B1EB1C}"/>
              </a:ext>
            </a:extLst>
          </p:cNvPr>
          <p:cNvSpPr txBox="1"/>
          <p:nvPr/>
        </p:nvSpPr>
        <p:spPr>
          <a:xfrm>
            <a:off x="433137" y="691416"/>
            <a:ext cx="7165268"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سنمر لتحدي الطلاقة. سأسحب 4 بطاقات تحمل أسماء 4 متعلمين.  سأنادي على المتعلم الأول ليقرأ النص بطلاقة.</a:t>
            </a:r>
            <a:endParaRPr kumimoji="0" lang="ar-MA" sz="18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4">
            <a:extLst>
              <a:ext uri="{FF2B5EF4-FFF2-40B4-BE49-F238E27FC236}">
                <a16:creationId xmlns:a16="http://schemas.microsoft.com/office/drawing/2014/main" id="{AC2FC0FA-93E5-4037-80FD-D51649FF8FD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62900" y="622300"/>
            <a:ext cx="900113" cy="900113"/>
          </a:xfrm>
        </p:spPr>
      </p:pic>
      <p:grpSp>
        <p:nvGrpSpPr>
          <p:cNvPr id="23" name="Groupe 22">
            <a:extLst>
              <a:ext uri="{FF2B5EF4-FFF2-40B4-BE49-F238E27FC236}">
                <a16:creationId xmlns:a16="http://schemas.microsoft.com/office/drawing/2014/main" id="{39907529-B537-4C12-C29D-C4255374DDA7}"/>
              </a:ext>
            </a:extLst>
          </p:cNvPr>
          <p:cNvGrpSpPr/>
          <p:nvPr/>
        </p:nvGrpSpPr>
        <p:grpSpPr>
          <a:xfrm>
            <a:off x="552763" y="126524"/>
            <a:ext cx="7558419" cy="307209"/>
            <a:chOff x="552763" y="126524"/>
            <a:chExt cx="7558419" cy="307209"/>
          </a:xfrm>
        </p:grpSpPr>
        <p:sp>
          <p:nvSpPr>
            <p:cNvPr id="24" name="Rectangle 23">
              <a:extLst>
                <a:ext uri="{FF2B5EF4-FFF2-40B4-BE49-F238E27FC236}">
                  <a16:creationId xmlns:a16="http://schemas.microsoft.com/office/drawing/2014/main" id="{3BC7D1BA-1FCE-F75B-B649-E64C0DF16D0B}"/>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5" name="Rectangle 24">
              <a:extLst>
                <a:ext uri="{FF2B5EF4-FFF2-40B4-BE49-F238E27FC236}">
                  <a16:creationId xmlns:a16="http://schemas.microsoft.com/office/drawing/2014/main" id="{98E7DFEC-4248-1EA3-B2D4-7D6D1B4897A1}"/>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26" name="Image 25">
              <a:extLst>
                <a:ext uri="{FF2B5EF4-FFF2-40B4-BE49-F238E27FC236}">
                  <a16:creationId xmlns:a16="http://schemas.microsoft.com/office/drawing/2014/main" id="{ABBA6244-A36A-F679-D448-9E7AE472ED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7" name="Image 26">
              <a:extLst>
                <a:ext uri="{FF2B5EF4-FFF2-40B4-BE49-F238E27FC236}">
                  <a16:creationId xmlns:a16="http://schemas.microsoft.com/office/drawing/2014/main" id="{BFF88E43-150F-E113-0966-7094D4CDEF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8" name="Image 27">
              <a:extLst>
                <a:ext uri="{FF2B5EF4-FFF2-40B4-BE49-F238E27FC236}">
                  <a16:creationId xmlns:a16="http://schemas.microsoft.com/office/drawing/2014/main" id="{2CCF02C3-2F95-998E-B0A4-7F1AAA72D8A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9" name="Image 28">
              <a:extLst>
                <a:ext uri="{FF2B5EF4-FFF2-40B4-BE49-F238E27FC236}">
                  <a16:creationId xmlns:a16="http://schemas.microsoft.com/office/drawing/2014/main" id="{3D884923-EF25-1C54-042E-F2E573A79DE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0" name="Rectangle 29">
              <a:extLst>
                <a:ext uri="{FF2B5EF4-FFF2-40B4-BE49-F238E27FC236}">
                  <a16:creationId xmlns:a16="http://schemas.microsoft.com/office/drawing/2014/main" id="{34D695BC-6151-F7C7-71A7-7ED00A8FD145}"/>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الإنتاج الكتابي</a:t>
              </a: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 - 4</a:t>
              </a:r>
            </a:p>
          </p:txBody>
        </p:sp>
        <p:sp>
          <p:nvSpPr>
            <p:cNvPr id="31" name="Rectangle 30">
              <a:extLst>
                <a:ext uri="{FF2B5EF4-FFF2-40B4-BE49-F238E27FC236}">
                  <a16:creationId xmlns:a16="http://schemas.microsoft.com/office/drawing/2014/main" id="{CC2EF5D9-7CE7-CF4B-EC31-CC934A084432}"/>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الإنتاج الكتابي</a:t>
              </a: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- 3</a:t>
              </a:r>
            </a:p>
          </p:txBody>
        </p:sp>
      </p:grpSp>
      <p:pic>
        <p:nvPicPr>
          <p:cNvPr id="32" name="Joyful_Prize_Celebration_Animation">
            <a:hlinkClick r:id="" action="ppaction://media"/>
            <a:extLst>
              <a:ext uri="{FF2B5EF4-FFF2-40B4-BE49-F238E27FC236}">
                <a16:creationId xmlns:a16="http://schemas.microsoft.com/office/drawing/2014/main" id="{3ACE7070-6FFE-A564-6B81-8E8F83EED850}"/>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942800" y="2454442"/>
            <a:ext cx="3258399" cy="32630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3" name="ZoneTexte 32">
            <a:extLst>
              <a:ext uri="{FF2B5EF4-FFF2-40B4-BE49-F238E27FC236}">
                <a16:creationId xmlns:a16="http://schemas.microsoft.com/office/drawing/2014/main" id="{B3784359-5890-ED46-0648-58B05B98AEEF}"/>
              </a:ext>
            </a:extLst>
          </p:cNvPr>
          <p:cNvSpPr txBox="1"/>
          <p:nvPr/>
        </p:nvSpPr>
        <p:spPr>
          <a:xfrm>
            <a:off x="3021087" y="1443927"/>
            <a:ext cx="29111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تَحَدّي ٱلطَّلاقَةِ</a:t>
            </a:r>
            <a:endParaRPr kumimoji="0" lang="f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endParaRPr>
          </a:p>
        </p:txBody>
      </p:sp>
    </p:spTree>
    <p:extLst>
      <p:ext uri="{BB962C8B-B14F-4D97-AF65-F5344CB8AC3E}">
        <p14:creationId xmlns:p14="http://schemas.microsoft.com/office/powerpoint/2010/main" val="4109798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3C4C-D714-939B-F078-03BDF62A5333}"/>
            </a:ext>
          </a:extLst>
        </p:cNvPr>
        <p:cNvGrpSpPr/>
        <p:nvPr/>
      </p:nvGrpSpPr>
      <p:grpSpPr>
        <a:xfrm>
          <a:off x="0" y="0"/>
          <a:ext cx="0" cy="0"/>
          <a:chOff x="0" y="0"/>
          <a:chExt cx="0" cy="0"/>
        </a:xfrm>
      </p:grpSpPr>
      <p:sp>
        <p:nvSpPr>
          <p:cNvPr id="67" name="ZoneTexte 66">
            <a:extLst>
              <a:ext uri="{FF2B5EF4-FFF2-40B4-BE49-F238E27FC236}">
                <a16:creationId xmlns:a16="http://schemas.microsoft.com/office/drawing/2014/main" id="{82165F6E-4E78-2349-B60A-633BE4B433BC}"/>
              </a:ext>
            </a:extLst>
          </p:cNvPr>
          <p:cNvSpPr txBox="1"/>
          <p:nvPr/>
        </p:nvSpPr>
        <p:spPr>
          <a:xfrm>
            <a:off x="319087" y="934214"/>
            <a:ext cx="7240242" cy="40011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أنادي على التلميذ الأول: .................................. .</a:t>
            </a:r>
          </a:p>
        </p:txBody>
      </p:sp>
      <p:grpSp>
        <p:nvGrpSpPr>
          <p:cNvPr id="5" name="Groupe 4">
            <a:extLst>
              <a:ext uri="{FF2B5EF4-FFF2-40B4-BE49-F238E27FC236}">
                <a16:creationId xmlns:a16="http://schemas.microsoft.com/office/drawing/2014/main" id="{CB9AA950-F9D1-C29B-3914-8082CF3CF211}"/>
              </a:ext>
            </a:extLst>
          </p:cNvPr>
          <p:cNvGrpSpPr/>
          <p:nvPr/>
        </p:nvGrpSpPr>
        <p:grpSpPr>
          <a:xfrm>
            <a:off x="552763" y="126524"/>
            <a:ext cx="7558419" cy="307209"/>
            <a:chOff x="552763" y="126524"/>
            <a:chExt cx="7558419" cy="307209"/>
          </a:xfrm>
        </p:grpSpPr>
        <p:sp>
          <p:nvSpPr>
            <p:cNvPr id="12" name="Rectangle 11">
              <a:extLst>
                <a:ext uri="{FF2B5EF4-FFF2-40B4-BE49-F238E27FC236}">
                  <a16:creationId xmlns:a16="http://schemas.microsoft.com/office/drawing/2014/main" id="{AD746095-6564-5B7B-7EFD-17CED41FBB20}"/>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7EAA2058-4F01-4EB3-7059-D5E5839A8076}"/>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4" name="Image 13">
              <a:extLst>
                <a:ext uri="{FF2B5EF4-FFF2-40B4-BE49-F238E27FC236}">
                  <a16:creationId xmlns:a16="http://schemas.microsoft.com/office/drawing/2014/main" id="{9F65C3D3-9818-0E7A-A5F0-C2C5293E16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5" name="Image 14">
              <a:extLst>
                <a:ext uri="{FF2B5EF4-FFF2-40B4-BE49-F238E27FC236}">
                  <a16:creationId xmlns:a16="http://schemas.microsoft.com/office/drawing/2014/main" id="{A1E8E9CD-B4D1-62CB-551B-5DD325BA9CD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6" name="Image 15">
              <a:extLst>
                <a:ext uri="{FF2B5EF4-FFF2-40B4-BE49-F238E27FC236}">
                  <a16:creationId xmlns:a16="http://schemas.microsoft.com/office/drawing/2014/main" id="{33123BDC-9575-AE80-D3E5-5A8A78AA78A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7" name="Image 16">
              <a:extLst>
                <a:ext uri="{FF2B5EF4-FFF2-40B4-BE49-F238E27FC236}">
                  <a16:creationId xmlns:a16="http://schemas.microsoft.com/office/drawing/2014/main" id="{5EAB4B4B-45CE-C828-0033-99D0B112B1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8" name="Rectangle 17">
              <a:extLst>
                <a:ext uri="{FF2B5EF4-FFF2-40B4-BE49-F238E27FC236}">
                  <a16:creationId xmlns:a16="http://schemas.microsoft.com/office/drawing/2014/main" id="{241BEB8C-C08F-B482-90C1-EF51BEDD4562}"/>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19" name="Rectangle 18">
              <a:extLst>
                <a:ext uri="{FF2B5EF4-FFF2-40B4-BE49-F238E27FC236}">
                  <a16:creationId xmlns:a16="http://schemas.microsoft.com/office/drawing/2014/main" id="{7B9D3675-D4A0-1CA5-7A13-AC435FD89FE7}"/>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- 3</a:t>
              </a:r>
            </a:p>
          </p:txBody>
        </p:sp>
      </p:grpSp>
      <p:pic>
        <p:nvPicPr>
          <p:cNvPr id="22" name="Espace réservé pour une image  19">
            <a:extLst>
              <a:ext uri="{FF2B5EF4-FFF2-40B4-BE49-F238E27FC236}">
                <a16:creationId xmlns:a16="http://schemas.microsoft.com/office/drawing/2014/main" id="{9B05BA49-E8F2-B217-4243-0370C95A17F3}"/>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 name="ZoneTexte 1">
            <a:extLst>
              <a:ext uri="{FF2B5EF4-FFF2-40B4-BE49-F238E27FC236}">
                <a16:creationId xmlns:a16="http://schemas.microsoft.com/office/drawing/2014/main" id="{3BA6600F-38D4-2604-A08A-639D61C306C7}"/>
              </a:ext>
            </a:extLst>
          </p:cNvPr>
          <p:cNvSpPr txBox="1"/>
          <p:nvPr/>
        </p:nvSpPr>
        <p:spPr>
          <a:xfrm>
            <a:off x="319087" y="1457536"/>
            <a:ext cx="8154954" cy="5352336"/>
          </a:xfrm>
          <a:prstGeom prst="roundRect">
            <a:avLst>
              <a:gd name="adj" fmla="val 6229"/>
            </a:avLst>
          </a:prstGeom>
          <a:noFill/>
          <a:ln w="12700" cap="flat" cmpd="sng" algn="ctr">
            <a:noFill/>
            <a:prstDash val="dashDot"/>
            <a:miter lim="800000"/>
          </a:ln>
          <a:effectLst/>
        </p:spPr>
        <p:txBody>
          <a:bodyPr wrap="square" rtlCol="0">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تُعَدُّ آسِيا أَكْبَرُ قارّاتِ ﭐلْعالَمِ مَساحَةً، وَتَضُمُّ أَكْثَرَ مِنْ نِصْفِ سُكّانِ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ﭐلْأَرْضِ</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تَمْتَدُّ مِنَ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ﭐلشَّرْقِ</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إِلى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ﭐلْغَرْبِ</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وَتَضُمُّ دُوَلاً كَالصّينِ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وَﭐلْهِنْدِ</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وَﭐلْيابانِ</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تَتَمَيَّزُ بِتَضاريسَ مُتَنَوِّعَةٍ، فيها جِبالٌ شاهِقَةٌ مِثْلُ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ﭐلْهِمالايا</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وَصَحارى واسِعَةٌ، وَغاباتٌ كَثيفَةٌ. تَعيشُ فيها شُعوبٌ مُتَعَدِّدَةُ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ﭐلثَّقافاتِ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وَﭐللُّغاتِ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وَلِكُلِّ بَلَدٍ عاداتُهُ وَتَقاليدُهُ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ﭐلْخاصَّةُ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تَشْتَهِرُ آسِيا  بِكَوْنِها مَوْطِنَ حَضاراتٍ عَريقَةٍ ساهَمَتْ في تَطَوُّرِ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ﭐلْبَشَرِيَّةِ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مِنْ أَهَمِّ إِنْجازاتِها : اِ</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خْتِراعُ</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ﭐلْوَرَقِ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وَﭐلطِّباعَةِ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وَﭐلْبارودِ</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وَﭐلْبوصَلَةِ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وَكانَ لِعُلَمائِها دَوْرٌ كَبيرٌ في مَجالاتِ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ﭐلرِّياضِيّاتِ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وَﭐلْفَلَكِ</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وَﭐلطِّبِّ</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p:txBody>
      </p:sp>
    </p:spTree>
    <p:extLst>
      <p:ext uri="{BB962C8B-B14F-4D97-AF65-F5344CB8AC3E}">
        <p14:creationId xmlns:p14="http://schemas.microsoft.com/office/powerpoint/2010/main" val="11998708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97795-164E-34B1-BC0D-7637A9BDBC0D}"/>
            </a:ext>
          </a:extLst>
        </p:cNvPr>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BD580524-0721-98B7-19E5-C267F4D13789}"/>
              </a:ext>
            </a:extLst>
          </p:cNvPr>
          <p:cNvSpPr/>
          <p:nvPr/>
        </p:nvSpPr>
        <p:spPr>
          <a:xfrm>
            <a:off x="410359" y="17571"/>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0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33" name="ZoneTexte 32">
            <a:extLst>
              <a:ext uri="{FF2B5EF4-FFF2-40B4-BE49-F238E27FC236}">
                <a16:creationId xmlns:a16="http://schemas.microsoft.com/office/drawing/2014/main" id="{231A8875-BDAF-CA4F-8CC4-5E10CB3AAA6D}"/>
              </a:ext>
            </a:extLst>
          </p:cNvPr>
          <p:cNvSpPr txBox="1"/>
          <p:nvPr/>
        </p:nvSpPr>
        <p:spPr>
          <a:xfrm>
            <a:off x="-158622" y="878072"/>
            <a:ext cx="7555419" cy="40011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الفائزون بنجمة الطلاقة هم ........................................................................... </a:t>
            </a:r>
            <a:endParaRPr kumimoji="0" lang="ar-MA" sz="18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1" name="Espace réservé pour une image  12">
            <a:extLst>
              <a:ext uri="{FF2B5EF4-FFF2-40B4-BE49-F238E27FC236}">
                <a16:creationId xmlns:a16="http://schemas.microsoft.com/office/drawing/2014/main" id="{3B51E7E3-4856-9817-EA9A-CD2C3AB68D6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24800" y="684213"/>
            <a:ext cx="900113" cy="900112"/>
          </a:xfrm>
        </p:spPr>
      </p:pic>
      <p:grpSp>
        <p:nvGrpSpPr>
          <p:cNvPr id="5" name="Groupe 4">
            <a:extLst>
              <a:ext uri="{FF2B5EF4-FFF2-40B4-BE49-F238E27FC236}">
                <a16:creationId xmlns:a16="http://schemas.microsoft.com/office/drawing/2014/main" id="{E769ACAC-E142-B5E1-4DEB-F9FCD4EAC85A}"/>
              </a:ext>
            </a:extLst>
          </p:cNvPr>
          <p:cNvGrpSpPr/>
          <p:nvPr/>
        </p:nvGrpSpPr>
        <p:grpSpPr>
          <a:xfrm>
            <a:off x="552763" y="126524"/>
            <a:ext cx="7558419" cy="307209"/>
            <a:chOff x="552763" y="126524"/>
            <a:chExt cx="7558419" cy="307209"/>
          </a:xfrm>
        </p:grpSpPr>
        <p:sp>
          <p:nvSpPr>
            <p:cNvPr id="12" name="Rectangle 11">
              <a:extLst>
                <a:ext uri="{FF2B5EF4-FFF2-40B4-BE49-F238E27FC236}">
                  <a16:creationId xmlns:a16="http://schemas.microsoft.com/office/drawing/2014/main" id="{C7681E93-E4D2-48A6-6C16-048523CEF3BE}"/>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9D6A1D83-A910-1316-5A50-C108C018D6FD}"/>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Image 14">
              <a:extLst>
                <a:ext uri="{FF2B5EF4-FFF2-40B4-BE49-F238E27FC236}">
                  <a16:creationId xmlns:a16="http://schemas.microsoft.com/office/drawing/2014/main" id="{F0D37A64-FA7C-832C-AE5F-E90EFAB30A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6" name="Image 15">
              <a:extLst>
                <a:ext uri="{FF2B5EF4-FFF2-40B4-BE49-F238E27FC236}">
                  <a16:creationId xmlns:a16="http://schemas.microsoft.com/office/drawing/2014/main" id="{E180A804-15E4-A809-7B33-14881BF1A34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7" name="Image 16">
              <a:extLst>
                <a:ext uri="{FF2B5EF4-FFF2-40B4-BE49-F238E27FC236}">
                  <a16:creationId xmlns:a16="http://schemas.microsoft.com/office/drawing/2014/main" id="{C92BE905-824D-8F9B-A06F-CCF7CB533EA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8" name="Image 17">
              <a:extLst>
                <a:ext uri="{FF2B5EF4-FFF2-40B4-BE49-F238E27FC236}">
                  <a16:creationId xmlns:a16="http://schemas.microsoft.com/office/drawing/2014/main" id="{8E42C2AA-62AB-77DD-2D34-A3956B65A4E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F1A752E2-4867-0E22-DB00-BFDAC75871EE}"/>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72C17890-A107-51DE-5418-3BC821F5F19B}"/>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sp>
        <p:nvSpPr>
          <p:cNvPr id="21" name="ZoneTexte 20">
            <a:extLst>
              <a:ext uri="{FF2B5EF4-FFF2-40B4-BE49-F238E27FC236}">
                <a16:creationId xmlns:a16="http://schemas.microsoft.com/office/drawing/2014/main" id="{F47D33EF-C772-0A0E-DB42-9D9F499CD622}"/>
              </a:ext>
            </a:extLst>
          </p:cNvPr>
          <p:cNvSpPr txBox="1"/>
          <p:nvPr/>
        </p:nvSpPr>
        <p:spPr>
          <a:xfrm>
            <a:off x="3116422" y="1332227"/>
            <a:ext cx="29111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rPr>
              <a:t>تَحَدّي ٱلطَّلاقَةِ</a:t>
            </a:r>
            <a:endParaRPr kumimoji="0" lang="f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Arial"/>
            </a:endParaRPr>
          </a:p>
        </p:txBody>
      </p:sp>
      <p:pic>
        <p:nvPicPr>
          <p:cNvPr id="22" name="Joyful_Prize_Celebration_Animation">
            <a:hlinkClick r:id="" action="ppaction://media"/>
            <a:extLst>
              <a:ext uri="{FF2B5EF4-FFF2-40B4-BE49-F238E27FC236}">
                <a16:creationId xmlns:a16="http://schemas.microsoft.com/office/drawing/2014/main" id="{583E449C-425C-9EAC-E71C-0002422E14C2}"/>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2027" r="21803"/>
          <a:stretch>
            <a:fillRect/>
          </a:stretch>
        </p:blipFill>
        <p:spPr>
          <a:xfrm>
            <a:off x="2894291" y="2486362"/>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5325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FBEA-CD64-D99E-BAD2-39053BD386BC}"/>
            </a:ext>
          </a:extLst>
        </p:cNvPr>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83316E5A-7633-7B79-D0DE-CB2780D831CE}"/>
              </a:ext>
            </a:extLst>
          </p:cNvPr>
          <p:cNvSpPr/>
          <p:nvPr/>
        </p:nvSpPr>
        <p:spPr>
          <a:xfrm>
            <a:off x="410359" y="17571"/>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0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33" name="ZoneTexte 32">
            <a:extLst>
              <a:ext uri="{FF2B5EF4-FFF2-40B4-BE49-F238E27FC236}">
                <a16:creationId xmlns:a16="http://schemas.microsoft.com/office/drawing/2014/main" id="{C1FD018A-0DA1-57B6-ABD9-3E8B9BD83EC5}"/>
              </a:ext>
            </a:extLst>
          </p:cNvPr>
          <p:cNvSpPr txBox="1"/>
          <p:nvPr/>
        </p:nvSpPr>
        <p:spPr>
          <a:xfrm>
            <a:off x="-158622" y="878072"/>
            <a:ext cx="7555419" cy="40011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خذوا ألواحكم و أجيبوا عن السؤال التالي بجملة تامة ؟ سأمنحكم دقيقة واحدة لكتابة الجواب</a:t>
            </a:r>
            <a:endParaRPr kumimoji="0" lang="ar-MA" sz="18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1" name="Espace réservé pour une image  12">
            <a:extLst>
              <a:ext uri="{FF2B5EF4-FFF2-40B4-BE49-F238E27FC236}">
                <a16:creationId xmlns:a16="http://schemas.microsoft.com/office/drawing/2014/main" id="{0B013373-692A-FD8A-230D-37BD75351E7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p:spPr>
      </p:pic>
      <p:grpSp>
        <p:nvGrpSpPr>
          <p:cNvPr id="5" name="Groupe 4">
            <a:extLst>
              <a:ext uri="{FF2B5EF4-FFF2-40B4-BE49-F238E27FC236}">
                <a16:creationId xmlns:a16="http://schemas.microsoft.com/office/drawing/2014/main" id="{766B4728-97AC-05EC-8ADD-6E505C39126A}"/>
              </a:ext>
            </a:extLst>
          </p:cNvPr>
          <p:cNvGrpSpPr/>
          <p:nvPr/>
        </p:nvGrpSpPr>
        <p:grpSpPr>
          <a:xfrm>
            <a:off x="552763" y="126524"/>
            <a:ext cx="7558419" cy="307209"/>
            <a:chOff x="552763" y="126524"/>
            <a:chExt cx="7558419" cy="307209"/>
          </a:xfrm>
        </p:grpSpPr>
        <p:sp>
          <p:nvSpPr>
            <p:cNvPr id="12" name="Rectangle 11">
              <a:extLst>
                <a:ext uri="{FF2B5EF4-FFF2-40B4-BE49-F238E27FC236}">
                  <a16:creationId xmlns:a16="http://schemas.microsoft.com/office/drawing/2014/main" id="{9144CBB4-65E4-487D-56A2-2AB61AD9202D}"/>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1D3114C5-BDB2-1885-886C-F42EFCF0F0E5}"/>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Image 14">
              <a:extLst>
                <a:ext uri="{FF2B5EF4-FFF2-40B4-BE49-F238E27FC236}">
                  <a16:creationId xmlns:a16="http://schemas.microsoft.com/office/drawing/2014/main" id="{B8B4F910-6CCD-E86B-C7B8-2AA2643127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6" name="Image 15">
              <a:extLst>
                <a:ext uri="{FF2B5EF4-FFF2-40B4-BE49-F238E27FC236}">
                  <a16:creationId xmlns:a16="http://schemas.microsoft.com/office/drawing/2014/main" id="{1289E024-9731-20B4-C75B-2D0D1CF4927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7" name="Image 16">
              <a:extLst>
                <a:ext uri="{FF2B5EF4-FFF2-40B4-BE49-F238E27FC236}">
                  <a16:creationId xmlns:a16="http://schemas.microsoft.com/office/drawing/2014/main" id="{709A4C3B-69C3-125E-2157-2DAF926EE2E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8" name="Image 17">
              <a:extLst>
                <a:ext uri="{FF2B5EF4-FFF2-40B4-BE49-F238E27FC236}">
                  <a16:creationId xmlns:a16="http://schemas.microsoft.com/office/drawing/2014/main" id="{F1953084-3205-C9B1-480E-029C78CA52F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88C5816C-7988-72D8-C1D1-0FD9CCEE5019}"/>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20" name="Rectangle 19">
              <a:extLst>
                <a:ext uri="{FF2B5EF4-FFF2-40B4-BE49-F238E27FC236}">
                  <a16:creationId xmlns:a16="http://schemas.microsoft.com/office/drawing/2014/main" id="{747BED27-BC77-1F60-240F-4BCBF8DF775D}"/>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- 3</a:t>
              </a:r>
            </a:p>
          </p:txBody>
        </p:sp>
      </p:grpSp>
      <p:sp>
        <p:nvSpPr>
          <p:cNvPr id="2" name="ZoneTexte 1">
            <a:extLst>
              <a:ext uri="{FF2B5EF4-FFF2-40B4-BE49-F238E27FC236}">
                <a16:creationId xmlns:a16="http://schemas.microsoft.com/office/drawing/2014/main" id="{33DABE3F-F2F3-A056-B70B-58B2093BA16D}"/>
              </a:ext>
            </a:extLst>
          </p:cNvPr>
          <p:cNvSpPr txBox="1"/>
          <p:nvPr/>
        </p:nvSpPr>
        <p:spPr>
          <a:xfrm>
            <a:off x="893926" y="1533581"/>
            <a:ext cx="7030874" cy="707886"/>
          </a:xfrm>
          <a:prstGeom prst="rect">
            <a:avLst/>
          </a:prstGeom>
          <a:noFill/>
        </p:spPr>
        <p:txBody>
          <a:bodyPr wrap="square" rtlCol="0">
            <a:spAutoFit/>
          </a:bodyPr>
          <a:lstStyle/>
          <a:p>
            <a:pPr algn="ctr" rtl="1">
              <a:defRPr/>
            </a:pPr>
            <a:r>
              <a:rPr lang="ar-MA" sz="4000" b="1" dirty="0">
                <a:solidFill>
                  <a:srgbClr val="424D7C"/>
                </a:solidFill>
                <a:latin typeface="Microsoft Uighur" panose="02000000000000000000" pitchFamily="2" charset="-78"/>
                <a:cs typeface="Microsoft Uighur" panose="02000000000000000000" pitchFamily="2" charset="-78"/>
              </a:rPr>
              <a:t>اُذْكُرْ بَعْضَ ﭐلدُّوَلِ ﭐلَّتي تَنْتَمي لِلْقارَّةِ </a:t>
            </a:r>
            <a:r>
              <a:rPr lang="ar-MA" sz="4000" b="1" dirty="0" err="1">
                <a:solidFill>
                  <a:srgbClr val="424D7C"/>
                </a:solidFill>
                <a:latin typeface="Microsoft Uighur" panose="02000000000000000000" pitchFamily="2" charset="-78"/>
                <a:cs typeface="Microsoft Uighur" panose="02000000000000000000" pitchFamily="2" charset="-78"/>
              </a:rPr>
              <a:t>ﭐلْآسَيَوِيَّةِ</a:t>
            </a:r>
            <a:r>
              <a:rPr lang="ar-MA" sz="4000" b="1" dirty="0">
                <a:solidFill>
                  <a:srgbClr val="424D7C"/>
                </a:solidFill>
                <a:latin typeface="Microsoft Uighur" panose="02000000000000000000" pitchFamily="2" charset="-78"/>
                <a:cs typeface="Microsoft Uighur" panose="02000000000000000000" pitchFamily="2" charset="-78"/>
              </a:rPr>
              <a:t>؟</a:t>
            </a:r>
            <a:endParaRPr lang="fr-MA" sz="4000" b="1" dirty="0">
              <a:solidFill>
                <a:srgbClr val="424D7C"/>
              </a:solidFill>
              <a:latin typeface="Microsoft Uighur" panose="02000000000000000000" pitchFamily="2" charset="-78"/>
              <a:cs typeface="Microsoft Uighur" panose="02000000000000000000" pitchFamily="2" charset="-78"/>
            </a:endParaRPr>
          </a:p>
        </p:txBody>
      </p:sp>
      <p:sp>
        <p:nvSpPr>
          <p:cNvPr id="3" name="ZoneTexte 2">
            <a:extLst>
              <a:ext uri="{FF2B5EF4-FFF2-40B4-BE49-F238E27FC236}">
                <a16:creationId xmlns:a16="http://schemas.microsoft.com/office/drawing/2014/main" id="{B4C14385-78DD-A17A-B3B3-234BB2A221DF}"/>
              </a:ext>
            </a:extLst>
          </p:cNvPr>
          <p:cNvSpPr txBox="1"/>
          <p:nvPr/>
        </p:nvSpPr>
        <p:spPr>
          <a:xfrm>
            <a:off x="494523" y="2268690"/>
            <a:ext cx="8154954" cy="4251781"/>
          </a:xfrm>
          <a:prstGeom prst="roundRect">
            <a:avLst>
              <a:gd name="adj" fmla="val 6229"/>
            </a:avLst>
          </a:prstGeom>
          <a:noFill/>
          <a:ln w="12700" cap="flat" cmpd="sng" algn="ctr">
            <a:noFill/>
            <a:prstDash val="dashDot"/>
            <a:miter lim="800000"/>
          </a:ln>
          <a:effectLst/>
        </p:spPr>
        <p:txBody>
          <a:bodyPr wrap="square" rtlCol="0">
            <a:spAutoFit/>
          </a:bodyPr>
          <a:lstStyle/>
          <a:p>
            <a:pPr marL="0" marR="0" lvl="0" indent="0" algn="just" defTabSz="914400" rtl="1" eaLnBrk="1" fontAlgn="auto" latinLnBrk="0" hangingPunct="1">
              <a:lnSpc>
                <a:spcPts val="4500"/>
              </a:lnSpc>
              <a:spcBef>
                <a:spcPts val="0"/>
              </a:spcBef>
              <a:spcAft>
                <a:spcPts val="0"/>
              </a:spcAft>
              <a:buClrTx/>
              <a:buSzTx/>
              <a:buFontTx/>
              <a:buNone/>
              <a:tabLst/>
              <a:defRPr/>
            </a:pP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تُعَدُّ آسِيا أَكْبَرُ قارّاتِ ﭐلْعالَمِ مَساحَةً، وَتَضُمُّ أَكْثَرَ مِنْ نِصْفِ سُكّانِ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ﭐلْأَرْضِ</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تَمْتَدُّ مِنَ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ﭐلشَّرْقِ</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إِلى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ﭐلْغَرْبِ</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وَتَضُمُّ دُوَلاً كَالصّينِ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وَﭐلْهِنْدِ</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وَﭐلْيابانِ</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تَتَمَيَّزُ بِتَضاريسَ مُتَنَوِّعَةٍ، فيها جِبالٌ شاهِقَةٌ مِثْلُ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ﭐلْهِمالايا</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وَصَحارى واسِعَةٌ، وَغاباتٌ كَثيفَةٌ. تَعيشُ فيها شُعوبٌ مُتَعَدِّدَةُ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ﭐلثَّقافاتِ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وَﭐللُّغاتِ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وَلِكُلِّ بَلَدٍ عاداتُهُ وَتَقاليدُهُ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ﭐلْخاصَّةُ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تَشْتَهِرُ آسِيا  بِكَوْنِها مَوْطِنَ حَضاراتٍ عَريقَةٍ ساهَمَتْ في تَطَوُّرِ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ﭐلْبَشَرِيَّةِ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مِنْ أَهَمِّ إِنْجازاتِها : اِ</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خْتِراعُ</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ﭐلْوَرَقِ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وَﭐلطِّباعَةِ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وَﭐلْبارودِ</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وَﭐلْبوصَلَةِ</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وَكانَ لِعُلَمائِها دَوْرٌ كَبيرٌ في مَجالاتِ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ﭐلرِّياضِيّاتِ</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وَﭐلْفَلَكِ</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وَﭐلطِّبِّ</a:t>
            </a:r>
            <a:r>
              <a:rPr kumimoji="0" lang="ar-MA" sz="32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p:txBody>
      </p:sp>
    </p:spTree>
    <p:extLst>
      <p:ext uri="{BB962C8B-B14F-4D97-AF65-F5344CB8AC3E}">
        <p14:creationId xmlns:p14="http://schemas.microsoft.com/office/powerpoint/2010/main" val="344762458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CF985-FD44-284B-1EF4-455AC5E64F44}"/>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BD78FFDB-B479-91B6-318E-6F279EADDF06}"/>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EF3FC7D3-16E7-32AB-47D1-DFBED1F025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125259" y="1983798"/>
            <a:ext cx="799263" cy="792000"/>
          </a:xfrm>
          <a:prstGeom prst="rect">
            <a:avLst/>
          </a:prstGeom>
        </p:spPr>
      </p:pic>
      <p:sp>
        <p:nvSpPr>
          <p:cNvPr id="4" name="Titre 3">
            <a:extLst>
              <a:ext uri="{FF2B5EF4-FFF2-40B4-BE49-F238E27FC236}">
                <a16:creationId xmlns:a16="http://schemas.microsoft.com/office/drawing/2014/main" id="{71F05B45-4F3B-4AC0-FD76-415805DB6A9E}"/>
              </a:ext>
            </a:extLst>
          </p:cNvPr>
          <p:cNvSpPr>
            <a:spLocks noGrp="1"/>
          </p:cNvSpPr>
          <p:nvPr>
            <p:ph type="title"/>
          </p:nvPr>
        </p:nvSpPr>
        <p:spPr>
          <a:xfrm>
            <a:off x="628650" y="812399"/>
            <a:ext cx="7886700" cy="720000"/>
          </a:xfrm>
        </p:spPr>
        <p:txBody>
          <a:bodyPr/>
          <a:lstStyle/>
          <a:p>
            <a:pPr lvl="0">
              <a:defRPr/>
            </a:pPr>
            <a:r>
              <a:rPr lang="ar-MA" dirty="0">
                <a:solidFill>
                  <a:srgbClr val="424D7B"/>
                </a:solidFill>
              </a:rPr>
              <a:t>ورشة الكتابة – الحصة 3 </a:t>
            </a:r>
          </a:p>
        </p:txBody>
      </p:sp>
      <p:sp>
        <p:nvSpPr>
          <p:cNvPr id="5" name="Espace réservé du texte 5">
            <a:extLst>
              <a:ext uri="{FF2B5EF4-FFF2-40B4-BE49-F238E27FC236}">
                <a16:creationId xmlns:a16="http://schemas.microsoft.com/office/drawing/2014/main" id="{1C85B691-E8E6-CBFE-8F93-727DFAC3558A}"/>
              </a:ext>
            </a:extLst>
          </p:cNvPr>
          <p:cNvSpPr txBox="1">
            <a:spLocks/>
          </p:cNvSpPr>
          <p:nvPr/>
        </p:nvSpPr>
        <p:spPr>
          <a:xfrm>
            <a:off x="1443952" y="3158999"/>
            <a:ext cx="578847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Tx/>
              <a:buFont typeface="Wingdings" panose="05000000000000000000" pitchFamily="2" charset="2"/>
              <a:buChar char="l"/>
              <a:tabLst/>
              <a:defRPr/>
            </a:pPr>
            <a:r>
              <a:rPr kumimoji="0" lang="ar-MA" sz="24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كتابة نص سردي– الحصة 3. </a:t>
            </a:r>
          </a:p>
          <a:p>
            <a:pPr marL="0" marR="0" lvl="0" indent="0" algn="r" defTabSz="914400" rtl="1" eaLnBrk="1" fontAlgn="auto" latinLnBrk="0" hangingPunct="1">
              <a:lnSpc>
                <a:spcPct val="100000"/>
              </a:lnSpc>
              <a:spcBef>
                <a:spcPts val="300"/>
              </a:spcBef>
              <a:spcAft>
                <a:spcPts val="0"/>
              </a:spcAft>
              <a:buClr>
                <a:srgbClr val="424D7B"/>
              </a:buClr>
              <a:buSzTx/>
              <a:buNone/>
              <a:tabLst/>
              <a:defRPr/>
            </a:pPr>
            <a:r>
              <a:rPr lang="ar-MA" sz="2400" b="1" dirty="0">
                <a:solidFill>
                  <a:srgbClr val="424D7B"/>
                </a:solidFill>
                <a:cs typeface="Microsoft Uighur" panose="02000000000000000000" pitchFamily="2" charset="-78"/>
              </a:rPr>
              <a:t>              </a:t>
            </a:r>
            <a:r>
              <a:rPr kumimoji="0" lang="ar-MA" sz="24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  مقطع الوسط : التحول و تسلسل الأحداث.</a:t>
            </a:r>
          </a:p>
        </p:txBody>
      </p:sp>
      <p:pic>
        <p:nvPicPr>
          <p:cNvPr id="6" name="Espace réservé pour une image  20">
            <a:extLst>
              <a:ext uri="{FF2B5EF4-FFF2-40B4-BE49-F238E27FC236}">
                <a16:creationId xmlns:a16="http://schemas.microsoft.com/office/drawing/2014/main" id="{AED3BA7B-63D1-DAEB-A7B7-16C6E10F8550}"/>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903951" y="1756564"/>
            <a:ext cx="540000" cy="540000"/>
          </a:xfrm>
          <a:prstGeom prst="rect">
            <a:avLst/>
          </a:prstGeom>
        </p:spPr>
      </p:pic>
      <p:sp>
        <p:nvSpPr>
          <p:cNvPr id="11" name="ZoneTexte 10">
            <a:extLst>
              <a:ext uri="{FF2B5EF4-FFF2-40B4-BE49-F238E27FC236}">
                <a16:creationId xmlns:a16="http://schemas.microsoft.com/office/drawing/2014/main" id="{CBC60C81-D7D7-2EAD-6045-0B3B679B5792}"/>
              </a:ext>
            </a:extLst>
          </p:cNvPr>
          <p:cNvSpPr txBox="1"/>
          <p:nvPr/>
        </p:nvSpPr>
        <p:spPr>
          <a:xfrm>
            <a:off x="2707105" y="1807822"/>
            <a:ext cx="4525316" cy="58477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ورشة الكتابة – الإنتاج الكتابي</a:t>
            </a:r>
          </a:p>
        </p:txBody>
      </p:sp>
      <p:pic>
        <p:nvPicPr>
          <p:cNvPr id="2" name="Image 1">
            <a:extLst>
              <a:ext uri="{FF2B5EF4-FFF2-40B4-BE49-F238E27FC236}">
                <a16:creationId xmlns:a16="http://schemas.microsoft.com/office/drawing/2014/main" id="{18A26902-CB9B-E0A7-9630-544065E8BF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8925" y="956399"/>
            <a:ext cx="432000" cy="432000"/>
          </a:xfrm>
          <a:prstGeom prst="rect">
            <a:avLst/>
          </a:prstGeom>
          <a:ln>
            <a:noFill/>
          </a:ln>
        </p:spPr>
      </p:pic>
    </p:spTree>
    <p:extLst>
      <p:ext uri="{BB962C8B-B14F-4D97-AF65-F5344CB8AC3E}">
        <p14:creationId xmlns:p14="http://schemas.microsoft.com/office/powerpoint/2010/main" val="273433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6F31-5DEA-0984-9404-CE0F85D35DBE}"/>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B683A2C0-CFD2-3E65-2E72-CADCB8A60D52}"/>
              </a:ext>
            </a:extLst>
          </p:cNvPr>
          <p:cNvSpPr txBox="1"/>
          <p:nvPr/>
        </p:nvSpPr>
        <p:spPr>
          <a:xfrm>
            <a:off x="-339755" y="780197"/>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سنواصل التدرب على كتابة عناصر النص السردي. من منكم يذكرنا بهذه العناصر؟</a:t>
            </a:r>
          </a:p>
        </p:txBody>
      </p:sp>
      <p:grpSp>
        <p:nvGrpSpPr>
          <p:cNvPr id="14" name="Groupe 13">
            <a:extLst>
              <a:ext uri="{FF2B5EF4-FFF2-40B4-BE49-F238E27FC236}">
                <a16:creationId xmlns:a16="http://schemas.microsoft.com/office/drawing/2014/main" id="{4EA0533B-2AD4-E257-80AD-0DE2B6CAD318}"/>
              </a:ext>
            </a:extLst>
          </p:cNvPr>
          <p:cNvGrpSpPr/>
          <p:nvPr/>
        </p:nvGrpSpPr>
        <p:grpSpPr>
          <a:xfrm>
            <a:off x="552763" y="126524"/>
            <a:ext cx="7558419" cy="307209"/>
            <a:chOff x="552763" y="126524"/>
            <a:chExt cx="7558419" cy="307209"/>
          </a:xfrm>
        </p:grpSpPr>
        <p:sp>
          <p:nvSpPr>
            <p:cNvPr id="19" name="Rectangle 18">
              <a:extLst>
                <a:ext uri="{FF2B5EF4-FFF2-40B4-BE49-F238E27FC236}">
                  <a16:creationId xmlns:a16="http://schemas.microsoft.com/office/drawing/2014/main" id="{5AF33240-5940-358D-6CCF-64479DE1CA87}"/>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A82F44C4-29A2-8E93-1814-94A7277F2080}"/>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21" name="Image 20">
              <a:extLst>
                <a:ext uri="{FF2B5EF4-FFF2-40B4-BE49-F238E27FC236}">
                  <a16:creationId xmlns:a16="http://schemas.microsoft.com/office/drawing/2014/main" id="{5C53A56A-1FDD-56A2-D79A-DBD6CB9B4E1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2" name="Image 21">
              <a:extLst>
                <a:ext uri="{FF2B5EF4-FFF2-40B4-BE49-F238E27FC236}">
                  <a16:creationId xmlns:a16="http://schemas.microsoft.com/office/drawing/2014/main" id="{032BA6E7-51E7-9124-73C8-B87CC63FD13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4" name="Image 23">
              <a:extLst>
                <a:ext uri="{FF2B5EF4-FFF2-40B4-BE49-F238E27FC236}">
                  <a16:creationId xmlns:a16="http://schemas.microsoft.com/office/drawing/2014/main" id="{35C9B209-92C0-1FB9-40A7-B1366531D1C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5" name="Image 24">
              <a:extLst>
                <a:ext uri="{FF2B5EF4-FFF2-40B4-BE49-F238E27FC236}">
                  <a16:creationId xmlns:a16="http://schemas.microsoft.com/office/drawing/2014/main" id="{A1A028D8-1EB2-7ABB-1034-3ECB2E42052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6" name="Rectangle 25">
              <a:extLst>
                <a:ext uri="{FF2B5EF4-FFF2-40B4-BE49-F238E27FC236}">
                  <a16:creationId xmlns:a16="http://schemas.microsoft.com/office/drawing/2014/main" id="{C0264445-EB56-D3FF-8AD3-B39FFBFD04E3}"/>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7" name="Rectangle 26">
              <a:extLst>
                <a:ext uri="{FF2B5EF4-FFF2-40B4-BE49-F238E27FC236}">
                  <a16:creationId xmlns:a16="http://schemas.microsoft.com/office/drawing/2014/main" id="{8D508759-B544-DF13-E1C0-A47809532791}"/>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30" name="Espace réservé pour une image  14">
            <a:extLst>
              <a:ext uri="{FF2B5EF4-FFF2-40B4-BE49-F238E27FC236}">
                <a16:creationId xmlns:a16="http://schemas.microsoft.com/office/drawing/2014/main" id="{18E0BAA9-CCA1-8606-E2C0-DF51721B653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2" name="Groupe 1">
            <a:extLst>
              <a:ext uri="{FF2B5EF4-FFF2-40B4-BE49-F238E27FC236}">
                <a16:creationId xmlns:a16="http://schemas.microsoft.com/office/drawing/2014/main" id="{42C1897C-A56C-B4AE-E5BD-FC86EF3B7809}"/>
              </a:ext>
            </a:extLst>
          </p:cNvPr>
          <p:cNvGrpSpPr/>
          <p:nvPr/>
        </p:nvGrpSpPr>
        <p:grpSpPr>
          <a:xfrm>
            <a:off x="1083001" y="1542818"/>
            <a:ext cx="7170662" cy="4810824"/>
            <a:chOff x="1083001" y="991459"/>
            <a:chExt cx="7520036" cy="5362183"/>
          </a:xfrm>
        </p:grpSpPr>
        <p:grpSp>
          <p:nvGrpSpPr>
            <p:cNvPr id="3" name="Groupe 2">
              <a:extLst>
                <a:ext uri="{FF2B5EF4-FFF2-40B4-BE49-F238E27FC236}">
                  <a16:creationId xmlns:a16="http://schemas.microsoft.com/office/drawing/2014/main" id="{78D7CD40-7C1C-1C56-7960-CD37A2005F16}"/>
                </a:ext>
              </a:extLst>
            </p:cNvPr>
            <p:cNvGrpSpPr/>
            <p:nvPr/>
          </p:nvGrpSpPr>
          <p:grpSpPr>
            <a:xfrm>
              <a:off x="1083001" y="2033569"/>
              <a:ext cx="3228392" cy="4320073"/>
              <a:chOff x="1754155" y="1567543"/>
              <a:chExt cx="3228392" cy="4320073"/>
            </a:xfrm>
          </p:grpSpPr>
          <p:sp>
            <p:nvSpPr>
              <p:cNvPr id="29" name="Rectangle : coins arrondis 28">
                <a:extLst>
                  <a:ext uri="{FF2B5EF4-FFF2-40B4-BE49-F238E27FC236}">
                    <a16:creationId xmlns:a16="http://schemas.microsoft.com/office/drawing/2014/main" id="{9EABF0D9-8622-5566-DB18-FF74E8B54DF1}"/>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57E26145-0736-47FB-E8F9-4FA5559961CD}"/>
                  </a:ext>
                </a:extLst>
              </p:cNvPr>
              <p:cNvSpPr txBox="1"/>
              <p:nvPr/>
            </p:nvSpPr>
            <p:spPr>
              <a:xfrm>
                <a:off x="1903445" y="1742420"/>
                <a:ext cx="2929812"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rPr>
                  <a:t>..........................................................................................................................................................................................................................................................................................................................................................................................................................................................................................................................................................................................................................</a:t>
                </a:r>
                <a:endParaRPr kumimoji="0" lang="fr-MA" sz="1800" b="0" i="0" u="none" strike="noStrike" kern="0" cap="none" spc="0" normalizeH="0" baseline="0" noProof="0" dirty="0">
                  <a:ln>
                    <a:noFill/>
                  </a:ln>
                  <a:solidFill>
                    <a:prstClr val="black"/>
                  </a:solidFill>
                  <a:effectLst/>
                  <a:uLnTx/>
                  <a:uFillTx/>
                </a:endParaRPr>
              </a:p>
            </p:txBody>
          </p:sp>
        </p:grpSp>
        <p:sp>
          <p:nvSpPr>
            <p:cNvPr id="4" name="Google Shape;452;p158">
              <a:extLst>
                <a:ext uri="{FF2B5EF4-FFF2-40B4-BE49-F238E27FC236}">
                  <a16:creationId xmlns:a16="http://schemas.microsoft.com/office/drawing/2014/main" id="{F6F47476-572F-54F4-3841-B24A912919F2}"/>
                </a:ext>
              </a:extLst>
            </p:cNvPr>
            <p:cNvSpPr txBox="1"/>
            <p:nvPr/>
          </p:nvSpPr>
          <p:spPr>
            <a:xfrm>
              <a:off x="1424039" y="991459"/>
              <a:ext cx="2546315" cy="971349"/>
            </a:xfrm>
            <a:prstGeom prst="roundRect">
              <a:avLst/>
            </a:prstGeom>
            <a:solidFill>
              <a:srgbClr val="FFC000">
                <a:lumMod val="60000"/>
                <a:lumOff val="4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اَلنَّصُّ ٱلسَّرْدِيُّ</a:t>
              </a:r>
              <a:endParaRPr kumimoji="0" lang="f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
          <p:nvSpPr>
            <p:cNvPr id="8" name="Google Shape;452;p158">
              <a:extLst>
                <a:ext uri="{FF2B5EF4-FFF2-40B4-BE49-F238E27FC236}">
                  <a16:creationId xmlns:a16="http://schemas.microsoft.com/office/drawing/2014/main" id="{DE1AF7A6-E934-E8B5-405C-656EC9921266}"/>
                </a:ext>
              </a:extLst>
            </p:cNvPr>
            <p:cNvSpPr txBox="1"/>
            <p:nvPr/>
          </p:nvSpPr>
          <p:spPr>
            <a:xfrm>
              <a:off x="6304325" y="2315130"/>
              <a:ext cx="2270720" cy="613010"/>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6C7B3C7E-B42E-AD83-F521-AAC77FD1717B}"/>
                </a:ext>
              </a:extLst>
            </p:cNvPr>
            <p:cNvSpPr txBox="1"/>
            <p:nvPr/>
          </p:nvSpPr>
          <p:spPr>
            <a:xfrm>
              <a:off x="6332317" y="3843730"/>
              <a:ext cx="2270720" cy="613010"/>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0" name="Google Shape;452;p158">
              <a:extLst>
                <a:ext uri="{FF2B5EF4-FFF2-40B4-BE49-F238E27FC236}">
                  <a16:creationId xmlns:a16="http://schemas.microsoft.com/office/drawing/2014/main" id="{20D2B9E7-3C2C-721E-C63D-2D287FFE922C}"/>
                </a:ext>
              </a:extLst>
            </p:cNvPr>
            <p:cNvSpPr txBox="1"/>
            <p:nvPr/>
          </p:nvSpPr>
          <p:spPr>
            <a:xfrm>
              <a:off x="6304325" y="5388332"/>
              <a:ext cx="2270720" cy="613010"/>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a:t>
              </a:r>
              <a:endParaRPr kumimoji="0" sz="3200" b="0" i="0" u="none" strike="noStrike" kern="0" cap="none" spc="0" normalizeH="0" baseline="0" noProof="0" dirty="0">
                <a:ln>
                  <a:noFill/>
                </a:ln>
                <a:solidFill>
                  <a:srgbClr val="FF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3" name="Accolade fermante 12">
              <a:extLst>
                <a:ext uri="{FF2B5EF4-FFF2-40B4-BE49-F238E27FC236}">
                  <a16:creationId xmlns:a16="http://schemas.microsoft.com/office/drawing/2014/main" id="{BEF521BF-598D-3490-996C-5D1D440A5BBA}"/>
                </a:ext>
              </a:extLst>
            </p:cNvPr>
            <p:cNvSpPr/>
            <p:nvPr/>
          </p:nvSpPr>
          <p:spPr>
            <a:xfrm>
              <a:off x="4544007" y="2208446"/>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Accolade fermante 14">
              <a:extLst>
                <a:ext uri="{FF2B5EF4-FFF2-40B4-BE49-F238E27FC236}">
                  <a16:creationId xmlns:a16="http://schemas.microsoft.com/office/drawing/2014/main" id="{E09E2564-A5DA-79CF-4D63-90CDF3B8477A}"/>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Accolade fermante 15">
              <a:extLst>
                <a:ext uri="{FF2B5EF4-FFF2-40B4-BE49-F238E27FC236}">
                  <a16:creationId xmlns:a16="http://schemas.microsoft.com/office/drawing/2014/main" id="{E5A1D644-9CFE-FDBD-9691-22D63A32B739}"/>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eur droit avec flèche 16">
              <a:extLst>
                <a:ext uri="{FF2B5EF4-FFF2-40B4-BE49-F238E27FC236}">
                  <a16:creationId xmlns:a16="http://schemas.microsoft.com/office/drawing/2014/main" id="{EBAC2C9C-EF4E-716A-0C77-3BF4B09A095C}"/>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18" name="Connecteur droit avec flèche 17">
              <a:extLst>
                <a:ext uri="{FF2B5EF4-FFF2-40B4-BE49-F238E27FC236}">
                  <a16:creationId xmlns:a16="http://schemas.microsoft.com/office/drawing/2014/main" id="{90580067-D3D1-00F4-4B7A-DBDE455FED41}"/>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28" name="Connecteur droit avec flèche 27">
              <a:extLst>
                <a:ext uri="{FF2B5EF4-FFF2-40B4-BE49-F238E27FC236}">
                  <a16:creationId xmlns:a16="http://schemas.microsoft.com/office/drawing/2014/main" id="{CF75B678-FF63-B1BB-4204-A7B391B5BD71}"/>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grpSp>
    </p:spTree>
    <p:extLst>
      <p:ext uri="{BB962C8B-B14F-4D97-AF65-F5344CB8AC3E}">
        <p14:creationId xmlns:p14="http://schemas.microsoft.com/office/powerpoint/2010/main" val="284491821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58A6-DD23-E51D-C313-364DD7DCBFDE}"/>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AD234A0E-9AE5-D610-8381-C352C97B0A04}"/>
              </a:ext>
            </a:extLst>
          </p:cNvPr>
          <p:cNvSpPr txBox="1"/>
          <p:nvPr/>
        </p:nvSpPr>
        <p:spPr>
          <a:xfrm>
            <a:off x="80083" y="808642"/>
            <a:ext cx="7441826"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عناصر النص السردي؟ ما  المقاطع الذي تدربنا عليه في الأسبوع الماضي ؟ كيف نكتبها؟</a:t>
            </a:r>
          </a:p>
        </p:txBody>
      </p:sp>
      <p:grpSp>
        <p:nvGrpSpPr>
          <p:cNvPr id="33" name="Groupe 32">
            <a:extLst>
              <a:ext uri="{FF2B5EF4-FFF2-40B4-BE49-F238E27FC236}">
                <a16:creationId xmlns:a16="http://schemas.microsoft.com/office/drawing/2014/main" id="{8011180F-46C7-B992-61BB-964D91D5F195}"/>
              </a:ext>
            </a:extLst>
          </p:cNvPr>
          <p:cNvGrpSpPr/>
          <p:nvPr/>
        </p:nvGrpSpPr>
        <p:grpSpPr>
          <a:xfrm>
            <a:off x="552763" y="126524"/>
            <a:ext cx="7558419" cy="307209"/>
            <a:chOff x="552763" y="126524"/>
            <a:chExt cx="7558419" cy="307209"/>
          </a:xfrm>
        </p:grpSpPr>
        <p:sp>
          <p:nvSpPr>
            <p:cNvPr id="34" name="Rectangle 33">
              <a:extLst>
                <a:ext uri="{FF2B5EF4-FFF2-40B4-BE49-F238E27FC236}">
                  <a16:creationId xmlns:a16="http://schemas.microsoft.com/office/drawing/2014/main" id="{2A006FB7-09BF-DABC-711E-DC1162934B85}"/>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5" name="Rectangle 34">
              <a:extLst>
                <a:ext uri="{FF2B5EF4-FFF2-40B4-BE49-F238E27FC236}">
                  <a16:creationId xmlns:a16="http://schemas.microsoft.com/office/drawing/2014/main" id="{6DA2AEC2-F937-BB2B-4B91-812DBF8D7959}"/>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36" name="Image 35">
              <a:extLst>
                <a:ext uri="{FF2B5EF4-FFF2-40B4-BE49-F238E27FC236}">
                  <a16:creationId xmlns:a16="http://schemas.microsoft.com/office/drawing/2014/main" id="{BC67A210-089E-F074-C208-B9456B641DB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37" name="Image 36">
              <a:extLst>
                <a:ext uri="{FF2B5EF4-FFF2-40B4-BE49-F238E27FC236}">
                  <a16:creationId xmlns:a16="http://schemas.microsoft.com/office/drawing/2014/main" id="{D4A26FFF-A730-6D86-3029-E2AD9266B3F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38" name="Image 37">
              <a:extLst>
                <a:ext uri="{FF2B5EF4-FFF2-40B4-BE49-F238E27FC236}">
                  <a16:creationId xmlns:a16="http://schemas.microsoft.com/office/drawing/2014/main" id="{5D52DA21-B173-B39D-6A4B-C9F05D5BFE8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9" name="Image 38">
              <a:extLst>
                <a:ext uri="{FF2B5EF4-FFF2-40B4-BE49-F238E27FC236}">
                  <a16:creationId xmlns:a16="http://schemas.microsoft.com/office/drawing/2014/main" id="{A72B32F7-6210-720F-5448-BEF1D19382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40" name="Rectangle 39">
              <a:extLst>
                <a:ext uri="{FF2B5EF4-FFF2-40B4-BE49-F238E27FC236}">
                  <a16:creationId xmlns:a16="http://schemas.microsoft.com/office/drawing/2014/main" id="{3ADF9D1F-7B2D-BD8E-879C-1E340F1C9F49}"/>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41" name="Rectangle 40">
              <a:extLst>
                <a:ext uri="{FF2B5EF4-FFF2-40B4-BE49-F238E27FC236}">
                  <a16:creationId xmlns:a16="http://schemas.microsoft.com/office/drawing/2014/main" id="{D51ECE04-F73A-5930-B3A2-55A0545C3695}"/>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45" name="Espace réservé pour une image  14">
            <a:extLst>
              <a:ext uri="{FF2B5EF4-FFF2-40B4-BE49-F238E27FC236}">
                <a16:creationId xmlns:a16="http://schemas.microsoft.com/office/drawing/2014/main" id="{3B21C0A0-9ED7-7F29-2DE7-0B235A11698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3" name="Groupe 2">
            <a:extLst>
              <a:ext uri="{FF2B5EF4-FFF2-40B4-BE49-F238E27FC236}">
                <a16:creationId xmlns:a16="http://schemas.microsoft.com/office/drawing/2014/main" id="{B23B4D97-2106-F38B-7263-4B35AF75D8F0}"/>
              </a:ext>
            </a:extLst>
          </p:cNvPr>
          <p:cNvGrpSpPr/>
          <p:nvPr/>
        </p:nvGrpSpPr>
        <p:grpSpPr>
          <a:xfrm>
            <a:off x="1083001" y="2572598"/>
            <a:ext cx="7028181" cy="3781044"/>
            <a:chOff x="1083001" y="2033569"/>
            <a:chExt cx="7520036" cy="4320073"/>
          </a:xfrm>
        </p:grpSpPr>
        <p:grpSp>
          <p:nvGrpSpPr>
            <p:cNvPr id="4" name="Groupe 3">
              <a:extLst>
                <a:ext uri="{FF2B5EF4-FFF2-40B4-BE49-F238E27FC236}">
                  <a16:creationId xmlns:a16="http://schemas.microsoft.com/office/drawing/2014/main" id="{ABD363E3-F48C-B816-5CD2-F531EF7F2625}"/>
                </a:ext>
              </a:extLst>
            </p:cNvPr>
            <p:cNvGrpSpPr/>
            <p:nvPr/>
          </p:nvGrpSpPr>
          <p:grpSpPr>
            <a:xfrm>
              <a:off x="1083001" y="2033569"/>
              <a:ext cx="3228392" cy="4320073"/>
              <a:chOff x="1754155" y="1567543"/>
              <a:chExt cx="3228392" cy="4320073"/>
            </a:xfrm>
          </p:grpSpPr>
          <p:sp>
            <p:nvSpPr>
              <p:cNvPr id="27" name="Rectangle : coins arrondis 26">
                <a:extLst>
                  <a:ext uri="{FF2B5EF4-FFF2-40B4-BE49-F238E27FC236}">
                    <a16:creationId xmlns:a16="http://schemas.microsoft.com/office/drawing/2014/main" id="{6022CE8C-82D3-B72F-E4BF-545991D8F4C3}"/>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15BA1DD4-D25A-7F72-9285-074334577DBF}"/>
                  </a:ext>
                </a:extLst>
              </p:cNvPr>
              <p:cNvSpPr txBox="1"/>
              <p:nvPr/>
            </p:nvSpPr>
            <p:spPr>
              <a:xfrm>
                <a:off x="1903445" y="1742420"/>
                <a:ext cx="2929812"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rPr>
                  <a:t>..........................................................................................................................................................................................................................................................................................................................................................................................................................................................................................................................................................................................................................</a:t>
                </a:r>
                <a:endParaRPr kumimoji="0" lang="fr-MA" sz="1800" b="0" i="0" u="none" strike="noStrike" kern="0" cap="none" spc="0" normalizeH="0" baseline="0" noProof="0" dirty="0">
                  <a:ln>
                    <a:noFill/>
                  </a:ln>
                  <a:solidFill>
                    <a:prstClr val="black"/>
                  </a:solidFill>
                  <a:effectLst/>
                  <a:uLnTx/>
                  <a:uFillTx/>
                </a:endParaRPr>
              </a:p>
            </p:txBody>
          </p:sp>
        </p:grpSp>
        <p:sp>
          <p:nvSpPr>
            <p:cNvPr id="9" name="Google Shape;452;p158">
              <a:extLst>
                <a:ext uri="{FF2B5EF4-FFF2-40B4-BE49-F238E27FC236}">
                  <a16:creationId xmlns:a16="http://schemas.microsoft.com/office/drawing/2014/main" id="{E3376784-AE3B-DBD1-5BF3-C6FFDB3177A9}"/>
                </a:ext>
              </a:extLst>
            </p:cNvPr>
            <p:cNvSpPr txBox="1"/>
            <p:nvPr/>
          </p:nvSpPr>
          <p:spPr>
            <a:xfrm>
              <a:off x="6304325" y="2315130"/>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ٱلْبِدايَةِ</a:t>
              </a:r>
            </a:p>
          </p:txBody>
        </p:sp>
        <p:sp>
          <p:nvSpPr>
            <p:cNvPr id="10" name="Google Shape;452;p158">
              <a:extLst>
                <a:ext uri="{FF2B5EF4-FFF2-40B4-BE49-F238E27FC236}">
                  <a16:creationId xmlns:a16="http://schemas.microsoft.com/office/drawing/2014/main" id="{9DA95955-B10A-AB51-1AF6-8A895AACC21F}"/>
                </a:ext>
              </a:extLst>
            </p:cNvPr>
            <p:cNvSpPr txBox="1"/>
            <p:nvPr/>
          </p:nvSpPr>
          <p:spPr>
            <a:xfrm>
              <a:off x="6332317" y="3843729"/>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ٱلْوَسَطِ</a:t>
              </a:r>
            </a:p>
          </p:txBody>
        </p:sp>
        <p:sp>
          <p:nvSpPr>
            <p:cNvPr id="15" name="Google Shape;452;p158">
              <a:extLst>
                <a:ext uri="{FF2B5EF4-FFF2-40B4-BE49-F238E27FC236}">
                  <a16:creationId xmlns:a16="http://schemas.microsoft.com/office/drawing/2014/main" id="{B9E50CFF-9768-E5D5-8470-3E73BE2EFE34}"/>
                </a:ext>
              </a:extLst>
            </p:cNvPr>
            <p:cNvSpPr txBox="1"/>
            <p:nvPr/>
          </p:nvSpPr>
          <p:spPr>
            <a:xfrm>
              <a:off x="6304325" y="5388332"/>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ٱلْنّهايَةِ</a:t>
              </a:r>
            </a:p>
          </p:txBody>
        </p:sp>
        <p:sp>
          <p:nvSpPr>
            <p:cNvPr id="16" name="Accolade fermante 15">
              <a:extLst>
                <a:ext uri="{FF2B5EF4-FFF2-40B4-BE49-F238E27FC236}">
                  <a16:creationId xmlns:a16="http://schemas.microsoft.com/office/drawing/2014/main" id="{0B6355B7-9724-DF7B-3EC9-ADCEBB08B2B6}"/>
                </a:ext>
              </a:extLst>
            </p:cNvPr>
            <p:cNvSpPr/>
            <p:nvPr/>
          </p:nvSpPr>
          <p:spPr>
            <a:xfrm>
              <a:off x="4544007" y="2208446"/>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Accolade fermante 16">
              <a:extLst>
                <a:ext uri="{FF2B5EF4-FFF2-40B4-BE49-F238E27FC236}">
                  <a16:creationId xmlns:a16="http://schemas.microsoft.com/office/drawing/2014/main" id="{643C6856-1135-EFB4-DD17-0925CDBF996D}"/>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Accolade fermante 17">
              <a:extLst>
                <a:ext uri="{FF2B5EF4-FFF2-40B4-BE49-F238E27FC236}">
                  <a16:creationId xmlns:a16="http://schemas.microsoft.com/office/drawing/2014/main" id="{B3679EB6-C970-AE73-BADE-1E19A96293CD}"/>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4" name="Connecteur droit avec flèche 23">
              <a:extLst>
                <a:ext uri="{FF2B5EF4-FFF2-40B4-BE49-F238E27FC236}">
                  <a16:creationId xmlns:a16="http://schemas.microsoft.com/office/drawing/2014/main" id="{A5424ED3-5A5B-42E4-F613-6620A76A89FA}"/>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25" name="Connecteur droit avec flèche 24">
              <a:extLst>
                <a:ext uri="{FF2B5EF4-FFF2-40B4-BE49-F238E27FC236}">
                  <a16:creationId xmlns:a16="http://schemas.microsoft.com/office/drawing/2014/main" id="{3C8E8477-7409-59F9-CA1A-BF7887D1D073}"/>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26" name="Connecteur droit avec flèche 25">
              <a:extLst>
                <a:ext uri="{FF2B5EF4-FFF2-40B4-BE49-F238E27FC236}">
                  <a16:creationId xmlns:a16="http://schemas.microsoft.com/office/drawing/2014/main" id="{6F013E79-0221-8094-B963-C517AEE9F262}"/>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grpSp>
      <p:sp>
        <p:nvSpPr>
          <p:cNvPr id="2" name="Google Shape;452;p158">
            <a:extLst>
              <a:ext uri="{FF2B5EF4-FFF2-40B4-BE49-F238E27FC236}">
                <a16:creationId xmlns:a16="http://schemas.microsoft.com/office/drawing/2014/main" id="{F31E42E2-EC4F-8294-DAFE-6146BA04E7BA}"/>
              </a:ext>
            </a:extLst>
          </p:cNvPr>
          <p:cNvSpPr txBox="1"/>
          <p:nvPr/>
        </p:nvSpPr>
        <p:spPr>
          <a:xfrm>
            <a:off x="1408195" y="1542818"/>
            <a:ext cx="2428016" cy="871471"/>
          </a:xfrm>
          <a:prstGeom prst="roundRect">
            <a:avLst/>
          </a:prstGeom>
          <a:solidFill>
            <a:srgbClr val="FFC000">
              <a:lumMod val="60000"/>
              <a:lumOff val="4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اَلنَّصُّ ٱلسَّرْدِيُّ</a:t>
            </a:r>
            <a:endParaRPr kumimoji="0" lang="f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328893779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7DDA2-A61A-66F4-77F1-5B591461461C}"/>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233A0924-716E-7056-7C76-4C48EE892502}"/>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خلال هذه الحصة ستتعلمون كتابة مقطع الوسط لنص سردي.</a:t>
            </a:r>
          </a:p>
        </p:txBody>
      </p:sp>
      <p:grpSp>
        <p:nvGrpSpPr>
          <p:cNvPr id="13" name="Groupe 12">
            <a:extLst>
              <a:ext uri="{FF2B5EF4-FFF2-40B4-BE49-F238E27FC236}">
                <a16:creationId xmlns:a16="http://schemas.microsoft.com/office/drawing/2014/main" id="{C6104E6C-AF21-6407-790D-A520A611AB9E}"/>
              </a:ext>
            </a:extLst>
          </p:cNvPr>
          <p:cNvGrpSpPr/>
          <p:nvPr/>
        </p:nvGrpSpPr>
        <p:grpSpPr>
          <a:xfrm>
            <a:off x="552763" y="126524"/>
            <a:ext cx="7558419" cy="307209"/>
            <a:chOff x="552763" y="126524"/>
            <a:chExt cx="7558419" cy="307209"/>
          </a:xfrm>
        </p:grpSpPr>
        <p:sp>
          <p:nvSpPr>
            <p:cNvPr id="14" name="Rectangle 13">
              <a:extLst>
                <a:ext uri="{FF2B5EF4-FFF2-40B4-BE49-F238E27FC236}">
                  <a16:creationId xmlns:a16="http://schemas.microsoft.com/office/drawing/2014/main" id="{910F4755-559F-E840-5973-758C37A7C8E4}"/>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3CDD91FD-D9F7-0545-1674-2B23D75B3C07}"/>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20" name="Image 19">
              <a:extLst>
                <a:ext uri="{FF2B5EF4-FFF2-40B4-BE49-F238E27FC236}">
                  <a16:creationId xmlns:a16="http://schemas.microsoft.com/office/drawing/2014/main" id="{B1205C12-A8F7-9BFE-A7DA-E57F17DF558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1" name="Image 20">
              <a:extLst>
                <a:ext uri="{FF2B5EF4-FFF2-40B4-BE49-F238E27FC236}">
                  <a16:creationId xmlns:a16="http://schemas.microsoft.com/office/drawing/2014/main" id="{D29E03B5-8CC3-D805-9B14-006E860327B0}"/>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2" name="Image 21">
              <a:extLst>
                <a:ext uri="{FF2B5EF4-FFF2-40B4-BE49-F238E27FC236}">
                  <a16:creationId xmlns:a16="http://schemas.microsoft.com/office/drawing/2014/main" id="{534F2B19-255A-0A6E-7539-93343D90F9E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4" name="Image 23">
              <a:extLst>
                <a:ext uri="{FF2B5EF4-FFF2-40B4-BE49-F238E27FC236}">
                  <a16:creationId xmlns:a16="http://schemas.microsoft.com/office/drawing/2014/main" id="{1438533F-06E5-A980-38C5-8BBD8D1C2E9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5" name="Rectangle 24">
              <a:extLst>
                <a:ext uri="{FF2B5EF4-FFF2-40B4-BE49-F238E27FC236}">
                  <a16:creationId xmlns:a16="http://schemas.microsoft.com/office/drawing/2014/main" id="{AAAB6304-0A21-FE2A-BDBE-E6B9303A979D}"/>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6" name="Rectangle 25">
              <a:extLst>
                <a:ext uri="{FF2B5EF4-FFF2-40B4-BE49-F238E27FC236}">
                  <a16:creationId xmlns:a16="http://schemas.microsoft.com/office/drawing/2014/main" id="{7F7B5FC9-AC5D-8A92-8C1E-0884F731FB99}"/>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29" name="Espace réservé pour une image  14">
            <a:extLst>
              <a:ext uri="{FF2B5EF4-FFF2-40B4-BE49-F238E27FC236}">
                <a16:creationId xmlns:a16="http://schemas.microsoft.com/office/drawing/2014/main" id="{E967D0D3-6D54-1C6E-3E61-378D802C2969}"/>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3" name="Groupe 2">
            <a:extLst>
              <a:ext uri="{FF2B5EF4-FFF2-40B4-BE49-F238E27FC236}">
                <a16:creationId xmlns:a16="http://schemas.microsoft.com/office/drawing/2014/main" id="{BC72DEAE-2EB6-3983-1683-2611F4630C39}"/>
              </a:ext>
            </a:extLst>
          </p:cNvPr>
          <p:cNvGrpSpPr/>
          <p:nvPr/>
        </p:nvGrpSpPr>
        <p:grpSpPr>
          <a:xfrm>
            <a:off x="1083001" y="2572598"/>
            <a:ext cx="7028181" cy="3781044"/>
            <a:chOff x="1083001" y="2033569"/>
            <a:chExt cx="7520036" cy="4320073"/>
          </a:xfrm>
        </p:grpSpPr>
        <p:grpSp>
          <p:nvGrpSpPr>
            <p:cNvPr id="4" name="Groupe 3">
              <a:extLst>
                <a:ext uri="{FF2B5EF4-FFF2-40B4-BE49-F238E27FC236}">
                  <a16:creationId xmlns:a16="http://schemas.microsoft.com/office/drawing/2014/main" id="{B7E18151-BD32-6B31-A1FA-5A51F5B9F121}"/>
                </a:ext>
              </a:extLst>
            </p:cNvPr>
            <p:cNvGrpSpPr/>
            <p:nvPr/>
          </p:nvGrpSpPr>
          <p:grpSpPr>
            <a:xfrm>
              <a:off x="1083001" y="2033569"/>
              <a:ext cx="3228392" cy="4320073"/>
              <a:chOff x="1754155" y="1567543"/>
              <a:chExt cx="3228392" cy="4320073"/>
            </a:xfrm>
          </p:grpSpPr>
          <p:sp>
            <p:nvSpPr>
              <p:cNvPr id="31" name="Rectangle : coins arrondis 30">
                <a:extLst>
                  <a:ext uri="{FF2B5EF4-FFF2-40B4-BE49-F238E27FC236}">
                    <a16:creationId xmlns:a16="http://schemas.microsoft.com/office/drawing/2014/main" id="{068AAD22-1AF9-4E7C-8F5E-55F3A5B4EF11}"/>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E5051889-2B62-F683-1285-6B141F848A50}"/>
                  </a:ext>
                </a:extLst>
              </p:cNvPr>
              <p:cNvSpPr txBox="1"/>
              <p:nvPr/>
            </p:nvSpPr>
            <p:spPr>
              <a:xfrm>
                <a:off x="1903445" y="1742420"/>
                <a:ext cx="2929812"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rPr>
                  <a:t>..........................................................................................................................................................................................................................................................................................................................................................................................................................................................................................................................................................................................................................</a:t>
                </a:r>
                <a:endParaRPr kumimoji="0" lang="fr-MA" sz="1800" b="0" i="0" u="none" strike="noStrike" kern="0" cap="none" spc="0" normalizeH="0" baseline="0" noProof="0" dirty="0">
                  <a:ln>
                    <a:noFill/>
                  </a:ln>
                  <a:solidFill>
                    <a:prstClr val="black"/>
                  </a:solidFill>
                  <a:effectLst/>
                  <a:uLnTx/>
                  <a:uFillTx/>
                </a:endParaRPr>
              </a:p>
            </p:txBody>
          </p:sp>
        </p:grpSp>
        <p:sp>
          <p:nvSpPr>
            <p:cNvPr id="9" name="Google Shape;452;p158">
              <a:extLst>
                <a:ext uri="{FF2B5EF4-FFF2-40B4-BE49-F238E27FC236}">
                  <a16:creationId xmlns:a16="http://schemas.microsoft.com/office/drawing/2014/main" id="{77819568-4401-F37E-B6E8-C59D9289B33E}"/>
                </a:ext>
              </a:extLst>
            </p:cNvPr>
            <p:cNvSpPr txBox="1"/>
            <p:nvPr/>
          </p:nvSpPr>
          <p:spPr>
            <a:xfrm>
              <a:off x="6304325" y="2315130"/>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ٱلْبِدايَةِ</a:t>
              </a:r>
            </a:p>
          </p:txBody>
        </p:sp>
        <p:sp>
          <p:nvSpPr>
            <p:cNvPr id="10" name="Google Shape;452;p158">
              <a:extLst>
                <a:ext uri="{FF2B5EF4-FFF2-40B4-BE49-F238E27FC236}">
                  <a16:creationId xmlns:a16="http://schemas.microsoft.com/office/drawing/2014/main" id="{391E4602-9430-190F-E4FB-41D3B467EFE0}"/>
                </a:ext>
              </a:extLst>
            </p:cNvPr>
            <p:cNvSpPr txBox="1"/>
            <p:nvPr/>
          </p:nvSpPr>
          <p:spPr>
            <a:xfrm>
              <a:off x="6332317" y="3843729"/>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ٱلْوَسَطِ</a:t>
              </a:r>
            </a:p>
          </p:txBody>
        </p:sp>
        <p:sp>
          <p:nvSpPr>
            <p:cNvPr id="15" name="Google Shape;452;p158">
              <a:extLst>
                <a:ext uri="{FF2B5EF4-FFF2-40B4-BE49-F238E27FC236}">
                  <a16:creationId xmlns:a16="http://schemas.microsoft.com/office/drawing/2014/main" id="{A6B40137-476D-5510-4437-7DD3CEAF9C91}"/>
                </a:ext>
              </a:extLst>
            </p:cNvPr>
            <p:cNvSpPr txBox="1"/>
            <p:nvPr/>
          </p:nvSpPr>
          <p:spPr>
            <a:xfrm>
              <a:off x="6304325" y="5388332"/>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ٱلْنّهايَةِ</a:t>
              </a:r>
            </a:p>
          </p:txBody>
        </p:sp>
        <p:sp>
          <p:nvSpPr>
            <p:cNvPr id="16" name="Accolade fermante 15">
              <a:extLst>
                <a:ext uri="{FF2B5EF4-FFF2-40B4-BE49-F238E27FC236}">
                  <a16:creationId xmlns:a16="http://schemas.microsoft.com/office/drawing/2014/main" id="{D1E312F2-68B4-0719-01FE-E9F23CA5C645}"/>
                </a:ext>
              </a:extLst>
            </p:cNvPr>
            <p:cNvSpPr/>
            <p:nvPr/>
          </p:nvSpPr>
          <p:spPr>
            <a:xfrm>
              <a:off x="4544007" y="2208446"/>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Accolade fermante 16">
              <a:extLst>
                <a:ext uri="{FF2B5EF4-FFF2-40B4-BE49-F238E27FC236}">
                  <a16:creationId xmlns:a16="http://schemas.microsoft.com/office/drawing/2014/main" id="{463DA850-B5D8-0B49-BF46-68362114BCEC}"/>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Accolade fermante 17">
              <a:extLst>
                <a:ext uri="{FF2B5EF4-FFF2-40B4-BE49-F238E27FC236}">
                  <a16:creationId xmlns:a16="http://schemas.microsoft.com/office/drawing/2014/main" id="{F37DE0F8-78A9-D907-5C5E-EF297A866EAF}"/>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36688FB2-F82F-690E-9A03-32DDC127A7C8}"/>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28" name="Connecteur droit avec flèche 27">
              <a:extLst>
                <a:ext uri="{FF2B5EF4-FFF2-40B4-BE49-F238E27FC236}">
                  <a16:creationId xmlns:a16="http://schemas.microsoft.com/office/drawing/2014/main" id="{06E2CC52-5A91-1A80-F49C-1B61D9D29ACC}"/>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30" name="Connecteur droit avec flèche 29">
              <a:extLst>
                <a:ext uri="{FF2B5EF4-FFF2-40B4-BE49-F238E27FC236}">
                  <a16:creationId xmlns:a16="http://schemas.microsoft.com/office/drawing/2014/main" id="{A69C81DE-CC17-2DA2-F333-DC885858EE68}"/>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grpSp>
      <p:sp>
        <p:nvSpPr>
          <p:cNvPr id="2" name="Google Shape;452;p158">
            <a:extLst>
              <a:ext uri="{FF2B5EF4-FFF2-40B4-BE49-F238E27FC236}">
                <a16:creationId xmlns:a16="http://schemas.microsoft.com/office/drawing/2014/main" id="{03DEE958-9538-F23E-DE0D-7E13141C42AF}"/>
              </a:ext>
            </a:extLst>
          </p:cNvPr>
          <p:cNvSpPr txBox="1"/>
          <p:nvPr/>
        </p:nvSpPr>
        <p:spPr>
          <a:xfrm>
            <a:off x="1408195" y="1542818"/>
            <a:ext cx="2428016" cy="871471"/>
          </a:xfrm>
          <a:prstGeom prst="roundRect">
            <a:avLst/>
          </a:prstGeom>
          <a:solidFill>
            <a:srgbClr val="FFC000">
              <a:lumMod val="60000"/>
              <a:lumOff val="4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اَلنَّصُّ ٱلسَّرْدِيُّ</a:t>
            </a:r>
            <a:endParaRPr kumimoji="0" lang="f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315068998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B6E0-1E57-405A-F47E-B99505D13CF9}"/>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E345996E-844B-DF5A-6A7B-F435DEE2F394}"/>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يتضمن مقطع الوسط وضعيتين : وضعية التحول و تسلسل الأحداث ثم وضعية الحل.</a:t>
            </a:r>
          </a:p>
        </p:txBody>
      </p:sp>
      <p:grpSp>
        <p:nvGrpSpPr>
          <p:cNvPr id="14" name="Groupe 13">
            <a:extLst>
              <a:ext uri="{FF2B5EF4-FFF2-40B4-BE49-F238E27FC236}">
                <a16:creationId xmlns:a16="http://schemas.microsoft.com/office/drawing/2014/main" id="{51D4CEB7-15E2-5827-9D57-DAEF808BFCC8}"/>
              </a:ext>
            </a:extLst>
          </p:cNvPr>
          <p:cNvGrpSpPr/>
          <p:nvPr/>
        </p:nvGrpSpPr>
        <p:grpSpPr>
          <a:xfrm>
            <a:off x="552763" y="126524"/>
            <a:ext cx="7558419" cy="307209"/>
            <a:chOff x="552763" y="126524"/>
            <a:chExt cx="7558419" cy="307209"/>
          </a:xfrm>
        </p:grpSpPr>
        <p:sp>
          <p:nvSpPr>
            <p:cNvPr id="19" name="Rectangle 18">
              <a:extLst>
                <a:ext uri="{FF2B5EF4-FFF2-40B4-BE49-F238E27FC236}">
                  <a16:creationId xmlns:a16="http://schemas.microsoft.com/office/drawing/2014/main" id="{7D3318C2-A83D-7484-CCF9-B27C911DE7EB}"/>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6F775C39-50A9-7E6D-5C94-686B96D81482}"/>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21" name="Image 20">
              <a:extLst>
                <a:ext uri="{FF2B5EF4-FFF2-40B4-BE49-F238E27FC236}">
                  <a16:creationId xmlns:a16="http://schemas.microsoft.com/office/drawing/2014/main" id="{163420E9-9E49-FF3D-A545-C147C6A02D3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2" name="Image 21">
              <a:extLst>
                <a:ext uri="{FF2B5EF4-FFF2-40B4-BE49-F238E27FC236}">
                  <a16:creationId xmlns:a16="http://schemas.microsoft.com/office/drawing/2014/main" id="{9E47F8E1-3B00-A02E-FED7-025E5C46F39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4" name="Image 23">
              <a:extLst>
                <a:ext uri="{FF2B5EF4-FFF2-40B4-BE49-F238E27FC236}">
                  <a16:creationId xmlns:a16="http://schemas.microsoft.com/office/drawing/2014/main" id="{5B584EDC-DF66-D3ED-D47E-4B944D0B733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5" name="Image 24">
              <a:extLst>
                <a:ext uri="{FF2B5EF4-FFF2-40B4-BE49-F238E27FC236}">
                  <a16:creationId xmlns:a16="http://schemas.microsoft.com/office/drawing/2014/main" id="{F0FA3974-913A-528A-9D6F-75F2AD7FC27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6" name="Rectangle 25">
              <a:extLst>
                <a:ext uri="{FF2B5EF4-FFF2-40B4-BE49-F238E27FC236}">
                  <a16:creationId xmlns:a16="http://schemas.microsoft.com/office/drawing/2014/main" id="{4D9C1F29-0291-00ED-6934-B3A39FE25F46}"/>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7" name="Rectangle 26">
              <a:extLst>
                <a:ext uri="{FF2B5EF4-FFF2-40B4-BE49-F238E27FC236}">
                  <a16:creationId xmlns:a16="http://schemas.microsoft.com/office/drawing/2014/main" id="{DD48C249-43D4-91D6-ABA2-79487A1CA1DA}"/>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30" name="Espace réservé pour une image  14">
            <a:extLst>
              <a:ext uri="{FF2B5EF4-FFF2-40B4-BE49-F238E27FC236}">
                <a16:creationId xmlns:a16="http://schemas.microsoft.com/office/drawing/2014/main" id="{09E75BC9-FF77-5907-1421-BF1A9A156D5B}"/>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3" name="Groupe 2">
            <a:extLst>
              <a:ext uri="{FF2B5EF4-FFF2-40B4-BE49-F238E27FC236}">
                <a16:creationId xmlns:a16="http://schemas.microsoft.com/office/drawing/2014/main" id="{EA69FD97-FFA1-FB41-4CC7-02B5C7604505}"/>
              </a:ext>
            </a:extLst>
          </p:cNvPr>
          <p:cNvGrpSpPr/>
          <p:nvPr/>
        </p:nvGrpSpPr>
        <p:grpSpPr>
          <a:xfrm>
            <a:off x="1083001" y="2572598"/>
            <a:ext cx="7028181" cy="3781044"/>
            <a:chOff x="1083001" y="2033569"/>
            <a:chExt cx="7520036" cy="4320073"/>
          </a:xfrm>
        </p:grpSpPr>
        <p:grpSp>
          <p:nvGrpSpPr>
            <p:cNvPr id="4" name="Groupe 3">
              <a:extLst>
                <a:ext uri="{FF2B5EF4-FFF2-40B4-BE49-F238E27FC236}">
                  <a16:creationId xmlns:a16="http://schemas.microsoft.com/office/drawing/2014/main" id="{7003095D-4D3E-0729-97D5-BF628F061D31}"/>
                </a:ext>
              </a:extLst>
            </p:cNvPr>
            <p:cNvGrpSpPr/>
            <p:nvPr/>
          </p:nvGrpSpPr>
          <p:grpSpPr>
            <a:xfrm>
              <a:off x="1083001" y="2033569"/>
              <a:ext cx="3228392" cy="4320073"/>
              <a:chOff x="1754155" y="1567543"/>
              <a:chExt cx="3228392" cy="4320073"/>
            </a:xfrm>
          </p:grpSpPr>
          <p:sp>
            <p:nvSpPr>
              <p:cNvPr id="32" name="Rectangle : coins arrondis 31">
                <a:extLst>
                  <a:ext uri="{FF2B5EF4-FFF2-40B4-BE49-F238E27FC236}">
                    <a16:creationId xmlns:a16="http://schemas.microsoft.com/office/drawing/2014/main" id="{2692D97E-8473-1F8F-B6A8-60C183E6DB04}"/>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7AD43D54-3B03-D50F-AE14-975C4B20EB6F}"/>
                  </a:ext>
                </a:extLst>
              </p:cNvPr>
              <p:cNvSpPr txBox="1"/>
              <p:nvPr/>
            </p:nvSpPr>
            <p:spPr>
              <a:xfrm>
                <a:off x="1903445" y="1742420"/>
                <a:ext cx="2929812"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rPr>
                  <a:t>..........................................................................................................................................................................................................................................................................................................................................................................................................................................................................................................................................................................................................................</a:t>
                </a:r>
                <a:endParaRPr kumimoji="0" lang="fr-MA" sz="1800" b="0" i="0" u="none" strike="noStrike" kern="0" cap="none" spc="0" normalizeH="0" baseline="0" noProof="0" dirty="0">
                  <a:ln>
                    <a:noFill/>
                  </a:ln>
                  <a:solidFill>
                    <a:prstClr val="black"/>
                  </a:solidFill>
                  <a:effectLst/>
                  <a:uLnTx/>
                  <a:uFillTx/>
                </a:endParaRPr>
              </a:p>
            </p:txBody>
          </p:sp>
        </p:grpSp>
        <p:sp>
          <p:nvSpPr>
            <p:cNvPr id="9" name="Google Shape;452;p158">
              <a:extLst>
                <a:ext uri="{FF2B5EF4-FFF2-40B4-BE49-F238E27FC236}">
                  <a16:creationId xmlns:a16="http://schemas.microsoft.com/office/drawing/2014/main" id="{9155994E-5BA7-1E00-A3D8-A9E8ED43ADE2}"/>
                </a:ext>
              </a:extLst>
            </p:cNvPr>
            <p:cNvSpPr txBox="1"/>
            <p:nvPr/>
          </p:nvSpPr>
          <p:spPr>
            <a:xfrm>
              <a:off x="6304325" y="2315130"/>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ٱلْبِدايَةِ</a:t>
              </a:r>
            </a:p>
          </p:txBody>
        </p:sp>
        <p:sp>
          <p:nvSpPr>
            <p:cNvPr id="10" name="Google Shape;452;p158">
              <a:extLst>
                <a:ext uri="{FF2B5EF4-FFF2-40B4-BE49-F238E27FC236}">
                  <a16:creationId xmlns:a16="http://schemas.microsoft.com/office/drawing/2014/main" id="{DD7D7F75-7639-2BEF-6025-719A35DC9A76}"/>
                </a:ext>
              </a:extLst>
            </p:cNvPr>
            <p:cNvSpPr txBox="1"/>
            <p:nvPr/>
          </p:nvSpPr>
          <p:spPr>
            <a:xfrm>
              <a:off x="6332317" y="3843729"/>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ٱلْوَسَطِ</a:t>
              </a:r>
            </a:p>
          </p:txBody>
        </p:sp>
        <p:sp>
          <p:nvSpPr>
            <p:cNvPr id="15" name="Google Shape;452;p158">
              <a:extLst>
                <a:ext uri="{FF2B5EF4-FFF2-40B4-BE49-F238E27FC236}">
                  <a16:creationId xmlns:a16="http://schemas.microsoft.com/office/drawing/2014/main" id="{9AC4DF7A-EBB9-8408-6840-777A5BD93391}"/>
                </a:ext>
              </a:extLst>
            </p:cNvPr>
            <p:cNvSpPr txBox="1"/>
            <p:nvPr/>
          </p:nvSpPr>
          <p:spPr>
            <a:xfrm>
              <a:off x="6304325" y="5388332"/>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ٱلْنّهايَةِ</a:t>
              </a:r>
            </a:p>
          </p:txBody>
        </p:sp>
        <p:sp>
          <p:nvSpPr>
            <p:cNvPr id="16" name="Accolade fermante 15">
              <a:extLst>
                <a:ext uri="{FF2B5EF4-FFF2-40B4-BE49-F238E27FC236}">
                  <a16:creationId xmlns:a16="http://schemas.microsoft.com/office/drawing/2014/main" id="{64F04467-A202-C724-22D6-74CD6CDAC453}"/>
                </a:ext>
              </a:extLst>
            </p:cNvPr>
            <p:cNvSpPr/>
            <p:nvPr/>
          </p:nvSpPr>
          <p:spPr>
            <a:xfrm>
              <a:off x="4544007" y="2208446"/>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Accolade fermante 16">
              <a:extLst>
                <a:ext uri="{FF2B5EF4-FFF2-40B4-BE49-F238E27FC236}">
                  <a16:creationId xmlns:a16="http://schemas.microsoft.com/office/drawing/2014/main" id="{1F6379DB-24F5-D5A6-73C4-95A087D35856}"/>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Accolade fermante 17">
              <a:extLst>
                <a:ext uri="{FF2B5EF4-FFF2-40B4-BE49-F238E27FC236}">
                  <a16:creationId xmlns:a16="http://schemas.microsoft.com/office/drawing/2014/main" id="{A170ADAA-A1AC-DF95-CA0C-D964FFFA590C}"/>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8" name="Connecteur droit avec flèche 27">
              <a:extLst>
                <a:ext uri="{FF2B5EF4-FFF2-40B4-BE49-F238E27FC236}">
                  <a16:creationId xmlns:a16="http://schemas.microsoft.com/office/drawing/2014/main" id="{F764AD42-C641-15C3-07D3-81CD13AE1586}"/>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29" name="Connecteur droit avec flèche 28">
              <a:extLst>
                <a:ext uri="{FF2B5EF4-FFF2-40B4-BE49-F238E27FC236}">
                  <a16:creationId xmlns:a16="http://schemas.microsoft.com/office/drawing/2014/main" id="{F016DF74-6BAB-CE1F-B90E-C8913C29E781}"/>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31" name="Connecteur droit avec flèche 30">
              <a:extLst>
                <a:ext uri="{FF2B5EF4-FFF2-40B4-BE49-F238E27FC236}">
                  <a16:creationId xmlns:a16="http://schemas.microsoft.com/office/drawing/2014/main" id="{C60E2F6C-ABEC-6EE8-69AB-A03B9F0258ED}"/>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grpSp>
      <p:sp>
        <p:nvSpPr>
          <p:cNvPr id="34" name="Google Shape;452;p158">
            <a:extLst>
              <a:ext uri="{FF2B5EF4-FFF2-40B4-BE49-F238E27FC236}">
                <a16:creationId xmlns:a16="http://schemas.microsoft.com/office/drawing/2014/main" id="{8276E8DC-0F2F-2DA3-55ED-504D12CAB0BF}"/>
              </a:ext>
            </a:extLst>
          </p:cNvPr>
          <p:cNvSpPr txBox="1"/>
          <p:nvPr/>
        </p:nvSpPr>
        <p:spPr>
          <a:xfrm>
            <a:off x="1135546" y="3599797"/>
            <a:ext cx="2929812" cy="1129265"/>
          </a:xfrm>
          <a:prstGeom prst="roundRect">
            <a:avLst>
              <a:gd name="adj" fmla="val 8675"/>
            </a:avLst>
          </a:prstGeom>
          <a:solidFill>
            <a:srgbClr val="106585">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اَلتَّحَوُّلُ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وَ تَسَلْسُلُ ٱلْأحْداثِ</a:t>
            </a:r>
            <a:endParaRPr kumimoji="0"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5" name="Google Shape;452;p158">
            <a:extLst>
              <a:ext uri="{FF2B5EF4-FFF2-40B4-BE49-F238E27FC236}">
                <a16:creationId xmlns:a16="http://schemas.microsoft.com/office/drawing/2014/main" id="{CCC96DE5-BD8C-68F5-9832-1B2EE53F4036}"/>
              </a:ext>
            </a:extLst>
          </p:cNvPr>
          <p:cNvSpPr txBox="1"/>
          <p:nvPr/>
        </p:nvSpPr>
        <p:spPr>
          <a:xfrm>
            <a:off x="1154812" y="4853961"/>
            <a:ext cx="2929812" cy="613010"/>
          </a:xfrm>
          <a:prstGeom prst="roundRect">
            <a:avLst>
              <a:gd name="adj" fmla="val 8675"/>
            </a:avLst>
          </a:prstGeom>
          <a:solidFill>
            <a:srgbClr val="106585">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اَلْحَلُّ</a:t>
            </a:r>
            <a:endParaRPr kumimoji="0"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 name="Google Shape;452;p158">
            <a:extLst>
              <a:ext uri="{FF2B5EF4-FFF2-40B4-BE49-F238E27FC236}">
                <a16:creationId xmlns:a16="http://schemas.microsoft.com/office/drawing/2014/main" id="{8D7E1E8C-A316-722F-1F00-2B652BABF44C}"/>
              </a:ext>
            </a:extLst>
          </p:cNvPr>
          <p:cNvSpPr txBox="1"/>
          <p:nvPr/>
        </p:nvSpPr>
        <p:spPr>
          <a:xfrm>
            <a:off x="1408195" y="1542818"/>
            <a:ext cx="2428016" cy="871471"/>
          </a:xfrm>
          <a:prstGeom prst="roundRect">
            <a:avLst/>
          </a:prstGeom>
          <a:solidFill>
            <a:srgbClr val="FFC000">
              <a:lumMod val="60000"/>
              <a:lumOff val="4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اَلنَّصُّ ٱلسَّرْدِيُّ</a:t>
            </a:r>
            <a:endParaRPr kumimoji="0" lang="f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4794722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14A07-8B1A-0E8C-4C79-7150098B75DE}"/>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6667E84B-75F5-043B-5A9C-1C91C8A197AD}"/>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هذا مقطع بداية لنص سردي سنحاول كتابة مقطع وسط معا. من يقرأ؟</a:t>
            </a:r>
          </a:p>
        </p:txBody>
      </p:sp>
      <p:grpSp>
        <p:nvGrpSpPr>
          <p:cNvPr id="24" name="Groupe 23">
            <a:extLst>
              <a:ext uri="{FF2B5EF4-FFF2-40B4-BE49-F238E27FC236}">
                <a16:creationId xmlns:a16="http://schemas.microsoft.com/office/drawing/2014/main" id="{1E5ABACF-22FF-CDF7-E256-608173F23C39}"/>
              </a:ext>
            </a:extLst>
          </p:cNvPr>
          <p:cNvGrpSpPr/>
          <p:nvPr/>
        </p:nvGrpSpPr>
        <p:grpSpPr>
          <a:xfrm>
            <a:off x="552763" y="126524"/>
            <a:ext cx="7558419" cy="307209"/>
            <a:chOff x="552763" y="126524"/>
            <a:chExt cx="7558419" cy="307209"/>
          </a:xfrm>
        </p:grpSpPr>
        <p:sp>
          <p:nvSpPr>
            <p:cNvPr id="25" name="Rectangle 24">
              <a:extLst>
                <a:ext uri="{FF2B5EF4-FFF2-40B4-BE49-F238E27FC236}">
                  <a16:creationId xmlns:a16="http://schemas.microsoft.com/office/drawing/2014/main" id="{AE73744D-1B42-08F5-EA40-8BC00D8281AF}"/>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6" name="Rectangle 25">
              <a:extLst>
                <a:ext uri="{FF2B5EF4-FFF2-40B4-BE49-F238E27FC236}">
                  <a16:creationId xmlns:a16="http://schemas.microsoft.com/office/drawing/2014/main" id="{B9EF5215-7955-2C26-B78C-53A1B7D53EE2}"/>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27" name="Image 26">
              <a:extLst>
                <a:ext uri="{FF2B5EF4-FFF2-40B4-BE49-F238E27FC236}">
                  <a16:creationId xmlns:a16="http://schemas.microsoft.com/office/drawing/2014/main" id="{2883E4CA-0265-C0BF-DB8F-7951EB2AA85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8" name="Image 27">
              <a:extLst>
                <a:ext uri="{FF2B5EF4-FFF2-40B4-BE49-F238E27FC236}">
                  <a16:creationId xmlns:a16="http://schemas.microsoft.com/office/drawing/2014/main" id="{C3CDCDDC-0065-19CC-EE83-A3FBC15AFAC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9" name="Image 28">
              <a:extLst>
                <a:ext uri="{FF2B5EF4-FFF2-40B4-BE49-F238E27FC236}">
                  <a16:creationId xmlns:a16="http://schemas.microsoft.com/office/drawing/2014/main" id="{0F353697-561E-B958-64F7-AACB21C70EF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0" name="Image 29">
              <a:extLst>
                <a:ext uri="{FF2B5EF4-FFF2-40B4-BE49-F238E27FC236}">
                  <a16:creationId xmlns:a16="http://schemas.microsoft.com/office/drawing/2014/main" id="{CC43FD9A-4F17-15F8-2B4B-07BB8E54C4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1" name="Rectangle 30">
              <a:extLst>
                <a:ext uri="{FF2B5EF4-FFF2-40B4-BE49-F238E27FC236}">
                  <a16:creationId xmlns:a16="http://schemas.microsoft.com/office/drawing/2014/main" id="{677382B8-24BE-9220-E5E4-8DD3ECC2944A}"/>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32" name="Rectangle 31">
              <a:extLst>
                <a:ext uri="{FF2B5EF4-FFF2-40B4-BE49-F238E27FC236}">
                  <a16:creationId xmlns:a16="http://schemas.microsoft.com/office/drawing/2014/main" id="{1821F925-C5D3-9898-5E81-DDDA080A3BB7}"/>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35" name="Espace réservé pour une image  14">
            <a:extLst>
              <a:ext uri="{FF2B5EF4-FFF2-40B4-BE49-F238E27FC236}">
                <a16:creationId xmlns:a16="http://schemas.microsoft.com/office/drawing/2014/main" id="{E4A5C0A7-ABC9-0EBE-94ED-4934271173D4}"/>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AEF84450-E252-5A2E-2E24-90D5D1C463BC}"/>
              </a:ext>
            </a:extLst>
          </p:cNvPr>
          <p:cNvSpPr txBox="1"/>
          <p:nvPr/>
        </p:nvSpPr>
        <p:spPr>
          <a:xfrm>
            <a:off x="592897" y="1854014"/>
            <a:ext cx="7958205" cy="4972247"/>
          </a:xfrm>
          <a:prstGeom prst="roundRect">
            <a:avLst>
              <a:gd name="adj" fmla="val 6267"/>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في قَرْيَةٍ صَغيرَةٍ تَقَعُ بَيْنَ أَحْضانِ غابَةٍ </a:t>
            </a:r>
            <a:r>
              <a:rPr lang="ar-MA" sz="4400" b="1" kern="0" dirty="0">
                <a:solidFill>
                  <a:srgbClr val="424D7C"/>
                </a:solidFill>
                <a:ea typeface="Calibri" panose="020F0502020204030204" pitchFamily="34" charset="0"/>
              </a:rPr>
              <a:t>كَثيفَةٍ</a:t>
            </a:r>
            <a:r>
              <a:rPr kumimoji="0" lang="ar-MA" sz="4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يَعيشُ طِفْلانِ شُجاعانِ: سارَةُ وَأَخوها أَمينٌ. اِعْتادَ ٱلطِّفْلانِ قَضاءَ أَوْقاتِ فَراغِهِما في ٱسْتِكْشافِ ٱلْحُقولِ ٱلْمُجاوِرَةِ وَجَمْعِ ٱلْأَزْهارِ ٱلْبَرِّيَّةِ.</a:t>
            </a:r>
            <a:r>
              <a:rPr lang="ar-MA" sz="4400" b="1" kern="0" dirty="0">
                <a:solidFill>
                  <a:srgbClr val="424D7C"/>
                </a:solidFill>
                <a:ea typeface="Calibri" panose="020F0502020204030204" pitchFamily="34" charset="0"/>
              </a:rPr>
              <a:t> </a:t>
            </a:r>
            <a:r>
              <a:rPr kumimoji="0" lang="ar-MA" sz="4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في صَباحِ أَحَدِ أَيّامِ ٱلصَّيْفِ ٱلدّافِئَةِ، وَبَيْنَما كانا يَلْعَبانِ بٱلْقُرْبِ مِنَ ٱلْغابَة ،......................................................................................................................................................... </a:t>
            </a:r>
            <a:endParaRPr kumimoji="0" sz="4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110466135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617487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666B5-B877-B929-545A-F74238E8AB7E}"/>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84529A6B-948F-E711-D65F-FA398D1216DC}"/>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من منكم يقترح أسئلة أخرى مفتوحة؟ </a:t>
            </a:r>
          </a:p>
        </p:txBody>
      </p:sp>
      <p:grpSp>
        <p:nvGrpSpPr>
          <p:cNvPr id="13" name="Groupe 12">
            <a:extLst>
              <a:ext uri="{FF2B5EF4-FFF2-40B4-BE49-F238E27FC236}">
                <a16:creationId xmlns:a16="http://schemas.microsoft.com/office/drawing/2014/main" id="{7C3E1649-944B-325A-BF82-3965EF9F8D56}"/>
              </a:ext>
            </a:extLst>
          </p:cNvPr>
          <p:cNvGrpSpPr/>
          <p:nvPr/>
        </p:nvGrpSpPr>
        <p:grpSpPr>
          <a:xfrm>
            <a:off x="552763" y="126524"/>
            <a:ext cx="7558419" cy="307209"/>
            <a:chOff x="552763" y="126524"/>
            <a:chExt cx="7558419" cy="307209"/>
          </a:xfrm>
        </p:grpSpPr>
        <p:sp>
          <p:nvSpPr>
            <p:cNvPr id="14" name="Rectangle 13">
              <a:extLst>
                <a:ext uri="{FF2B5EF4-FFF2-40B4-BE49-F238E27FC236}">
                  <a16:creationId xmlns:a16="http://schemas.microsoft.com/office/drawing/2014/main" id="{D5C66AED-4F28-A75D-6EC4-7365D9F672EA}"/>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37D5E29-79D4-C341-58D1-A8E54EA9E564}"/>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20" name="Image 19">
              <a:extLst>
                <a:ext uri="{FF2B5EF4-FFF2-40B4-BE49-F238E27FC236}">
                  <a16:creationId xmlns:a16="http://schemas.microsoft.com/office/drawing/2014/main" id="{4D2C6B50-9332-A645-7E21-1CE9D44787E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1" name="Image 20">
              <a:extLst>
                <a:ext uri="{FF2B5EF4-FFF2-40B4-BE49-F238E27FC236}">
                  <a16:creationId xmlns:a16="http://schemas.microsoft.com/office/drawing/2014/main" id="{1F23D433-C35A-2092-41F6-3A77AEE6AA71}"/>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2" name="Image 21">
              <a:extLst>
                <a:ext uri="{FF2B5EF4-FFF2-40B4-BE49-F238E27FC236}">
                  <a16:creationId xmlns:a16="http://schemas.microsoft.com/office/drawing/2014/main" id="{8DF3F33A-8D2F-BD3E-120D-9A9D1183F0C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4" name="Image 23">
              <a:extLst>
                <a:ext uri="{FF2B5EF4-FFF2-40B4-BE49-F238E27FC236}">
                  <a16:creationId xmlns:a16="http://schemas.microsoft.com/office/drawing/2014/main" id="{F0F414CC-D708-269F-3687-E50580895AF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5" name="Rectangle 24">
              <a:extLst>
                <a:ext uri="{FF2B5EF4-FFF2-40B4-BE49-F238E27FC236}">
                  <a16:creationId xmlns:a16="http://schemas.microsoft.com/office/drawing/2014/main" id="{D69FF255-0703-5076-7B1B-D7FBDDDA0CC2}"/>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6" name="Rectangle 25">
              <a:extLst>
                <a:ext uri="{FF2B5EF4-FFF2-40B4-BE49-F238E27FC236}">
                  <a16:creationId xmlns:a16="http://schemas.microsoft.com/office/drawing/2014/main" id="{59DDF18F-9800-00F8-943E-BAE3A269466A}"/>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29" name="Espace réservé pour une image  14">
            <a:extLst>
              <a:ext uri="{FF2B5EF4-FFF2-40B4-BE49-F238E27FC236}">
                <a16:creationId xmlns:a16="http://schemas.microsoft.com/office/drawing/2014/main" id="{F8CD9F16-35C6-96C1-2E37-1ABF91D4678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3" name="Groupe 2">
            <a:extLst>
              <a:ext uri="{FF2B5EF4-FFF2-40B4-BE49-F238E27FC236}">
                <a16:creationId xmlns:a16="http://schemas.microsoft.com/office/drawing/2014/main" id="{42EC02C1-3EDD-AC52-30E8-5C94D11503E0}"/>
              </a:ext>
            </a:extLst>
          </p:cNvPr>
          <p:cNvGrpSpPr/>
          <p:nvPr/>
        </p:nvGrpSpPr>
        <p:grpSpPr>
          <a:xfrm>
            <a:off x="1083001" y="1733334"/>
            <a:ext cx="7028181" cy="4620308"/>
            <a:chOff x="1083001" y="1074659"/>
            <a:chExt cx="7520036" cy="5278983"/>
          </a:xfrm>
        </p:grpSpPr>
        <p:grpSp>
          <p:nvGrpSpPr>
            <p:cNvPr id="4" name="Groupe 3">
              <a:extLst>
                <a:ext uri="{FF2B5EF4-FFF2-40B4-BE49-F238E27FC236}">
                  <a16:creationId xmlns:a16="http://schemas.microsoft.com/office/drawing/2014/main" id="{4BDAC4DD-F0E3-490C-FE67-727EDB86E308}"/>
                </a:ext>
              </a:extLst>
            </p:cNvPr>
            <p:cNvGrpSpPr/>
            <p:nvPr/>
          </p:nvGrpSpPr>
          <p:grpSpPr>
            <a:xfrm>
              <a:off x="1083001" y="2033569"/>
              <a:ext cx="3228392" cy="4320073"/>
              <a:chOff x="1754155" y="1567543"/>
              <a:chExt cx="3228392" cy="4320073"/>
            </a:xfrm>
          </p:grpSpPr>
          <p:sp>
            <p:nvSpPr>
              <p:cNvPr id="31" name="Rectangle : coins arrondis 30">
                <a:extLst>
                  <a:ext uri="{FF2B5EF4-FFF2-40B4-BE49-F238E27FC236}">
                    <a16:creationId xmlns:a16="http://schemas.microsoft.com/office/drawing/2014/main" id="{228F5A31-EDCE-9ACE-C8EA-DE8D0D66DE5C}"/>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52084100-8C99-49A5-7D33-F27E6C12740E}"/>
                  </a:ext>
                </a:extLst>
              </p:cNvPr>
              <p:cNvSpPr txBox="1"/>
              <p:nvPr/>
            </p:nvSpPr>
            <p:spPr>
              <a:xfrm>
                <a:off x="1903445" y="1742420"/>
                <a:ext cx="2929812" cy="4044015"/>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0" cap="none" spc="0" normalizeH="0" baseline="0" noProof="0" dirty="0">
                    <a:ln>
                      <a:noFill/>
                    </a:ln>
                    <a:solidFill>
                      <a:prstClr val="black"/>
                    </a:solidFill>
                    <a:effectLst/>
                    <a:uLnTx/>
                    <a:uFillTx/>
                    <a:latin typeface="Microsoft Uighur" panose="02000000000000000000" pitchFamily="2" charset="-78"/>
                    <a:cs typeface="Microsoft Uighur" panose="02000000000000000000" pitchFamily="2" charset="-78"/>
                  </a:rPr>
                  <a:t>في قَرْيَةٍ صَغيرَةٍ تَقَعُ بَيْنَ أَحْضانِ غابَةٍ كَثيفَةٍ، يَعيشُ طِفْلانِ شُجاعانِ: سارَةُ وَأَخوها أَمينٌ. اِعْتادَ ٱلطِّفْلانِ قَضاءَ أَوْقاتِ فَراغِهِما في ٱسْتِكْشافِ ٱلْحُقولِ ٱلْمُجاوِرَةِ وَجَمْعِ ٱلْأَزْهارِ ٱلْبَرِّيَّةِ. في صَباحِ أَحَدِ أَيّامِ ٱلصَّيْفِ ٱلدّافِئَةِ، وَبَيْنَما كانا يَلْعَبانِ بٱلْقُرْبِ مِنَ ٱلْغابَة </a:t>
                </a:r>
                <a:r>
                  <a:rPr kumimoji="0" lang="ar-MA" sz="1800" b="0" i="0" u="none" strike="noStrike" kern="0" cap="none" spc="0" normalizeH="0" baseline="0" noProof="0" dirty="0">
                    <a:ln>
                      <a:noFill/>
                    </a:ln>
                    <a:solidFill>
                      <a:prstClr val="black"/>
                    </a:solidFill>
                    <a:effectLst/>
                    <a:uLnTx/>
                    <a:uFillTx/>
                  </a:rPr>
                  <a:t>................................................................................................................................................................................................................................................................................................................................</a:t>
                </a:r>
                <a:endParaRPr kumimoji="0" lang="fr-MA" sz="1800" b="0" i="0" u="none" strike="noStrike" kern="0" cap="none" spc="0" normalizeH="0" baseline="0" noProof="0" dirty="0">
                  <a:ln>
                    <a:noFill/>
                  </a:ln>
                  <a:solidFill>
                    <a:prstClr val="black"/>
                  </a:solidFill>
                  <a:effectLst/>
                  <a:uLnTx/>
                  <a:uFillTx/>
                </a:endParaRPr>
              </a:p>
            </p:txBody>
          </p:sp>
        </p:grpSp>
        <p:sp>
          <p:nvSpPr>
            <p:cNvPr id="8" name="Google Shape;452;p158">
              <a:extLst>
                <a:ext uri="{FF2B5EF4-FFF2-40B4-BE49-F238E27FC236}">
                  <a16:creationId xmlns:a16="http://schemas.microsoft.com/office/drawing/2014/main" id="{C4173520-1A75-7D16-D0EA-31DBC1A4DD8A}"/>
                </a:ext>
              </a:extLst>
            </p:cNvPr>
            <p:cNvSpPr txBox="1"/>
            <p:nvPr/>
          </p:nvSpPr>
          <p:spPr>
            <a:xfrm>
              <a:off x="1424039" y="1074659"/>
              <a:ext cx="2546315" cy="995709"/>
            </a:xfrm>
            <a:prstGeom prst="roundRect">
              <a:avLst/>
            </a:prstGeom>
            <a:solidFill>
              <a:srgbClr val="FFC000">
                <a:lumMod val="60000"/>
                <a:lumOff val="4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اَلنَّصُّ ٱلسَّرْدِيُّ</a:t>
              </a:r>
              <a:endParaRPr kumimoji="0" lang="f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
          <p:nvSpPr>
            <p:cNvPr id="9" name="Google Shape;452;p158">
              <a:extLst>
                <a:ext uri="{FF2B5EF4-FFF2-40B4-BE49-F238E27FC236}">
                  <a16:creationId xmlns:a16="http://schemas.microsoft.com/office/drawing/2014/main" id="{0B9BDFD6-0045-B132-B041-BE7FFEC0F7AB}"/>
                </a:ext>
              </a:extLst>
            </p:cNvPr>
            <p:cNvSpPr txBox="1"/>
            <p:nvPr/>
          </p:nvSpPr>
          <p:spPr>
            <a:xfrm>
              <a:off x="6304325" y="2315130"/>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ٱلْبِدايَةِ</a:t>
              </a:r>
            </a:p>
          </p:txBody>
        </p:sp>
        <p:sp>
          <p:nvSpPr>
            <p:cNvPr id="10" name="Google Shape;452;p158">
              <a:extLst>
                <a:ext uri="{FF2B5EF4-FFF2-40B4-BE49-F238E27FC236}">
                  <a16:creationId xmlns:a16="http://schemas.microsoft.com/office/drawing/2014/main" id="{A61A099D-6D63-50F6-25C9-BC32F5AB2920}"/>
                </a:ext>
              </a:extLst>
            </p:cNvPr>
            <p:cNvSpPr txBox="1"/>
            <p:nvPr/>
          </p:nvSpPr>
          <p:spPr>
            <a:xfrm>
              <a:off x="6332317" y="3843729"/>
              <a:ext cx="2270720" cy="700401"/>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prstClr val="black"/>
                  </a:solidFill>
                  <a:effectLst/>
                  <a:uLnTx/>
                  <a:uFillTx/>
                  <a:latin typeface="Microsoft Uighur" panose="02000000000000000000" pitchFamily="2" charset="-78"/>
                  <a:ea typeface="Calibri"/>
                  <a:cs typeface="Microsoft Uighur" panose="02000000000000000000" pitchFamily="2" charset="-78"/>
                  <a:sym typeface="Sakkal Majalla"/>
                </a:rPr>
                <a:t>مَقْطَعُ ٱلْوَسَطِ</a:t>
              </a:r>
            </a:p>
          </p:txBody>
        </p:sp>
        <p:sp>
          <p:nvSpPr>
            <p:cNvPr id="15" name="Google Shape;452;p158">
              <a:extLst>
                <a:ext uri="{FF2B5EF4-FFF2-40B4-BE49-F238E27FC236}">
                  <a16:creationId xmlns:a16="http://schemas.microsoft.com/office/drawing/2014/main" id="{998749AE-124C-55CD-4BE0-D729CDA24093}"/>
                </a:ext>
              </a:extLst>
            </p:cNvPr>
            <p:cNvSpPr txBox="1"/>
            <p:nvPr/>
          </p:nvSpPr>
          <p:spPr>
            <a:xfrm>
              <a:off x="6304325" y="5388332"/>
              <a:ext cx="2270720" cy="700401"/>
            </a:xfrm>
            <a:prstGeom prst="roundRect">
              <a:avLst>
                <a:gd name="adj" fmla="val 8675"/>
              </a:avLst>
            </a:prstGeom>
            <a:solidFill>
              <a:schemeClr val="bg2">
                <a:lumMod val="50000"/>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chemeClr val="tx1">
                      <a:lumMod val="50000"/>
                      <a:lumOff val="50000"/>
                    </a:schemeClr>
                  </a:solidFill>
                  <a:effectLst/>
                  <a:uLnTx/>
                  <a:uFillTx/>
                  <a:latin typeface="Microsoft Uighur" panose="02000000000000000000" pitchFamily="2" charset="-78"/>
                  <a:ea typeface="Calibri"/>
                  <a:cs typeface="Microsoft Uighur" panose="02000000000000000000" pitchFamily="2" charset="-78"/>
                  <a:sym typeface="Sakkal Majalla"/>
                </a:rPr>
                <a:t>مَقْطَعُ ٱلْنّهايَةِ</a:t>
              </a:r>
            </a:p>
          </p:txBody>
        </p:sp>
        <p:sp>
          <p:nvSpPr>
            <p:cNvPr id="16" name="Accolade fermante 15">
              <a:extLst>
                <a:ext uri="{FF2B5EF4-FFF2-40B4-BE49-F238E27FC236}">
                  <a16:creationId xmlns:a16="http://schemas.microsoft.com/office/drawing/2014/main" id="{D2129BA6-963F-120E-C806-9997F0EE42F3}"/>
                </a:ext>
              </a:extLst>
            </p:cNvPr>
            <p:cNvSpPr/>
            <p:nvPr/>
          </p:nvSpPr>
          <p:spPr>
            <a:xfrm>
              <a:off x="4544007" y="2208446"/>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Accolade fermante 16">
              <a:extLst>
                <a:ext uri="{FF2B5EF4-FFF2-40B4-BE49-F238E27FC236}">
                  <a16:creationId xmlns:a16="http://schemas.microsoft.com/office/drawing/2014/main" id="{B9A4AE2D-95A7-8141-AB41-BC50DE86C4FC}"/>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Accolade fermante 17">
              <a:extLst>
                <a:ext uri="{FF2B5EF4-FFF2-40B4-BE49-F238E27FC236}">
                  <a16:creationId xmlns:a16="http://schemas.microsoft.com/office/drawing/2014/main" id="{3174A5F0-276B-D1BB-68E1-28C0CBD07148}"/>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FDCDD314-F17F-08FF-F556-5313A0A02B1E}"/>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28" name="Connecteur droit avec flèche 27">
              <a:extLst>
                <a:ext uri="{FF2B5EF4-FFF2-40B4-BE49-F238E27FC236}">
                  <a16:creationId xmlns:a16="http://schemas.microsoft.com/office/drawing/2014/main" id="{6E6A2000-AB06-B625-68DF-865ED2F0D34C}"/>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30" name="Connecteur droit avec flèche 29">
              <a:extLst>
                <a:ext uri="{FF2B5EF4-FFF2-40B4-BE49-F238E27FC236}">
                  <a16:creationId xmlns:a16="http://schemas.microsoft.com/office/drawing/2014/main" id="{700004F3-D69B-3FCE-0B3E-EED510915459}"/>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grpSp>
      <p:sp>
        <p:nvSpPr>
          <p:cNvPr id="33" name="Google Shape;452;p158">
            <a:extLst>
              <a:ext uri="{FF2B5EF4-FFF2-40B4-BE49-F238E27FC236}">
                <a16:creationId xmlns:a16="http://schemas.microsoft.com/office/drawing/2014/main" id="{BE066801-240D-1E88-8C14-055CD10AFAA1}"/>
              </a:ext>
            </a:extLst>
          </p:cNvPr>
          <p:cNvSpPr txBox="1"/>
          <p:nvPr/>
        </p:nvSpPr>
        <p:spPr>
          <a:xfrm>
            <a:off x="1155403" y="4035422"/>
            <a:ext cx="2760370" cy="1129265"/>
          </a:xfrm>
          <a:prstGeom prst="roundRect">
            <a:avLst>
              <a:gd name="adj" fmla="val 8675"/>
            </a:avLst>
          </a:prstGeom>
          <a:solidFill>
            <a:srgbClr val="106585">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اَلتَّحَوُّلُ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وَ تَسَلْسُلُ ٱلْأحْداثِ</a:t>
            </a:r>
            <a:endPar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35425843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90EEE-2668-9FA2-3D9B-7B52BB2A3E27}"/>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A16987C-CAC0-9D8E-FF6B-E726C9FA102C}"/>
              </a:ext>
            </a:extLst>
          </p:cNvPr>
          <p:cNvSpPr txBox="1"/>
          <p:nvPr/>
        </p:nvSpPr>
        <p:spPr>
          <a:xfrm>
            <a:off x="319087" y="753328"/>
            <a:ext cx="7255087"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أولا  :أطرح السؤال : ما المشكلة التي صادفت الشخصيات الرئيسية؟  </a:t>
            </a:r>
          </a:p>
        </p:txBody>
      </p:sp>
      <p:grpSp>
        <p:nvGrpSpPr>
          <p:cNvPr id="24" name="Groupe 23">
            <a:extLst>
              <a:ext uri="{FF2B5EF4-FFF2-40B4-BE49-F238E27FC236}">
                <a16:creationId xmlns:a16="http://schemas.microsoft.com/office/drawing/2014/main" id="{673C9F6C-44BD-2267-63BC-20F5887E63A7}"/>
              </a:ext>
            </a:extLst>
          </p:cNvPr>
          <p:cNvGrpSpPr/>
          <p:nvPr/>
        </p:nvGrpSpPr>
        <p:grpSpPr>
          <a:xfrm>
            <a:off x="552763" y="126524"/>
            <a:ext cx="7558419" cy="307209"/>
            <a:chOff x="552763" y="126524"/>
            <a:chExt cx="7558419" cy="307209"/>
          </a:xfrm>
        </p:grpSpPr>
        <p:sp>
          <p:nvSpPr>
            <p:cNvPr id="25" name="Rectangle 24">
              <a:extLst>
                <a:ext uri="{FF2B5EF4-FFF2-40B4-BE49-F238E27FC236}">
                  <a16:creationId xmlns:a16="http://schemas.microsoft.com/office/drawing/2014/main" id="{F32ED9AD-563D-9065-3D8D-9AB0F42485E8}"/>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6" name="Rectangle 25">
              <a:extLst>
                <a:ext uri="{FF2B5EF4-FFF2-40B4-BE49-F238E27FC236}">
                  <a16:creationId xmlns:a16="http://schemas.microsoft.com/office/drawing/2014/main" id="{ECF17B4F-EFF2-6588-39BB-018E35E70DD5}"/>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27" name="Image 26">
              <a:extLst>
                <a:ext uri="{FF2B5EF4-FFF2-40B4-BE49-F238E27FC236}">
                  <a16:creationId xmlns:a16="http://schemas.microsoft.com/office/drawing/2014/main" id="{226EF4A0-7E74-7877-AB71-A8F7F9F72DE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8" name="Image 27">
              <a:extLst>
                <a:ext uri="{FF2B5EF4-FFF2-40B4-BE49-F238E27FC236}">
                  <a16:creationId xmlns:a16="http://schemas.microsoft.com/office/drawing/2014/main" id="{4857D91C-ACBB-D134-2D8D-6FBE4C2452F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9" name="Image 28">
              <a:extLst>
                <a:ext uri="{FF2B5EF4-FFF2-40B4-BE49-F238E27FC236}">
                  <a16:creationId xmlns:a16="http://schemas.microsoft.com/office/drawing/2014/main" id="{F20D7A0E-B45F-0393-6FDB-67AE12E8618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0" name="Image 29">
              <a:extLst>
                <a:ext uri="{FF2B5EF4-FFF2-40B4-BE49-F238E27FC236}">
                  <a16:creationId xmlns:a16="http://schemas.microsoft.com/office/drawing/2014/main" id="{91670BE1-F655-FAF8-E991-36C217E50F9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1" name="Rectangle 30">
              <a:extLst>
                <a:ext uri="{FF2B5EF4-FFF2-40B4-BE49-F238E27FC236}">
                  <a16:creationId xmlns:a16="http://schemas.microsoft.com/office/drawing/2014/main" id="{CD8864B9-4758-7FB9-F1F8-0F92F59D30E4}"/>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32" name="Rectangle 31">
              <a:extLst>
                <a:ext uri="{FF2B5EF4-FFF2-40B4-BE49-F238E27FC236}">
                  <a16:creationId xmlns:a16="http://schemas.microsoft.com/office/drawing/2014/main" id="{63838C58-38E1-7868-809A-F47B2F772AE9}"/>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35" name="Espace réservé pour une image  14">
            <a:extLst>
              <a:ext uri="{FF2B5EF4-FFF2-40B4-BE49-F238E27FC236}">
                <a16:creationId xmlns:a16="http://schemas.microsoft.com/office/drawing/2014/main" id="{C400376D-D4E7-F846-0218-081CF8C77853}"/>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E63B337E-5A8D-DE52-70F3-78CAC4ABAC30}"/>
              </a:ext>
            </a:extLst>
          </p:cNvPr>
          <p:cNvSpPr txBox="1"/>
          <p:nvPr/>
        </p:nvSpPr>
        <p:spPr>
          <a:xfrm>
            <a:off x="624084" y="2639574"/>
            <a:ext cx="7958205" cy="3895445"/>
          </a:xfrm>
          <a:prstGeom prst="roundRect">
            <a:avLst>
              <a:gd name="adj" fmla="val 6267"/>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في قَرْيَةٍ صَغيرَةٍ تَقَعُ بَيْنَ أَحْضانِ غابَةٍ كَثيفَةٍ، يَعيشُ طِفْلانِ شُجاعانِ: سارَةُ وَأَخوها أَمينٌ. اِعْتادَ ٱلطِّفْلانِ قَضاءَ أَوْقاتِ فَراغِهِما في ٱسْتِكْشافِ ٱلْحُقولِ ٱلْمُجاوِرَةِ وَجَمْعِ ٱلْأَزْهارِ ٱلْبَرِّيَّةِ. في صَباحِ أَحَدِ أَيّامِ ٱلصَّيْفِ ٱلدّافِئَةِ، وَبَيْنَما كانا يَلْعَبانِ بٱلْقُرْبِ مِنَ ٱلْغابَة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endParaRPr kumimoji="0" sz="40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 name="Google Shape;452;p158">
            <a:extLst>
              <a:ext uri="{FF2B5EF4-FFF2-40B4-BE49-F238E27FC236}">
                <a16:creationId xmlns:a16="http://schemas.microsoft.com/office/drawing/2014/main" id="{CF26483E-1475-62A9-10B1-7909FF858C11}"/>
              </a:ext>
            </a:extLst>
          </p:cNvPr>
          <p:cNvSpPr txBox="1"/>
          <p:nvPr/>
        </p:nvSpPr>
        <p:spPr>
          <a:xfrm>
            <a:off x="1762521" y="1612443"/>
            <a:ext cx="5615448" cy="944327"/>
          </a:xfrm>
          <a:prstGeom prst="roundRect">
            <a:avLst/>
          </a:prstGeom>
          <a:no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rPr>
              <a:t>ما ٱلْمُشْكِلَةُ ٱلَّتي صادَفَتِ ٱلشَّخْصِيّاتِ؟</a:t>
            </a:r>
            <a:endParaRPr kumimoji="0" lang="f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406179683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5004-8A13-538F-CCAB-7E3AF34CB5E1}"/>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28078254-5C99-4F2C-E26D-B55D6CEB32DE}"/>
              </a:ext>
            </a:extLst>
          </p:cNvPr>
          <p:cNvSpPr txBox="1"/>
          <p:nvPr/>
        </p:nvSpPr>
        <p:spPr>
          <a:xfrm>
            <a:off x="286459" y="872190"/>
            <a:ext cx="7393700"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أجيب عن السؤال لإضافة حدث غير متوقع يسمى مقطع التحول.  أوظف روابط المفاجأة. من يقرأ؟</a:t>
            </a:r>
          </a:p>
        </p:txBody>
      </p:sp>
      <p:grpSp>
        <p:nvGrpSpPr>
          <p:cNvPr id="24" name="Groupe 23">
            <a:extLst>
              <a:ext uri="{FF2B5EF4-FFF2-40B4-BE49-F238E27FC236}">
                <a16:creationId xmlns:a16="http://schemas.microsoft.com/office/drawing/2014/main" id="{5F811190-0606-284F-2F07-F8D1D02FD217}"/>
              </a:ext>
            </a:extLst>
          </p:cNvPr>
          <p:cNvGrpSpPr/>
          <p:nvPr/>
        </p:nvGrpSpPr>
        <p:grpSpPr>
          <a:xfrm>
            <a:off x="552763" y="126524"/>
            <a:ext cx="7558419" cy="307209"/>
            <a:chOff x="552763" y="126524"/>
            <a:chExt cx="7558419" cy="307209"/>
          </a:xfrm>
        </p:grpSpPr>
        <p:sp>
          <p:nvSpPr>
            <p:cNvPr id="25" name="Rectangle 24">
              <a:extLst>
                <a:ext uri="{FF2B5EF4-FFF2-40B4-BE49-F238E27FC236}">
                  <a16:creationId xmlns:a16="http://schemas.microsoft.com/office/drawing/2014/main" id="{438A3F0F-1909-362C-8018-1C3B5E861E3F}"/>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6" name="Rectangle 25">
              <a:extLst>
                <a:ext uri="{FF2B5EF4-FFF2-40B4-BE49-F238E27FC236}">
                  <a16:creationId xmlns:a16="http://schemas.microsoft.com/office/drawing/2014/main" id="{19013D79-3BC4-2417-5A75-427BBE1EE60A}"/>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27" name="Image 26">
              <a:extLst>
                <a:ext uri="{FF2B5EF4-FFF2-40B4-BE49-F238E27FC236}">
                  <a16:creationId xmlns:a16="http://schemas.microsoft.com/office/drawing/2014/main" id="{FEF6134C-8D99-6DC2-B3BD-EFB1F968C7B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8" name="Image 27">
              <a:extLst>
                <a:ext uri="{FF2B5EF4-FFF2-40B4-BE49-F238E27FC236}">
                  <a16:creationId xmlns:a16="http://schemas.microsoft.com/office/drawing/2014/main" id="{B0A442C1-1ADB-61D3-E0EC-728F08C93CC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9" name="Image 28">
              <a:extLst>
                <a:ext uri="{FF2B5EF4-FFF2-40B4-BE49-F238E27FC236}">
                  <a16:creationId xmlns:a16="http://schemas.microsoft.com/office/drawing/2014/main" id="{880E03C7-29F8-96BF-C220-7AF34D12B1B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0" name="Image 29">
              <a:extLst>
                <a:ext uri="{FF2B5EF4-FFF2-40B4-BE49-F238E27FC236}">
                  <a16:creationId xmlns:a16="http://schemas.microsoft.com/office/drawing/2014/main" id="{E8F8CF96-90A4-A0C5-58F8-5826D119B9D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1" name="Rectangle 30">
              <a:extLst>
                <a:ext uri="{FF2B5EF4-FFF2-40B4-BE49-F238E27FC236}">
                  <a16:creationId xmlns:a16="http://schemas.microsoft.com/office/drawing/2014/main" id="{552408D1-C555-5CD8-D631-B1ED09E0EDE9}"/>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32" name="Rectangle 31">
              <a:extLst>
                <a:ext uri="{FF2B5EF4-FFF2-40B4-BE49-F238E27FC236}">
                  <a16:creationId xmlns:a16="http://schemas.microsoft.com/office/drawing/2014/main" id="{27A0BEA7-70A0-AC16-1B80-7F2B81B18567}"/>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35" name="Espace réservé pour une image  14">
            <a:extLst>
              <a:ext uri="{FF2B5EF4-FFF2-40B4-BE49-F238E27FC236}">
                <a16:creationId xmlns:a16="http://schemas.microsoft.com/office/drawing/2014/main" id="{771DE57F-1A75-F02D-2B57-42118EBEF3B8}"/>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82B8E8D4-17C9-3E48-F8C9-E5A2267583F3}"/>
              </a:ext>
            </a:extLst>
          </p:cNvPr>
          <p:cNvSpPr txBox="1"/>
          <p:nvPr/>
        </p:nvSpPr>
        <p:spPr>
          <a:xfrm>
            <a:off x="591143" y="2642037"/>
            <a:ext cx="7958205" cy="3515398"/>
          </a:xfrm>
          <a:prstGeom prst="roundRect">
            <a:avLst>
              <a:gd name="adj" fmla="val 6267"/>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في قَرْيَةٍ صَغيرَةٍ تَقَعُ بَيْنَ أَحْضانِ غابَةٍ كَثيفَةٍ، يَعيشُ طِفْلانِ شُجاعانِ: سارَةُ وَأَخوها أَمينٌ. اِعْتادَ ٱلطِّفْلانِ قَضاءَ أَوْقاتِ فَراغِهِما في ٱسْتِكْشافِ ٱلْحُقولِ ٱلْمُجاوِرَةِ وَجَمْعِ ٱلْأَزْهارِ ٱلْبَرِّيَّةِ. في صَباحِ أَحَدِ أَيّامِ ٱلصَّيْفِ ٱلدّافِئَةِ، وَبَيْنَما كانا يَلْعَبانِ بٱلْقُرْبِ مِنَ ٱلْغابَةِ، </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فَجْأَةً، سَمِعا صَوْتَ تَأَوُّهٍ ضَعيفٍ قادِمٍ مِنْ بَيْنِ ٱلْأَشْجارِ. تَبادَلا نَظَراتِ </a:t>
            </a:r>
            <a:r>
              <a:rPr kumimoji="0" lang="ar-MA" sz="3600" b="1" i="0" u="none" strike="noStrike" kern="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ٱلْقَلَقِ</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3600" b="1" i="0" u="none" strike="noStrike" kern="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وَٱقْتَرَبا</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بِحَذَرٍ لِمَعْرِفَةِ مَصْدَرِ ٱلصَّوْتِ، فَوَجَدا غَزالاً صَغيراً عالِقاً في شَبَكَةَ صَيّادٍ.</a:t>
            </a:r>
            <a:endParaRPr kumimoji="0" sz="36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 name="Google Shape;452;p158">
            <a:extLst>
              <a:ext uri="{FF2B5EF4-FFF2-40B4-BE49-F238E27FC236}">
                <a16:creationId xmlns:a16="http://schemas.microsoft.com/office/drawing/2014/main" id="{BBBCAA1F-931C-EB4F-0074-5367E4E815C0}"/>
              </a:ext>
            </a:extLst>
          </p:cNvPr>
          <p:cNvSpPr txBox="1"/>
          <p:nvPr/>
        </p:nvSpPr>
        <p:spPr>
          <a:xfrm>
            <a:off x="1762521" y="1612443"/>
            <a:ext cx="5615448" cy="944327"/>
          </a:xfrm>
          <a:prstGeom prst="roundRect">
            <a:avLst/>
          </a:prstGeom>
          <a:no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rPr>
              <a:t>ما ٱلْمُشْكِلَةُ ٱلَّتي صادَفَتِ ٱلشَّخْصِيّاتِ؟</a:t>
            </a:r>
            <a:endParaRPr kumimoji="0" lang="f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346524170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F463-3C19-566A-F9CB-393B090E61F0}"/>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E4459037-8518-073C-7CC1-356C8CE2B40B}"/>
              </a:ext>
            </a:extLst>
          </p:cNvPr>
          <p:cNvSpPr txBox="1"/>
          <p:nvPr/>
        </p:nvSpPr>
        <p:spPr>
          <a:xfrm>
            <a:off x="286459" y="872190"/>
            <a:ext cx="7393700"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ثانيا :أطرح السؤال : ماذا فعلت الشخصيات لحلّ المشكل؟  </a:t>
            </a:r>
          </a:p>
        </p:txBody>
      </p:sp>
      <p:grpSp>
        <p:nvGrpSpPr>
          <p:cNvPr id="24" name="Groupe 23">
            <a:extLst>
              <a:ext uri="{FF2B5EF4-FFF2-40B4-BE49-F238E27FC236}">
                <a16:creationId xmlns:a16="http://schemas.microsoft.com/office/drawing/2014/main" id="{ADD20227-A88A-5E6F-64C1-D8335208F069}"/>
              </a:ext>
            </a:extLst>
          </p:cNvPr>
          <p:cNvGrpSpPr/>
          <p:nvPr/>
        </p:nvGrpSpPr>
        <p:grpSpPr>
          <a:xfrm>
            <a:off x="552763" y="126524"/>
            <a:ext cx="7558419" cy="307209"/>
            <a:chOff x="552763" y="126524"/>
            <a:chExt cx="7558419" cy="307209"/>
          </a:xfrm>
        </p:grpSpPr>
        <p:sp>
          <p:nvSpPr>
            <p:cNvPr id="25" name="Rectangle 24">
              <a:extLst>
                <a:ext uri="{FF2B5EF4-FFF2-40B4-BE49-F238E27FC236}">
                  <a16:creationId xmlns:a16="http://schemas.microsoft.com/office/drawing/2014/main" id="{6C14AA84-D937-6AA4-9346-896060562EAA}"/>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6" name="Rectangle 25">
              <a:extLst>
                <a:ext uri="{FF2B5EF4-FFF2-40B4-BE49-F238E27FC236}">
                  <a16:creationId xmlns:a16="http://schemas.microsoft.com/office/drawing/2014/main" id="{074611FE-32D9-9639-4A11-FF26E582CC6F}"/>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27" name="Image 26">
              <a:extLst>
                <a:ext uri="{FF2B5EF4-FFF2-40B4-BE49-F238E27FC236}">
                  <a16:creationId xmlns:a16="http://schemas.microsoft.com/office/drawing/2014/main" id="{2E665178-2E60-3D94-EE75-157F543B59B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8" name="Image 27">
              <a:extLst>
                <a:ext uri="{FF2B5EF4-FFF2-40B4-BE49-F238E27FC236}">
                  <a16:creationId xmlns:a16="http://schemas.microsoft.com/office/drawing/2014/main" id="{92D47E7B-4050-FFC1-236F-FB9CED834515}"/>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9" name="Image 28">
              <a:extLst>
                <a:ext uri="{FF2B5EF4-FFF2-40B4-BE49-F238E27FC236}">
                  <a16:creationId xmlns:a16="http://schemas.microsoft.com/office/drawing/2014/main" id="{9B0B6E09-2917-E17A-03A3-8BCB58F810D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0" name="Image 29">
              <a:extLst>
                <a:ext uri="{FF2B5EF4-FFF2-40B4-BE49-F238E27FC236}">
                  <a16:creationId xmlns:a16="http://schemas.microsoft.com/office/drawing/2014/main" id="{0D0DC357-F874-ABAB-BA89-C49DC302386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1" name="Rectangle 30">
              <a:extLst>
                <a:ext uri="{FF2B5EF4-FFF2-40B4-BE49-F238E27FC236}">
                  <a16:creationId xmlns:a16="http://schemas.microsoft.com/office/drawing/2014/main" id="{A5BB58D5-7838-1DF1-0796-8F55FF9DBF76}"/>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32" name="Rectangle 31">
              <a:extLst>
                <a:ext uri="{FF2B5EF4-FFF2-40B4-BE49-F238E27FC236}">
                  <a16:creationId xmlns:a16="http://schemas.microsoft.com/office/drawing/2014/main" id="{5D9D9319-82E7-A239-E39C-97ACEBEC9F7F}"/>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35" name="Espace réservé pour une image  14">
            <a:extLst>
              <a:ext uri="{FF2B5EF4-FFF2-40B4-BE49-F238E27FC236}">
                <a16:creationId xmlns:a16="http://schemas.microsoft.com/office/drawing/2014/main" id="{0EFC6A6E-38E2-F535-5328-D88A314A765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AF4E2D39-FB5C-6762-C354-F94A9F814A30}"/>
              </a:ext>
            </a:extLst>
          </p:cNvPr>
          <p:cNvSpPr txBox="1"/>
          <p:nvPr/>
        </p:nvSpPr>
        <p:spPr>
          <a:xfrm>
            <a:off x="633197" y="2664291"/>
            <a:ext cx="7958205" cy="3895445"/>
          </a:xfrm>
          <a:prstGeom prst="roundRect">
            <a:avLst>
              <a:gd name="adj" fmla="val 6267"/>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فَجْأَةً، سَمِعا صَوْتَ تَأَوُّهٍ ضَعيفٍ قادِمٍ مِنْ بَيْنِ ٱلْأَشْجارِ. تَبادَلا نَظَراتِ </a:t>
            </a:r>
            <a:r>
              <a:rPr kumimoji="0" lang="ar-MA" sz="40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ٱلْقَلَقِ</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40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وَٱقْتَرَبا</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بِحَذَرٍ لِمَعْرِفَةِ مَصْدَرِ ٱلصَّوْتِ، فَوَجَدا غَزالاً صَغيراً عالِقاً في شَبَكَةَ صَيّادٍ</a:t>
            </a:r>
            <a:r>
              <a:rPr kumimoji="0" lang="ar-MA" sz="4000" b="0" i="0" u="none" strike="noStrike" kern="0" cap="none" spc="0" normalizeH="0" baseline="0" noProof="0" dirty="0">
                <a:ln>
                  <a:noFill/>
                </a:ln>
                <a:solidFill>
                  <a:prstClr val="black">
                    <a:lumMod val="95000"/>
                    <a:lumOff val="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prstClr val="black">
                    <a:lumMod val="95000"/>
                    <a:lumOff val="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endParaRPr kumimoji="0" lang="fr-FR" sz="4000" b="0" i="0" u="none" strike="noStrike" kern="0" cap="none" spc="0" normalizeH="0" baseline="0" noProof="0" dirty="0">
              <a:ln>
                <a:noFill/>
              </a:ln>
              <a:solidFill>
                <a:prstClr val="black">
                  <a:lumMod val="95000"/>
                  <a:lumOff val="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4" name="Google Shape;452;p158">
            <a:extLst>
              <a:ext uri="{FF2B5EF4-FFF2-40B4-BE49-F238E27FC236}">
                <a16:creationId xmlns:a16="http://schemas.microsoft.com/office/drawing/2014/main" id="{83E810E3-E59C-4BD9-0669-10AF547CC616}"/>
              </a:ext>
            </a:extLst>
          </p:cNvPr>
          <p:cNvSpPr txBox="1"/>
          <p:nvPr/>
        </p:nvSpPr>
        <p:spPr>
          <a:xfrm>
            <a:off x="1762521" y="1612443"/>
            <a:ext cx="5615448" cy="944327"/>
          </a:xfrm>
          <a:prstGeom prst="roundRect">
            <a:avLst/>
          </a:prstGeom>
          <a:no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rPr>
              <a:t>ما ٱلْمُشْكِلَةُ ٱلَّتي صادَفَتِ ٱلشَّخْصِيّاتِ؟</a:t>
            </a:r>
            <a:endParaRPr kumimoji="0" lang="f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215804641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942C-0F26-6C4B-C0E5-C1EC130E3F22}"/>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911F7F29-5A34-16E3-46CF-79AFB4B5022B}"/>
              </a:ext>
            </a:extLst>
          </p:cNvPr>
          <p:cNvSpPr txBox="1"/>
          <p:nvPr/>
        </p:nvSpPr>
        <p:spPr>
          <a:xfrm>
            <a:off x="286459" y="872190"/>
            <a:ext cx="7393700"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أجيب عن السؤال لأضيف أحداثا متسلسلة. أوظف روابط السرد المناسبة. من يقرأ؟</a:t>
            </a:r>
          </a:p>
        </p:txBody>
      </p:sp>
      <p:grpSp>
        <p:nvGrpSpPr>
          <p:cNvPr id="24" name="Groupe 23">
            <a:extLst>
              <a:ext uri="{FF2B5EF4-FFF2-40B4-BE49-F238E27FC236}">
                <a16:creationId xmlns:a16="http://schemas.microsoft.com/office/drawing/2014/main" id="{C2310D66-285C-AABE-6DFC-FA3DE877E80E}"/>
              </a:ext>
            </a:extLst>
          </p:cNvPr>
          <p:cNvGrpSpPr/>
          <p:nvPr/>
        </p:nvGrpSpPr>
        <p:grpSpPr>
          <a:xfrm>
            <a:off x="552763" y="126524"/>
            <a:ext cx="7558419" cy="307209"/>
            <a:chOff x="552763" y="126524"/>
            <a:chExt cx="7558419" cy="307209"/>
          </a:xfrm>
        </p:grpSpPr>
        <p:sp>
          <p:nvSpPr>
            <p:cNvPr id="25" name="Rectangle 24">
              <a:extLst>
                <a:ext uri="{FF2B5EF4-FFF2-40B4-BE49-F238E27FC236}">
                  <a16:creationId xmlns:a16="http://schemas.microsoft.com/office/drawing/2014/main" id="{8A7645B7-D8E4-B528-E988-C016EF86C048}"/>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6" name="Rectangle 25">
              <a:extLst>
                <a:ext uri="{FF2B5EF4-FFF2-40B4-BE49-F238E27FC236}">
                  <a16:creationId xmlns:a16="http://schemas.microsoft.com/office/drawing/2014/main" id="{2188AC6E-FA2D-74B3-C814-960D9D6B41E2}"/>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27" name="Image 26">
              <a:extLst>
                <a:ext uri="{FF2B5EF4-FFF2-40B4-BE49-F238E27FC236}">
                  <a16:creationId xmlns:a16="http://schemas.microsoft.com/office/drawing/2014/main" id="{EE19E406-9ADF-8437-45C1-7291E546F0F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8" name="Image 27">
              <a:extLst>
                <a:ext uri="{FF2B5EF4-FFF2-40B4-BE49-F238E27FC236}">
                  <a16:creationId xmlns:a16="http://schemas.microsoft.com/office/drawing/2014/main" id="{120E0149-0660-7C9D-06ED-456BAD15900A}"/>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9" name="Image 28">
              <a:extLst>
                <a:ext uri="{FF2B5EF4-FFF2-40B4-BE49-F238E27FC236}">
                  <a16:creationId xmlns:a16="http://schemas.microsoft.com/office/drawing/2014/main" id="{C4AD0F10-EF4F-B0AB-5159-366D0E859D2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30" name="Image 29">
              <a:extLst>
                <a:ext uri="{FF2B5EF4-FFF2-40B4-BE49-F238E27FC236}">
                  <a16:creationId xmlns:a16="http://schemas.microsoft.com/office/drawing/2014/main" id="{42F9BF0E-4068-BB87-FC1B-8C62873CE78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1" name="Rectangle 30">
              <a:extLst>
                <a:ext uri="{FF2B5EF4-FFF2-40B4-BE49-F238E27FC236}">
                  <a16:creationId xmlns:a16="http://schemas.microsoft.com/office/drawing/2014/main" id="{5215782B-A4E8-EA6F-DDD3-0742180AA6EF}"/>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32" name="Rectangle 31">
              <a:extLst>
                <a:ext uri="{FF2B5EF4-FFF2-40B4-BE49-F238E27FC236}">
                  <a16:creationId xmlns:a16="http://schemas.microsoft.com/office/drawing/2014/main" id="{29BBC1F2-753B-4127-FD5D-372852DDD517}"/>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35" name="Espace réservé pour une image  14">
            <a:extLst>
              <a:ext uri="{FF2B5EF4-FFF2-40B4-BE49-F238E27FC236}">
                <a16:creationId xmlns:a16="http://schemas.microsoft.com/office/drawing/2014/main" id="{EBD2EE34-2570-1F6F-94B3-B4C755FC1098}"/>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27358450-C19F-304A-FCC2-20D26187F92A}"/>
              </a:ext>
            </a:extLst>
          </p:cNvPr>
          <p:cNvSpPr txBox="1"/>
          <p:nvPr/>
        </p:nvSpPr>
        <p:spPr>
          <a:xfrm>
            <a:off x="552763" y="2161852"/>
            <a:ext cx="7958205" cy="4275493"/>
          </a:xfrm>
          <a:prstGeom prst="roundRect">
            <a:avLst>
              <a:gd name="adj" fmla="val 6267"/>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MA" sz="3200" b="1" dirty="0">
                <a:solidFill>
                  <a:srgbClr val="424D7C"/>
                </a:solidFill>
                <a:ea typeface="Calibri" panose="020F0502020204030204" pitchFamily="34" charset="0"/>
              </a:rPr>
              <a:t>فَجْأَةً، سَمِعا صَوْتَ تَأَوُّهٍ ضَعيفٍ قادِمٍ مِنْ بَيْنِ ٱلْأَشْجارِ. تَبادَلا نَظَراتِ </a:t>
            </a:r>
            <a:r>
              <a:rPr lang="ar-MA" sz="3200" b="1" dirty="0" err="1">
                <a:solidFill>
                  <a:srgbClr val="424D7C"/>
                </a:solidFill>
                <a:ea typeface="Calibri" panose="020F0502020204030204" pitchFamily="34" charset="0"/>
              </a:rPr>
              <a:t>ٱلْقَلَقِ</a:t>
            </a:r>
            <a:r>
              <a:rPr lang="ar-MA" sz="3200" b="1" dirty="0">
                <a:solidFill>
                  <a:srgbClr val="424D7C"/>
                </a:solidFill>
                <a:ea typeface="Calibri" panose="020F0502020204030204" pitchFamily="34" charset="0"/>
              </a:rPr>
              <a:t> </a:t>
            </a:r>
            <a:r>
              <a:rPr lang="ar-MA" sz="3200" b="1" dirty="0" err="1">
                <a:solidFill>
                  <a:srgbClr val="424D7C"/>
                </a:solidFill>
                <a:ea typeface="Calibri" panose="020F0502020204030204" pitchFamily="34" charset="0"/>
              </a:rPr>
              <a:t>وَٱقْتَرَبا</a:t>
            </a:r>
            <a:r>
              <a:rPr lang="ar-MA" sz="3200" b="1" dirty="0">
                <a:solidFill>
                  <a:srgbClr val="424D7C"/>
                </a:solidFill>
                <a:ea typeface="Calibri" panose="020F0502020204030204" pitchFamily="34" charset="0"/>
              </a:rPr>
              <a:t> بِحَذَرٍ لِمَعْرِفَةِ مَصْدَرِ ٱلصَّوْتِ، فَوَجَدا غَزالاً صَغيراً عالِقاً في شَبَكَةَ صَيّادٍ</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حاوَلَ أَمينٌ فَكَّ ٱلشَّبَكَةِ، لَكِنَّ </a:t>
            </a:r>
            <a:r>
              <a:rPr kumimoji="0" lang="ar-MA" sz="32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ٱلْعُقَدَ</a:t>
            </a:r>
            <a:r>
              <a:rPr kumimoji="0" lang="ar-MA" sz="32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 كانَتْ مُحْكَمَةً وَمُعَقَّدَةً. قالَتْ سارَةُ: "يَجِبُ أَنْ نُحْضِرَ بَعْضَ ٱلْأَدَواتِ مِنَ ٱلْبَيْتِ." فَكَّرَ أَمينٌ قَليلاً ثُمَّ قالَ: "لا وَقْتَ لَدَيْنا، قَدْ يَعودُ </a:t>
            </a:r>
            <a:r>
              <a:rPr kumimoji="0" lang="ar-MA" sz="32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ٱلصَّيّادُ</a:t>
            </a:r>
            <a:r>
              <a:rPr kumimoji="0" lang="ar-MA" sz="32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 في أَيِّ لَحْظَةٍ."</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وَجَدَتْ سارَةُ قِطْعَةَ حَجَرٍ حادَّةً، وَحاوَلَتْ قَطْعَ </a:t>
            </a:r>
            <a:r>
              <a:rPr kumimoji="0" lang="ar-MA" sz="32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ٱلْحِبالِ</a:t>
            </a:r>
            <a:r>
              <a:rPr kumimoji="0" lang="ar-MA" sz="3200" b="1" i="0" u="none" strike="noStrike" kern="120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 بِها، لَكِنَّها كانَتْ سَميكَةً جِدّاً وَقَوِيَّةً. اِسْتَمَرَّ ٱلطِّفْلانِ في ٱلْمُحاوَلَةِ دونَ جَدْوَى، وَبَدَأَ ٱلْغَزالُ يَتَحَرَّكُ بِعَصَبِيَّةٍ وَخَوْفٍ.</a:t>
            </a:r>
          </a:p>
        </p:txBody>
      </p:sp>
      <p:sp>
        <p:nvSpPr>
          <p:cNvPr id="2" name="Google Shape;452;p158">
            <a:extLst>
              <a:ext uri="{FF2B5EF4-FFF2-40B4-BE49-F238E27FC236}">
                <a16:creationId xmlns:a16="http://schemas.microsoft.com/office/drawing/2014/main" id="{B0ABE070-6CE8-8E93-8E2D-E1F2F8D3892F}"/>
              </a:ext>
            </a:extLst>
          </p:cNvPr>
          <p:cNvSpPr txBox="1"/>
          <p:nvPr/>
        </p:nvSpPr>
        <p:spPr>
          <a:xfrm>
            <a:off x="1859439" y="1448312"/>
            <a:ext cx="5040000" cy="648000"/>
          </a:xfrm>
          <a:prstGeom prst="roundRect">
            <a:avLst/>
          </a:prstGeom>
          <a:no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rPr>
              <a:t>ماذا فَعَلَتِ ٱلشَّخْصِيّاتِ لِحلِّ ٱلْمُشْكِلِ؟</a:t>
            </a:r>
            <a:endParaRPr kumimoji="0" lang="f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11147510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F1BF-EBA8-341E-3630-985AFD0074CD}"/>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3700B707-5F08-9079-93FE-8662495C2FB0}"/>
              </a:ext>
            </a:extLst>
          </p:cNvPr>
          <p:cNvSpPr txBox="1"/>
          <p:nvPr/>
        </p:nvSpPr>
        <p:spPr>
          <a:xfrm>
            <a:off x="492605" y="715465"/>
            <a:ext cx="7099321"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كيف نكتب مقطع التحول و تسلسل الأحداث لنص سردي؟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يفتح المجال للمتعلمين للإجابة</a:t>
            </a:r>
          </a:p>
        </p:txBody>
      </p:sp>
      <p:grpSp>
        <p:nvGrpSpPr>
          <p:cNvPr id="2" name="Groupe 1">
            <a:extLst>
              <a:ext uri="{FF2B5EF4-FFF2-40B4-BE49-F238E27FC236}">
                <a16:creationId xmlns:a16="http://schemas.microsoft.com/office/drawing/2014/main" id="{C46A2053-17E5-38EF-99F0-019996E4CF1C}"/>
              </a:ext>
            </a:extLst>
          </p:cNvPr>
          <p:cNvGrpSpPr/>
          <p:nvPr/>
        </p:nvGrpSpPr>
        <p:grpSpPr>
          <a:xfrm>
            <a:off x="492605" y="146630"/>
            <a:ext cx="7558419" cy="307209"/>
            <a:chOff x="552763" y="126524"/>
            <a:chExt cx="7558419" cy="307209"/>
          </a:xfrm>
        </p:grpSpPr>
        <p:sp>
          <p:nvSpPr>
            <p:cNvPr id="3" name="Rectangle 2">
              <a:extLst>
                <a:ext uri="{FF2B5EF4-FFF2-40B4-BE49-F238E27FC236}">
                  <a16:creationId xmlns:a16="http://schemas.microsoft.com/office/drawing/2014/main" id="{AC7304CE-8025-188D-44F1-29D1E6735DD4}"/>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5" name="Rectangle 4">
              <a:extLst>
                <a:ext uri="{FF2B5EF4-FFF2-40B4-BE49-F238E27FC236}">
                  <a16:creationId xmlns:a16="http://schemas.microsoft.com/office/drawing/2014/main" id="{4889815C-D69D-0E7E-F2F3-43F51F0ABA89}"/>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Image 5">
              <a:extLst>
                <a:ext uri="{FF2B5EF4-FFF2-40B4-BE49-F238E27FC236}">
                  <a16:creationId xmlns:a16="http://schemas.microsoft.com/office/drawing/2014/main" id="{B21EF414-4F91-D0A7-1798-CC6174DFD3B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7" name="Image 6">
              <a:extLst>
                <a:ext uri="{FF2B5EF4-FFF2-40B4-BE49-F238E27FC236}">
                  <a16:creationId xmlns:a16="http://schemas.microsoft.com/office/drawing/2014/main" id="{7BA33760-B70C-4163-4183-63861312EBC1}"/>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1" name="Image 10">
              <a:extLst>
                <a:ext uri="{FF2B5EF4-FFF2-40B4-BE49-F238E27FC236}">
                  <a16:creationId xmlns:a16="http://schemas.microsoft.com/office/drawing/2014/main" id="{EE9D4D9C-F198-04D4-0DDA-186A5795163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3" name="Image 12">
              <a:extLst>
                <a:ext uri="{FF2B5EF4-FFF2-40B4-BE49-F238E27FC236}">
                  <a16:creationId xmlns:a16="http://schemas.microsoft.com/office/drawing/2014/main" id="{5C6788EF-723B-116D-1FCF-C2EFF5EA65A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4" name="Rectangle 13">
              <a:extLst>
                <a:ext uri="{FF2B5EF4-FFF2-40B4-BE49-F238E27FC236}">
                  <a16:creationId xmlns:a16="http://schemas.microsoft.com/office/drawing/2014/main" id="{CE469697-7217-1D45-A52A-B535FAFA001C}"/>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19" name="Rectangle 18">
              <a:extLst>
                <a:ext uri="{FF2B5EF4-FFF2-40B4-BE49-F238E27FC236}">
                  <a16:creationId xmlns:a16="http://schemas.microsoft.com/office/drawing/2014/main" id="{6A749430-F63E-3709-4A9B-C377E73EFBEA}"/>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29" name="Espace réservé pour une image  28">
            <a:extLst>
              <a:ext uri="{FF2B5EF4-FFF2-40B4-BE49-F238E27FC236}">
                <a16:creationId xmlns:a16="http://schemas.microsoft.com/office/drawing/2014/main" id="{D9FF8A8D-5C00-69D8-A950-EE945F85CAD0}"/>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id="{A6057E94-128C-DC55-E0CC-6DCA6AA807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0674" y="1584000"/>
            <a:ext cx="5568158" cy="4713850"/>
          </a:xfrm>
          <a:prstGeom prst="rect">
            <a:avLst/>
          </a:prstGeom>
        </p:spPr>
      </p:pic>
      <p:sp>
        <p:nvSpPr>
          <p:cNvPr id="8" name="ZoneTexte 7">
            <a:extLst>
              <a:ext uri="{FF2B5EF4-FFF2-40B4-BE49-F238E27FC236}">
                <a16:creationId xmlns:a16="http://schemas.microsoft.com/office/drawing/2014/main" id="{2DC4887A-927B-19B7-CFE7-86A8907B4EB0}"/>
              </a:ext>
            </a:extLst>
          </p:cNvPr>
          <p:cNvSpPr txBox="1"/>
          <p:nvPr/>
        </p:nvSpPr>
        <p:spPr>
          <a:xfrm>
            <a:off x="1938315" y="2204279"/>
            <a:ext cx="3317392" cy="1736646"/>
          </a:xfrm>
          <a:prstGeom prst="roundRect">
            <a:avLst/>
          </a:prstGeom>
          <a:noFill/>
          <a:ln w="285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وَضْعِيَّةُ ٱلتَّحَوُّلِ وَتَسَلْسُلِ ٱلْأَحْداثِ</a:t>
            </a:r>
          </a:p>
        </p:txBody>
      </p:sp>
    </p:spTree>
    <p:extLst>
      <p:ext uri="{BB962C8B-B14F-4D97-AF65-F5344CB8AC3E}">
        <p14:creationId xmlns:p14="http://schemas.microsoft.com/office/powerpoint/2010/main" val="312255610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1B26-3607-E74F-0A90-4FBC5F73E2FD}"/>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A8E4C895-BB15-FD9A-ED72-476541D7478F}"/>
              </a:ext>
            </a:extLst>
          </p:cNvPr>
          <p:cNvGrpSpPr/>
          <p:nvPr/>
        </p:nvGrpSpPr>
        <p:grpSpPr>
          <a:xfrm>
            <a:off x="552763" y="126524"/>
            <a:ext cx="7558419" cy="307209"/>
            <a:chOff x="552763" y="126524"/>
            <a:chExt cx="7558419" cy="307209"/>
          </a:xfrm>
        </p:grpSpPr>
        <p:sp>
          <p:nvSpPr>
            <p:cNvPr id="11" name="Rectangle 10">
              <a:extLst>
                <a:ext uri="{FF2B5EF4-FFF2-40B4-BE49-F238E27FC236}">
                  <a16:creationId xmlns:a16="http://schemas.microsoft.com/office/drawing/2014/main" id="{E6A2582F-3D2D-65BA-CCB7-06EAF228242C}"/>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4D8BBE5A-1CD1-9AE3-96FF-33BE14924DFD}"/>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3" name="Image 12">
              <a:extLst>
                <a:ext uri="{FF2B5EF4-FFF2-40B4-BE49-F238E27FC236}">
                  <a16:creationId xmlns:a16="http://schemas.microsoft.com/office/drawing/2014/main" id="{5EBD0D76-4EE1-3C14-29A0-00AA541C8FE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4" name="Image 13">
              <a:extLst>
                <a:ext uri="{FF2B5EF4-FFF2-40B4-BE49-F238E27FC236}">
                  <a16:creationId xmlns:a16="http://schemas.microsoft.com/office/drawing/2014/main" id="{B894D1AF-E9BC-E12C-79C7-63D20AC9E9A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6" name="Image 15">
              <a:extLst>
                <a:ext uri="{FF2B5EF4-FFF2-40B4-BE49-F238E27FC236}">
                  <a16:creationId xmlns:a16="http://schemas.microsoft.com/office/drawing/2014/main" id="{669F6DDB-D5A3-8958-423A-CD6E2E96177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8" name="Image 17">
              <a:extLst>
                <a:ext uri="{FF2B5EF4-FFF2-40B4-BE49-F238E27FC236}">
                  <a16:creationId xmlns:a16="http://schemas.microsoft.com/office/drawing/2014/main" id="{33266FBA-D639-D40C-1676-62137ADDA44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FB2B5736-AB16-FAC2-845C-1AFCED800114}"/>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6ADB8D71-DED4-8170-51A5-3CE40070608C}"/>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23" name="Espace réservé pour une image  18">
            <a:extLst>
              <a:ext uri="{FF2B5EF4-FFF2-40B4-BE49-F238E27FC236}">
                <a16:creationId xmlns:a16="http://schemas.microsoft.com/office/drawing/2014/main" id="{F0C5F7D4-0BAA-29F9-3DF1-9C5B6DB357DA}"/>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3" name="Image 2">
            <a:extLst>
              <a:ext uri="{FF2B5EF4-FFF2-40B4-BE49-F238E27FC236}">
                <a16:creationId xmlns:a16="http://schemas.microsoft.com/office/drawing/2014/main" id="{D1F12150-4CF7-30C3-D9BE-19FF2D07CFE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823332" y="1408954"/>
            <a:ext cx="3749781" cy="5196383"/>
          </a:xfrm>
          <a:prstGeom prst="rect">
            <a:avLst/>
          </a:prstGeom>
        </p:spPr>
      </p:pic>
      <p:sp>
        <p:nvSpPr>
          <p:cNvPr id="4" name="ZoneTexte 3">
            <a:extLst>
              <a:ext uri="{FF2B5EF4-FFF2-40B4-BE49-F238E27FC236}">
                <a16:creationId xmlns:a16="http://schemas.microsoft.com/office/drawing/2014/main" id="{1ABF9CB6-46C0-9992-D8EE-5D2607BB75EC}"/>
              </a:ext>
            </a:extLst>
          </p:cNvPr>
          <p:cNvSpPr txBox="1"/>
          <p:nvPr/>
        </p:nvSpPr>
        <p:spPr>
          <a:xfrm>
            <a:off x="286459" y="872190"/>
            <a:ext cx="7393700"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خذوا كراساتكم الصفحة 87 . من يقرأ خطوات كتابة وضعية التحول و تسلسل الأحداث.</a:t>
            </a:r>
          </a:p>
        </p:txBody>
      </p:sp>
      <p:sp>
        <p:nvSpPr>
          <p:cNvPr id="6" name="Rectangle : coins arrondis 5">
            <a:extLst>
              <a:ext uri="{FF2B5EF4-FFF2-40B4-BE49-F238E27FC236}">
                <a16:creationId xmlns:a16="http://schemas.microsoft.com/office/drawing/2014/main" id="{AAC1DEEA-8F43-F571-54C1-63C34F386421}"/>
              </a:ext>
            </a:extLst>
          </p:cNvPr>
          <p:cNvSpPr/>
          <p:nvPr/>
        </p:nvSpPr>
        <p:spPr>
          <a:xfrm>
            <a:off x="3116179" y="2201779"/>
            <a:ext cx="3229579" cy="1058779"/>
          </a:xfrm>
          <a:prstGeom prst="roundRect">
            <a:avLst>
              <a:gd name="adj" fmla="val 9849"/>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34046537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9AB8A-C95C-BA38-CD88-2BE2DB58064F}"/>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9BB9C9C8-F1EB-ACE1-4CE9-65AD3BE170B1}"/>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الان ستشتغلون في ثنائيات لإنجاز النشاط التالي على كراساتكم.</a:t>
            </a:r>
          </a:p>
        </p:txBody>
      </p:sp>
      <p:grpSp>
        <p:nvGrpSpPr>
          <p:cNvPr id="12" name="Groupe 11">
            <a:extLst>
              <a:ext uri="{FF2B5EF4-FFF2-40B4-BE49-F238E27FC236}">
                <a16:creationId xmlns:a16="http://schemas.microsoft.com/office/drawing/2014/main" id="{0E0E12D5-448A-D65E-3090-72686678D9BA}"/>
              </a:ext>
            </a:extLst>
          </p:cNvPr>
          <p:cNvGrpSpPr/>
          <p:nvPr/>
        </p:nvGrpSpPr>
        <p:grpSpPr>
          <a:xfrm>
            <a:off x="492605" y="146630"/>
            <a:ext cx="7558419" cy="307209"/>
            <a:chOff x="552763" y="126524"/>
            <a:chExt cx="7558419" cy="307209"/>
          </a:xfrm>
        </p:grpSpPr>
        <p:sp>
          <p:nvSpPr>
            <p:cNvPr id="13" name="Rectangle 12">
              <a:extLst>
                <a:ext uri="{FF2B5EF4-FFF2-40B4-BE49-F238E27FC236}">
                  <a16:creationId xmlns:a16="http://schemas.microsoft.com/office/drawing/2014/main" id="{7950F2F1-62A7-9A39-476B-D5FF622CDFD2}"/>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9BC3A000-2B2D-3111-2765-2136DDBBC601}"/>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9" name="Image 18">
              <a:extLst>
                <a:ext uri="{FF2B5EF4-FFF2-40B4-BE49-F238E27FC236}">
                  <a16:creationId xmlns:a16="http://schemas.microsoft.com/office/drawing/2014/main" id="{E8BDA728-5DE8-78F2-A686-5280DCD6148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0" name="Image 19">
              <a:extLst>
                <a:ext uri="{FF2B5EF4-FFF2-40B4-BE49-F238E27FC236}">
                  <a16:creationId xmlns:a16="http://schemas.microsoft.com/office/drawing/2014/main" id="{B49D3878-9601-AC14-0FE1-AAB61B0D14A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1" name="Image 20">
              <a:extLst>
                <a:ext uri="{FF2B5EF4-FFF2-40B4-BE49-F238E27FC236}">
                  <a16:creationId xmlns:a16="http://schemas.microsoft.com/office/drawing/2014/main" id="{3CE51520-EB62-BED7-57AA-4159DBD15AB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2" name="Image 21">
              <a:extLst>
                <a:ext uri="{FF2B5EF4-FFF2-40B4-BE49-F238E27FC236}">
                  <a16:creationId xmlns:a16="http://schemas.microsoft.com/office/drawing/2014/main" id="{CDAD9FDE-52B2-A774-0BDB-1AABDDA216D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4" name="Rectangle 23">
              <a:extLst>
                <a:ext uri="{FF2B5EF4-FFF2-40B4-BE49-F238E27FC236}">
                  <a16:creationId xmlns:a16="http://schemas.microsoft.com/office/drawing/2014/main" id="{99D0B729-9B6E-59FE-9B57-7653E0F65925}"/>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25" name="Rectangle 24">
              <a:extLst>
                <a:ext uri="{FF2B5EF4-FFF2-40B4-BE49-F238E27FC236}">
                  <a16:creationId xmlns:a16="http://schemas.microsoft.com/office/drawing/2014/main" id="{68333C0E-7051-22AB-768B-41A6C2172028}"/>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3</a:t>
              </a:r>
            </a:p>
          </p:txBody>
        </p:sp>
      </p:grpSp>
      <p:pic>
        <p:nvPicPr>
          <p:cNvPr id="28" name="Espace réservé pour une image  14">
            <a:extLst>
              <a:ext uri="{FF2B5EF4-FFF2-40B4-BE49-F238E27FC236}">
                <a16:creationId xmlns:a16="http://schemas.microsoft.com/office/drawing/2014/main" id="{BF464113-1AD8-6D1C-335A-39E8896D646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413A48CE-7208-7607-4819-ED9DCB7BDA8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752604" y="1420803"/>
            <a:ext cx="5819691" cy="5124376"/>
          </a:xfrm>
          <a:prstGeom prst="rect">
            <a:avLst/>
          </a:prstGeom>
        </p:spPr>
      </p:pic>
    </p:spTree>
    <p:extLst>
      <p:ext uri="{BB962C8B-B14F-4D97-AF65-F5344CB8AC3E}">
        <p14:creationId xmlns:p14="http://schemas.microsoft.com/office/powerpoint/2010/main" val="279154986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08AB-8804-E8D1-43F4-70E4F332454C}"/>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CE232537-2711-CF23-116C-4C2F2E9DC555}"/>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p>
        </p:txBody>
      </p:sp>
      <p:grpSp>
        <p:nvGrpSpPr>
          <p:cNvPr id="12" name="Groupe 11">
            <a:extLst>
              <a:ext uri="{FF2B5EF4-FFF2-40B4-BE49-F238E27FC236}">
                <a16:creationId xmlns:a16="http://schemas.microsoft.com/office/drawing/2014/main" id="{AD838A0D-4A6A-8B6D-CFC9-4F2C7836A143}"/>
              </a:ext>
            </a:extLst>
          </p:cNvPr>
          <p:cNvGrpSpPr/>
          <p:nvPr/>
        </p:nvGrpSpPr>
        <p:grpSpPr>
          <a:xfrm>
            <a:off x="492605" y="146630"/>
            <a:ext cx="7558419" cy="307209"/>
            <a:chOff x="552763" y="126524"/>
            <a:chExt cx="7558419" cy="307209"/>
          </a:xfrm>
        </p:grpSpPr>
        <p:sp>
          <p:nvSpPr>
            <p:cNvPr id="13" name="Rectangle 12">
              <a:extLst>
                <a:ext uri="{FF2B5EF4-FFF2-40B4-BE49-F238E27FC236}">
                  <a16:creationId xmlns:a16="http://schemas.microsoft.com/office/drawing/2014/main" id="{BEB387A7-7993-7BB0-CB92-F63FE74258EF}"/>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28C28AE8-A4A6-6067-BE5D-3628FC46C643}"/>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9" name="Image 18">
              <a:extLst>
                <a:ext uri="{FF2B5EF4-FFF2-40B4-BE49-F238E27FC236}">
                  <a16:creationId xmlns:a16="http://schemas.microsoft.com/office/drawing/2014/main" id="{D56A0C14-EC5B-B54F-0B4C-C9F767D8F69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0" name="Image 19">
              <a:extLst>
                <a:ext uri="{FF2B5EF4-FFF2-40B4-BE49-F238E27FC236}">
                  <a16:creationId xmlns:a16="http://schemas.microsoft.com/office/drawing/2014/main" id="{1DE93B8F-383C-A1C7-863B-A38A2E83DB56}"/>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1" name="Image 20">
              <a:extLst>
                <a:ext uri="{FF2B5EF4-FFF2-40B4-BE49-F238E27FC236}">
                  <a16:creationId xmlns:a16="http://schemas.microsoft.com/office/drawing/2014/main" id="{D2C1EC0B-60B1-5CA9-1D20-3EEE34018A3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2" name="Image 21">
              <a:extLst>
                <a:ext uri="{FF2B5EF4-FFF2-40B4-BE49-F238E27FC236}">
                  <a16:creationId xmlns:a16="http://schemas.microsoft.com/office/drawing/2014/main" id="{8089BD97-D570-85E1-E9CC-3DDFAF32BDB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4" name="Rectangle 23">
              <a:extLst>
                <a:ext uri="{FF2B5EF4-FFF2-40B4-BE49-F238E27FC236}">
                  <a16:creationId xmlns:a16="http://schemas.microsoft.com/office/drawing/2014/main" id="{62909DE5-B9A8-027E-A38F-958594392C40}"/>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25" name="Rectangle 24">
              <a:extLst>
                <a:ext uri="{FF2B5EF4-FFF2-40B4-BE49-F238E27FC236}">
                  <a16:creationId xmlns:a16="http://schemas.microsoft.com/office/drawing/2014/main" id="{95218E7E-BA0D-4EC0-9281-1E18AB59C3BB}"/>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28" name="Espace réservé pour une image  14">
            <a:extLst>
              <a:ext uri="{FF2B5EF4-FFF2-40B4-BE49-F238E27FC236}">
                <a16:creationId xmlns:a16="http://schemas.microsoft.com/office/drawing/2014/main" id="{5849E686-CDED-C2B8-AF5C-0F262B66DB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1E607BAB-EEC8-53E7-0CE1-3573AD6AC43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752604" y="1420803"/>
            <a:ext cx="5819691" cy="5124376"/>
          </a:xfrm>
          <a:prstGeom prst="rect">
            <a:avLst/>
          </a:prstGeom>
        </p:spPr>
      </p:pic>
    </p:spTree>
    <p:extLst>
      <p:ext uri="{BB962C8B-B14F-4D97-AF65-F5344CB8AC3E}">
        <p14:creationId xmlns:p14="http://schemas.microsoft.com/office/powerpoint/2010/main" val="78803244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FD5C-9052-45AA-DC07-7C313500B18F}"/>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6AA3251B-04B9-8CB7-DF44-2A1E9F95FF87}"/>
              </a:ext>
            </a:extLst>
          </p:cNvPr>
          <p:cNvSpPr txBox="1"/>
          <p:nvPr/>
        </p:nvSpPr>
        <p:spPr>
          <a:xfrm>
            <a:off x="-387249" y="684213"/>
            <a:ext cx="7778645"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لنصحح. من منكم يقرأ انتاجه.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يكتب الأستاذ على السبورة  مقطعا او مقطعين من المقاطع التي تبدو متميزة </a:t>
            </a:r>
          </a:p>
        </p:txBody>
      </p:sp>
      <p:grpSp>
        <p:nvGrpSpPr>
          <p:cNvPr id="12" name="Groupe 11">
            <a:extLst>
              <a:ext uri="{FF2B5EF4-FFF2-40B4-BE49-F238E27FC236}">
                <a16:creationId xmlns:a16="http://schemas.microsoft.com/office/drawing/2014/main" id="{C1D2D8C7-9023-DD4C-3F91-85F48EE4D339}"/>
              </a:ext>
            </a:extLst>
          </p:cNvPr>
          <p:cNvGrpSpPr/>
          <p:nvPr/>
        </p:nvGrpSpPr>
        <p:grpSpPr>
          <a:xfrm>
            <a:off x="492605" y="146630"/>
            <a:ext cx="7558419" cy="307209"/>
            <a:chOff x="552763" y="126524"/>
            <a:chExt cx="7558419" cy="307209"/>
          </a:xfrm>
        </p:grpSpPr>
        <p:sp>
          <p:nvSpPr>
            <p:cNvPr id="13" name="Rectangle 12">
              <a:extLst>
                <a:ext uri="{FF2B5EF4-FFF2-40B4-BE49-F238E27FC236}">
                  <a16:creationId xmlns:a16="http://schemas.microsoft.com/office/drawing/2014/main" id="{7C384C0E-6C7E-7A97-E922-FF27E97E0B98}"/>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40FA5D38-0AA6-CBAB-1080-45999EBAC93B}"/>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9" name="Image 18">
              <a:extLst>
                <a:ext uri="{FF2B5EF4-FFF2-40B4-BE49-F238E27FC236}">
                  <a16:creationId xmlns:a16="http://schemas.microsoft.com/office/drawing/2014/main" id="{F70A0278-8337-1F82-629C-4569615658B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20" name="Image 19">
              <a:extLst>
                <a:ext uri="{FF2B5EF4-FFF2-40B4-BE49-F238E27FC236}">
                  <a16:creationId xmlns:a16="http://schemas.microsoft.com/office/drawing/2014/main" id="{C3FCD388-00DE-7784-4CC0-834F2A39FA27}"/>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21" name="Image 20">
              <a:extLst>
                <a:ext uri="{FF2B5EF4-FFF2-40B4-BE49-F238E27FC236}">
                  <a16:creationId xmlns:a16="http://schemas.microsoft.com/office/drawing/2014/main" id="{23D0F135-C5D7-1813-8A1F-4FF201745EE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22" name="Image 21">
              <a:extLst>
                <a:ext uri="{FF2B5EF4-FFF2-40B4-BE49-F238E27FC236}">
                  <a16:creationId xmlns:a16="http://schemas.microsoft.com/office/drawing/2014/main" id="{3AF85EC4-BAA6-7B10-BA21-759C14796A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4" name="Rectangle 23">
              <a:extLst>
                <a:ext uri="{FF2B5EF4-FFF2-40B4-BE49-F238E27FC236}">
                  <a16:creationId xmlns:a16="http://schemas.microsoft.com/office/drawing/2014/main" id="{833118AE-0FD6-26C4-0CC6-E030C69465D2}"/>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25" name="Rectangle 24">
              <a:extLst>
                <a:ext uri="{FF2B5EF4-FFF2-40B4-BE49-F238E27FC236}">
                  <a16:creationId xmlns:a16="http://schemas.microsoft.com/office/drawing/2014/main" id="{DDB2AD42-328E-C520-45F9-9699BABB70DE}"/>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106585">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3</a:t>
              </a:r>
            </a:p>
          </p:txBody>
        </p:sp>
      </p:grpSp>
      <p:pic>
        <p:nvPicPr>
          <p:cNvPr id="28" name="Espace réservé pour une image  14">
            <a:extLst>
              <a:ext uri="{FF2B5EF4-FFF2-40B4-BE49-F238E27FC236}">
                <a16:creationId xmlns:a16="http://schemas.microsoft.com/office/drawing/2014/main" id="{805AA122-8E36-2E9D-A925-0F9C5924210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ECBA8D43-F5EA-BAFE-C50C-B63E49F4450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752604" y="1420803"/>
            <a:ext cx="5819691" cy="5124376"/>
          </a:xfrm>
          <a:prstGeom prst="rect">
            <a:avLst/>
          </a:prstGeom>
        </p:spPr>
      </p:pic>
    </p:spTree>
    <p:extLst>
      <p:ext uri="{BB962C8B-B14F-4D97-AF65-F5344CB8AC3E}">
        <p14:creationId xmlns:p14="http://schemas.microsoft.com/office/powerpoint/2010/main" val="420808326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3743-6C6F-7FE1-2410-8CDD022F192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708D839-B325-63F7-5BFD-504C86D1256C}"/>
              </a:ext>
            </a:extLst>
          </p:cNvPr>
          <p:cNvSpPr>
            <a:spLocks noGrp="1"/>
          </p:cNvSpPr>
          <p:nvPr>
            <p:ph type="title"/>
          </p:nvPr>
        </p:nvSpPr>
        <p:spPr>
          <a:xfrm>
            <a:off x="637196" y="1008000"/>
            <a:ext cx="7886700" cy="720000"/>
          </a:xfrm>
        </p:spPr>
        <p:txBody>
          <a:bodyPr/>
          <a:lstStyle/>
          <a:p>
            <a:r>
              <a:rPr lang="ar-MA" dirty="0">
                <a:latin typeface="Microsoft Uighur" panose="02000000000000000000" pitchFamily="2" charset="-78"/>
                <a:cs typeface="Microsoft Uighur" panose="02000000000000000000" pitchFamily="2" charset="-78"/>
              </a:rPr>
              <a:t>تنظيم حصص الأسبوع الثاني</a:t>
            </a:r>
            <a:endParaRPr lang="fr-MA" dirty="0">
              <a:latin typeface="Microsoft Uighur" panose="02000000000000000000" pitchFamily="2" charset="-78"/>
              <a:cs typeface="Microsoft Uighur" panose="02000000000000000000" pitchFamily="2" charset="-78"/>
            </a:endParaRPr>
          </a:p>
        </p:txBody>
      </p:sp>
      <p:grpSp>
        <p:nvGrpSpPr>
          <p:cNvPr id="11" name="Groupe 10">
            <a:extLst>
              <a:ext uri="{FF2B5EF4-FFF2-40B4-BE49-F238E27FC236}">
                <a16:creationId xmlns:a16="http://schemas.microsoft.com/office/drawing/2014/main" id="{E542DECB-BD19-7935-E554-0DB6E8F34BE5}"/>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D6A16B41-8E6A-CD58-56A5-A5A5863B2763}"/>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3" name="Organigramme : Terminateur 12">
              <a:extLst>
                <a:ext uri="{FF2B5EF4-FFF2-40B4-BE49-F238E27FC236}">
                  <a16:creationId xmlns:a16="http://schemas.microsoft.com/office/drawing/2014/main" id="{F86F587C-5D41-449D-945F-CFE002C71E00}"/>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3 - </a:t>
              </a:r>
            </a:p>
          </p:txBody>
        </p:sp>
      </p:grpSp>
      <p:grpSp>
        <p:nvGrpSpPr>
          <p:cNvPr id="14" name="Groupe 13">
            <a:extLst>
              <a:ext uri="{FF2B5EF4-FFF2-40B4-BE49-F238E27FC236}">
                <a16:creationId xmlns:a16="http://schemas.microsoft.com/office/drawing/2014/main" id="{46BD0EB1-E607-8561-D6E3-75D9630E9A2E}"/>
              </a:ext>
            </a:extLst>
          </p:cNvPr>
          <p:cNvGrpSpPr/>
          <p:nvPr/>
        </p:nvGrpSpPr>
        <p:grpSpPr>
          <a:xfrm flipH="1">
            <a:off x="628649" y="5023288"/>
            <a:ext cx="3780000" cy="1332000"/>
            <a:chOff x="628649" y="5023288"/>
            <a:chExt cx="3780000" cy="1332000"/>
          </a:xfrm>
        </p:grpSpPr>
        <p:sp>
          <p:nvSpPr>
            <p:cNvPr id="15" name="Rectangle : coins arrondis 14">
              <a:extLst>
                <a:ext uri="{FF2B5EF4-FFF2-40B4-BE49-F238E27FC236}">
                  <a16:creationId xmlns:a16="http://schemas.microsoft.com/office/drawing/2014/main" id="{34E62C9E-567D-9F9D-AA5B-4B3BC29FEB17}"/>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6" name="Organigramme : Terminateur 15">
              <a:extLst>
                <a:ext uri="{FF2B5EF4-FFF2-40B4-BE49-F238E27FC236}">
                  <a16:creationId xmlns:a16="http://schemas.microsoft.com/office/drawing/2014/main" id="{B60D1D3E-E8E2-A7AB-347B-16D3D8CDEF7C}"/>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6 - </a:t>
              </a:r>
            </a:p>
          </p:txBody>
        </p:sp>
      </p:grpSp>
      <p:grpSp>
        <p:nvGrpSpPr>
          <p:cNvPr id="17" name="Groupe 16">
            <a:extLst>
              <a:ext uri="{FF2B5EF4-FFF2-40B4-BE49-F238E27FC236}">
                <a16:creationId xmlns:a16="http://schemas.microsoft.com/office/drawing/2014/main" id="{9593EFB4-EFB0-996D-36F2-F89A79B71B60}"/>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AC593F1C-83B4-F95A-E246-EA268BCDB6AB}"/>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19" name="Organigramme : Terminateur 18">
              <a:extLst>
                <a:ext uri="{FF2B5EF4-FFF2-40B4-BE49-F238E27FC236}">
                  <a16:creationId xmlns:a16="http://schemas.microsoft.com/office/drawing/2014/main" id="{6A7D8E8D-9454-0FB9-1348-AFA1D853F56E}"/>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 </a:t>
              </a:r>
              <a:endPar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20" name="Groupe 19">
            <a:extLst>
              <a:ext uri="{FF2B5EF4-FFF2-40B4-BE49-F238E27FC236}">
                <a16:creationId xmlns:a16="http://schemas.microsoft.com/office/drawing/2014/main" id="{B2F95F46-F588-5EBE-AC18-6BFF05900A21}"/>
              </a:ext>
            </a:extLst>
          </p:cNvPr>
          <p:cNvGrpSpPr/>
          <p:nvPr/>
        </p:nvGrpSpPr>
        <p:grpSpPr>
          <a:xfrm flipH="1">
            <a:off x="628649" y="3482113"/>
            <a:ext cx="3780000" cy="1332000"/>
            <a:chOff x="628649" y="3482113"/>
            <a:chExt cx="3780000" cy="1332000"/>
          </a:xfrm>
        </p:grpSpPr>
        <p:sp>
          <p:nvSpPr>
            <p:cNvPr id="21" name="Rectangle : coins arrondis 20">
              <a:extLst>
                <a:ext uri="{FF2B5EF4-FFF2-40B4-BE49-F238E27FC236}">
                  <a16:creationId xmlns:a16="http://schemas.microsoft.com/office/drawing/2014/main" id="{14F99E80-721E-2662-B024-5675F4014D92}"/>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22" name="Organigramme : Terminateur 21">
              <a:extLst>
                <a:ext uri="{FF2B5EF4-FFF2-40B4-BE49-F238E27FC236}">
                  <a16:creationId xmlns:a16="http://schemas.microsoft.com/office/drawing/2014/main" id="{2B5855F1-8FE2-4A3B-5108-CDDCB1B12FE4}"/>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 </a:t>
              </a:r>
              <a:r>
                <a:rPr kumimoji="0" lang="f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5 -</a:t>
              </a:r>
            </a:p>
          </p:txBody>
        </p:sp>
      </p:grpSp>
      <p:grpSp>
        <p:nvGrpSpPr>
          <p:cNvPr id="23" name="Groupe 22">
            <a:extLst>
              <a:ext uri="{FF2B5EF4-FFF2-40B4-BE49-F238E27FC236}">
                <a16:creationId xmlns:a16="http://schemas.microsoft.com/office/drawing/2014/main" id="{E73FA08F-E5DD-0444-783C-A13E61174249}"/>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1E925600-72EB-C208-09BE-3DFC7BA6BE44}"/>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25" name="Organigramme : Terminateur 24">
              <a:extLst>
                <a:ext uri="{FF2B5EF4-FFF2-40B4-BE49-F238E27FC236}">
                  <a16:creationId xmlns:a16="http://schemas.microsoft.com/office/drawing/2014/main" id="{1ED7E085-BF89-4E2A-4CD9-5DAD96CB9DD1}"/>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0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 </a:t>
              </a:r>
            </a:p>
          </p:txBody>
        </p:sp>
      </p:grpSp>
      <p:sp>
        <p:nvSpPr>
          <p:cNvPr id="26" name="Espace réservé du texte 5">
            <a:extLst>
              <a:ext uri="{FF2B5EF4-FFF2-40B4-BE49-F238E27FC236}">
                <a16:creationId xmlns:a16="http://schemas.microsoft.com/office/drawing/2014/main" id="{AE255408-845B-CF4C-F074-9375B2ED8441}"/>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sp>
        <p:nvSpPr>
          <p:cNvPr id="31" name="Espace réservé du texte 25">
            <a:extLst>
              <a:ext uri="{FF2B5EF4-FFF2-40B4-BE49-F238E27FC236}">
                <a16:creationId xmlns:a16="http://schemas.microsoft.com/office/drawing/2014/main" id="{A3C54F26-D449-AC79-EB80-9DA13DA1DF7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نشاط اعتيادي (10د)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الأساليب (30د)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التحدث . (30د)</a:t>
            </a:r>
          </a:p>
        </p:txBody>
      </p:sp>
      <p:sp>
        <p:nvSpPr>
          <p:cNvPr id="32" name="Espace réservé du texte 25">
            <a:extLst>
              <a:ext uri="{FF2B5EF4-FFF2-40B4-BE49-F238E27FC236}">
                <a16:creationId xmlns:a16="http://schemas.microsoft.com/office/drawing/2014/main" id="{6EDC0A80-DC39-B189-3EE6-D56F1D1AAFA5}"/>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نشاط اعتيادي (10د)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قراءة : ما بعد القراءة : تقويم المقروء(30د)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ورشة الكتابة : إنتاج كتابي الحصة 5 (30د)</a:t>
            </a:r>
          </a:p>
        </p:txBody>
      </p:sp>
      <p:sp>
        <p:nvSpPr>
          <p:cNvPr id="33" name="Espace réservé du texte 25">
            <a:extLst>
              <a:ext uri="{FF2B5EF4-FFF2-40B4-BE49-F238E27FC236}">
                <a16:creationId xmlns:a16="http://schemas.microsoft.com/office/drawing/2014/main" id="{B839F7B9-F115-69AA-CFF2-ADD864B0366D}"/>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نشاط اعتيادي (10د)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قراءة : ما قبل القراءة: التوقع والتحقق </a:t>
            </a:r>
            <a:r>
              <a:rPr lang="ar-MA" sz="1600" dirty="0">
                <a:latin typeface="Microsoft Uighur" panose="02000000000000000000" pitchFamily="2" charset="-78"/>
                <a:cs typeface="Microsoft Uighur" panose="02000000000000000000" pitchFamily="2" charset="-78"/>
              </a:rPr>
              <a:t>(</a:t>
            </a: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30 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قراءة : أثناء القراءة – الفهم 30 د</a:t>
            </a:r>
          </a:p>
        </p:txBody>
      </p:sp>
      <p:sp>
        <p:nvSpPr>
          <p:cNvPr id="34" name="Espace réservé du texte 25">
            <a:extLst>
              <a:ext uri="{FF2B5EF4-FFF2-40B4-BE49-F238E27FC236}">
                <a16:creationId xmlns:a16="http://schemas.microsoft.com/office/drawing/2014/main" id="{0DA4449F-6089-7F82-1C13-D09CEF4636D7}"/>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نشاط اعتيادي (10د)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مراجعة توليف (شكل وفهم) (40د)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القراءة الاثرائية : الحصة 2 (20د)</a:t>
            </a:r>
          </a:p>
        </p:txBody>
      </p:sp>
      <p:sp>
        <p:nvSpPr>
          <p:cNvPr id="35" name="Espace réservé du texte 25">
            <a:extLst>
              <a:ext uri="{FF2B5EF4-FFF2-40B4-BE49-F238E27FC236}">
                <a16:creationId xmlns:a16="http://schemas.microsoft.com/office/drawing/2014/main" id="{4FEF7FC1-B2BC-F6D3-52B4-71C6C7B219C1}"/>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1نشاط اعتيادي (10د)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قراءة : أثناء القراءة (30د)</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ورشة الكتابة: التراكيب . (30د)</a:t>
            </a:r>
          </a:p>
        </p:txBody>
      </p:sp>
      <p:pic>
        <p:nvPicPr>
          <p:cNvPr id="2" name="Image 1" descr="Une image contenant Rectangle, conception&#10;&#10;Le contenu généré par l’IA peut être incorrect.">
            <a:extLst>
              <a:ext uri="{FF2B5EF4-FFF2-40B4-BE49-F238E27FC236}">
                <a16:creationId xmlns:a16="http://schemas.microsoft.com/office/drawing/2014/main" id="{1226B827-C206-3053-EF28-49250615B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1910926"/>
            <a:ext cx="3831420" cy="1362012"/>
          </a:xfrm>
          <a:prstGeom prst="rect">
            <a:avLst/>
          </a:prstGeom>
        </p:spPr>
      </p:pic>
      <p:sp>
        <p:nvSpPr>
          <p:cNvPr id="3" name="Espace réservé du texte 5">
            <a:extLst>
              <a:ext uri="{FF2B5EF4-FFF2-40B4-BE49-F238E27FC236}">
                <a16:creationId xmlns:a16="http://schemas.microsoft.com/office/drawing/2014/main" id="{84C50125-6638-DB49-3CE3-D7CE8EA18B85}"/>
              </a:ext>
            </a:extLst>
          </p:cNvPr>
          <p:cNvSpPr txBox="1">
            <a:spLocks/>
          </p:cNvSpPr>
          <p:nvPr/>
        </p:nvSpPr>
        <p:spPr>
          <a:xfrm>
            <a:off x="757652"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نشاط اعتيادي (10د)</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ورشة الكتابة: إنتاج</a:t>
            </a:r>
            <a:r>
              <a:rPr kumimoji="0" lang="ar-MA" sz="1600" b="0" i="0" u="none" strike="noStrike" kern="1200" cap="none" spc="0" normalizeH="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 كتابي – الحصة 3</a:t>
            </a: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 (30د)</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ورشة الكتابة : إنتاج كتابي – الحصة4  (30د)</a:t>
            </a:r>
          </a:p>
        </p:txBody>
      </p:sp>
      <p:sp>
        <p:nvSpPr>
          <p:cNvPr id="4" name="Organigramme : Terminateur 3">
            <a:extLst>
              <a:ext uri="{FF2B5EF4-FFF2-40B4-BE49-F238E27FC236}">
                <a16:creationId xmlns:a16="http://schemas.microsoft.com/office/drawing/2014/main" id="{2A387659-A5B7-51B9-0531-72F61298701A}"/>
              </a:ext>
            </a:extLst>
          </p:cNvPr>
          <p:cNvSpPr/>
          <p:nvPr/>
        </p:nvSpPr>
        <p:spPr>
          <a:xfrm>
            <a:off x="2917910"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اليوم</a:t>
            </a:r>
            <a:r>
              <a:rPr kumimoji="0" lang="fr-MA" sz="20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 4 - </a:t>
            </a:r>
            <a:endParaRPr kumimoji="0" lang="ar-MA" sz="20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71417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5E64-E112-0447-DD14-DA4778DE9D3A}"/>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DCDFD550-5A93-FDE1-C871-1D790E21150E}"/>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67E4E683-52D8-167B-41DA-0C7EA1872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125259" y="1983798"/>
            <a:ext cx="799263" cy="792000"/>
          </a:xfrm>
          <a:prstGeom prst="rect">
            <a:avLst/>
          </a:prstGeom>
        </p:spPr>
      </p:pic>
      <p:sp>
        <p:nvSpPr>
          <p:cNvPr id="4" name="Titre 3">
            <a:extLst>
              <a:ext uri="{FF2B5EF4-FFF2-40B4-BE49-F238E27FC236}">
                <a16:creationId xmlns:a16="http://schemas.microsoft.com/office/drawing/2014/main" id="{D31446CD-873E-74D7-80DA-780D47BF83BA}"/>
              </a:ext>
            </a:extLst>
          </p:cNvPr>
          <p:cNvSpPr>
            <a:spLocks noGrp="1"/>
          </p:cNvSpPr>
          <p:nvPr>
            <p:ph type="title"/>
          </p:nvPr>
        </p:nvSpPr>
        <p:spPr>
          <a:xfrm>
            <a:off x="628650" y="812399"/>
            <a:ext cx="7886700" cy="720000"/>
          </a:xfrm>
        </p:spPr>
        <p:txBody>
          <a:bodyPr/>
          <a:lstStyle/>
          <a:p>
            <a:pPr lvl="0">
              <a:defRPr/>
            </a:pPr>
            <a:r>
              <a:rPr lang="ar-MA" dirty="0">
                <a:solidFill>
                  <a:srgbClr val="424D7B"/>
                </a:solidFill>
              </a:rPr>
              <a:t>ورشة الكتابة – الحصة 4 </a:t>
            </a:r>
          </a:p>
        </p:txBody>
      </p:sp>
      <p:sp>
        <p:nvSpPr>
          <p:cNvPr id="5" name="Espace réservé du texte 5">
            <a:extLst>
              <a:ext uri="{FF2B5EF4-FFF2-40B4-BE49-F238E27FC236}">
                <a16:creationId xmlns:a16="http://schemas.microsoft.com/office/drawing/2014/main" id="{F972CE40-AB4B-CD69-51B5-27BA36335116}"/>
              </a:ext>
            </a:extLst>
          </p:cNvPr>
          <p:cNvSpPr txBox="1">
            <a:spLocks/>
          </p:cNvSpPr>
          <p:nvPr/>
        </p:nvSpPr>
        <p:spPr>
          <a:xfrm>
            <a:off x="1888958" y="3158999"/>
            <a:ext cx="5343463"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Tx/>
              <a:buFont typeface="Wingdings" panose="05000000000000000000" pitchFamily="2" charset="2"/>
              <a:buChar char="l"/>
              <a:tabLst/>
              <a:defRPr/>
            </a:pPr>
            <a:r>
              <a:rPr kumimoji="0" lang="ar-MA" sz="24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كتابة نص سردي – الحصة 4 </a:t>
            </a:r>
          </a:p>
          <a:p>
            <a:pPr marL="0" marR="0" lvl="0" indent="0" algn="r" defTabSz="914400" rtl="1" eaLnBrk="1" fontAlgn="auto" latinLnBrk="0" hangingPunct="1">
              <a:lnSpc>
                <a:spcPct val="100000"/>
              </a:lnSpc>
              <a:spcBef>
                <a:spcPts val="300"/>
              </a:spcBef>
              <a:spcAft>
                <a:spcPts val="0"/>
              </a:spcAft>
              <a:buClr>
                <a:srgbClr val="424D7B"/>
              </a:buClr>
              <a:buSzTx/>
              <a:buNone/>
              <a:tabLst/>
              <a:defRPr/>
            </a:pPr>
            <a:r>
              <a:rPr lang="ar-MA" sz="2400" b="1" dirty="0">
                <a:solidFill>
                  <a:srgbClr val="424D7B"/>
                </a:solidFill>
                <a:cs typeface="Microsoft Uighur" panose="02000000000000000000" pitchFamily="2" charset="-78"/>
              </a:rPr>
              <a:t>  - مقطع الوسط :  وضعية الحل.</a:t>
            </a:r>
            <a:endParaRPr kumimoji="0" lang="ar-MA" sz="24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endParaRPr>
          </a:p>
        </p:txBody>
      </p:sp>
      <p:pic>
        <p:nvPicPr>
          <p:cNvPr id="6" name="Espace réservé pour une image  20">
            <a:extLst>
              <a:ext uri="{FF2B5EF4-FFF2-40B4-BE49-F238E27FC236}">
                <a16:creationId xmlns:a16="http://schemas.microsoft.com/office/drawing/2014/main" id="{A90BE963-D820-125B-2C13-370E3A87DB27}"/>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903951" y="1756564"/>
            <a:ext cx="540000" cy="540000"/>
          </a:xfrm>
          <a:prstGeom prst="rect">
            <a:avLst/>
          </a:prstGeom>
        </p:spPr>
      </p:pic>
      <p:sp>
        <p:nvSpPr>
          <p:cNvPr id="11" name="ZoneTexte 10">
            <a:extLst>
              <a:ext uri="{FF2B5EF4-FFF2-40B4-BE49-F238E27FC236}">
                <a16:creationId xmlns:a16="http://schemas.microsoft.com/office/drawing/2014/main" id="{BC1935BB-D758-EF84-3B41-DFF506E1271F}"/>
              </a:ext>
            </a:extLst>
          </p:cNvPr>
          <p:cNvSpPr txBox="1"/>
          <p:nvPr/>
        </p:nvSpPr>
        <p:spPr>
          <a:xfrm>
            <a:off x="2911642" y="1807822"/>
            <a:ext cx="4320779" cy="58477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ورشة الكتابة – الإنتاج الكتابي</a:t>
            </a:r>
          </a:p>
        </p:txBody>
      </p:sp>
      <p:pic>
        <p:nvPicPr>
          <p:cNvPr id="2" name="Image 1">
            <a:extLst>
              <a:ext uri="{FF2B5EF4-FFF2-40B4-BE49-F238E27FC236}">
                <a16:creationId xmlns:a16="http://schemas.microsoft.com/office/drawing/2014/main" id="{44201775-C288-780B-2131-E4F9258A49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8925" y="956399"/>
            <a:ext cx="432000" cy="432000"/>
          </a:xfrm>
          <a:prstGeom prst="rect">
            <a:avLst/>
          </a:prstGeom>
          <a:ln>
            <a:noFill/>
          </a:ln>
        </p:spPr>
      </p:pic>
    </p:spTree>
    <p:extLst>
      <p:ext uri="{BB962C8B-B14F-4D97-AF65-F5344CB8AC3E}">
        <p14:creationId xmlns:p14="http://schemas.microsoft.com/office/powerpoint/2010/main" val="3361748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53586-A88F-3F20-5D7D-F98BF51375AA}"/>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5FC2F49-2824-1D22-D7BF-E4AB0D5C6A22}"/>
              </a:ext>
            </a:extLst>
          </p:cNvPr>
          <p:cNvSpPr txBox="1"/>
          <p:nvPr/>
        </p:nvSpPr>
        <p:spPr>
          <a:xfrm>
            <a:off x="-259297" y="934214"/>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سنواصل التدرب على كتابة مقطع الوسط . الآن سنكتب الحل . انتبهوا معي</a:t>
            </a:r>
          </a:p>
        </p:txBody>
      </p:sp>
      <p:grpSp>
        <p:nvGrpSpPr>
          <p:cNvPr id="3" name="Groupe 2">
            <a:extLst>
              <a:ext uri="{FF2B5EF4-FFF2-40B4-BE49-F238E27FC236}">
                <a16:creationId xmlns:a16="http://schemas.microsoft.com/office/drawing/2014/main" id="{E0B6CC2B-E833-CE6B-7B55-E88E8477E3E1}"/>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89B5B063-B33B-D0BD-6B9C-B2F4629C05FA}"/>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31E9BD36-0247-4B76-151B-C17F4DA7059E}"/>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1" name="Image 10">
              <a:extLst>
                <a:ext uri="{FF2B5EF4-FFF2-40B4-BE49-F238E27FC236}">
                  <a16:creationId xmlns:a16="http://schemas.microsoft.com/office/drawing/2014/main" id="{8B69F0D0-70B1-00A7-E702-BE502726F97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883AEB98-04EB-E5CC-6992-8A7EE956384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FF0C9D09-4950-E046-1C12-5AD279B6BD80}"/>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BF06AFD4-9B25-94C2-2277-41BC5750F4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09AF9AD5-A667-8094-0F1A-183E813414E9}"/>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76188010-BA8F-EC5E-91C5-18E9338D8122}"/>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4" name="Espace réservé pour une image  18">
            <a:extLst>
              <a:ext uri="{FF2B5EF4-FFF2-40B4-BE49-F238E27FC236}">
                <a16:creationId xmlns:a16="http://schemas.microsoft.com/office/drawing/2014/main" id="{36A09F98-9BBB-43EA-254F-CBD67C974380}"/>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4" name="Groupe 3">
            <a:extLst>
              <a:ext uri="{FF2B5EF4-FFF2-40B4-BE49-F238E27FC236}">
                <a16:creationId xmlns:a16="http://schemas.microsoft.com/office/drawing/2014/main" id="{08F2EE56-943F-FFA7-1C96-0D16AAEEF89C}"/>
              </a:ext>
            </a:extLst>
          </p:cNvPr>
          <p:cNvGrpSpPr/>
          <p:nvPr/>
        </p:nvGrpSpPr>
        <p:grpSpPr>
          <a:xfrm>
            <a:off x="561704" y="1995298"/>
            <a:ext cx="8020592" cy="4322215"/>
            <a:chOff x="311645" y="1939314"/>
            <a:chExt cx="8291392" cy="4322215"/>
          </a:xfrm>
        </p:grpSpPr>
        <p:grpSp>
          <p:nvGrpSpPr>
            <p:cNvPr id="5" name="Groupe 4">
              <a:extLst>
                <a:ext uri="{FF2B5EF4-FFF2-40B4-BE49-F238E27FC236}">
                  <a16:creationId xmlns:a16="http://schemas.microsoft.com/office/drawing/2014/main" id="{0B77D2CC-62C1-E4D0-1C7A-E1DE25BC79C1}"/>
                </a:ext>
              </a:extLst>
            </p:cNvPr>
            <p:cNvGrpSpPr/>
            <p:nvPr/>
          </p:nvGrpSpPr>
          <p:grpSpPr>
            <a:xfrm>
              <a:off x="311645" y="1939314"/>
              <a:ext cx="4194664" cy="4320073"/>
              <a:chOff x="1754155" y="1567543"/>
              <a:chExt cx="3228392" cy="4320073"/>
            </a:xfrm>
          </p:grpSpPr>
          <p:sp>
            <p:nvSpPr>
              <p:cNvPr id="26" name="Rectangle : coins arrondis 25">
                <a:extLst>
                  <a:ext uri="{FF2B5EF4-FFF2-40B4-BE49-F238E27FC236}">
                    <a16:creationId xmlns:a16="http://schemas.microsoft.com/office/drawing/2014/main" id="{98BFB6AE-46AE-0F72-6ABF-AF92F239336D}"/>
                  </a:ext>
                </a:extLst>
              </p:cNvPr>
              <p:cNvSpPr/>
              <p:nvPr/>
            </p:nvSpPr>
            <p:spPr>
              <a:xfrm>
                <a:off x="1754155" y="1567543"/>
                <a:ext cx="3228392" cy="4320073"/>
              </a:xfrm>
              <a:prstGeom prst="roundRect">
                <a:avLst>
                  <a:gd name="adj" fmla="val 7129"/>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7AA6D4CB-A68C-C7BE-D730-10E6877900D6}"/>
                  </a:ext>
                </a:extLst>
              </p:cNvPr>
              <p:cNvSpPr txBox="1"/>
              <p:nvPr/>
            </p:nvSpPr>
            <p:spPr>
              <a:xfrm>
                <a:off x="1837280" y="1581706"/>
                <a:ext cx="3133150" cy="3970318"/>
              </a:xfrm>
              <a:prstGeom prst="rect">
                <a:avLst/>
              </a:prstGeom>
              <a:no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في قَرْيَةٍ صَغيرَةٍ تَقَعُ بَيْنَ أَحْضانِ غابَةٍ سِحْرِيَّةٍ، كانَ يَعيشُ طِفْلانِ شُجاعانِ هُما سارَةُ وَأَخوها أَمينٌ. اِعْتادَ ٱلطِّفْلانِ قَضاءَ أَوْقاتِ فَراغِهِما في ٱسْتِكْشافِ ٱلْحُقولِ ٱلْمُجاوِرَةِ وَجَمْعِ ٱلْأَزْهارِ ٱلْبَرِّيَّةِ. وَفي صَباحِ أَحَدِ أَيّامِ ٱلصَّيْفِ ٱلدّافِئَةِ، وَبَيْنَما كانا يَلْعَبانِ بٱلْقُرْبِ مِنَ ٱلْغابَة، فَجْأَةً، سَمِعا صَوْتَ تَأَوُّهٍ ضَعيفٍ قادِمٍ مِنْ بَيْنِ ٱلْأَشْجارِ. تَبادَلا نَظَراتِ </a:t>
                </a:r>
                <a:r>
                  <a:rPr kumimoji="0" lang="ar-MA" sz="1800" b="0" i="0" u="none" strike="noStrike" kern="0" cap="none" spc="0" normalizeH="0" baseline="0" noProof="0" dirty="0" err="1">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ٱلْقَلَقِ</a:t>
                </a: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1800" b="0" i="0" u="none" strike="noStrike" kern="0" cap="none" spc="0" normalizeH="0" baseline="0" noProof="0" dirty="0" err="1">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وَٱقْتَرَبا</a:t>
                </a: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بِحَذَرٍ لِمَعْرِفَةِ مَصْدَرِ ٱلصَّوْتِ، فَوَجَدا غَزالاً صَغيراً عالِقاً في شَبَكَةَ صَيّادٍ.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حاوَلَ أَمينٌ فَكَّ ٱلشَّبَكَةِ، لَكِنَّ </a:t>
                </a:r>
                <a:r>
                  <a:rPr kumimoji="0" lang="ar-MA" sz="1800" b="0" i="0" u="none" strike="noStrike" kern="0" cap="none" spc="0" normalizeH="0" baseline="0" noProof="0" dirty="0" err="1">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ٱلْعُقَدَ</a:t>
                </a: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 كانَتْ مُحْكَمَةً وَمُعَقَّدَةً. قالَتْ سارَةُ: "يَجِبُ أَنْ نُحْضِرَ بَعْضَ ٱلْأَدَواتِ مِنَ ٱلْبَيْتِ." فَكَّرَ أَمينٌ قَليلاً ثُمَّ قالَ: "لا وَقْتَ لَدَيْنا، قَدْ يَعودُ </a:t>
                </a:r>
                <a:r>
                  <a:rPr kumimoji="0" lang="ar-MA" sz="1800" b="0" i="0" u="none" strike="noStrike" kern="0" cap="none" spc="0" normalizeH="0" baseline="0" noProof="0" dirty="0" err="1">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ٱلصَّيّادُ</a:t>
                </a: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 في أَيِّ لَحْظَةٍ."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وَجَدَتْ سارَةُ قِطْعَةَ حَجَرٍ حادَّةً، وَحاوَلَتْ قَطْعَ </a:t>
                </a:r>
                <a:r>
                  <a:rPr kumimoji="0" lang="ar-MA" sz="1800" b="0" i="0" u="none" strike="noStrike" kern="0" cap="none" spc="0" normalizeH="0" baseline="0" noProof="0" dirty="0" err="1">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ٱلْحِبالِ</a:t>
                </a:r>
                <a:r>
                  <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بِها، لَكِنَّها كانَتْ سَميكَةً جِدّاً وَقَوِيَّةً. اِسْتَمَرَّ ٱلطِّفْلانِ في ٱلْمُحاوَلَةِ دونَ جَدْوَى، وَبَدَأَ ٱلْغَزالُ يَتَحَرَّكُ بِعَصَبِيَّةٍ وَخَوْفٍ.</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MA" sz="1800" b="0" i="0" u="none" strike="noStrike" kern="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dirty="0">
                  <a:ln>
                    <a:noFill/>
                  </a:ln>
                  <a:solidFill>
                    <a:prstClr val="black"/>
                  </a:solidFill>
                  <a:effectLst/>
                  <a:uLnTx/>
                  <a:uFillTx/>
                </a:endParaRPr>
              </a:p>
            </p:txBody>
          </p:sp>
        </p:grpSp>
        <p:sp>
          <p:nvSpPr>
            <p:cNvPr id="8" name="Google Shape;452;p158">
              <a:extLst>
                <a:ext uri="{FF2B5EF4-FFF2-40B4-BE49-F238E27FC236}">
                  <a16:creationId xmlns:a16="http://schemas.microsoft.com/office/drawing/2014/main" id="{A5904C82-13C1-E10E-3DBB-40757D009402}"/>
                </a:ext>
              </a:extLst>
            </p:cNvPr>
            <p:cNvSpPr txBox="1"/>
            <p:nvPr/>
          </p:nvSpPr>
          <p:spPr>
            <a:xfrm>
              <a:off x="6304325" y="2315130"/>
              <a:ext cx="2270720" cy="613010"/>
            </a:xfrm>
            <a:prstGeom prst="roundRect">
              <a:avLst>
                <a:gd name="adj" fmla="val 8675"/>
              </a:avLst>
            </a:prstGeom>
            <a:solidFill>
              <a:srgbClr val="E7E6E6">
                <a:lumMod val="50000"/>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E7E6E6">
                      <a:lumMod val="90000"/>
                    </a:srgbClr>
                  </a:solidFill>
                  <a:effectLst/>
                  <a:uLnTx/>
                  <a:uFillTx/>
                  <a:latin typeface="Microsoft Uighur" panose="02000000000000000000" pitchFamily="2" charset="-78"/>
                  <a:ea typeface="Calibri"/>
                  <a:cs typeface="Microsoft Uighur" panose="02000000000000000000" pitchFamily="2" charset="-78"/>
                  <a:sym typeface="Sakkal Majalla"/>
                </a:rPr>
                <a:t>مَقْطَعُ ٱلْبِدايَةِ</a:t>
              </a:r>
              <a:endParaRPr kumimoji="0" sz="3200" b="0" i="0" u="none" strike="noStrike" kern="0" cap="none" spc="0" normalizeH="0" baseline="0" noProof="0" dirty="0">
                <a:ln>
                  <a:noFill/>
                </a:ln>
                <a:solidFill>
                  <a:srgbClr val="E7E6E6">
                    <a:lumMod val="90000"/>
                  </a:srgbClr>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0297E1D7-B759-9368-9D35-7891F4376234}"/>
                </a:ext>
              </a:extLst>
            </p:cNvPr>
            <p:cNvSpPr txBox="1"/>
            <p:nvPr/>
          </p:nvSpPr>
          <p:spPr>
            <a:xfrm>
              <a:off x="6274368" y="5384510"/>
              <a:ext cx="2270720" cy="613010"/>
            </a:xfrm>
            <a:prstGeom prst="roundRect">
              <a:avLst>
                <a:gd name="adj" fmla="val 8675"/>
              </a:avLst>
            </a:prstGeom>
            <a:solidFill>
              <a:sysClr val="window" lastClr="FFFFFF">
                <a:lumMod val="85000"/>
              </a:sysClr>
            </a:solidFill>
            <a:ln w="12700" cap="flat" cmpd="sng" algn="ctr">
              <a:solidFill>
                <a:srgbClr val="0097B2"/>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E7E6E6">
                      <a:lumMod val="90000"/>
                    </a:srgbClr>
                  </a:solidFill>
                  <a:effectLst/>
                  <a:uLnTx/>
                  <a:uFillTx/>
                  <a:latin typeface="Microsoft Uighur" panose="02000000000000000000" pitchFamily="2" charset="-78"/>
                  <a:ea typeface="Calibri"/>
                  <a:cs typeface="Microsoft Uighur" panose="02000000000000000000" pitchFamily="2" charset="-78"/>
                  <a:sym typeface="Sakkal Majalla"/>
                </a:rPr>
                <a:t>مَقْطَعُ ٱلْنّهايَةِ</a:t>
              </a:r>
              <a:endParaRPr kumimoji="0" sz="3200" b="0" i="0" u="none" strike="noStrike" kern="0" cap="none" spc="0" normalizeH="0" baseline="0" noProof="0" dirty="0">
                <a:ln>
                  <a:noFill/>
                </a:ln>
                <a:solidFill>
                  <a:srgbClr val="E7E6E6">
                    <a:lumMod val="90000"/>
                  </a:srgbClr>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0" name="Accolade fermante 9">
              <a:extLst>
                <a:ext uri="{FF2B5EF4-FFF2-40B4-BE49-F238E27FC236}">
                  <a16:creationId xmlns:a16="http://schemas.microsoft.com/office/drawing/2014/main" id="{7B6E6AEB-6206-9FF2-B60A-0C2F266A295E}"/>
                </a:ext>
              </a:extLst>
            </p:cNvPr>
            <p:cNvSpPr/>
            <p:nvPr/>
          </p:nvSpPr>
          <p:spPr>
            <a:xfrm>
              <a:off x="4490566" y="2044700"/>
              <a:ext cx="208889" cy="1078146"/>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Accolade fermante 14">
              <a:extLst>
                <a:ext uri="{FF2B5EF4-FFF2-40B4-BE49-F238E27FC236}">
                  <a16:creationId xmlns:a16="http://schemas.microsoft.com/office/drawing/2014/main" id="{C434CA04-CD22-A781-04C7-7CB4733A962D}"/>
                </a:ext>
              </a:extLst>
            </p:cNvPr>
            <p:cNvSpPr/>
            <p:nvPr/>
          </p:nvSpPr>
          <p:spPr>
            <a:xfrm>
              <a:off x="4571999" y="3261018"/>
              <a:ext cx="127456" cy="1985635"/>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Accolade fermante 15">
              <a:extLst>
                <a:ext uri="{FF2B5EF4-FFF2-40B4-BE49-F238E27FC236}">
                  <a16:creationId xmlns:a16="http://schemas.microsoft.com/office/drawing/2014/main" id="{87479703-672F-B1C8-89CE-69EC4F095BDF}"/>
                </a:ext>
              </a:extLst>
            </p:cNvPr>
            <p:cNvSpPr/>
            <p:nvPr/>
          </p:nvSpPr>
          <p:spPr>
            <a:xfrm>
              <a:off x="4544007" y="5347129"/>
              <a:ext cx="155448" cy="914400"/>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eur droit avec flèche 16">
              <a:extLst>
                <a:ext uri="{FF2B5EF4-FFF2-40B4-BE49-F238E27FC236}">
                  <a16:creationId xmlns:a16="http://schemas.microsoft.com/office/drawing/2014/main" id="{048E16B2-3969-3734-3B67-E1D9F4D67B37}"/>
                </a:ext>
              </a:extLst>
            </p:cNvPr>
            <p:cNvCxnSpPr/>
            <p:nvPr/>
          </p:nvCxnSpPr>
          <p:spPr>
            <a:xfrm flipH="1">
              <a:off x="4805265" y="2665646"/>
              <a:ext cx="1334278" cy="0"/>
            </a:xfrm>
            <a:prstGeom prst="straightConnector1">
              <a:avLst/>
            </a:prstGeom>
            <a:noFill/>
            <a:ln w="6350" cap="flat" cmpd="sng" algn="ctr">
              <a:solidFill>
                <a:srgbClr val="4472C4"/>
              </a:solidFill>
              <a:prstDash val="solid"/>
              <a:miter lim="800000"/>
              <a:tailEnd type="triangle"/>
            </a:ln>
            <a:effectLst/>
          </p:spPr>
        </p:cxnSp>
        <p:cxnSp>
          <p:nvCxnSpPr>
            <p:cNvPr id="18" name="Connecteur droit avec flèche 17">
              <a:extLst>
                <a:ext uri="{FF2B5EF4-FFF2-40B4-BE49-F238E27FC236}">
                  <a16:creationId xmlns:a16="http://schemas.microsoft.com/office/drawing/2014/main" id="{7D1375E4-AE77-65BE-26C1-EC5492D552DE}"/>
                </a:ext>
              </a:extLst>
            </p:cNvPr>
            <p:cNvCxnSpPr/>
            <p:nvPr/>
          </p:nvCxnSpPr>
          <p:spPr>
            <a:xfrm flipH="1">
              <a:off x="4805265" y="4253835"/>
              <a:ext cx="1334278" cy="0"/>
            </a:xfrm>
            <a:prstGeom prst="straightConnector1">
              <a:avLst/>
            </a:prstGeom>
            <a:noFill/>
            <a:ln w="6350" cap="flat" cmpd="sng" algn="ctr">
              <a:solidFill>
                <a:srgbClr val="4472C4"/>
              </a:solidFill>
              <a:prstDash val="solid"/>
              <a:miter lim="800000"/>
              <a:tailEnd type="triangle"/>
            </a:ln>
            <a:effectLst/>
          </p:spPr>
        </p:cxnSp>
        <p:cxnSp>
          <p:nvCxnSpPr>
            <p:cNvPr id="21" name="Connecteur droit avec flèche 20">
              <a:extLst>
                <a:ext uri="{FF2B5EF4-FFF2-40B4-BE49-F238E27FC236}">
                  <a16:creationId xmlns:a16="http://schemas.microsoft.com/office/drawing/2014/main" id="{296CF430-4E4C-FB40-06EC-442BA8B28176}"/>
                </a:ext>
              </a:extLst>
            </p:cNvPr>
            <p:cNvCxnSpPr/>
            <p:nvPr/>
          </p:nvCxnSpPr>
          <p:spPr>
            <a:xfrm flipH="1">
              <a:off x="4805265" y="5804329"/>
              <a:ext cx="1334278" cy="0"/>
            </a:xfrm>
            <a:prstGeom prst="straightConnector1">
              <a:avLst/>
            </a:prstGeom>
            <a:noFill/>
            <a:ln w="6350" cap="flat" cmpd="sng" algn="ctr">
              <a:solidFill>
                <a:srgbClr val="4472C4"/>
              </a:solidFill>
              <a:prstDash val="solid"/>
              <a:miter lim="800000"/>
              <a:tailEnd type="triangle"/>
            </a:ln>
            <a:effectLst/>
          </p:spPr>
        </p:cxnSp>
        <p:sp>
          <p:nvSpPr>
            <p:cNvPr id="22" name="Google Shape;452;p158">
              <a:extLst>
                <a:ext uri="{FF2B5EF4-FFF2-40B4-BE49-F238E27FC236}">
                  <a16:creationId xmlns:a16="http://schemas.microsoft.com/office/drawing/2014/main" id="{AC629656-874B-AB6D-06B1-456FFE95AF18}"/>
                </a:ext>
              </a:extLst>
            </p:cNvPr>
            <p:cNvSpPr txBox="1"/>
            <p:nvPr/>
          </p:nvSpPr>
          <p:spPr>
            <a:xfrm>
              <a:off x="6332317" y="3843730"/>
              <a:ext cx="2270720" cy="677542"/>
            </a:xfrm>
            <a:prstGeom prst="roundRect">
              <a:avLst>
                <a:gd name="adj" fmla="val 8675"/>
              </a:avLst>
            </a:prstGeom>
            <a:solidFill>
              <a:srgbClr val="0097B2">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مَقْطَعُ ٱلْوَسَطِ</a:t>
              </a:r>
              <a:endParaRPr kumimoji="0" sz="36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5" name="Google Shape;452;p158">
              <a:extLst>
                <a:ext uri="{FF2B5EF4-FFF2-40B4-BE49-F238E27FC236}">
                  <a16:creationId xmlns:a16="http://schemas.microsoft.com/office/drawing/2014/main" id="{392525E4-F2BA-43FF-1B5A-667994FC8125}"/>
                </a:ext>
              </a:extLst>
            </p:cNvPr>
            <p:cNvSpPr txBox="1"/>
            <p:nvPr/>
          </p:nvSpPr>
          <p:spPr>
            <a:xfrm>
              <a:off x="419648" y="5040624"/>
              <a:ext cx="2272540" cy="613010"/>
            </a:xfrm>
            <a:prstGeom prst="roundRect">
              <a:avLst>
                <a:gd name="adj" fmla="val 8675"/>
              </a:avLst>
            </a:prstGeom>
            <a:solidFill>
              <a:srgbClr val="106585">
                <a:alpha val="25098"/>
              </a:srgb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Sakkal Majalla"/>
                </a:rPr>
                <a:t>اَلْحَلُّ</a:t>
              </a:r>
              <a:endParaRPr kumimoji="0" sz="3200" b="0"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endParaRPr>
            </a:p>
          </p:txBody>
        </p:sp>
      </p:grpSp>
    </p:spTree>
    <p:extLst>
      <p:ext uri="{BB962C8B-B14F-4D97-AF65-F5344CB8AC3E}">
        <p14:creationId xmlns:p14="http://schemas.microsoft.com/office/powerpoint/2010/main" val="283004040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19548-5315-DEB6-9855-F64A88FC19F4}"/>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5DB952D2-4AB3-7633-A2E3-26728C73D408}"/>
              </a:ext>
            </a:extLst>
          </p:cNvPr>
          <p:cNvSpPr txBox="1"/>
          <p:nvPr/>
        </p:nvSpPr>
        <p:spPr>
          <a:xfrm>
            <a:off x="-235233" y="807003"/>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أطرح السؤال : كيف استطاعت الشخصيات حل المشكل؟  </a:t>
            </a:r>
            <a:endPar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5" name="Groupe 4">
            <a:extLst>
              <a:ext uri="{FF2B5EF4-FFF2-40B4-BE49-F238E27FC236}">
                <a16:creationId xmlns:a16="http://schemas.microsoft.com/office/drawing/2014/main" id="{714D202C-F73E-AA5F-0376-03A000FCD91E}"/>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1D6D0CA5-963C-1CA1-6251-603828640DF0}"/>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FCE5B1A6-D9B3-1EF3-959D-F2127D386830}"/>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1" name="Image 10">
              <a:extLst>
                <a:ext uri="{FF2B5EF4-FFF2-40B4-BE49-F238E27FC236}">
                  <a16:creationId xmlns:a16="http://schemas.microsoft.com/office/drawing/2014/main" id="{CAEA66DC-2DB8-E3EC-F863-7AB17F9259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2A567959-ADBD-E227-5961-A8ACE1F6F01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5F9B0472-A7A2-BC1B-BEC5-37BA2F7C3E50}"/>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7ED3317C-3B3A-5150-75C8-1FF6B082689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414491CD-F284-C695-6184-7CCAA43BFE46}"/>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9244A52B-451C-B059-0847-636AFC8C7FB9}"/>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4" name="Espace réservé pour une image  14">
            <a:extLst>
              <a:ext uri="{FF2B5EF4-FFF2-40B4-BE49-F238E27FC236}">
                <a16:creationId xmlns:a16="http://schemas.microsoft.com/office/drawing/2014/main" id="{5384D037-9EED-9359-06CD-B4F1D5D1E66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D932CCA6-65F3-29FA-0092-9C3F9679B4CC}"/>
              </a:ext>
            </a:extLst>
          </p:cNvPr>
          <p:cNvSpPr txBox="1"/>
          <p:nvPr/>
        </p:nvSpPr>
        <p:spPr>
          <a:xfrm>
            <a:off x="592897" y="2080929"/>
            <a:ext cx="7958205" cy="4528858"/>
          </a:xfrm>
          <a:prstGeom prst="roundRect">
            <a:avLst>
              <a:gd name="adj" fmla="val 3383"/>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في قَرْيَةٍ صَغيرَةٍ تَقَعُ بَيْنَ أَحْضانِ غابَةٍ سِحْرِيَّةٍ، كانَ يَعيشُ طِفْلانِ شُجاعانِ هُما سارَةُ وَأَخوها أَمينٌ. اِعْتادَ ٱلطِّفْلانِ قَضاءَ أَوْقاتِ فَراغِهِما في ٱسْتِكْشافِ ٱلْحُقولِ ٱلْمُجاوِرَةِ وَجَمْعِ ٱلْأَزْهارِ ٱلْبَرِّيَّةِ. وَفي صَباحِ أَحَدِ أَيّامِ ٱلصَّيْفِ ٱلدّافِئَةِ، وَبَيْنَما كانا يَلْعَبانِ بٱلْقُرْبِ مِنَ ٱلْغابَة، فَجْأَةً، سَمِعا صَوْتَ تَأَوُّهٍ ضَعيفٍ قادِمٍ مِنْ بَيْنِ ٱلْأَشْجارِ. تَبادَلا نَظَراتِ </a:t>
            </a:r>
            <a:r>
              <a:rPr kumimoji="0" lang="ar-MA" sz="2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ٱلْقَلَقِ</a:t>
            </a: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a:t>
            </a:r>
            <a:r>
              <a:rPr kumimoji="0" lang="ar-MA" sz="2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وَٱقْتَرَبا</a:t>
            </a: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بِحَذَرٍ لِمَعْرِفَةِ مَصْدَرِ ٱلصَّوْتِ، فَوَجَدا غَزالاً صَغيراً عالِقاً في شَبَكَةَ صَيّادٍ.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حاوَلَ أَمينٌ فَكَّ ٱلشَّبَكَةِ، لَكِنَّ </a:t>
            </a:r>
            <a:r>
              <a:rPr kumimoji="0" lang="ar-MA" sz="2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ٱلْعُقَدَ</a:t>
            </a: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كانَتْ مُحْكَمَةً وَمُعَقَّدَةً. قالَتْ سارَةُ: "يَجِبُ أَنْ نُحْضِرَ بَعْضَ ٱلْأَدَواتِ مِنَ ٱلْبَيْتِ." فَكَّرَ أَمينٌ قَليلاً ثُمَّ قالَ: "لا وَقْتَ لَدَيْنا، قَدْ يَعودُ </a:t>
            </a:r>
            <a:r>
              <a:rPr kumimoji="0" lang="ar-MA" sz="2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ٱلصَّيّادُ</a:t>
            </a: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في أَيِّ لَحْظَةٍ."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وَجَدَتْ سارَةُ قِطْعَةَ حَجَرٍ حادَّةً، وَحاوَلَتْ قَطْعَ </a:t>
            </a:r>
            <a:r>
              <a:rPr kumimoji="0" lang="ar-MA" sz="2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ٱلْحِبالِ</a:t>
            </a:r>
            <a:r>
              <a:rPr kumimoji="0" lang="ar-MA" sz="2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بِها، لَكِنَّها كانَتْ سَميكَةً جِدّاً وَقَوِيَّةً. اِسْتَمَرَّ ٱلطِّفْلانِ في ٱلْمُحاوَلَةِ دونَ جَدْوَى، وَبَدَأَ ٱلْغَزالُ يَتَحَرَّكُ بِعَصَبِيَّةٍ وَخَوْفٍ</a:t>
            </a:r>
          </a:p>
        </p:txBody>
      </p:sp>
      <p:sp>
        <p:nvSpPr>
          <p:cNvPr id="4" name="Google Shape;452;p158">
            <a:extLst>
              <a:ext uri="{FF2B5EF4-FFF2-40B4-BE49-F238E27FC236}">
                <a16:creationId xmlns:a16="http://schemas.microsoft.com/office/drawing/2014/main" id="{AD973E72-8701-017A-F28B-E8A79DD424FB}"/>
              </a:ext>
            </a:extLst>
          </p:cNvPr>
          <p:cNvSpPr txBox="1"/>
          <p:nvPr/>
        </p:nvSpPr>
        <p:spPr>
          <a:xfrm>
            <a:off x="730763" y="1333855"/>
            <a:ext cx="7602204" cy="944327"/>
          </a:xfrm>
          <a:prstGeom prst="roundRect">
            <a:avLst/>
          </a:prstGeom>
          <a:no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rPr>
              <a:t>كَيْفَ ٱسْتَطاعَتِ ٱلشَّخْصِيَّاتُ حَلَّ ٱلْمُشْكِلِ؟</a:t>
            </a:r>
          </a:p>
        </p:txBody>
      </p:sp>
    </p:spTree>
    <p:extLst>
      <p:ext uri="{BB962C8B-B14F-4D97-AF65-F5344CB8AC3E}">
        <p14:creationId xmlns:p14="http://schemas.microsoft.com/office/powerpoint/2010/main" val="319520338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F7F9-7FF9-3B57-A17D-2363487C929D}"/>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5A98B96E-C15B-A097-BEE2-4C28A2C78933}"/>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أجيب عن السؤال لأصف الحل. من يقرأ؟ </a:t>
            </a:r>
          </a:p>
        </p:txBody>
      </p:sp>
      <p:grpSp>
        <p:nvGrpSpPr>
          <p:cNvPr id="5" name="Groupe 4">
            <a:extLst>
              <a:ext uri="{FF2B5EF4-FFF2-40B4-BE49-F238E27FC236}">
                <a16:creationId xmlns:a16="http://schemas.microsoft.com/office/drawing/2014/main" id="{0E376614-F951-B1CE-5152-9E6025167DEC}"/>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DA07A6CF-ED2C-6A01-785F-DFE659658D8B}"/>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72578CFB-D9C8-D1E0-4380-55A19EC2D413}"/>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1" name="Image 10">
              <a:extLst>
                <a:ext uri="{FF2B5EF4-FFF2-40B4-BE49-F238E27FC236}">
                  <a16:creationId xmlns:a16="http://schemas.microsoft.com/office/drawing/2014/main" id="{64CC2910-1FC8-1397-8492-558F19F600F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2817B97C-3AB3-E2C9-66E0-EDEA4061584D}"/>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1231586C-8707-7AD6-9A01-0C7C569DE09A}"/>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308C362D-87D5-57C1-7B8E-A07A0E01B1E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263D8BFD-668C-E37B-6DEF-1C37C537AEC2}"/>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F5DEB2F0-8734-F4BB-616D-4A432DAE36D9}"/>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4" name="Espace réservé pour une image  18">
            <a:extLst>
              <a:ext uri="{FF2B5EF4-FFF2-40B4-BE49-F238E27FC236}">
                <a16:creationId xmlns:a16="http://schemas.microsoft.com/office/drawing/2014/main" id="{E6321748-57D6-7117-6892-1EFBD5AEA81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Google Shape;452;p158">
            <a:extLst>
              <a:ext uri="{FF2B5EF4-FFF2-40B4-BE49-F238E27FC236}">
                <a16:creationId xmlns:a16="http://schemas.microsoft.com/office/drawing/2014/main" id="{3612C781-5110-7FF6-D2A6-3EEA92928A06}"/>
              </a:ext>
            </a:extLst>
          </p:cNvPr>
          <p:cNvSpPr txBox="1"/>
          <p:nvPr/>
        </p:nvSpPr>
        <p:spPr>
          <a:xfrm>
            <a:off x="592897" y="2267444"/>
            <a:ext cx="7958205" cy="3262033"/>
          </a:xfrm>
          <a:prstGeom prst="roundRect">
            <a:avLst>
              <a:gd name="adj" fmla="val 6267"/>
            </a:avLst>
          </a:prstGeom>
          <a:solidFill>
            <a:schemeClr val="bg1">
              <a:alpha val="25098"/>
            </a:schemeClr>
          </a:solidFill>
          <a:ln w="1270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بَعْدَ ذَلِكَ</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تَذَكَّرَتْ سارَةُ أَنَّها رَأَتْ مَنْزِلَ ٱلْحَطّابِ ٱلطَّيِّبِ قَريباً مِنْ هُناكَ. فَــأَسْرَعَ ٱلطِّفْلانِ إِلَيْهِ وَطَلَبا مُساعَدَتَهُ. جاءَ ٱلْحَطّابُ مَعَهُما حامِلاً سِكّينَهُ ٱلْحادَّةَ، وَقَطَعَ ٱلشَّبَكَةَ بِمَهارَةٍ، </a:t>
            </a: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فَ</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ٱنْطَلَقَ ٱلْغَزالُ ٱلصَّغيرُ حُرّاً وَوَقَفَ يَنْظُرُ إِلَيْهِمْ بِٱمْتِنانٍ </a:t>
            </a:r>
            <a:r>
              <a:rPr kumimoji="0" lang="ar-MA" sz="4000" b="1" i="0" u="none" strike="noStrike" kern="0" cap="none" spc="0" normalizeH="0" baseline="0" noProof="0" dirty="0">
                <a:ln>
                  <a:noFill/>
                </a:ln>
                <a:solidFill>
                  <a:srgbClr val="C00000"/>
                </a:solidFill>
                <a:effectLst/>
                <a:uLnTx/>
                <a:uFillTx/>
                <a:latin typeface="Microsoft Uighur" panose="02000000000000000000" pitchFamily="2" charset="-78"/>
                <a:ea typeface="Calibri"/>
                <a:cs typeface="Microsoft Uighur" panose="02000000000000000000" pitchFamily="2" charset="-78"/>
                <a:sym typeface="Calibri"/>
              </a:rPr>
              <a:t>قَبْلَ</a:t>
            </a:r>
            <a:r>
              <a:rPr kumimoji="0" lang="ar-MA" sz="40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rPr>
              <a:t> أَنْ يَعودَ راكِضاً إِلَى أُمِّهِ في عُمْقِ ٱلْغابَةِ.</a:t>
            </a:r>
          </a:p>
        </p:txBody>
      </p:sp>
    </p:spTree>
    <p:extLst>
      <p:ext uri="{BB962C8B-B14F-4D97-AF65-F5344CB8AC3E}">
        <p14:creationId xmlns:p14="http://schemas.microsoft.com/office/powerpoint/2010/main" val="217524202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A00D-C8B7-E151-B5ED-6A961D911192}"/>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463CD738-CE17-4A91-8A6D-AEE6AC551309}"/>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سأمر بين الصفوف، لا تترددوا في طلب المساعدة لتصحيح أخطائكم.</a:t>
            </a:r>
            <a:endParaRPr kumimoji="0" lang="ar-MA" sz="2400" b="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5" name="Groupe 4">
            <a:extLst>
              <a:ext uri="{FF2B5EF4-FFF2-40B4-BE49-F238E27FC236}">
                <a16:creationId xmlns:a16="http://schemas.microsoft.com/office/drawing/2014/main" id="{B40512E5-F8DD-ACD1-C1D9-94424B5475DB}"/>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A313B634-4FCC-C530-3D06-AE5F1EA96145}"/>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C03510D7-986B-376C-A578-6948F35BA34E}"/>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1" name="Image 10">
              <a:extLst>
                <a:ext uri="{FF2B5EF4-FFF2-40B4-BE49-F238E27FC236}">
                  <a16:creationId xmlns:a16="http://schemas.microsoft.com/office/drawing/2014/main" id="{E1C07BBA-4447-1FC9-DD01-7456BE2494C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98D85F89-04F0-4FED-6916-5671909B14C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3D3D27B1-885A-1259-86E2-BB15C34FDF97}"/>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7D46C3DA-6A13-FCD6-0376-3E20AEA4CB4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94D029AB-58CC-F16D-C5A3-8280E060E8DA}"/>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493A83A3-A17C-954D-9A1F-B802FE8D3C75}"/>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4" name="Espace réservé pour une image  18">
            <a:extLst>
              <a:ext uri="{FF2B5EF4-FFF2-40B4-BE49-F238E27FC236}">
                <a16:creationId xmlns:a16="http://schemas.microsoft.com/office/drawing/2014/main" id="{CED3F57B-3E4F-42D9-4137-05EA11FBA50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3" name="Image 2">
            <a:extLst>
              <a:ext uri="{FF2B5EF4-FFF2-40B4-BE49-F238E27FC236}">
                <a16:creationId xmlns:a16="http://schemas.microsoft.com/office/drawing/2014/main" id="{045426F9-CEC7-62FA-C689-6EF2555A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0674" y="1584000"/>
            <a:ext cx="5568158" cy="4713850"/>
          </a:xfrm>
          <a:prstGeom prst="rect">
            <a:avLst/>
          </a:prstGeom>
        </p:spPr>
      </p:pic>
      <p:sp>
        <p:nvSpPr>
          <p:cNvPr id="4" name="ZoneTexte 3">
            <a:extLst>
              <a:ext uri="{FF2B5EF4-FFF2-40B4-BE49-F238E27FC236}">
                <a16:creationId xmlns:a16="http://schemas.microsoft.com/office/drawing/2014/main" id="{B215323A-6C06-4EAC-349F-917E5B70492C}"/>
              </a:ext>
            </a:extLst>
          </p:cNvPr>
          <p:cNvSpPr txBox="1"/>
          <p:nvPr/>
        </p:nvSpPr>
        <p:spPr>
          <a:xfrm>
            <a:off x="1938315" y="2509599"/>
            <a:ext cx="3317392" cy="919401"/>
          </a:xfrm>
          <a:prstGeom prst="roundRect">
            <a:avLst/>
          </a:prstGeom>
          <a:noFill/>
          <a:ln w="285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وَضْعِيَّةُ </a:t>
            </a:r>
            <a:r>
              <a:rPr lang="ar-MA" sz="4800" b="1" dirty="0" err="1">
                <a:solidFill>
                  <a:prstClr val="white"/>
                </a:solidFill>
                <a:latin typeface="Microsoft Uighur" panose="02000000000000000000" pitchFamily="2" charset="-78"/>
                <a:ea typeface="Calibri" panose="020F0502020204030204" pitchFamily="34" charset="0"/>
                <a:cs typeface="Microsoft Uighur" panose="02000000000000000000" pitchFamily="2" charset="-78"/>
              </a:rPr>
              <a:t>ٱلْحَلِّ</a:t>
            </a:r>
            <a:endPar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356688573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E38D-C844-F636-D71E-23EC639B1637}"/>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30707DE8-24E0-655C-6A30-BD5B2D4541EC}"/>
              </a:ext>
            </a:extLst>
          </p:cNvPr>
          <p:cNvSpPr txBox="1"/>
          <p:nvPr/>
        </p:nvSpPr>
        <p:spPr>
          <a:xfrm>
            <a:off x="1343538" y="805875"/>
            <a:ext cx="6194471"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خذوا كراساتكم الصفحة 88 . من يقرأ خطوات كتابة وضعية الحل.</a:t>
            </a:r>
          </a:p>
        </p:txBody>
      </p:sp>
      <p:grpSp>
        <p:nvGrpSpPr>
          <p:cNvPr id="2" name="Groupe 1">
            <a:extLst>
              <a:ext uri="{FF2B5EF4-FFF2-40B4-BE49-F238E27FC236}">
                <a16:creationId xmlns:a16="http://schemas.microsoft.com/office/drawing/2014/main" id="{ACA9F13B-5106-D3AC-57CA-30448AFAC298}"/>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8D6F03CB-5E8C-0836-D5C1-A21F622B0231}"/>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ABED8043-C6F3-5385-028E-181F1673C6DB}"/>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2" name="Image 11">
              <a:extLst>
                <a:ext uri="{FF2B5EF4-FFF2-40B4-BE49-F238E27FC236}">
                  <a16:creationId xmlns:a16="http://schemas.microsoft.com/office/drawing/2014/main" id="{5D722FDF-2C91-3C95-8A17-5C1AEA5E455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3" name="Image 12">
              <a:extLst>
                <a:ext uri="{FF2B5EF4-FFF2-40B4-BE49-F238E27FC236}">
                  <a16:creationId xmlns:a16="http://schemas.microsoft.com/office/drawing/2014/main" id="{42202C14-90FF-AC3B-8D51-CE7BD3CC9F9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4" name="Image 13">
              <a:extLst>
                <a:ext uri="{FF2B5EF4-FFF2-40B4-BE49-F238E27FC236}">
                  <a16:creationId xmlns:a16="http://schemas.microsoft.com/office/drawing/2014/main" id="{D5E71BD5-8C9E-F9E4-A637-EA42B6DD6603}"/>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9" name="Image 18">
              <a:extLst>
                <a:ext uri="{FF2B5EF4-FFF2-40B4-BE49-F238E27FC236}">
                  <a16:creationId xmlns:a16="http://schemas.microsoft.com/office/drawing/2014/main" id="{DB0A8373-4F64-0F2A-C55D-E36A4767790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0" name="Rectangle 19">
              <a:extLst>
                <a:ext uri="{FF2B5EF4-FFF2-40B4-BE49-F238E27FC236}">
                  <a16:creationId xmlns:a16="http://schemas.microsoft.com/office/drawing/2014/main" id="{4DEA0EAE-1EAC-F628-846F-9E88B1EC10A7}"/>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1" name="Rectangle 20">
              <a:extLst>
                <a:ext uri="{FF2B5EF4-FFF2-40B4-BE49-F238E27FC236}">
                  <a16:creationId xmlns:a16="http://schemas.microsoft.com/office/drawing/2014/main" id="{478F65B0-36C2-564C-8A9D-3E97B95CBEBD}"/>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5" name="Espace réservé pour une image  18">
            <a:extLst>
              <a:ext uri="{FF2B5EF4-FFF2-40B4-BE49-F238E27FC236}">
                <a16:creationId xmlns:a16="http://schemas.microsoft.com/office/drawing/2014/main" id="{ACDD4537-9879-A0F6-BCF1-39160C1E2165}"/>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8AD613C2-2FD5-F019-4955-E1FFE1CDAF3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634542" y="1444625"/>
            <a:ext cx="3874915" cy="5136470"/>
          </a:xfrm>
          <a:prstGeom prst="rect">
            <a:avLst/>
          </a:prstGeom>
        </p:spPr>
      </p:pic>
      <p:sp>
        <p:nvSpPr>
          <p:cNvPr id="8" name="Rectangle : coins arrondis 7">
            <a:extLst>
              <a:ext uri="{FF2B5EF4-FFF2-40B4-BE49-F238E27FC236}">
                <a16:creationId xmlns:a16="http://schemas.microsoft.com/office/drawing/2014/main" id="{F7055887-50A0-4243-49F1-2473FB564C39}"/>
              </a:ext>
            </a:extLst>
          </p:cNvPr>
          <p:cNvSpPr/>
          <p:nvPr/>
        </p:nvSpPr>
        <p:spPr>
          <a:xfrm>
            <a:off x="2960929" y="1981200"/>
            <a:ext cx="3185871" cy="115570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418240020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422D9-15FC-43D4-EBA6-26F0E211B0C7}"/>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AC92754-4FF2-62AA-1091-8CF65AF8DB4B}"/>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الآن، أنجزوا في ثنائيات النشاط التالي.</a:t>
            </a:r>
          </a:p>
        </p:txBody>
      </p:sp>
      <p:grpSp>
        <p:nvGrpSpPr>
          <p:cNvPr id="6" name="Groupe 5">
            <a:extLst>
              <a:ext uri="{FF2B5EF4-FFF2-40B4-BE49-F238E27FC236}">
                <a16:creationId xmlns:a16="http://schemas.microsoft.com/office/drawing/2014/main" id="{9A533C0E-7F78-1B52-3FC5-95EE14B17711}"/>
              </a:ext>
            </a:extLst>
          </p:cNvPr>
          <p:cNvGrpSpPr/>
          <p:nvPr/>
        </p:nvGrpSpPr>
        <p:grpSpPr>
          <a:xfrm>
            <a:off x="492605" y="146630"/>
            <a:ext cx="7558419" cy="307209"/>
            <a:chOff x="552763" y="126524"/>
            <a:chExt cx="7558419" cy="307209"/>
          </a:xfrm>
        </p:grpSpPr>
        <p:sp>
          <p:nvSpPr>
            <p:cNvPr id="7" name="Rectangle 6">
              <a:extLst>
                <a:ext uri="{FF2B5EF4-FFF2-40B4-BE49-F238E27FC236}">
                  <a16:creationId xmlns:a16="http://schemas.microsoft.com/office/drawing/2014/main" id="{031B5519-4588-64DF-D5AA-8E1D690D6163}"/>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A17DBCFA-3D08-EADA-648A-EEBE4C273F0D}"/>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2" name="Image 11">
              <a:extLst>
                <a:ext uri="{FF2B5EF4-FFF2-40B4-BE49-F238E27FC236}">
                  <a16:creationId xmlns:a16="http://schemas.microsoft.com/office/drawing/2014/main" id="{B32A0A95-E7AB-3F12-E375-7A288D2DE80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3" name="Image 12">
              <a:extLst>
                <a:ext uri="{FF2B5EF4-FFF2-40B4-BE49-F238E27FC236}">
                  <a16:creationId xmlns:a16="http://schemas.microsoft.com/office/drawing/2014/main" id="{1C7B61AF-54C0-53F4-711D-AC0964AB69B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4" name="Image 13">
              <a:extLst>
                <a:ext uri="{FF2B5EF4-FFF2-40B4-BE49-F238E27FC236}">
                  <a16:creationId xmlns:a16="http://schemas.microsoft.com/office/drawing/2014/main" id="{EA6F3EBC-67B2-8DD6-F111-830A1F4CA244}"/>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9" name="Image 18">
              <a:extLst>
                <a:ext uri="{FF2B5EF4-FFF2-40B4-BE49-F238E27FC236}">
                  <a16:creationId xmlns:a16="http://schemas.microsoft.com/office/drawing/2014/main" id="{B15CB81F-DB91-E7D6-51B1-6EF40CD8B08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0" name="Rectangle 19">
              <a:extLst>
                <a:ext uri="{FF2B5EF4-FFF2-40B4-BE49-F238E27FC236}">
                  <a16:creationId xmlns:a16="http://schemas.microsoft.com/office/drawing/2014/main" id="{8EBE1D83-B311-1806-DA7A-4523568A1E12}"/>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solidFill>
                  <a:latin typeface="Microsoft Uighur" panose="02000000000000000000" pitchFamily="2" charset="-78"/>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SA" sz="2000" b="1" dirty="0">
                  <a:solidFill>
                    <a:srgbClr val="565F88"/>
                  </a:solidFill>
                  <a:latin typeface="Microsoft Uighur" panose="02000000000000000000" pitchFamily="2" charset="-78"/>
                  <a:cs typeface="Microsoft Uighur" panose="02000000000000000000" pitchFamily="2" charset="-78"/>
                </a:rPr>
                <a:t>الكتابي</a:t>
              </a:r>
              <a:r>
                <a:rPr lang="ar-MA" sz="2000" b="1" dirty="0">
                  <a:solidFill>
                    <a:srgbClr val="565F88"/>
                  </a:solidFill>
                  <a:latin typeface="Microsoft Uighur" panose="02000000000000000000" pitchFamily="2" charset="-78"/>
                  <a:cs typeface="Microsoft Uighur" panose="02000000000000000000" pitchFamily="2" charset="-78"/>
                </a:rPr>
                <a:t> - 4</a:t>
              </a:r>
            </a:p>
          </p:txBody>
        </p:sp>
        <p:sp>
          <p:nvSpPr>
            <p:cNvPr id="21" name="Rectangle 20">
              <a:extLst>
                <a:ext uri="{FF2B5EF4-FFF2-40B4-BE49-F238E27FC236}">
                  <a16:creationId xmlns:a16="http://schemas.microsoft.com/office/drawing/2014/main" id="{0CE5B2B3-1052-B0BA-09EC-B7A94CDB0C07}"/>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5" name="Espace réservé pour une image  18">
            <a:extLst>
              <a:ext uri="{FF2B5EF4-FFF2-40B4-BE49-F238E27FC236}">
                <a16:creationId xmlns:a16="http://schemas.microsoft.com/office/drawing/2014/main" id="{F9F9E226-EA3A-AD37-FF46-1276BE23CF2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386F7059-D7B0-A684-819A-96363A9BBAB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806319" y="1449542"/>
            <a:ext cx="5278053" cy="5060670"/>
          </a:xfrm>
          <a:prstGeom prst="rect">
            <a:avLst/>
          </a:prstGeom>
        </p:spPr>
      </p:pic>
    </p:spTree>
    <p:extLst>
      <p:ext uri="{BB962C8B-B14F-4D97-AF65-F5344CB8AC3E}">
        <p14:creationId xmlns:p14="http://schemas.microsoft.com/office/powerpoint/2010/main" val="168502901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DA4C8-BE19-E292-417E-9B38C2FBD482}"/>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B98E4C15-6491-6564-8E39-1D12A7F507DA}"/>
              </a:ext>
            </a:extLst>
          </p:cNvPr>
          <p:cNvSpPr txBox="1"/>
          <p:nvPr/>
        </p:nvSpPr>
        <p:spPr>
          <a:xfrm>
            <a:off x="-336819" y="852701"/>
            <a:ext cx="7778645" cy="46166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p>
        </p:txBody>
      </p:sp>
      <p:grpSp>
        <p:nvGrpSpPr>
          <p:cNvPr id="6" name="Groupe 5">
            <a:extLst>
              <a:ext uri="{FF2B5EF4-FFF2-40B4-BE49-F238E27FC236}">
                <a16:creationId xmlns:a16="http://schemas.microsoft.com/office/drawing/2014/main" id="{EB9431D9-A6FF-4350-3825-0B61ED1EAEC7}"/>
              </a:ext>
            </a:extLst>
          </p:cNvPr>
          <p:cNvGrpSpPr/>
          <p:nvPr/>
        </p:nvGrpSpPr>
        <p:grpSpPr>
          <a:xfrm>
            <a:off x="492605" y="146630"/>
            <a:ext cx="7558419" cy="307209"/>
            <a:chOff x="552763" y="126524"/>
            <a:chExt cx="7558419" cy="307209"/>
          </a:xfrm>
        </p:grpSpPr>
        <p:sp>
          <p:nvSpPr>
            <p:cNvPr id="7" name="Rectangle 6">
              <a:extLst>
                <a:ext uri="{FF2B5EF4-FFF2-40B4-BE49-F238E27FC236}">
                  <a16:creationId xmlns:a16="http://schemas.microsoft.com/office/drawing/2014/main" id="{31EC212F-651B-EC37-DD47-B2B944DB12C7}"/>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A9297585-B29B-EC7B-0086-56A45D1C48CD}"/>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2" name="Image 11">
              <a:extLst>
                <a:ext uri="{FF2B5EF4-FFF2-40B4-BE49-F238E27FC236}">
                  <a16:creationId xmlns:a16="http://schemas.microsoft.com/office/drawing/2014/main" id="{04EAF049-1AEC-591B-75C4-5A49265BB76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3" name="Image 12">
              <a:extLst>
                <a:ext uri="{FF2B5EF4-FFF2-40B4-BE49-F238E27FC236}">
                  <a16:creationId xmlns:a16="http://schemas.microsoft.com/office/drawing/2014/main" id="{789CBBC8-E460-2A79-2507-8F87A679651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4" name="Image 13">
              <a:extLst>
                <a:ext uri="{FF2B5EF4-FFF2-40B4-BE49-F238E27FC236}">
                  <a16:creationId xmlns:a16="http://schemas.microsoft.com/office/drawing/2014/main" id="{42189338-3F9C-CC83-284B-6DA1DFA6F25B}"/>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9" name="Image 18">
              <a:extLst>
                <a:ext uri="{FF2B5EF4-FFF2-40B4-BE49-F238E27FC236}">
                  <a16:creationId xmlns:a16="http://schemas.microsoft.com/office/drawing/2014/main" id="{6B87ABB8-1BEF-FA1B-A27E-95180A9A2DD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0" name="Rectangle 19">
              <a:extLst>
                <a:ext uri="{FF2B5EF4-FFF2-40B4-BE49-F238E27FC236}">
                  <a16:creationId xmlns:a16="http://schemas.microsoft.com/office/drawing/2014/main" id="{21C74D16-A8C8-2577-819A-9F95A0EA2934}"/>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- 4</a:t>
              </a:r>
            </a:p>
          </p:txBody>
        </p:sp>
        <p:sp>
          <p:nvSpPr>
            <p:cNvPr id="21" name="Rectangle 20">
              <a:extLst>
                <a:ext uri="{FF2B5EF4-FFF2-40B4-BE49-F238E27FC236}">
                  <a16:creationId xmlns:a16="http://schemas.microsoft.com/office/drawing/2014/main" id="{C669BCDF-62C3-0B62-1614-D09EB4FCF4A2}"/>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- 3</a:t>
              </a:r>
            </a:p>
          </p:txBody>
        </p:sp>
      </p:grpSp>
      <p:pic>
        <p:nvPicPr>
          <p:cNvPr id="25" name="Espace réservé pour une image  18">
            <a:extLst>
              <a:ext uri="{FF2B5EF4-FFF2-40B4-BE49-F238E27FC236}">
                <a16:creationId xmlns:a16="http://schemas.microsoft.com/office/drawing/2014/main" id="{002D2702-93BB-19F6-7158-184CE066B632}"/>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D2A71A9A-EB70-48DF-3782-2FACEDFC575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806319" y="1449542"/>
            <a:ext cx="5278053" cy="5060670"/>
          </a:xfrm>
          <a:prstGeom prst="rect">
            <a:avLst/>
          </a:prstGeom>
        </p:spPr>
      </p:pic>
    </p:spTree>
    <p:extLst>
      <p:ext uri="{BB962C8B-B14F-4D97-AF65-F5344CB8AC3E}">
        <p14:creationId xmlns:p14="http://schemas.microsoft.com/office/powerpoint/2010/main" val="110175398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231C8-E6B3-A665-5026-F50EA7A1C920}"/>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82038810-F033-63DF-4C62-30C10563203A}"/>
              </a:ext>
            </a:extLst>
          </p:cNvPr>
          <p:cNvSpPr txBox="1"/>
          <p:nvPr/>
        </p:nvSpPr>
        <p:spPr>
          <a:xfrm>
            <a:off x="-274059" y="688241"/>
            <a:ext cx="7778645"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لنصحح. من منكم يقرأ انتاجه.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يكتب الأستاذ على السبورة  مقطعا او مقطعين من المقاطع التي تبدو متميزة </a:t>
            </a:r>
          </a:p>
        </p:txBody>
      </p:sp>
      <p:grpSp>
        <p:nvGrpSpPr>
          <p:cNvPr id="6" name="Groupe 5">
            <a:extLst>
              <a:ext uri="{FF2B5EF4-FFF2-40B4-BE49-F238E27FC236}">
                <a16:creationId xmlns:a16="http://schemas.microsoft.com/office/drawing/2014/main" id="{811BED00-245B-5002-79CA-5B82AF94DA9B}"/>
              </a:ext>
            </a:extLst>
          </p:cNvPr>
          <p:cNvGrpSpPr/>
          <p:nvPr/>
        </p:nvGrpSpPr>
        <p:grpSpPr>
          <a:xfrm>
            <a:off x="492605" y="146630"/>
            <a:ext cx="7558419" cy="307209"/>
            <a:chOff x="552763" y="126524"/>
            <a:chExt cx="7558419" cy="307209"/>
          </a:xfrm>
        </p:grpSpPr>
        <p:sp>
          <p:nvSpPr>
            <p:cNvPr id="7" name="Rectangle 6">
              <a:extLst>
                <a:ext uri="{FF2B5EF4-FFF2-40B4-BE49-F238E27FC236}">
                  <a16:creationId xmlns:a16="http://schemas.microsoft.com/office/drawing/2014/main" id="{FF54DB53-4E72-96F2-700F-D867021EE839}"/>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2AB851FF-6943-CDED-2BE6-FDE3CC8F5D89}"/>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2" name="Image 11">
              <a:extLst>
                <a:ext uri="{FF2B5EF4-FFF2-40B4-BE49-F238E27FC236}">
                  <a16:creationId xmlns:a16="http://schemas.microsoft.com/office/drawing/2014/main" id="{9E8F5036-3C6E-C6AF-52CD-A141C696A94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3" name="Image 12">
              <a:extLst>
                <a:ext uri="{FF2B5EF4-FFF2-40B4-BE49-F238E27FC236}">
                  <a16:creationId xmlns:a16="http://schemas.microsoft.com/office/drawing/2014/main" id="{F833F580-1B02-3F6A-3D20-3879C210B1F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4" name="Image 13">
              <a:extLst>
                <a:ext uri="{FF2B5EF4-FFF2-40B4-BE49-F238E27FC236}">
                  <a16:creationId xmlns:a16="http://schemas.microsoft.com/office/drawing/2014/main" id="{C3A49C28-0253-B4A3-B136-0F62BDECD731}"/>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9" name="Image 18">
              <a:extLst>
                <a:ext uri="{FF2B5EF4-FFF2-40B4-BE49-F238E27FC236}">
                  <a16:creationId xmlns:a16="http://schemas.microsoft.com/office/drawing/2014/main" id="{35A71761-2494-1FF2-A4CF-3027E0C4B22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20" name="Rectangle 19">
              <a:extLst>
                <a:ext uri="{FF2B5EF4-FFF2-40B4-BE49-F238E27FC236}">
                  <a16:creationId xmlns:a16="http://schemas.microsoft.com/office/drawing/2014/main" id="{A0562F82-5091-45C4-80A7-5EE2F2B519C4}"/>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الإنتاج</a:t>
              </a: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S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الكتابي</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- 4</a:t>
              </a:r>
            </a:p>
          </p:txBody>
        </p:sp>
        <p:sp>
          <p:nvSpPr>
            <p:cNvPr id="21" name="Rectangle 20">
              <a:extLst>
                <a:ext uri="{FF2B5EF4-FFF2-40B4-BE49-F238E27FC236}">
                  <a16:creationId xmlns:a16="http://schemas.microsoft.com/office/drawing/2014/main" id="{807826BF-85A1-B6F0-D168-2F3B2812E83C}"/>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- 3</a:t>
              </a:r>
            </a:p>
          </p:txBody>
        </p:sp>
      </p:grpSp>
      <p:pic>
        <p:nvPicPr>
          <p:cNvPr id="25" name="Espace réservé pour une image  18">
            <a:extLst>
              <a:ext uri="{FF2B5EF4-FFF2-40B4-BE49-F238E27FC236}">
                <a16:creationId xmlns:a16="http://schemas.microsoft.com/office/drawing/2014/main" id="{62685CC0-FFB8-5F98-2B3C-830414A02912}"/>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694B442F-C75F-4C46-5997-BB2491F3A8E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806319" y="1449542"/>
            <a:ext cx="5278053" cy="5060670"/>
          </a:xfrm>
          <a:prstGeom prst="rect">
            <a:avLst/>
          </a:prstGeom>
        </p:spPr>
      </p:pic>
    </p:spTree>
    <p:extLst>
      <p:ext uri="{BB962C8B-B14F-4D97-AF65-F5344CB8AC3E}">
        <p14:creationId xmlns:p14="http://schemas.microsoft.com/office/powerpoint/2010/main" val="339937618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FDA06-B23A-D621-423D-643242FEC37C}"/>
            </a:ext>
          </a:extLst>
        </p:cNvPr>
        <p:cNvGrpSpPr/>
        <p:nvPr/>
      </p:nvGrpSpPr>
      <p:grpSpPr>
        <a:xfrm>
          <a:off x="0" y="0"/>
          <a:ext cx="0" cy="0"/>
          <a:chOff x="0" y="0"/>
          <a:chExt cx="0" cy="0"/>
        </a:xfrm>
      </p:grpSpPr>
      <p:sp>
        <p:nvSpPr>
          <p:cNvPr id="8" name="Titre 3">
            <a:extLst>
              <a:ext uri="{FF2B5EF4-FFF2-40B4-BE49-F238E27FC236}">
                <a16:creationId xmlns:a16="http://schemas.microsoft.com/office/drawing/2014/main" id="{B892232F-2C5A-0A9D-2250-6AC8C408FF79}"/>
              </a:ext>
            </a:extLst>
          </p:cNvPr>
          <p:cNvSpPr txBox="1">
            <a:spLocks/>
          </p:cNvSpPr>
          <p:nvPr/>
        </p:nvSpPr>
        <p:spPr>
          <a:xfrm>
            <a:off x="637196" y="1472652"/>
            <a:ext cx="7886700" cy="720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rPr>
              <a:t>اختتام الحصة</a:t>
            </a:r>
            <a:endParaRPr kumimoji="0" lang="fr-MA" sz="4400" b="0" i="0" u="none" strike="noStrike" kern="1200" cap="none" spc="0" normalizeH="0" baseline="0" noProof="0" dirty="0">
              <a:ln>
                <a:noFill/>
              </a:ln>
              <a:solidFill>
                <a:srgbClr val="424D7C"/>
              </a:solidFill>
              <a:effectLst/>
              <a:uLnTx/>
              <a:uFillTx/>
              <a:latin typeface="Microsoft Uighur" panose="02000000000000000000" pitchFamily="2" charset="-78"/>
              <a:ea typeface="+mj-ea"/>
              <a:cs typeface="Microsoft Uighur" panose="02000000000000000000" pitchFamily="2" charset="-78"/>
            </a:endParaRPr>
          </a:p>
        </p:txBody>
      </p:sp>
      <p:pic>
        <p:nvPicPr>
          <p:cNvPr id="3" name="Image 2">
            <a:extLst>
              <a:ext uri="{FF2B5EF4-FFF2-40B4-BE49-F238E27FC236}">
                <a16:creationId xmlns:a16="http://schemas.microsoft.com/office/drawing/2014/main" id="{403101C6-BF6B-2F71-435A-2D0B8F53942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907804" y="1616652"/>
            <a:ext cx="432000" cy="432000"/>
          </a:xfrm>
          <a:prstGeom prst="rect">
            <a:avLst/>
          </a:prstGeom>
          <a:ln>
            <a:noFill/>
          </a:ln>
        </p:spPr>
      </p:pic>
      <p:pic>
        <p:nvPicPr>
          <p:cNvPr id="10" name="Image 9" descr="Une image contenant noir, obscurité&#10;&#10;Le contenu généré par l’IA peut être incorrect.">
            <a:extLst>
              <a:ext uri="{FF2B5EF4-FFF2-40B4-BE49-F238E27FC236}">
                <a16:creationId xmlns:a16="http://schemas.microsoft.com/office/drawing/2014/main" id="{F5EEABF2-E7F5-5D49-6EB5-4C3D95BF8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96" y="2743200"/>
            <a:ext cx="7542707" cy="2498148"/>
          </a:xfrm>
          <a:prstGeom prst="rect">
            <a:avLst/>
          </a:prstGeom>
        </p:spPr>
      </p:pic>
      <p:sp>
        <p:nvSpPr>
          <p:cNvPr id="11" name="Espace réservé du texte 5">
            <a:extLst>
              <a:ext uri="{FF2B5EF4-FFF2-40B4-BE49-F238E27FC236}">
                <a16:creationId xmlns:a16="http://schemas.microsoft.com/office/drawing/2014/main" id="{F867C460-085A-81C4-E42C-F362671287D1}"/>
              </a:ext>
            </a:extLst>
          </p:cNvPr>
          <p:cNvSpPr txBox="1">
            <a:spLocks/>
          </p:cNvSpPr>
          <p:nvPr/>
        </p:nvSpPr>
        <p:spPr>
          <a:xfrm>
            <a:off x="2322000" y="3817163"/>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ماذا تعلمتم اليوم؟ </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3200" b="1" i="0" u="none" strike="noStrike" kern="1200" cap="none" spc="0" normalizeH="0" baseline="0" noProof="0" dirty="0">
                <a:ln>
                  <a:noFill/>
                </a:ln>
                <a:solidFill>
                  <a:srgbClr val="B1EDEA"/>
                </a:solidFill>
                <a:effectLst/>
                <a:uLnTx/>
                <a:uFillTx/>
                <a:latin typeface="Dosis SemiBold" pitchFamily="2" charset="0"/>
                <a:ea typeface="+mn-ea"/>
                <a:cs typeface="Microsoft Uighur" panose="02000000000000000000" pitchFamily="2" charset="-78"/>
              </a:rPr>
              <a:t>واجباتكم المنزلية. </a:t>
            </a:r>
          </a:p>
        </p:txBody>
      </p:sp>
      <p:sp>
        <p:nvSpPr>
          <p:cNvPr id="4" name="ZoneTexte 3">
            <a:extLst>
              <a:ext uri="{FF2B5EF4-FFF2-40B4-BE49-F238E27FC236}">
                <a16:creationId xmlns:a16="http://schemas.microsoft.com/office/drawing/2014/main" id="{348532D9-994E-68F4-EFE1-BB90C48A129A}"/>
              </a:ext>
            </a:extLst>
          </p:cNvPr>
          <p:cNvSpPr txBox="1"/>
          <p:nvPr/>
        </p:nvSpPr>
        <p:spPr>
          <a:xfrm>
            <a:off x="2578720" y="3040837"/>
            <a:ext cx="4750904" cy="604781"/>
          </a:xfrm>
          <a:prstGeom prst="rect">
            <a:avLst/>
          </a:prstGeom>
          <a:noFill/>
        </p:spPr>
        <p:txBody>
          <a:bodyPr wrap="square">
            <a:sp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a:t>
            </a:r>
            <a:endParaRPr kumimoji="0" lang="fr-MA" sz="3600" b="0"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2791938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7C7B-9C9C-C699-A54F-7855EA5BB7D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B8846B-83EA-E264-E37E-D695E8254551}"/>
              </a:ext>
            </a:extLst>
          </p:cNvPr>
          <p:cNvSpPr>
            <a:spLocks noGrp="1"/>
          </p:cNvSpPr>
          <p:nvPr>
            <p:ph type="title"/>
          </p:nvPr>
        </p:nvSpPr>
        <p:spPr>
          <a:xfrm>
            <a:off x="653817" y="789099"/>
            <a:ext cx="7886700" cy="720000"/>
          </a:xfrm>
        </p:spPr>
        <p:txBody>
          <a:bodyPr/>
          <a:lstStyle/>
          <a:p>
            <a:r>
              <a:rPr lang="ar-MA" sz="4000" dirty="0"/>
              <a:t>هيكلة حصة اليوم</a:t>
            </a:r>
            <a:endParaRPr lang="fr-MA" sz="4000" dirty="0">
              <a:solidFill>
                <a:srgbClr val="424D7A"/>
              </a:solidFill>
              <a:latin typeface="Microsoft Uighur" panose="02000000000000000000" pitchFamily="2" charset="-78"/>
              <a:cs typeface="Microsoft Uighur" panose="02000000000000000000" pitchFamily="2" charset="-78"/>
            </a:endParaRPr>
          </a:p>
        </p:txBody>
      </p:sp>
      <p:pic>
        <p:nvPicPr>
          <p:cNvPr id="20" name="Image 19" descr="Une image contenant noir, obscurité&#10;&#10;Le contenu généré par l’IA peut être incorrect.">
            <a:extLst>
              <a:ext uri="{FF2B5EF4-FFF2-40B4-BE49-F238E27FC236}">
                <a16:creationId xmlns:a16="http://schemas.microsoft.com/office/drawing/2014/main" id="{71FA64D6-2488-E89C-59ED-6D025853D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14" y="1977543"/>
            <a:ext cx="5488778" cy="1415180"/>
          </a:xfrm>
          <a:prstGeom prst="rect">
            <a:avLst/>
          </a:prstGeom>
        </p:spPr>
      </p:pic>
      <p:sp>
        <p:nvSpPr>
          <p:cNvPr id="21" name="Espace réservé du texte 5">
            <a:extLst>
              <a:ext uri="{FF2B5EF4-FFF2-40B4-BE49-F238E27FC236}">
                <a16:creationId xmlns:a16="http://schemas.microsoft.com/office/drawing/2014/main" id="{0E1DEF7F-397F-C4D0-C5EC-85EFF585D32C}"/>
              </a:ext>
            </a:extLst>
          </p:cNvPr>
          <p:cNvSpPr txBox="1">
            <a:spLocks/>
          </p:cNvSpPr>
          <p:nvPr/>
        </p:nvSpPr>
        <p:spPr>
          <a:xfrm>
            <a:off x="2122822" y="247793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Tx/>
              <a:buFont typeface="Wingdings" panose="05000000000000000000" pitchFamily="2" charset="2"/>
              <a:buChar char="l"/>
              <a:tabLst/>
              <a:defRPr/>
            </a:pPr>
            <a:r>
              <a:rPr kumimoji="0" lang="ar-MA" sz="16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طلاقة</a:t>
            </a:r>
            <a:endParaRPr kumimoji="0" lang="ar-MA" sz="1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endParaRPr>
          </a:p>
        </p:txBody>
      </p:sp>
      <p:sp>
        <p:nvSpPr>
          <p:cNvPr id="22" name="ZoneTexte 21">
            <a:extLst>
              <a:ext uri="{FF2B5EF4-FFF2-40B4-BE49-F238E27FC236}">
                <a16:creationId xmlns:a16="http://schemas.microsoft.com/office/drawing/2014/main" id="{FECB4FE8-F88A-0FF3-B3EE-1C21ACDAA97D}"/>
              </a:ext>
            </a:extLst>
          </p:cNvPr>
          <p:cNvSpPr txBox="1"/>
          <p:nvPr/>
        </p:nvSpPr>
        <p:spPr>
          <a:xfrm>
            <a:off x="5337286" y="2122576"/>
            <a:ext cx="1301958" cy="338554"/>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01 </a:t>
            </a:r>
            <a:r>
              <a:rPr kumimoji="0" lang="a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انشطة اعتيادية</a:t>
            </a:r>
          </a:p>
        </p:txBody>
      </p:sp>
      <p:pic>
        <p:nvPicPr>
          <p:cNvPr id="6" name="Image 5">
            <a:extLst>
              <a:ext uri="{FF2B5EF4-FFF2-40B4-BE49-F238E27FC236}">
                <a16:creationId xmlns:a16="http://schemas.microsoft.com/office/drawing/2014/main" id="{A8033E18-0BF8-0A23-3475-6EDAB678A6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08" y="2189639"/>
            <a:ext cx="544953" cy="540000"/>
          </a:xfrm>
          <a:prstGeom prst="rect">
            <a:avLst/>
          </a:prstGeom>
        </p:spPr>
      </p:pic>
      <p:pic>
        <p:nvPicPr>
          <p:cNvPr id="23" name="Espace réservé pour une image  20">
            <a:extLst>
              <a:ext uri="{FF2B5EF4-FFF2-40B4-BE49-F238E27FC236}">
                <a16:creationId xmlns:a16="http://schemas.microsoft.com/office/drawing/2014/main" id="{DB7EDC81-5010-F21C-8657-F278D00C5CFC}"/>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1721372" y="1983250"/>
            <a:ext cx="468000" cy="468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FB81E251-DEE6-2737-C7C1-6AEADF15F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3243576"/>
            <a:ext cx="5472000" cy="1405870"/>
          </a:xfrm>
          <a:prstGeom prst="rect">
            <a:avLst/>
          </a:prstGeom>
        </p:spPr>
      </p:pic>
      <p:sp>
        <p:nvSpPr>
          <p:cNvPr id="3" name="Espace réservé du texte 5">
            <a:extLst>
              <a:ext uri="{FF2B5EF4-FFF2-40B4-BE49-F238E27FC236}">
                <a16:creationId xmlns:a16="http://schemas.microsoft.com/office/drawing/2014/main" id="{A8417B3C-ED6C-3E31-483B-4AA47805F93E}"/>
              </a:ext>
            </a:extLst>
          </p:cNvPr>
          <p:cNvSpPr txBox="1">
            <a:spLocks/>
          </p:cNvSpPr>
          <p:nvPr/>
        </p:nvSpPr>
        <p:spPr>
          <a:xfrm>
            <a:off x="2102784" y="374396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1600" b="1" dirty="0">
                <a:cs typeface="Microsoft Uighur" panose="02000000000000000000" pitchFamily="2" charset="-78"/>
              </a:rPr>
              <a:t>البنية السردية– الحصة 3 : وضعية التحول و تسلسل الأحداث.</a:t>
            </a:r>
          </a:p>
        </p:txBody>
      </p:sp>
      <p:sp>
        <p:nvSpPr>
          <p:cNvPr id="5" name="ZoneTexte 4">
            <a:extLst>
              <a:ext uri="{FF2B5EF4-FFF2-40B4-BE49-F238E27FC236}">
                <a16:creationId xmlns:a16="http://schemas.microsoft.com/office/drawing/2014/main" id="{CF9B7FF1-551C-6B3E-88C4-2711FAE3DD72}"/>
              </a:ext>
            </a:extLst>
          </p:cNvPr>
          <p:cNvSpPr txBox="1"/>
          <p:nvPr/>
        </p:nvSpPr>
        <p:spPr>
          <a:xfrm>
            <a:off x="4863469" y="3380220"/>
            <a:ext cx="1744388" cy="338554"/>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- 02</a:t>
            </a:r>
            <a:r>
              <a:rPr kumimoji="0" lang="a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ورشة الكتابة – الحصة</a:t>
            </a:r>
            <a:r>
              <a:rPr lang="ar-MA" sz="1600" b="1" dirty="0">
                <a:solidFill>
                  <a:srgbClr val="424D7B"/>
                </a:solidFill>
                <a:latin typeface="Microsoft Uighur" panose="02000000000000000000" pitchFamily="2" charset="-78"/>
                <a:cs typeface="Microsoft Uighur" panose="02000000000000000000" pitchFamily="2" charset="-78"/>
              </a:rPr>
              <a:t> </a:t>
            </a:r>
            <a:r>
              <a:rPr kumimoji="0" lang="a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3 </a:t>
            </a:r>
          </a:p>
        </p:txBody>
      </p:sp>
      <p:pic>
        <p:nvPicPr>
          <p:cNvPr id="7" name="Image 6">
            <a:extLst>
              <a:ext uri="{FF2B5EF4-FFF2-40B4-BE49-F238E27FC236}">
                <a16:creationId xmlns:a16="http://schemas.microsoft.com/office/drawing/2014/main" id="{BF8F49AE-464A-582F-C030-A17BF030BC3B}"/>
              </a:ext>
            </a:extLst>
          </p:cNvPr>
          <p:cNvPicPr>
            <a:picLocks noChangeAspect="1"/>
          </p:cNvPicPr>
          <p:nvPr/>
        </p:nvPicPr>
        <p:blipFill>
          <a:blip r:embed="rId5"/>
          <a:srcRect/>
          <a:stretch/>
        </p:blipFill>
        <p:spPr>
          <a:xfrm>
            <a:off x="6737733" y="3430505"/>
            <a:ext cx="536339" cy="540000"/>
          </a:xfrm>
          <a:prstGeom prst="rect">
            <a:avLst/>
          </a:prstGeom>
        </p:spPr>
      </p:pic>
      <p:pic>
        <p:nvPicPr>
          <p:cNvPr id="12" name="Image 11" descr="Une image contenant noir, obscurité&#10;&#10;Le contenu généré par l’IA peut être incorrect.">
            <a:extLst>
              <a:ext uri="{FF2B5EF4-FFF2-40B4-BE49-F238E27FC236}">
                <a16:creationId xmlns:a16="http://schemas.microsoft.com/office/drawing/2014/main" id="{527705E2-A70D-8FDD-59FC-42FB5B08A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4525100"/>
            <a:ext cx="5525521" cy="1405870"/>
          </a:xfrm>
          <a:prstGeom prst="rect">
            <a:avLst/>
          </a:prstGeom>
        </p:spPr>
      </p:pic>
      <p:sp>
        <p:nvSpPr>
          <p:cNvPr id="13" name="Espace réservé du texte 5">
            <a:extLst>
              <a:ext uri="{FF2B5EF4-FFF2-40B4-BE49-F238E27FC236}">
                <a16:creationId xmlns:a16="http://schemas.microsoft.com/office/drawing/2014/main" id="{D6485E13-3F45-F80C-515F-11D586D2820C}"/>
              </a:ext>
            </a:extLst>
          </p:cNvPr>
          <p:cNvSpPr txBox="1">
            <a:spLocks/>
          </p:cNvSpPr>
          <p:nvPr/>
        </p:nvSpPr>
        <p:spPr>
          <a:xfrm>
            <a:off x="2160599" y="501710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1600" b="1" dirty="0">
                <a:cs typeface="Microsoft Uighur" panose="02000000000000000000" pitchFamily="2" charset="-78"/>
              </a:rPr>
              <a:t>البنية السردية– الحصة 4 : الحل.</a:t>
            </a:r>
          </a:p>
        </p:txBody>
      </p:sp>
      <p:sp>
        <p:nvSpPr>
          <p:cNvPr id="15" name="ZoneTexte 14">
            <a:extLst>
              <a:ext uri="{FF2B5EF4-FFF2-40B4-BE49-F238E27FC236}">
                <a16:creationId xmlns:a16="http://schemas.microsoft.com/office/drawing/2014/main" id="{01A969E0-85FC-2E62-B385-F693C62C91A3}"/>
              </a:ext>
            </a:extLst>
          </p:cNvPr>
          <p:cNvSpPr txBox="1"/>
          <p:nvPr/>
        </p:nvSpPr>
        <p:spPr>
          <a:xfrm>
            <a:off x="4086808" y="4692778"/>
            <a:ext cx="2515976" cy="338554"/>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- 03</a:t>
            </a:r>
            <a:r>
              <a:rPr kumimoji="0" lang="a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ورشة الكتابة</a:t>
            </a:r>
            <a:r>
              <a:rPr kumimoji="0" lang="ar-MA" sz="1600" b="1" i="0" u="none" strike="noStrike" kern="1200" cap="none" spc="0" normalizeH="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1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الحصة 4</a:t>
            </a:r>
          </a:p>
        </p:txBody>
      </p:sp>
      <p:pic>
        <p:nvPicPr>
          <p:cNvPr id="26" name="Image 25">
            <a:extLst>
              <a:ext uri="{FF2B5EF4-FFF2-40B4-BE49-F238E27FC236}">
                <a16:creationId xmlns:a16="http://schemas.microsoft.com/office/drawing/2014/main" id="{38769DA5-9161-657A-8DF2-D8FC7CE195C8}"/>
              </a:ext>
            </a:extLst>
          </p:cNvPr>
          <p:cNvPicPr>
            <a:picLocks noChangeAspect="1"/>
          </p:cNvPicPr>
          <p:nvPr/>
        </p:nvPicPr>
        <p:blipFill>
          <a:blip r:embed="rId6"/>
          <a:srcRect/>
          <a:stretch/>
        </p:blipFill>
        <p:spPr>
          <a:xfrm>
            <a:off x="6901677" y="4737196"/>
            <a:ext cx="424748" cy="540000"/>
          </a:xfrm>
          <a:prstGeom prst="rect">
            <a:avLst/>
          </a:prstGeom>
        </p:spPr>
      </p:pic>
      <p:pic>
        <p:nvPicPr>
          <p:cNvPr id="27" name="Espace réservé pour une image  20">
            <a:extLst>
              <a:ext uri="{FF2B5EF4-FFF2-40B4-BE49-F238E27FC236}">
                <a16:creationId xmlns:a16="http://schemas.microsoft.com/office/drawing/2014/main" id="{F2E0393C-6904-6EA4-F854-FE7AF2B5157A}"/>
              </a:ext>
            </a:extLst>
          </p:cNvPr>
          <p:cNvPicPr>
            <a:picLocks noChangeAspect="1"/>
          </p:cNvPicPr>
          <p:nvPr/>
        </p:nvPicPr>
        <p:blipFill rotWithShape="1">
          <a:blip r:embed="rId7">
            <a:extLst>
              <a:ext uri="{28A0092B-C50C-407E-A947-70E740481C1C}">
                <a14:useLocalDpi xmlns:a14="http://schemas.microsoft.com/office/drawing/2010/main" val="0"/>
              </a:ext>
            </a:extLst>
          </a:blip>
          <a:srcRect l="-7560" r="-7560"/>
          <a:stretch>
            <a:fillRect/>
          </a:stretch>
        </p:blipFill>
        <p:spPr>
          <a:xfrm>
            <a:off x="1738472" y="4530539"/>
            <a:ext cx="468000" cy="468000"/>
          </a:xfrm>
          <a:prstGeom prst="rect">
            <a:avLst/>
          </a:prstGeom>
        </p:spPr>
      </p:pic>
      <p:pic>
        <p:nvPicPr>
          <p:cNvPr id="9" name="Espace réservé pour une image  20">
            <a:extLst>
              <a:ext uri="{FF2B5EF4-FFF2-40B4-BE49-F238E27FC236}">
                <a16:creationId xmlns:a16="http://schemas.microsoft.com/office/drawing/2014/main" id="{0411D317-4984-A58F-56A5-73DC875A121E}"/>
              </a:ext>
            </a:extLst>
          </p:cNvPr>
          <p:cNvPicPr>
            <a:picLocks noChangeAspect="1"/>
          </p:cNvPicPr>
          <p:nvPr/>
        </p:nvPicPr>
        <p:blipFill rotWithShape="1">
          <a:blip r:embed="rId7">
            <a:extLst>
              <a:ext uri="{28A0092B-C50C-407E-A947-70E740481C1C}">
                <a14:useLocalDpi xmlns:a14="http://schemas.microsoft.com/office/drawing/2010/main" val="0"/>
              </a:ext>
            </a:extLst>
          </a:blip>
          <a:srcRect l="-7560" r="-7560"/>
          <a:stretch>
            <a:fillRect/>
          </a:stretch>
        </p:blipFill>
        <p:spPr>
          <a:xfrm>
            <a:off x="1772608" y="3255190"/>
            <a:ext cx="468000" cy="468000"/>
          </a:xfrm>
          <a:prstGeom prst="rect">
            <a:avLst/>
          </a:prstGeom>
        </p:spPr>
      </p:pic>
    </p:spTree>
    <p:extLst>
      <p:ext uri="{BB962C8B-B14F-4D97-AF65-F5344CB8AC3E}">
        <p14:creationId xmlns:p14="http://schemas.microsoft.com/office/powerpoint/2010/main" val="16779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2"/>
                                        </p:tgtEl>
                                        <p:attrNameLst>
                                          <p:attrName>style.visibility</p:attrName>
                                        </p:attrNameLst>
                                      </p:cBhvr>
                                      <p:to>
                                        <p:strVal val="visible"/>
                                      </p:to>
                                    </p:set>
                                    <p:animEffect transition="in" filter="wipe(up)">
                                      <p:cBhvr>
                                        <p:cTn id="9" dur="250"/>
                                        <p:tgtEl>
                                          <p:spTgt spid="22"/>
                                        </p:tgtEl>
                                      </p:cBhvr>
                                    </p:animEffect>
                                  </p:childTnLst>
                                </p:cTn>
                              </p:par>
                              <p:par>
                                <p:cTn id="10" presetID="10" presetClass="entr" presetSubtype="0" fill="hold" nodeType="withEffect">
                                  <p:stCondLst>
                                    <p:cond delay="1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12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700"/>
                            </p:stCondLst>
                            <p:childTnLst>
                              <p:par>
                                <p:cTn id="17" presetID="1"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childTnLst>
                                </p:cTn>
                              </p:par>
                              <p:par>
                                <p:cTn id="19" presetID="22" presetClass="entr" presetSubtype="1" fill="hold" grpId="0"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250"/>
                                        <p:tgtEl>
                                          <p:spTgt spid="5"/>
                                        </p:tgtEl>
                                      </p:cBhvr>
                                    </p:animEffect>
                                  </p:childTnLst>
                                </p:cTn>
                              </p:par>
                              <p:par>
                                <p:cTn id="22" presetID="10" presetClass="entr" presetSubtype="0" fill="hold" nodeType="withEffect">
                                  <p:stCondLst>
                                    <p:cond delay="12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3400"/>
                            </p:stCondLst>
                            <p:childTnLst>
                              <p:par>
                                <p:cTn id="26" presetID="1" presetClass="entr" presetSubtype="0" fill="hold" grpId="0" nodeType="afterEffect">
                                  <p:stCondLst>
                                    <p:cond delay="1250"/>
                                  </p:stCondLst>
                                  <p:childTnLst>
                                    <p:set>
                                      <p:cBhvr>
                                        <p:cTn id="27" dur="1" fill="hold">
                                          <p:stCondLst>
                                            <p:cond delay="0"/>
                                          </p:stCondLst>
                                        </p:cTn>
                                        <p:tgtEl>
                                          <p:spTgt spid="13"/>
                                        </p:tgtEl>
                                        <p:attrNameLst>
                                          <p:attrName>style.visibility</p:attrName>
                                        </p:attrNameLst>
                                      </p:cBhvr>
                                      <p:to>
                                        <p:strVal val="visible"/>
                                      </p:to>
                                    </p:set>
                                  </p:childTnLst>
                                </p:cTn>
                              </p:par>
                              <p:par>
                                <p:cTn id="28" presetID="22" presetClass="entr" presetSubtype="1" fill="hold" grpId="0" nodeType="withEffect">
                                  <p:stCondLst>
                                    <p:cond delay="120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250"/>
                                        <p:tgtEl>
                                          <p:spTgt spid="15"/>
                                        </p:tgtEl>
                                      </p:cBhvr>
                                    </p:animEffect>
                                  </p:childTnLst>
                                </p:cTn>
                              </p:par>
                              <p:par>
                                <p:cTn id="31" presetID="10" presetClass="entr" presetSubtype="0" fill="hold" nodeType="withEffect">
                                  <p:stCondLst>
                                    <p:cond delay="12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P spid="5"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BD05-34CF-D405-3378-9A7CA8D1249F}"/>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E0CB0CFD-1A8B-0FB2-F4F2-470D57B37EF4}"/>
              </a:ext>
            </a:extLst>
          </p:cNvPr>
          <p:cNvSpPr txBox="1"/>
          <p:nvPr/>
        </p:nvSpPr>
        <p:spPr>
          <a:xfrm>
            <a:off x="-336819" y="852701"/>
            <a:ext cx="7778645"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من يذكرنا بخطوات كتابة وضعية التحول و تسلسل الأحداث؟</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5" name="Groupe 4">
            <a:extLst>
              <a:ext uri="{FF2B5EF4-FFF2-40B4-BE49-F238E27FC236}">
                <a16:creationId xmlns:a16="http://schemas.microsoft.com/office/drawing/2014/main" id="{FB44CEF8-C517-5016-1908-30D12ABD70BE}"/>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C852E405-C62B-5DAD-B50F-DF6E0E8BF6E6}"/>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7F8873F5-256D-F914-9839-D283455376A9}"/>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1" name="Image 10">
              <a:extLst>
                <a:ext uri="{FF2B5EF4-FFF2-40B4-BE49-F238E27FC236}">
                  <a16:creationId xmlns:a16="http://schemas.microsoft.com/office/drawing/2014/main" id="{AE0812FC-31B4-4CCA-FFFE-977FA1B1C3F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303180CF-CA27-00E7-433A-623B23FAD86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28551BA8-ED12-38C2-C5C6-EA3F51F60D2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ABA8C68E-8B51-E0D9-E9F3-063B1EABBD5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91330300-D3CC-F607-98A8-20D4C3CEDEAB}"/>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- 4</a:t>
              </a:r>
            </a:p>
          </p:txBody>
        </p:sp>
        <p:sp>
          <p:nvSpPr>
            <p:cNvPr id="20" name="Rectangle 19">
              <a:extLst>
                <a:ext uri="{FF2B5EF4-FFF2-40B4-BE49-F238E27FC236}">
                  <a16:creationId xmlns:a16="http://schemas.microsoft.com/office/drawing/2014/main" id="{87675E40-AE14-D53C-16E0-FB5D46C4AA77}"/>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grpSp>
      <p:pic>
        <p:nvPicPr>
          <p:cNvPr id="24" name="Espace réservé pour une image  18">
            <a:extLst>
              <a:ext uri="{FF2B5EF4-FFF2-40B4-BE49-F238E27FC236}">
                <a16:creationId xmlns:a16="http://schemas.microsoft.com/office/drawing/2014/main" id="{6524C905-E50E-BB54-F6BE-5CF85D4891E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3" name="Image 2">
            <a:extLst>
              <a:ext uri="{FF2B5EF4-FFF2-40B4-BE49-F238E27FC236}">
                <a16:creationId xmlns:a16="http://schemas.microsoft.com/office/drawing/2014/main" id="{06973A76-6EF9-872D-D27F-5FC988835C9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13883" y="2111700"/>
            <a:ext cx="7916233" cy="3601980"/>
          </a:xfrm>
          <a:prstGeom prst="rect">
            <a:avLst/>
          </a:prstGeom>
        </p:spPr>
      </p:pic>
    </p:spTree>
    <p:extLst>
      <p:ext uri="{BB962C8B-B14F-4D97-AF65-F5344CB8AC3E}">
        <p14:creationId xmlns:p14="http://schemas.microsoft.com/office/powerpoint/2010/main" val="410468041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B46E-49EA-2404-C03E-BC1D5B7EE071}"/>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BCAEF98-5EE9-8E3F-E39D-2103AFF2836F}"/>
              </a:ext>
            </a:extLst>
          </p:cNvPr>
          <p:cNvSpPr txBox="1"/>
          <p:nvPr/>
        </p:nvSpPr>
        <p:spPr>
          <a:xfrm>
            <a:off x="-336819" y="852701"/>
            <a:ext cx="7778645" cy="830997"/>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من يذكرنا بخطوات كتابة وضعية الحل؟</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5" name="Groupe 4">
            <a:extLst>
              <a:ext uri="{FF2B5EF4-FFF2-40B4-BE49-F238E27FC236}">
                <a16:creationId xmlns:a16="http://schemas.microsoft.com/office/drawing/2014/main" id="{8C730F9E-9B9F-F852-5950-EFBA87DFC463}"/>
              </a:ext>
            </a:extLst>
          </p:cNvPr>
          <p:cNvGrpSpPr/>
          <p:nvPr/>
        </p:nvGrpSpPr>
        <p:grpSpPr>
          <a:xfrm>
            <a:off x="492605" y="146630"/>
            <a:ext cx="7558419" cy="307209"/>
            <a:chOff x="552763" y="126524"/>
            <a:chExt cx="7558419" cy="307209"/>
          </a:xfrm>
        </p:grpSpPr>
        <p:sp>
          <p:nvSpPr>
            <p:cNvPr id="6" name="Rectangle 5">
              <a:extLst>
                <a:ext uri="{FF2B5EF4-FFF2-40B4-BE49-F238E27FC236}">
                  <a16:creationId xmlns:a16="http://schemas.microsoft.com/office/drawing/2014/main" id="{2E5E72A9-A562-1F53-6A8B-760FD3DC1266}"/>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الحــصة</a:t>
              </a:r>
            </a:p>
          </p:txBody>
        </p:sp>
        <p:sp>
          <p:nvSpPr>
            <p:cNvPr id="7" name="Rectangle 6">
              <a:extLst>
                <a:ext uri="{FF2B5EF4-FFF2-40B4-BE49-F238E27FC236}">
                  <a16:creationId xmlns:a16="http://schemas.microsoft.com/office/drawing/2014/main" id="{0008B9E7-F1FC-30FD-043D-4DE4BEF9A155}"/>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1" name="Image 10">
              <a:extLst>
                <a:ext uri="{FF2B5EF4-FFF2-40B4-BE49-F238E27FC236}">
                  <a16:creationId xmlns:a16="http://schemas.microsoft.com/office/drawing/2014/main" id="{BC90A78D-C847-52F9-59BF-D4360EC656E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2" name="Image 11">
              <a:extLst>
                <a:ext uri="{FF2B5EF4-FFF2-40B4-BE49-F238E27FC236}">
                  <a16:creationId xmlns:a16="http://schemas.microsoft.com/office/drawing/2014/main" id="{5618D038-DDB0-8825-4FDD-4671411B2ED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3" name="Image 12">
              <a:extLst>
                <a:ext uri="{FF2B5EF4-FFF2-40B4-BE49-F238E27FC236}">
                  <a16:creationId xmlns:a16="http://schemas.microsoft.com/office/drawing/2014/main" id="{397852BC-38B0-9854-3404-41FE5000B9A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4" name="Image 13">
              <a:extLst>
                <a:ext uri="{FF2B5EF4-FFF2-40B4-BE49-F238E27FC236}">
                  <a16:creationId xmlns:a16="http://schemas.microsoft.com/office/drawing/2014/main" id="{C18F11FF-9DDB-BE97-FB82-57574330277A}"/>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A1DFACC5-933F-463E-A4B2-FB661BEE199B}"/>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- 4</a:t>
              </a:r>
            </a:p>
          </p:txBody>
        </p:sp>
        <p:sp>
          <p:nvSpPr>
            <p:cNvPr id="20" name="Rectangle 19">
              <a:extLst>
                <a:ext uri="{FF2B5EF4-FFF2-40B4-BE49-F238E27FC236}">
                  <a16:creationId xmlns:a16="http://schemas.microsoft.com/office/drawing/2014/main" id="{CADA740A-D2F4-26A6-E719-F2B4575AC011}"/>
                </a:ext>
              </a:extLst>
            </p:cNvPr>
            <p:cNvSpPr>
              <a:spLocks/>
            </p:cNvSpPr>
            <p:nvPr/>
          </p:nvSpPr>
          <p:spPr>
            <a:xfrm>
              <a:off x="4365048" y="145733"/>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الإنتاج الكتابي</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- 3</a:t>
              </a:r>
            </a:p>
          </p:txBody>
        </p:sp>
      </p:grpSp>
      <p:pic>
        <p:nvPicPr>
          <p:cNvPr id="24" name="Espace réservé pour une image  18">
            <a:extLst>
              <a:ext uri="{FF2B5EF4-FFF2-40B4-BE49-F238E27FC236}">
                <a16:creationId xmlns:a16="http://schemas.microsoft.com/office/drawing/2014/main" id="{645065EC-A196-9F91-1215-629E5B79794A}"/>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a:extLst>
              <a:ext uri="{FF2B5EF4-FFF2-40B4-BE49-F238E27FC236}">
                <a16:creationId xmlns:a16="http://schemas.microsoft.com/office/drawing/2014/main" id="{D9CDEA84-25EC-4BB8-DEAD-9A94527C1F4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73371" y="1875453"/>
            <a:ext cx="8239338" cy="3601616"/>
          </a:xfrm>
          <a:prstGeom prst="rect">
            <a:avLst/>
          </a:prstGeom>
        </p:spPr>
      </p:pic>
    </p:spTree>
    <p:extLst>
      <p:ext uri="{BB962C8B-B14F-4D97-AF65-F5344CB8AC3E}">
        <p14:creationId xmlns:p14="http://schemas.microsoft.com/office/powerpoint/2010/main" val="245911677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8DED5-079E-7F2B-944E-27A712227629}"/>
              </a:ext>
            </a:extLst>
          </p:cNvPr>
          <p:cNvSpPr>
            <a:spLocks noGrp="1"/>
          </p:cNvSpPr>
          <p:nvPr>
            <p:ph type="title"/>
          </p:nvPr>
        </p:nvSpPr>
        <p:spPr/>
        <p:txBody>
          <a:bodyPr>
            <a:normAutofit/>
          </a:bodyPr>
          <a:lstStyle/>
          <a:p>
            <a:r>
              <a:rPr kumimoji="0" lang="ar-MA" sz="2400" b="1" i="0" u="none" strike="noStrike" kern="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الفائزون بنجمة السلوك الجيد هم : ............................................</a:t>
            </a:r>
            <a:endParaRPr lang="fr-MA" sz="2400" dirty="0"/>
          </a:p>
        </p:txBody>
      </p:sp>
      <p:pic>
        <p:nvPicPr>
          <p:cNvPr id="5" name="Joyful_Prize_Celebration_Animation">
            <a:hlinkClick r:id="" action="ppaction://media"/>
            <a:extLst>
              <a:ext uri="{FF2B5EF4-FFF2-40B4-BE49-F238E27FC236}">
                <a16:creationId xmlns:a16="http://schemas.microsoft.com/office/drawing/2014/main" id="{F1620410-F112-6210-3B13-37323E514AC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oupe 2">
            <a:extLst>
              <a:ext uri="{FF2B5EF4-FFF2-40B4-BE49-F238E27FC236}">
                <a16:creationId xmlns:a16="http://schemas.microsoft.com/office/drawing/2014/main" id="{6CCD1E32-B90D-9F23-2CF6-D326B08922AD}"/>
              </a:ext>
            </a:extLst>
          </p:cNvPr>
          <p:cNvGrpSpPr/>
          <p:nvPr/>
        </p:nvGrpSpPr>
        <p:grpSpPr>
          <a:xfrm>
            <a:off x="552763" y="126524"/>
            <a:ext cx="7558419" cy="303157"/>
            <a:chOff x="552763" y="126524"/>
            <a:chExt cx="7558419" cy="303157"/>
          </a:xfrm>
        </p:grpSpPr>
        <p:sp>
          <p:nvSpPr>
            <p:cNvPr id="4" name="Rectangle 3">
              <a:extLst>
                <a:ext uri="{FF2B5EF4-FFF2-40B4-BE49-F238E27FC236}">
                  <a16:creationId xmlns:a16="http://schemas.microsoft.com/office/drawing/2014/main" id="{2B61723C-711F-444C-8827-9168222DDBEE}"/>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اختــتام الحــصة</a:t>
              </a:r>
            </a:p>
          </p:txBody>
        </p:sp>
        <p:pic>
          <p:nvPicPr>
            <p:cNvPr id="7" name="Image 6">
              <a:extLst>
                <a:ext uri="{FF2B5EF4-FFF2-40B4-BE49-F238E27FC236}">
                  <a16:creationId xmlns:a16="http://schemas.microsoft.com/office/drawing/2014/main" id="{B5AB42F0-5787-9DD4-941E-25F5CCE0485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8" name="Image 7">
              <a:extLst>
                <a:ext uri="{FF2B5EF4-FFF2-40B4-BE49-F238E27FC236}">
                  <a16:creationId xmlns:a16="http://schemas.microsoft.com/office/drawing/2014/main" id="{CAC74EC2-667B-4EBB-8937-C7C8543FDB0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9" name="Image 8">
              <a:extLst>
                <a:ext uri="{FF2B5EF4-FFF2-40B4-BE49-F238E27FC236}">
                  <a16:creationId xmlns:a16="http://schemas.microsoft.com/office/drawing/2014/main" id="{5ED5E5DF-4943-BCE9-EFEF-159F005C44B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0" name="Image 9">
              <a:extLst>
                <a:ext uri="{FF2B5EF4-FFF2-40B4-BE49-F238E27FC236}">
                  <a16:creationId xmlns:a16="http://schemas.microsoft.com/office/drawing/2014/main" id="{E41237CE-11F0-AD69-2DA8-7E2D78A39DD4}"/>
                </a:ext>
              </a:extLst>
            </p:cNvPr>
            <p:cNvPicPr>
              <a:picLocks noChangeAspect="1"/>
            </p:cNvPicPr>
            <p:nvPr/>
          </p:nvPicPr>
          <p:blipFill>
            <a:blip r:embed="rId8">
              <a:alphaModFix/>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3" name="Rectangle 12">
              <a:extLst>
                <a:ext uri="{FF2B5EF4-FFF2-40B4-BE49-F238E27FC236}">
                  <a16:creationId xmlns:a16="http://schemas.microsoft.com/office/drawing/2014/main" id="{BD1A87B3-9A03-06F7-F1EB-189CAF501E2A}"/>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grpSp>
      <p:pic>
        <p:nvPicPr>
          <p:cNvPr id="16" name="Espace réservé pour une image  15">
            <a:extLst>
              <a:ext uri="{FF2B5EF4-FFF2-40B4-BE49-F238E27FC236}">
                <a16:creationId xmlns:a16="http://schemas.microsoft.com/office/drawing/2014/main" id="{1FFBB3A4-E47E-0A1F-4EDF-48C3A0DDFB2A}"/>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6" name="Rectangle 5">
            <a:extLst>
              <a:ext uri="{FF2B5EF4-FFF2-40B4-BE49-F238E27FC236}">
                <a16:creationId xmlns:a16="http://schemas.microsoft.com/office/drawing/2014/main" id="{2DDD4549-13B9-61B4-4A9F-F93521577652}"/>
              </a:ext>
            </a:extLst>
          </p:cNvPr>
          <p:cNvSpPr>
            <a:spLocks/>
          </p:cNvSpPr>
          <p:nvPr/>
        </p:nvSpPr>
        <p:spPr>
          <a:xfrm>
            <a:off x="2181020" y="172819"/>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- 4</a:t>
            </a:r>
          </a:p>
        </p:txBody>
      </p:sp>
      <p:sp>
        <p:nvSpPr>
          <p:cNvPr id="14" name="Rectangle 13">
            <a:extLst>
              <a:ext uri="{FF2B5EF4-FFF2-40B4-BE49-F238E27FC236}">
                <a16:creationId xmlns:a16="http://schemas.microsoft.com/office/drawing/2014/main" id="{032B9B83-9A9D-65EB-EC9E-3C5F879A23AE}"/>
              </a:ext>
            </a:extLst>
          </p:cNvPr>
          <p:cNvSpPr>
            <a:spLocks/>
          </p:cNvSpPr>
          <p:nvPr/>
        </p:nvSpPr>
        <p:spPr>
          <a:xfrm>
            <a:off x="4304890" y="165839"/>
            <a:ext cx="1475286" cy="2588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b="1" dirty="0">
                <a:solidFill>
                  <a:srgbClr val="565F88">
                    <a:alpha val="20000"/>
                  </a:srgbClr>
                </a:solidFill>
                <a:latin typeface="Microsoft Uighur" panose="02000000000000000000" pitchFamily="2" charset="-78"/>
                <a:cs typeface="Microsoft Uighur" panose="02000000000000000000" pitchFamily="2" charset="-78"/>
              </a:rPr>
              <a:t>الإنتاج الكتابي</a:t>
            </a:r>
            <a:r>
              <a:rPr lang="ar-MA" sz="2000" b="1" dirty="0">
                <a:solidFill>
                  <a:srgbClr val="565F88">
                    <a:alpha val="20000"/>
                  </a:srgbClr>
                </a:solidFill>
                <a:latin typeface="Microsoft Uighur" panose="02000000000000000000" pitchFamily="2" charset="-78"/>
                <a:cs typeface="Microsoft Uighur" panose="02000000000000000000" pitchFamily="2" charset="-78"/>
              </a:rPr>
              <a:t>- 3</a:t>
            </a:r>
          </a:p>
        </p:txBody>
      </p:sp>
    </p:spTree>
    <p:extLst>
      <p:ext uri="{BB962C8B-B14F-4D97-AF65-F5344CB8AC3E}">
        <p14:creationId xmlns:p14="http://schemas.microsoft.com/office/powerpoint/2010/main" val="624088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8E94-55AD-263E-48C3-ABC756564422}"/>
            </a:ext>
          </a:extLst>
        </p:cNvPr>
        <p:cNvGrpSpPr/>
        <p:nvPr/>
      </p:nvGrpSpPr>
      <p:grpSpPr>
        <a:xfrm>
          <a:off x="0" y="0"/>
          <a:ext cx="0" cy="0"/>
          <a:chOff x="0" y="0"/>
          <a:chExt cx="0" cy="0"/>
        </a:xfrm>
      </p:grpSpPr>
      <p:sp>
        <p:nvSpPr>
          <p:cNvPr id="5" name="Titre 1">
            <a:extLst>
              <a:ext uri="{FF2B5EF4-FFF2-40B4-BE49-F238E27FC236}">
                <a16:creationId xmlns:a16="http://schemas.microsoft.com/office/drawing/2014/main" id="{1715AF14-1EF2-15C2-E76B-FA03D66C74F3}"/>
              </a:ext>
            </a:extLst>
          </p:cNvPr>
          <p:cNvSpPr>
            <a:spLocks noGrp="1"/>
          </p:cNvSpPr>
          <p:nvPr>
            <p:ph type="title"/>
          </p:nvPr>
        </p:nvSpPr>
        <p:spPr>
          <a:xfrm>
            <a:off x="632373" y="756000"/>
            <a:ext cx="6840000" cy="612000"/>
          </a:xfrm>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 </a:t>
            </a:r>
            <a:endParaRPr lang="fr-FR" sz="2400" dirty="0"/>
          </a:p>
        </p:txBody>
      </p:sp>
      <p:pic>
        <p:nvPicPr>
          <p:cNvPr id="7" name="اختتام الحصة5_1">
            <a:hlinkClick r:id="" action="ppaction://media"/>
            <a:extLst>
              <a:ext uri="{FF2B5EF4-FFF2-40B4-BE49-F238E27FC236}">
                <a16:creationId xmlns:a16="http://schemas.microsoft.com/office/drawing/2014/main" id="{07E2D7E6-3EAF-0006-7B3B-1B980B35FB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1663" y="2439988"/>
            <a:ext cx="5400675" cy="3038475"/>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8EF55583-AF08-C2B5-6383-6599C8ED69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sp>
        <p:nvSpPr>
          <p:cNvPr id="13" name="Rectangle 12">
            <a:extLst>
              <a:ext uri="{FF2B5EF4-FFF2-40B4-BE49-F238E27FC236}">
                <a16:creationId xmlns:a16="http://schemas.microsoft.com/office/drawing/2014/main" id="{88F0BDE9-0EC3-9916-A553-24DB8DE75091}"/>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FEF8BCE8-EA6A-9762-D3D4-0D7C0FBBE3C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16" name="Image 15">
            <a:extLst>
              <a:ext uri="{FF2B5EF4-FFF2-40B4-BE49-F238E27FC236}">
                <a16:creationId xmlns:a16="http://schemas.microsoft.com/office/drawing/2014/main" id="{78230D68-39E9-FC1D-554B-FC0A0544774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17" name="Image 16">
            <a:extLst>
              <a:ext uri="{FF2B5EF4-FFF2-40B4-BE49-F238E27FC236}">
                <a16:creationId xmlns:a16="http://schemas.microsoft.com/office/drawing/2014/main" id="{94A90079-1A78-288F-4002-5299F3E596F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8" name="Image 17">
            <a:extLst>
              <a:ext uri="{FF2B5EF4-FFF2-40B4-BE49-F238E27FC236}">
                <a16:creationId xmlns:a16="http://schemas.microsoft.com/office/drawing/2014/main" id="{6C02F445-B0FE-347A-456A-D3964F0ED6A4}"/>
              </a:ext>
            </a:extLst>
          </p:cNvPr>
          <p:cNvPicPr>
            <a:picLocks noChangeAspect="1"/>
          </p:cNvPicPr>
          <p:nvPr/>
        </p:nvPicPr>
        <p:blipFill>
          <a:blip r:embed="rId9">
            <a:alphaModFix/>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9" name="Rectangle 18">
            <a:extLst>
              <a:ext uri="{FF2B5EF4-FFF2-40B4-BE49-F238E27FC236}">
                <a16:creationId xmlns:a16="http://schemas.microsoft.com/office/drawing/2014/main" id="{B7B17518-65D9-092A-F4CA-7C3D3BED9D39}"/>
              </a:ext>
            </a:extLst>
          </p:cNvPr>
          <p:cNvSpPr>
            <a:spLocks/>
          </p:cNvSpPr>
          <p:nvPr/>
        </p:nvSpPr>
        <p:spPr>
          <a:xfrm>
            <a:off x="4738133" y="166631"/>
            <a:ext cx="132784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ورشة القراءة</a:t>
            </a:r>
            <a:r>
              <a:rPr kumimoji="0" lang="fr-FR"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1 </a:t>
            </a:r>
            <a:endPar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20" name="Rectangle 19">
            <a:extLst>
              <a:ext uri="{FF2B5EF4-FFF2-40B4-BE49-F238E27FC236}">
                <a16:creationId xmlns:a16="http://schemas.microsoft.com/office/drawing/2014/main" id="{7955F57C-4BE8-5214-94BE-2C1D92F2CE5F}"/>
              </a:ext>
            </a:extLst>
          </p:cNvPr>
          <p:cNvSpPr>
            <a:spLocks/>
          </p:cNvSpPr>
          <p:nvPr/>
        </p:nvSpPr>
        <p:spPr>
          <a:xfrm>
            <a:off x="2638374" y="126524"/>
            <a:ext cx="134408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ورشة القراءة</a:t>
            </a:r>
            <a:r>
              <a:rPr kumimoji="0" lang="fr-FR"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2</a:t>
            </a:r>
            <a:r>
              <a:rPr kumimoji="0" lang="fr-FR"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n-cs"/>
              </a:rPr>
              <a:t> </a:t>
            </a:r>
            <a:endPar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2" name="Rectangle 1">
            <a:extLst>
              <a:ext uri="{FF2B5EF4-FFF2-40B4-BE49-F238E27FC236}">
                <a16:creationId xmlns:a16="http://schemas.microsoft.com/office/drawing/2014/main" id="{FA965166-E611-AD54-4B78-8BC9EC51B60A}"/>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3" name="Image 2">
            <a:extLst>
              <a:ext uri="{FF2B5EF4-FFF2-40B4-BE49-F238E27FC236}">
                <a16:creationId xmlns:a16="http://schemas.microsoft.com/office/drawing/2014/main" id="{AC05F5E7-A446-A764-A157-6DDA0013F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6992" y="690243"/>
            <a:ext cx="847392" cy="847392"/>
          </a:xfrm>
          <a:prstGeom prst="rect">
            <a:avLst/>
          </a:prstGeom>
        </p:spPr>
      </p:pic>
    </p:spTree>
    <p:extLst>
      <p:ext uri="{BB962C8B-B14F-4D97-AF65-F5344CB8AC3E}">
        <p14:creationId xmlns:p14="http://schemas.microsoft.com/office/powerpoint/2010/main" val="2801917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165265"/>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80%</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177279" y="3237527"/>
            <a:ext cx="6696000" cy="890781"/>
            <a:chOff x="1331545" y="2851205"/>
            <a:chExt cx="6696000"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فقرة باسترسال و الإجابة عن سؤال الفهم؛</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324910" y="5373983"/>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كتابة </a:t>
              </a:r>
              <a:r>
                <a:rPr lang="ar-MA" sz="2400" b="1" dirty="0">
                  <a:solidFill>
                    <a:srgbClr val="424D7B"/>
                  </a:solidFill>
                  <a:latin typeface="Microsoft Uighur" panose="02000000000000000000" pitchFamily="2" charset="-78"/>
                  <a:cs typeface="Microsoft Uighur" panose="02000000000000000000" pitchFamily="2" charset="-78"/>
                </a:rPr>
                <a:t>وضعية الحل لنص سردي</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a:t>
              </a:r>
            </a:p>
          </p:txBody>
        </p:sp>
      </p:grpSp>
      <p:grpSp>
        <p:nvGrpSpPr>
          <p:cNvPr id="5" name="Groupe 4">
            <a:extLst>
              <a:ext uri="{FF2B5EF4-FFF2-40B4-BE49-F238E27FC236}">
                <a16:creationId xmlns:a16="http://schemas.microsoft.com/office/drawing/2014/main" id="{81875928-B0DC-67EB-492C-F44B65F62A23}"/>
              </a:ext>
            </a:extLst>
          </p:cNvPr>
          <p:cNvGrpSpPr/>
          <p:nvPr/>
        </p:nvGrpSpPr>
        <p:grpSpPr>
          <a:xfrm>
            <a:off x="1329679" y="4280708"/>
            <a:ext cx="6696000" cy="890781"/>
            <a:chOff x="1331545" y="2851205"/>
            <a:chExt cx="6696000" cy="890781"/>
          </a:xfrm>
        </p:grpSpPr>
        <p:pic>
          <p:nvPicPr>
            <p:cNvPr id="6" name="Image 5">
              <a:extLst>
                <a:ext uri="{FF2B5EF4-FFF2-40B4-BE49-F238E27FC236}">
                  <a16:creationId xmlns:a16="http://schemas.microsoft.com/office/drawing/2014/main" id="{AAF1EFA8-51A8-40B5-FBFB-685261F1FCCC}"/>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7" name="Rectangle 6">
              <a:extLst>
                <a:ext uri="{FF2B5EF4-FFF2-40B4-BE49-F238E27FC236}">
                  <a16:creationId xmlns:a16="http://schemas.microsoft.com/office/drawing/2014/main" id="{D8D98B92-F14E-D408-A6A4-F9C87FB60E36}"/>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كتابة </a:t>
              </a:r>
              <a:r>
                <a:rPr lang="ar-MA" sz="2400" b="1" dirty="0">
                  <a:solidFill>
                    <a:srgbClr val="424D7B"/>
                  </a:solidFill>
                  <a:latin typeface="Microsoft Uighur" panose="02000000000000000000" pitchFamily="2" charset="-78"/>
                  <a:cs typeface="Microsoft Uighur" panose="02000000000000000000" pitchFamily="2" charset="-78"/>
                </a:rPr>
                <a:t>وضعية التحول و تسلسل الأحداث لنص سردي</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a:t>
              </a:r>
            </a:p>
          </p:txBody>
        </p:sp>
      </p:grpSp>
    </p:spTree>
    <p:extLst>
      <p:ext uri="{BB962C8B-B14F-4D97-AF65-F5344CB8AC3E}">
        <p14:creationId xmlns:p14="http://schemas.microsoft.com/office/powerpoint/2010/main" val="128347043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1343766"/>
            <a:ext cx="7886700" cy="720000"/>
          </a:xfrm>
        </p:spPr>
        <p:txBody>
          <a:bodyPr/>
          <a:lstStyle/>
          <a:p>
            <a:r>
              <a:rPr lang="ar-AE" sz="4000" dirty="0"/>
              <a:t>  ا</a:t>
            </a:r>
            <a:r>
              <a:rPr lang="ar-MA" sz="4400" dirty="0">
                <a:solidFill>
                  <a:srgbClr val="424D7B"/>
                </a:solidFill>
                <a:latin typeface="Dosis ExtraBold" pitchFamily="2" charset="0"/>
                <a:cs typeface="Microsoft Uighur" panose="02000000000000000000" pitchFamily="2" charset="-78"/>
              </a:rPr>
              <a:t>فتتاح</a:t>
            </a:r>
            <a:r>
              <a:rPr lang="ar-MA" sz="4000" dirty="0"/>
              <a:t> </a:t>
            </a:r>
            <a:r>
              <a:rPr lang="ar-MA" sz="4400" dirty="0">
                <a:solidFill>
                  <a:srgbClr val="424D7B"/>
                </a:solidFill>
                <a:latin typeface="Dosis ExtraBold" pitchFamily="2" charset="0"/>
                <a:cs typeface="Microsoft Uighur" panose="02000000000000000000" pitchFamily="2" charset="-78"/>
              </a:rPr>
              <a:t>الحصة</a:t>
            </a:r>
            <a:endParaRPr lang="fr-MA" sz="4400" dirty="0">
              <a:solidFill>
                <a:srgbClr val="424D7B"/>
              </a:solidFill>
              <a:latin typeface="Dosis ExtraBold" pitchFamily="2" charset="0"/>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872" y="1562109"/>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7053" y="2361254"/>
            <a:ext cx="7789894" cy="277623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165590" y="3406523"/>
            <a:ext cx="4500000" cy="102289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ترحيب</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نشاط اعتيادي : الطلاقة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790710" y="2223045"/>
            <a:ext cx="1380506" cy="523220"/>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a:t>
            </a: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2415862"/>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2226741"/>
            <a:ext cx="540000" cy="540000"/>
          </a:xfrm>
          <a:prstGeom prst="rect">
            <a:avLst/>
          </a:prstGeom>
        </p:spPr>
      </p:pic>
    </p:spTree>
    <p:extLst>
      <p:ext uri="{BB962C8B-B14F-4D97-AF65-F5344CB8AC3E}">
        <p14:creationId xmlns:p14="http://schemas.microsoft.com/office/powerpoint/2010/main" val="809956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64D9AC60-B943-9244-8F5A-B587DB9D5896}"/>
              </a:ext>
            </a:extLst>
          </p:cNvPr>
          <p:cNvSpPr>
            <a:spLocks noGrp="1"/>
          </p:cNvSpPr>
          <p:nvPr>
            <p:ph type="title"/>
          </p:nvPr>
        </p:nvSpPr>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dirty="0"/>
          </a:p>
        </p:txBody>
      </p:sp>
      <p:pic>
        <p:nvPicPr>
          <p:cNvPr id="19" name="Espace réservé pour une image  10">
            <a:extLst>
              <a:ext uri="{FF2B5EF4-FFF2-40B4-BE49-F238E27FC236}">
                <a16:creationId xmlns:a16="http://schemas.microsoft.com/office/drawing/2014/main" id="{96C6E4D0-07A7-3FA9-8E8C-EB6BD84F4798}"/>
              </a:ext>
            </a:extLst>
          </p:cNvPr>
          <p:cNvPicPr>
            <a:picLocks noChangeAspect="1"/>
          </p:cNvPicPr>
          <p:nvPr/>
        </p:nvPicPr>
        <p:blipFill rotWithShape="1">
          <a:blip r:embed="rId2">
            <a:extLst>
              <a:ext uri="{28A0092B-C50C-407E-A947-70E740481C1C}">
                <a14:useLocalDpi xmlns:a14="http://schemas.microsoft.com/office/drawing/2010/main" val="0"/>
              </a:ext>
            </a:extLst>
          </a:blip>
          <a:srcRect l="-17371" r="-17371"/>
          <a:stretch>
            <a:fillRect/>
          </a:stretch>
        </p:blipFill>
        <p:spPr>
          <a:xfrm>
            <a:off x="1871663" y="2160588"/>
            <a:ext cx="5400675" cy="3598862"/>
          </a:xfrm>
          <a:prstGeom prst="roundRect">
            <a:avLst>
              <a:gd name="adj" fmla="val 11828"/>
            </a:avLst>
          </a:prstGeom>
        </p:spPr>
      </p:pic>
      <p:pic>
        <p:nvPicPr>
          <p:cNvPr id="13" name="Espace réservé pour une image  12">
            <a:extLst>
              <a:ext uri="{FF2B5EF4-FFF2-40B4-BE49-F238E27FC236}">
                <a16:creationId xmlns:a16="http://schemas.microsoft.com/office/drawing/2014/main" id="{907EB4BE-FE38-0DFA-CDC8-1C9524F1136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grpSp>
        <p:nvGrpSpPr>
          <p:cNvPr id="7" name="Groupe 6">
            <a:extLst>
              <a:ext uri="{FF2B5EF4-FFF2-40B4-BE49-F238E27FC236}">
                <a16:creationId xmlns:a16="http://schemas.microsoft.com/office/drawing/2014/main" id="{A37E59B5-02E1-9AA5-77D5-5315A8D3DD3F}"/>
              </a:ext>
            </a:extLst>
          </p:cNvPr>
          <p:cNvGrpSpPr/>
          <p:nvPr/>
        </p:nvGrpSpPr>
        <p:grpSpPr>
          <a:xfrm>
            <a:off x="552763" y="126524"/>
            <a:ext cx="7558419" cy="307209"/>
            <a:chOff x="552763" y="126524"/>
            <a:chExt cx="7558419" cy="307209"/>
          </a:xfrm>
        </p:grpSpPr>
        <p:sp>
          <p:nvSpPr>
            <p:cNvPr id="2" name="Rectangle 1">
              <a:extLst>
                <a:ext uri="{FF2B5EF4-FFF2-40B4-BE49-F238E27FC236}">
                  <a16:creationId xmlns:a16="http://schemas.microsoft.com/office/drawing/2014/main" id="{F6D4985B-AF01-653C-62EA-F0DFD11B0AE0}"/>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4" name="Rectangle 3">
              <a:extLst>
                <a:ext uri="{FF2B5EF4-FFF2-40B4-BE49-F238E27FC236}">
                  <a16:creationId xmlns:a16="http://schemas.microsoft.com/office/drawing/2014/main" id="{AE34BFBC-BC75-953E-AE2B-8FFD17E21422}"/>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6" name="Image 5">
              <a:extLst>
                <a:ext uri="{FF2B5EF4-FFF2-40B4-BE49-F238E27FC236}">
                  <a16:creationId xmlns:a16="http://schemas.microsoft.com/office/drawing/2014/main" id="{37F77E56-CDE6-FFD9-C9D3-4CE7CEDA4F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8" name="Image 7">
              <a:extLst>
                <a:ext uri="{FF2B5EF4-FFF2-40B4-BE49-F238E27FC236}">
                  <a16:creationId xmlns:a16="http://schemas.microsoft.com/office/drawing/2014/main" id="{D4F4E337-02DF-99A5-3C56-9221875755F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9" name="Image 8">
              <a:extLst>
                <a:ext uri="{FF2B5EF4-FFF2-40B4-BE49-F238E27FC236}">
                  <a16:creationId xmlns:a16="http://schemas.microsoft.com/office/drawing/2014/main" id="{9C3CFD3B-BF0E-9BB2-959D-C27D579AB82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0" name="Image 9">
              <a:extLst>
                <a:ext uri="{FF2B5EF4-FFF2-40B4-BE49-F238E27FC236}">
                  <a16:creationId xmlns:a16="http://schemas.microsoft.com/office/drawing/2014/main" id="{A1E5428C-93EB-C586-6835-949FC0B2A1C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3" name="Rectangle 2">
              <a:extLst>
                <a:ext uri="{FF2B5EF4-FFF2-40B4-BE49-F238E27FC236}">
                  <a16:creationId xmlns:a16="http://schemas.microsoft.com/office/drawing/2014/main" id="{F820445C-BCA6-278C-F8FA-C410E25253C5}"/>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5" name="Rectangle 4">
              <a:extLst>
                <a:ext uri="{FF2B5EF4-FFF2-40B4-BE49-F238E27FC236}">
                  <a16:creationId xmlns:a16="http://schemas.microsoft.com/office/drawing/2014/main" id="{818CB0D9-6FF6-E9E3-A30D-1FC74634C782}"/>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- 3</a:t>
              </a:r>
            </a:p>
          </p:txBody>
        </p:sp>
      </p:grpSp>
    </p:spTree>
    <p:extLst>
      <p:ext uri="{BB962C8B-B14F-4D97-AF65-F5344CB8AC3E}">
        <p14:creationId xmlns:p14="http://schemas.microsoft.com/office/powerpoint/2010/main" val="31883377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B36A-79AA-2C06-CA0A-36A57C171EA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F69FCEB-E6D3-3214-9635-C7943DCD6814}"/>
              </a:ext>
            </a:extLst>
          </p:cNvPr>
          <p:cNvSpPr>
            <a:spLocks noGrp="1"/>
          </p:cNvSpPr>
          <p:nvPr>
            <p:ph type="title"/>
          </p:nvPr>
        </p:nvSpPr>
        <p:spPr>
          <a:xfrm>
            <a:off x="619331" y="827874"/>
            <a:ext cx="6840000"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قبل أن نبدأ حصة اليوم سأذكركم بشروط الحصول على نجمة السلوك الجيد. </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في كل حصة سيفوز ثلاثة منكم بالنجمة</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0AAD3BF1-7D2E-FACA-261E-CA695624DC8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id="{19667EF2-F06F-ABCC-7D6F-19961FF8A10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D823B439-8A8F-3ADE-918A-5827308EAEB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id="{32F1A851-0699-9B33-537C-308F882A5D84}"/>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9" name="Google Shape;1245;p5">
            <a:extLst>
              <a:ext uri="{FF2B5EF4-FFF2-40B4-BE49-F238E27FC236}">
                <a16:creationId xmlns:a16="http://schemas.microsoft.com/office/drawing/2014/main" id="{19BD340D-6C96-2F0A-F208-FAA9A7FECDE6}"/>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0" name="Google Shape;1244;p5">
            <a:extLst>
              <a:ext uri="{FF2B5EF4-FFF2-40B4-BE49-F238E27FC236}">
                <a16:creationId xmlns:a16="http://schemas.microsoft.com/office/drawing/2014/main" id="{7FA6A52C-9DD3-EC2B-490A-DC1381822700}"/>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21" name="Image 20">
            <a:extLst>
              <a:ext uri="{FF2B5EF4-FFF2-40B4-BE49-F238E27FC236}">
                <a16:creationId xmlns:a16="http://schemas.microsoft.com/office/drawing/2014/main" id="{97BD9C6F-4011-629A-B399-E0C8DECA92C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9" name="Espace réservé pour une image  12">
            <a:extLst>
              <a:ext uri="{FF2B5EF4-FFF2-40B4-BE49-F238E27FC236}">
                <a16:creationId xmlns:a16="http://schemas.microsoft.com/office/drawing/2014/main" id="{81BE30F2-0366-9B7F-3BF5-A737BD5749B4}"/>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3" name="Rectangle 2">
            <a:extLst>
              <a:ext uri="{FF2B5EF4-FFF2-40B4-BE49-F238E27FC236}">
                <a16:creationId xmlns:a16="http://schemas.microsoft.com/office/drawing/2014/main" id="{D634C147-01A1-331B-DA3E-1BF7D4163CA1}"/>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5" name="Rectangle 4">
            <a:extLst>
              <a:ext uri="{FF2B5EF4-FFF2-40B4-BE49-F238E27FC236}">
                <a16:creationId xmlns:a16="http://schemas.microsoft.com/office/drawing/2014/main" id="{F93766DD-90C5-6C85-0A74-5447A0FA984E}"/>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- 3</a:t>
            </a:r>
          </a:p>
        </p:txBody>
      </p:sp>
      <p:sp>
        <p:nvSpPr>
          <p:cNvPr id="6" name="Google Shape;1333;p8">
            <a:extLst>
              <a:ext uri="{FF2B5EF4-FFF2-40B4-BE49-F238E27FC236}">
                <a16:creationId xmlns:a16="http://schemas.microsoft.com/office/drawing/2014/main" id="{F2540D37-AFF9-3310-3811-3897A15AD4A2}"/>
              </a:ext>
            </a:extLst>
          </p:cNvPr>
          <p:cNvSpPr txBox="1"/>
          <p:nvPr/>
        </p:nvSpPr>
        <p:spPr>
          <a:xfrm>
            <a:off x="899410" y="2847510"/>
            <a:ext cx="5534525"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lvl="0" algn="r" defTabSz="914400" rtl="1">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أَثْناءَ </a:t>
            </a:r>
            <a:r>
              <a:rPr lang="ar-MA" sz="3600" kern="0" dirty="0">
                <a:latin typeface="Microsoft Uighur" panose="02000000000000000000" pitchFamily="2" charset="-78"/>
                <a:cs typeface="Microsoft Uighur" panose="02000000000000000000" pitchFamily="2" charset="-78"/>
                <a:sym typeface="Arial"/>
              </a:rPr>
              <a:t>شَرْحِ </a:t>
            </a:r>
            <a:r>
              <a:rPr lang="ar-MA" sz="3600" kern="0" dirty="0" err="1">
                <a:latin typeface="Microsoft Uighur" panose="02000000000000000000" pitchFamily="2" charset="-78"/>
                <a:cs typeface="Microsoft Uighur" panose="02000000000000000000" pitchFamily="2" charset="-78"/>
                <a:sym typeface="Arial"/>
              </a:rPr>
              <a:t>ٱلْأُسْتاذ</a:t>
            </a:r>
            <a:r>
              <a:rPr lang="ar-MA" sz="3600" kern="0" dirty="0">
                <a:latin typeface="Microsoft Uighur" panose="02000000000000000000" pitchFamily="2" charset="-78"/>
                <a:cs typeface="Microsoft Uighur" panose="02000000000000000000" pitchFamily="2" charset="-78"/>
                <a:sym typeface="Arial"/>
              </a:rPr>
              <a:t>(ة) لِلدَّرْسِ </a:t>
            </a: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أَنْتَبِهُ وَأُرَكِّزُ</a:t>
            </a:r>
            <a:r>
              <a:rPr kumimoji="0" lang="ar-MA" sz="3600" b="1" i="0" u="none" strike="noStrike" kern="0" cap="none" spc="0" normalizeH="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جَيِّداً</a:t>
            </a: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a:t>
            </a:r>
          </a:p>
        </p:txBody>
      </p:sp>
      <p:pic>
        <p:nvPicPr>
          <p:cNvPr id="7" name="Image 6">
            <a:extLst>
              <a:ext uri="{FF2B5EF4-FFF2-40B4-BE49-F238E27FC236}">
                <a16:creationId xmlns:a16="http://schemas.microsoft.com/office/drawing/2014/main" id="{ED07B075-974B-91FC-CFE6-6DA08E0E30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935" y="1695624"/>
            <a:ext cx="2139304" cy="2139304"/>
          </a:xfrm>
          <a:prstGeom prst="rect">
            <a:avLst/>
          </a:prstGeom>
        </p:spPr>
      </p:pic>
      <p:pic>
        <p:nvPicPr>
          <p:cNvPr id="11" name="Image 10">
            <a:extLst>
              <a:ext uri="{FF2B5EF4-FFF2-40B4-BE49-F238E27FC236}">
                <a16:creationId xmlns:a16="http://schemas.microsoft.com/office/drawing/2014/main" id="{F9CC6A6D-5BDD-B41E-9498-BD5C24032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474" y="4016328"/>
            <a:ext cx="2139304" cy="2139304"/>
          </a:xfrm>
          <a:prstGeom prst="rect">
            <a:avLst/>
          </a:prstGeom>
        </p:spPr>
      </p:pic>
      <p:sp>
        <p:nvSpPr>
          <p:cNvPr id="13" name="Google Shape;1333;p8">
            <a:extLst>
              <a:ext uri="{FF2B5EF4-FFF2-40B4-BE49-F238E27FC236}">
                <a16:creationId xmlns:a16="http://schemas.microsoft.com/office/drawing/2014/main" id="{57F8AAF2-7C87-690C-6BBE-592BB5EAA504}"/>
              </a:ext>
            </a:extLst>
          </p:cNvPr>
          <p:cNvSpPr txBox="1"/>
          <p:nvPr/>
        </p:nvSpPr>
        <p:spPr>
          <a:xfrm>
            <a:off x="789949" y="4901436"/>
            <a:ext cx="5534525"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lvl="0" algn="r" defTabSz="914400" rtl="1">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أَثْناءَ </a:t>
            </a:r>
            <a:r>
              <a:rPr lang="ar-MA" sz="3600" kern="0" dirty="0">
                <a:latin typeface="Microsoft Uighur" panose="02000000000000000000" pitchFamily="2" charset="-78"/>
                <a:cs typeface="Microsoft Uighur" panose="02000000000000000000" pitchFamily="2" charset="-78"/>
                <a:sym typeface="Arial"/>
              </a:rPr>
              <a:t>حِصَّةِ ٱلْقِراءَةِ</a:t>
            </a: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أُتابِعُ مَعَ</a:t>
            </a:r>
            <a:r>
              <a:rPr kumimoji="0" lang="ar-MA" sz="3600" b="1" i="0" u="none" strike="noStrike" kern="0" cap="none" spc="0" normalizeH="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زُمَلائي بِأصْبُعي</a:t>
            </a: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a:t>
            </a:r>
          </a:p>
        </p:txBody>
      </p:sp>
    </p:spTree>
    <p:extLst>
      <p:ext uri="{BB962C8B-B14F-4D97-AF65-F5344CB8AC3E}">
        <p14:creationId xmlns:p14="http://schemas.microsoft.com/office/powerpoint/2010/main" val="1171830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650AE-744E-3E3F-F2DB-3E90C29092CF}"/>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764D3382-BF3A-0C43-2E8A-6206339A5E4B}"/>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ضعوا اللوحة على الطاولة ، الكراسة والدفتر والمقلمة في القمطر</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2400" dirty="0"/>
          </a:p>
        </p:txBody>
      </p:sp>
      <p:pic>
        <p:nvPicPr>
          <p:cNvPr id="26" name="Espace réservé pour une image  4">
            <a:extLst>
              <a:ext uri="{FF2B5EF4-FFF2-40B4-BE49-F238E27FC236}">
                <a16:creationId xmlns:a16="http://schemas.microsoft.com/office/drawing/2014/main" id="{0EF54EB2-1BC0-215D-EDB5-90A3708CB60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p:blipFill>
        <p:spPr>
          <a:xfrm>
            <a:off x="7959600" y="684000"/>
            <a:ext cx="792000" cy="792000"/>
          </a:xfrm>
        </p:spPr>
      </p:pic>
      <p:sp>
        <p:nvSpPr>
          <p:cNvPr id="4" name="ZoneTexte 3">
            <a:extLst>
              <a:ext uri="{FF2B5EF4-FFF2-40B4-BE49-F238E27FC236}">
                <a16:creationId xmlns:a16="http://schemas.microsoft.com/office/drawing/2014/main" id="{4D960C60-DD8F-D307-44D1-1B69D88149E0}"/>
              </a:ext>
            </a:extLst>
          </p:cNvPr>
          <p:cNvSpPr txBox="1"/>
          <p:nvPr/>
        </p:nvSpPr>
        <p:spPr>
          <a:xfrm>
            <a:off x="3006969" y="29893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Class AR_NV_05_1">
            <a:hlinkClick r:id="" action="ppaction://media"/>
            <a:extLst>
              <a:ext uri="{FF2B5EF4-FFF2-40B4-BE49-F238E27FC236}">
                <a16:creationId xmlns:a16="http://schemas.microsoft.com/office/drawing/2014/main" id="{88C9B6DC-4C52-16AC-B1DE-54E91DF4B2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513" y="2160588"/>
            <a:ext cx="7038975" cy="3959225"/>
          </a:xfrm>
          <a:prstGeom prst="rect">
            <a:avLst/>
          </a:prstGeom>
        </p:spPr>
      </p:pic>
      <p:pic>
        <p:nvPicPr>
          <p:cNvPr id="30" name="Image 29" descr="Une image contenant noir, obscurité&#10;&#10;Le contenu généré par l’IA peut être incorrect.">
            <a:extLst>
              <a:ext uri="{FF2B5EF4-FFF2-40B4-BE49-F238E27FC236}">
                <a16:creationId xmlns:a16="http://schemas.microsoft.com/office/drawing/2014/main" id="{798D1611-79C9-5D35-8B37-6A4459C7E4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grpSp>
        <p:nvGrpSpPr>
          <p:cNvPr id="3" name="Groupe 2">
            <a:extLst>
              <a:ext uri="{FF2B5EF4-FFF2-40B4-BE49-F238E27FC236}">
                <a16:creationId xmlns:a16="http://schemas.microsoft.com/office/drawing/2014/main" id="{164D2232-3579-9067-6358-A939E32E052E}"/>
              </a:ext>
            </a:extLst>
          </p:cNvPr>
          <p:cNvGrpSpPr/>
          <p:nvPr/>
        </p:nvGrpSpPr>
        <p:grpSpPr>
          <a:xfrm>
            <a:off x="552763" y="126524"/>
            <a:ext cx="7558419" cy="307209"/>
            <a:chOff x="552763" y="126524"/>
            <a:chExt cx="7558419" cy="307209"/>
          </a:xfrm>
        </p:grpSpPr>
        <p:sp>
          <p:nvSpPr>
            <p:cNvPr id="5" name="Rectangle 4">
              <a:extLst>
                <a:ext uri="{FF2B5EF4-FFF2-40B4-BE49-F238E27FC236}">
                  <a16:creationId xmlns:a16="http://schemas.microsoft.com/office/drawing/2014/main" id="{B5FF543E-3021-EFEA-BAEC-3B0415DC8D9A}"/>
                </a:ext>
              </a:extLst>
            </p:cNvPr>
            <p:cNvSpPr>
              <a:spLocks/>
            </p:cNvSpPr>
            <p:nvPr/>
          </p:nvSpPr>
          <p:spPr>
            <a:xfrm>
              <a:off x="55276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id="{14E6AC76-575B-D681-CF2A-BF5621B5D460}"/>
                </a:ext>
              </a:extLst>
            </p:cNvPr>
            <p:cNvSpPr>
              <a:spLocks/>
            </p:cNvSpPr>
            <p:nvPr/>
          </p:nvSpPr>
          <p:spPr>
            <a:xfrm>
              <a:off x="6573113" y="14168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7" name="Image 6">
              <a:extLst>
                <a:ext uri="{FF2B5EF4-FFF2-40B4-BE49-F238E27FC236}">
                  <a16:creationId xmlns:a16="http://schemas.microsoft.com/office/drawing/2014/main" id="{9C80DC1D-AFE4-2324-E8AB-331DB2EF8D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33113" y="136455"/>
              <a:ext cx="278069" cy="278069"/>
            </a:xfrm>
            <a:prstGeom prst="rect">
              <a:avLst/>
            </a:prstGeom>
            <a:ln>
              <a:noFill/>
            </a:ln>
          </p:spPr>
        </p:pic>
        <p:pic>
          <p:nvPicPr>
            <p:cNvPr id="8" name="Image 7">
              <a:extLst>
                <a:ext uri="{FF2B5EF4-FFF2-40B4-BE49-F238E27FC236}">
                  <a16:creationId xmlns:a16="http://schemas.microsoft.com/office/drawing/2014/main" id="{D57B5CE9-AD3F-5FFF-4180-6EF18761A76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67689" y="136455"/>
              <a:ext cx="278069" cy="278069"/>
            </a:xfrm>
            <a:prstGeom prst="rect">
              <a:avLst/>
            </a:prstGeom>
            <a:ln>
              <a:noFill/>
            </a:ln>
          </p:spPr>
        </p:pic>
        <p:pic>
          <p:nvPicPr>
            <p:cNvPr id="9" name="Image 8">
              <a:extLst>
                <a:ext uri="{FF2B5EF4-FFF2-40B4-BE49-F238E27FC236}">
                  <a16:creationId xmlns:a16="http://schemas.microsoft.com/office/drawing/2014/main" id="{A03682EA-8BA7-CB2C-4080-0777267DE90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3983309" y="136455"/>
              <a:ext cx="278069" cy="278069"/>
            </a:xfrm>
            <a:prstGeom prst="rect">
              <a:avLst/>
            </a:prstGeom>
            <a:ln>
              <a:noFill/>
            </a:ln>
          </p:spPr>
        </p:pic>
        <p:pic>
          <p:nvPicPr>
            <p:cNvPr id="10" name="Image 9">
              <a:extLst>
                <a:ext uri="{FF2B5EF4-FFF2-40B4-BE49-F238E27FC236}">
                  <a16:creationId xmlns:a16="http://schemas.microsoft.com/office/drawing/2014/main" id="{FBE0041A-D7CD-64D0-063C-6848A39A91DD}"/>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1859439" y="126524"/>
              <a:ext cx="278069" cy="278069"/>
            </a:xfrm>
            <a:prstGeom prst="rect">
              <a:avLst/>
            </a:prstGeom>
            <a:ln>
              <a:noFill/>
            </a:ln>
          </p:spPr>
        </p:pic>
        <p:sp>
          <p:nvSpPr>
            <p:cNvPr id="11" name="Rectangle 10">
              <a:extLst>
                <a:ext uri="{FF2B5EF4-FFF2-40B4-BE49-F238E27FC236}">
                  <a16:creationId xmlns:a16="http://schemas.microsoft.com/office/drawing/2014/main" id="{506DEDA5-C1C9-D05D-1B6F-2EE621F1D346}"/>
                </a:ext>
              </a:extLst>
            </p:cNvPr>
            <p:cNvSpPr>
              <a:spLocks/>
            </p:cNvSpPr>
            <p:nvPr/>
          </p:nvSpPr>
          <p:spPr>
            <a:xfrm>
              <a:off x="2241178" y="152713"/>
              <a:ext cx="1559818"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- 4</a:t>
              </a:r>
            </a:p>
          </p:txBody>
        </p:sp>
        <p:sp>
          <p:nvSpPr>
            <p:cNvPr id="13" name="Rectangle 12">
              <a:extLst>
                <a:ext uri="{FF2B5EF4-FFF2-40B4-BE49-F238E27FC236}">
                  <a16:creationId xmlns:a16="http://schemas.microsoft.com/office/drawing/2014/main" id="{4EFCF28E-4A4E-BFFD-2F1C-13D076C15B46}"/>
                </a:ext>
              </a:extLst>
            </p:cNvPr>
            <p:cNvSpPr>
              <a:spLocks/>
            </p:cNvSpPr>
            <p:nvPr/>
          </p:nvSpPr>
          <p:spPr>
            <a:xfrm>
              <a:off x="4365048" y="145733"/>
              <a:ext cx="1424572" cy="28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الإنتاج الكتابي</a:t>
              </a:r>
              <a:r>
                <a:rPr kumimoji="0" lang="ar-MA"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- 3</a:t>
              </a:r>
            </a:p>
          </p:txBody>
        </p:sp>
      </p:grpSp>
    </p:spTree>
    <p:extLst>
      <p:ext uri="{BB962C8B-B14F-4D97-AF65-F5344CB8AC3E}">
        <p14:creationId xmlns:p14="http://schemas.microsoft.com/office/powerpoint/2010/main" val="4066879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06"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29"/>
                                        </p:tgtEl>
                                      </p:cBhvr>
                                    </p:cmd>
                                  </p:childTnLst>
                                </p:cTn>
                              </p:par>
                            </p:childTnLst>
                          </p:cTn>
                        </p:par>
                      </p:childTnLst>
                    </p:cTn>
                  </p:par>
                </p:childTnLst>
              </p:cTn>
              <p:nextCondLst>
                <p:cond evt="onClick" delay="0">
                  <p:tgtEl>
                    <p:spTgt spid="29"/>
                  </p:tgtEl>
                </p:cond>
              </p:nextCondLst>
            </p:seq>
            <p:video>
              <p:cMediaNode vol="80000">
                <p:cTn id="14" fill="hold" display="0">
                  <p:stCondLst>
                    <p:cond delay="indefinite"/>
                  </p:stCondLst>
                </p:cTn>
                <p:tgtEl>
                  <p:spTgt spid="29"/>
                </p:tgtEl>
              </p:cMediaNode>
            </p:video>
          </p:childTnLst>
        </p:cTn>
      </p:par>
    </p:tnLst>
  </p:timing>
</p:sld>
</file>

<file path=ppt/theme/theme1.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05- افتتاح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شاط اعتيادي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ورشة الكتاب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اختتام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18167</TotalTime>
  <Words>2137</Words>
  <Application>Microsoft Office PowerPoint</Application>
  <PresentationFormat>Affichage à l'écran (4:3)</PresentationFormat>
  <Paragraphs>299</Paragraphs>
  <Slides>43</Slides>
  <Notes>0</Notes>
  <HiddenSlides>0</HiddenSlides>
  <MMClips>5</MMClips>
  <ScaleCrop>false</ScaleCrop>
  <HeadingPairs>
    <vt:vector size="6" baseType="variant">
      <vt:variant>
        <vt:lpstr>Polices utilisées</vt:lpstr>
      </vt:variant>
      <vt:variant>
        <vt:i4>10</vt:i4>
      </vt:variant>
      <vt:variant>
        <vt:lpstr>Thème</vt:lpstr>
      </vt:variant>
      <vt:variant>
        <vt:i4>14</vt:i4>
      </vt:variant>
      <vt:variant>
        <vt:lpstr>Titres des diapositives</vt:lpstr>
      </vt:variant>
      <vt:variant>
        <vt:i4>43</vt:i4>
      </vt:variant>
    </vt:vector>
  </HeadingPairs>
  <TitlesOfParts>
    <vt:vector size="67" baseType="lpstr">
      <vt:lpstr>Calibri Light</vt:lpstr>
      <vt:lpstr>Dosis</vt:lpstr>
      <vt:lpstr>Microsoft Uighur</vt:lpstr>
      <vt:lpstr>Dosis Medium</vt:lpstr>
      <vt:lpstr>Dosis ExtraBold</vt:lpstr>
      <vt:lpstr>Wingdings</vt:lpstr>
      <vt:lpstr>Calibri</vt:lpstr>
      <vt:lpstr>Arial</vt:lpstr>
      <vt:lpstr>Dosis SemiBold</vt:lpstr>
      <vt:lpstr>Modern Love</vt:lpstr>
      <vt:lpstr>2_Thème Office</vt:lpstr>
      <vt:lpstr>افتتاح الحصة nv</vt:lpstr>
      <vt:lpstr>2_01- نشاط اعتيادي</vt:lpstr>
      <vt:lpstr>نشاط اعتيادي nv</vt:lpstr>
      <vt:lpstr>ورشة الكتابة nv</vt:lpstr>
      <vt:lpstr>اختتام الحصة nv</vt:lpstr>
      <vt:lpstr>3_Env-Enseignant</vt:lpstr>
      <vt:lpstr>3_Thème Office</vt:lpstr>
      <vt:lpstr>1_Env-Enseignant</vt:lpstr>
      <vt:lpstr>1_Thème Office</vt:lpstr>
      <vt:lpstr>01- نشاط اعتيادي</vt:lpstr>
      <vt:lpstr>1_01- نشاط اعتيادي</vt:lpstr>
      <vt:lpstr>3_01- نشاط اعتيادي</vt:lpstr>
      <vt:lpstr>2_05- افتتاح الحصة</vt:lpstr>
      <vt:lpstr>Présentation PowerPoint</vt:lpstr>
      <vt:lpstr>Présentation PowerPoint</vt:lpstr>
      <vt:lpstr>تنظيم حصص الأسبوع الثاني</vt:lpstr>
      <vt:lpstr>هيكلة حصة اليوم</vt:lpstr>
      <vt:lpstr>عند نهاية الحصة</vt:lpstr>
      <vt:lpstr>  افتتاح الحصة</vt:lpstr>
      <vt:lpstr>مرحبا بكم ، سنبدأ  حصة اللغة العربية.</vt:lpstr>
      <vt:lpstr>قبل أن نبدأ حصة اليوم سأذكركم بشروط الحصول على نجمة السلوك الجيد.  في كل حصة سيفوز ثلاثة منكم بالنجمة</vt:lpstr>
      <vt:lpstr>ضعوا اللوحة على الطاولة ، الكراسة والدفتر والمقلمة في القمطر.</vt:lpstr>
      <vt:lpstr>Présentation PowerPoint</vt:lpstr>
      <vt:lpstr>Présentation PowerPoint</vt:lpstr>
      <vt:lpstr>Présentation PowerPoint</vt:lpstr>
      <vt:lpstr>Présentation PowerPoint</vt:lpstr>
      <vt:lpstr>ورشة الكتابة – الحصة 3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ورشة الكتابة – الحصة 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الفائزون بنجمة السلوك الجيد هم : ............................................</vt:lpstr>
      <vt:lpstr>إلى اللقاء في الحصة المقبلة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155</cp:revision>
  <dcterms:created xsi:type="dcterms:W3CDTF">2023-09-20T21:35:22Z</dcterms:created>
  <dcterms:modified xsi:type="dcterms:W3CDTF">2025-12-21T12:41:29Z</dcterms:modified>
</cp:coreProperties>
</file>