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8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1"/>
    <p:sldMasterId id="2147483687" r:id="rId2"/>
    <p:sldMasterId id="2147483710" r:id="rId3"/>
    <p:sldMasterId id="2147483720" r:id="rId4"/>
    <p:sldMasterId id="2147483747" r:id="rId5"/>
    <p:sldMasterId id="2147483763" r:id="rId6"/>
    <p:sldMasterId id="2147483788" r:id="rId7"/>
    <p:sldMasterId id="2147483812" r:id="rId8"/>
    <p:sldMasterId id="2147483836" r:id="rId9"/>
  </p:sldMasterIdLst>
  <p:notesMasterIdLst>
    <p:notesMasterId r:id="rId48"/>
  </p:notesMasterIdLst>
  <p:sldIdLst>
    <p:sldId id="2147482768" r:id="rId10"/>
    <p:sldId id="2147482474" r:id="rId11"/>
    <p:sldId id="2147482477" r:id="rId12"/>
    <p:sldId id="2147482480" r:id="rId13"/>
    <p:sldId id="2147482735" r:id="rId14"/>
    <p:sldId id="2147482733" r:id="rId15"/>
    <p:sldId id="2147482736" r:id="rId16"/>
    <p:sldId id="2147482737" r:id="rId17"/>
    <p:sldId id="2147482769" r:id="rId18"/>
    <p:sldId id="2147482770" r:id="rId19"/>
    <p:sldId id="2147482771" r:id="rId20"/>
    <p:sldId id="2147482741" r:id="rId21"/>
    <p:sldId id="2147482772" r:id="rId22"/>
    <p:sldId id="2147482773" r:id="rId23"/>
    <p:sldId id="2147482774" r:id="rId24"/>
    <p:sldId id="2147482722" r:id="rId25"/>
    <p:sldId id="2147482775" r:id="rId26"/>
    <p:sldId id="2147482742" r:id="rId27"/>
    <p:sldId id="2147482487" r:id="rId28"/>
    <p:sldId id="2147482503" r:id="rId29"/>
    <p:sldId id="2147482499" r:id="rId30"/>
    <p:sldId id="2147482749" r:id="rId31"/>
    <p:sldId id="2147482776" r:id="rId32"/>
    <p:sldId id="2147482757" r:id="rId33"/>
    <p:sldId id="2147482758" r:id="rId34"/>
    <p:sldId id="2147482760" r:id="rId35"/>
    <p:sldId id="2147482625" r:id="rId36"/>
    <p:sldId id="2147482761" r:id="rId37"/>
    <p:sldId id="2147482759" r:id="rId38"/>
    <p:sldId id="2147482762" r:id="rId39"/>
    <p:sldId id="2147482504" r:id="rId40"/>
    <p:sldId id="2147482778" r:id="rId41"/>
    <p:sldId id="2147482777" r:id="rId42"/>
    <p:sldId id="2147482763" r:id="rId43"/>
    <p:sldId id="2147482764" r:id="rId44"/>
    <p:sldId id="2147482765" r:id="rId45"/>
    <p:sldId id="2147482766" r:id="rId46"/>
    <p:sldId id="2147482600" r:id="rId47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osis Medium" panose="020B0604020202020204" charset="0"/>
      <p:regular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Dosis ExtraBold" panose="020B0604020202020204" charset="0"/>
      <p:bold r:id="rId58"/>
    </p:embeddedFont>
    <p:embeddedFont>
      <p:font typeface="Modern Love" panose="020B0604020202020204" charset="0"/>
      <p:regular r:id="rId59"/>
    </p:embeddedFont>
    <p:embeddedFont>
      <p:font typeface="Sakkal Majalla" panose="02000000000000000000" pitchFamily="2" charset="-78"/>
      <p:regular r:id="rId60"/>
      <p:bold r:id="rId61"/>
    </p:embeddedFont>
    <p:embeddedFont>
      <p:font typeface="Dosis" panose="020B0604020202020204" charset="0"/>
      <p:regular r:id="rId62"/>
      <p:bold r:id="rId63"/>
    </p:embeddedFont>
    <p:embeddedFont>
      <p:font typeface="Dosis SemiBold" panose="020B0604020202020204" charset="0"/>
      <p:bold r:id="rId64"/>
    </p:embeddedFont>
    <p:embeddedFont>
      <p:font typeface="Microsoft Tai Le" panose="020B0502040204020203" pitchFamily="34" charset="0"/>
      <p:regular r:id="rId65"/>
      <p:bold r:id="rId6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D6E9EA"/>
    <a:srgbClr val="7FB9BE"/>
    <a:srgbClr val="555F87"/>
    <a:srgbClr val="ECF8FB"/>
    <a:srgbClr val="1E3F48"/>
    <a:srgbClr val="F6F6F6"/>
    <a:srgbClr val="106585"/>
    <a:srgbClr val="70B1B6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CD4208-EA7F-496F-9EFF-FE9ACB26900C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MA"/>
        </a:p>
      </dgm:t>
    </dgm:pt>
    <dgm:pt modelId="{89FCACBC-EDDD-4B99-A7E3-CBC2F259A0FE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5444E7CD-665E-4D31-BCD6-0BA78B730292}" type="parTrans" cxnId="{A4305858-0FD4-41CB-B119-F2E8E0C06A2B}">
      <dgm:prSet/>
      <dgm:spPr/>
      <dgm:t>
        <a:bodyPr/>
        <a:lstStyle/>
        <a:p>
          <a:endParaRPr lang="fr-MA"/>
        </a:p>
      </dgm:t>
    </dgm:pt>
    <dgm:pt modelId="{2FF055A0-DA55-41BA-856D-B3B805DB062C}" type="sibTrans" cxnId="{A4305858-0FD4-41CB-B119-F2E8E0C06A2B}">
      <dgm:prSet/>
      <dgm:spPr/>
      <dgm:t>
        <a:bodyPr/>
        <a:lstStyle/>
        <a:p>
          <a:endParaRPr lang="fr-MA"/>
        </a:p>
      </dgm:t>
    </dgm:pt>
    <dgm:pt modelId="{C7524FD5-8D33-40DE-B2DD-B5E1A586F4D6}">
      <dgm:prSet phldrT="[Texte]" phldr="0" custT="1"/>
      <dgm:spPr/>
      <dgm:t>
        <a:bodyPr/>
        <a:lstStyle/>
        <a:p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0BC1C39-3CEE-485D-B0ED-2972DF51D91B}" type="parTrans" cxnId="{148B9A6F-3DE3-478E-AC1B-DDA8721CFE9E}">
      <dgm:prSet/>
      <dgm:spPr/>
      <dgm:t>
        <a:bodyPr/>
        <a:lstStyle/>
        <a:p>
          <a:endParaRPr lang="fr-MA"/>
        </a:p>
      </dgm:t>
    </dgm:pt>
    <dgm:pt modelId="{78DFA7B1-A186-4E1F-A927-44C9705C56F5}" type="sibTrans" cxnId="{148B9A6F-3DE3-478E-AC1B-DDA8721CFE9E}">
      <dgm:prSet/>
      <dgm:spPr/>
      <dgm:t>
        <a:bodyPr/>
        <a:lstStyle/>
        <a:p>
          <a:endParaRPr lang="fr-MA"/>
        </a:p>
      </dgm:t>
    </dgm:pt>
    <dgm:pt modelId="{3B8693F2-ED6C-4AEE-9C53-8B29BC3AEE0D}">
      <dgm:prSet phldrT="[Texte]" phldr="0" custT="1"/>
      <dgm:spPr/>
      <dgm:t>
        <a:bodyPr/>
        <a:lstStyle/>
        <a:p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16C0050-4987-4470-AE3D-502D142E5F80}" type="parTrans" cxnId="{92B9423B-AD52-4F55-855D-1EDC4C3D6F6F}">
      <dgm:prSet/>
      <dgm:spPr/>
      <dgm:t>
        <a:bodyPr/>
        <a:lstStyle/>
        <a:p>
          <a:endParaRPr lang="fr-MA"/>
        </a:p>
      </dgm:t>
    </dgm:pt>
    <dgm:pt modelId="{18FC799E-3D83-4BA2-B294-C9CAD49AC948}" type="sibTrans" cxnId="{92B9423B-AD52-4F55-855D-1EDC4C3D6F6F}">
      <dgm:prSet/>
      <dgm:spPr/>
      <dgm:t>
        <a:bodyPr/>
        <a:lstStyle/>
        <a:p>
          <a:endParaRPr lang="fr-MA"/>
        </a:p>
      </dgm:t>
    </dgm:pt>
    <dgm:pt modelId="{8A1ADDF9-8BAC-4295-9771-08353EB22DB3}">
      <dgm:prSet phldrT="[Texte]" phldr="0" custT="1"/>
      <dgm:spPr/>
      <dgm:t>
        <a:bodyPr/>
        <a:lstStyle/>
        <a:p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45246B9-0EFE-4D80-90C0-8A08450746FC}" type="parTrans" cxnId="{89BA886D-1449-420F-9DA0-4DD9B05DC85A}">
      <dgm:prSet/>
      <dgm:spPr/>
      <dgm:t>
        <a:bodyPr/>
        <a:lstStyle/>
        <a:p>
          <a:endParaRPr lang="fr-MA"/>
        </a:p>
      </dgm:t>
    </dgm:pt>
    <dgm:pt modelId="{1AD2FCEF-D28A-45FB-9E3F-D6C5CD6F820D}" type="sibTrans" cxnId="{89BA886D-1449-420F-9DA0-4DD9B05DC85A}">
      <dgm:prSet/>
      <dgm:spPr/>
      <dgm:t>
        <a:bodyPr/>
        <a:lstStyle/>
        <a:p>
          <a:endParaRPr lang="fr-MA"/>
        </a:p>
      </dgm:t>
    </dgm:pt>
    <dgm:pt modelId="{97E6F3C8-0AF2-425F-BCC3-DFCACD2D7129}" type="pres">
      <dgm:prSet presAssocID="{06CD4208-EA7F-496F-9EFF-FE9ACB2690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F898853-0FAD-47D4-BEA2-6ADB00209BE2}" type="pres">
      <dgm:prSet presAssocID="{89FCACBC-EDDD-4B99-A7E3-CBC2F259A0FE}" presName="hierRoot1" presStyleCnt="0">
        <dgm:presLayoutVars>
          <dgm:hierBranch val="init"/>
        </dgm:presLayoutVars>
      </dgm:prSet>
      <dgm:spPr/>
    </dgm:pt>
    <dgm:pt modelId="{5ABC8DAC-D793-4B5F-9327-94D447804C4E}" type="pres">
      <dgm:prSet presAssocID="{89FCACBC-EDDD-4B99-A7E3-CBC2F259A0FE}" presName="rootComposite1" presStyleCnt="0"/>
      <dgm:spPr/>
    </dgm:pt>
    <dgm:pt modelId="{2FF5A8EE-A138-480C-A4EA-6B3B083EA846}" type="pres">
      <dgm:prSet presAssocID="{89FCACBC-EDDD-4B99-A7E3-CBC2F259A0FE}" presName="rootText1" presStyleLbl="node0" presStyleIdx="0" presStyleCnt="1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D477D815-1F96-4D54-85B9-0F8C39FEDB0F}" type="pres">
      <dgm:prSet presAssocID="{89FCACBC-EDDD-4B99-A7E3-CBC2F259A0FE}" presName="rootConnector1" presStyleLbl="node1" presStyleIdx="0" presStyleCnt="0"/>
      <dgm:spPr/>
      <dgm:t>
        <a:bodyPr/>
        <a:lstStyle/>
        <a:p>
          <a:endParaRPr lang="fr-FR"/>
        </a:p>
      </dgm:t>
    </dgm:pt>
    <dgm:pt modelId="{BE3752A5-F700-4868-8D98-DE81C7429ED8}" type="pres">
      <dgm:prSet presAssocID="{89FCACBC-EDDD-4B99-A7E3-CBC2F259A0FE}" presName="hierChild2" presStyleCnt="0"/>
      <dgm:spPr/>
    </dgm:pt>
    <dgm:pt modelId="{81B5582D-9600-4A69-A434-5B72103AE05A}" type="pres">
      <dgm:prSet presAssocID="{00BC1C39-3CEE-485D-B0ED-2972DF51D91B}" presName="Name37" presStyleLbl="parChTrans1D2" presStyleIdx="0" presStyleCnt="3"/>
      <dgm:spPr/>
      <dgm:t>
        <a:bodyPr/>
        <a:lstStyle/>
        <a:p>
          <a:endParaRPr lang="fr-FR"/>
        </a:p>
      </dgm:t>
    </dgm:pt>
    <dgm:pt modelId="{DEF7FA11-4D76-42FB-AF61-C28423789523}" type="pres">
      <dgm:prSet presAssocID="{C7524FD5-8D33-40DE-B2DD-B5E1A586F4D6}" presName="hierRoot2" presStyleCnt="0">
        <dgm:presLayoutVars>
          <dgm:hierBranch val="init"/>
        </dgm:presLayoutVars>
      </dgm:prSet>
      <dgm:spPr/>
    </dgm:pt>
    <dgm:pt modelId="{6B58E735-029A-4CE5-8887-E49C0DEC9542}" type="pres">
      <dgm:prSet presAssocID="{C7524FD5-8D33-40DE-B2DD-B5E1A586F4D6}" presName="rootComposite" presStyleCnt="0"/>
      <dgm:spPr/>
    </dgm:pt>
    <dgm:pt modelId="{29B20706-0099-4F28-90C2-D012C93F0788}" type="pres">
      <dgm:prSet presAssocID="{C7524FD5-8D33-40DE-B2DD-B5E1A586F4D6}" presName="rootText" presStyleLbl="node2" presStyleIdx="0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15AF3F4E-D076-4459-99B6-FCE000785DAF}" type="pres">
      <dgm:prSet presAssocID="{C7524FD5-8D33-40DE-B2DD-B5E1A586F4D6}" presName="rootConnector" presStyleLbl="node2" presStyleIdx="0" presStyleCnt="3"/>
      <dgm:spPr/>
      <dgm:t>
        <a:bodyPr/>
        <a:lstStyle/>
        <a:p>
          <a:endParaRPr lang="fr-FR"/>
        </a:p>
      </dgm:t>
    </dgm:pt>
    <dgm:pt modelId="{387FAE7C-8FB8-43C2-A2B0-6E10F5710828}" type="pres">
      <dgm:prSet presAssocID="{C7524FD5-8D33-40DE-B2DD-B5E1A586F4D6}" presName="hierChild4" presStyleCnt="0"/>
      <dgm:spPr/>
    </dgm:pt>
    <dgm:pt modelId="{860235AD-4BC0-4CF3-842B-2D3BE2870E2B}" type="pres">
      <dgm:prSet presAssocID="{C7524FD5-8D33-40DE-B2DD-B5E1A586F4D6}" presName="hierChild5" presStyleCnt="0"/>
      <dgm:spPr/>
    </dgm:pt>
    <dgm:pt modelId="{C484D76E-913B-4099-846B-C3B3B7617A57}" type="pres">
      <dgm:prSet presAssocID="{016C0050-4987-4470-AE3D-502D142E5F80}" presName="Name37" presStyleLbl="parChTrans1D2" presStyleIdx="1" presStyleCnt="3"/>
      <dgm:spPr/>
      <dgm:t>
        <a:bodyPr/>
        <a:lstStyle/>
        <a:p>
          <a:endParaRPr lang="fr-FR"/>
        </a:p>
      </dgm:t>
    </dgm:pt>
    <dgm:pt modelId="{1C2F3E07-158A-493C-8907-29AEB4DF8C4A}" type="pres">
      <dgm:prSet presAssocID="{3B8693F2-ED6C-4AEE-9C53-8B29BC3AEE0D}" presName="hierRoot2" presStyleCnt="0">
        <dgm:presLayoutVars>
          <dgm:hierBranch val="init"/>
        </dgm:presLayoutVars>
      </dgm:prSet>
      <dgm:spPr/>
    </dgm:pt>
    <dgm:pt modelId="{A567BD19-3E95-4A11-81D5-8273FD62058A}" type="pres">
      <dgm:prSet presAssocID="{3B8693F2-ED6C-4AEE-9C53-8B29BC3AEE0D}" presName="rootComposite" presStyleCnt="0"/>
      <dgm:spPr/>
    </dgm:pt>
    <dgm:pt modelId="{DDF36D98-770E-4D3F-8C9A-2177EC188E1C}" type="pres">
      <dgm:prSet presAssocID="{3B8693F2-ED6C-4AEE-9C53-8B29BC3AEE0D}" presName="rootText" presStyleLbl="node2" presStyleIdx="1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B3F2C17C-CE56-4994-954F-7E1D44D0A575}" type="pres">
      <dgm:prSet presAssocID="{3B8693F2-ED6C-4AEE-9C53-8B29BC3AEE0D}" presName="rootConnector" presStyleLbl="node2" presStyleIdx="1" presStyleCnt="3"/>
      <dgm:spPr/>
      <dgm:t>
        <a:bodyPr/>
        <a:lstStyle/>
        <a:p>
          <a:endParaRPr lang="fr-FR"/>
        </a:p>
      </dgm:t>
    </dgm:pt>
    <dgm:pt modelId="{A5356577-685A-4E49-88DE-352258E05E89}" type="pres">
      <dgm:prSet presAssocID="{3B8693F2-ED6C-4AEE-9C53-8B29BC3AEE0D}" presName="hierChild4" presStyleCnt="0"/>
      <dgm:spPr/>
    </dgm:pt>
    <dgm:pt modelId="{8133C288-6F57-4107-90F9-798C0536DDF8}" type="pres">
      <dgm:prSet presAssocID="{3B8693F2-ED6C-4AEE-9C53-8B29BC3AEE0D}" presName="hierChild5" presStyleCnt="0"/>
      <dgm:spPr/>
    </dgm:pt>
    <dgm:pt modelId="{D96DBD0C-A7F1-4C97-A308-28C38C1C7A30}" type="pres">
      <dgm:prSet presAssocID="{745246B9-0EFE-4D80-90C0-8A08450746FC}" presName="Name37" presStyleLbl="parChTrans1D2" presStyleIdx="2" presStyleCnt="3"/>
      <dgm:spPr/>
      <dgm:t>
        <a:bodyPr/>
        <a:lstStyle/>
        <a:p>
          <a:endParaRPr lang="fr-FR"/>
        </a:p>
      </dgm:t>
    </dgm:pt>
    <dgm:pt modelId="{DAE42945-748F-482F-8E05-47D5204C5954}" type="pres">
      <dgm:prSet presAssocID="{8A1ADDF9-8BAC-4295-9771-08353EB22DB3}" presName="hierRoot2" presStyleCnt="0">
        <dgm:presLayoutVars>
          <dgm:hierBranch val="init"/>
        </dgm:presLayoutVars>
      </dgm:prSet>
      <dgm:spPr/>
    </dgm:pt>
    <dgm:pt modelId="{1EFED80F-5C05-452D-A87D-925A2AE2240B}" type="pres">
      <dgm:prSet presAssocID="{8A1ADDF9-8BAC-4295-9771-08353EB22DB3}" presName="rootComposite" presStyleCnt="0"/>
      <dgm:spPr/>
    </dgm:pt>
    <dgm:pt modelId="{D82CF807-7901-492C-AEBF-F691CAF3BC37}" type="pres">
      <dgm:prSet presAssocID="{8A1ADDF9-8BAC-4295-9771-08353EB22DB3}" presName="rootText" presStyleLbl="node2" presStyleIdx="2" presStyleCnt="3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94E745D4-87F5-47E9-B05A-524CE6EDAB1E}" type="pres">
      <dgm:prSet presAssocID="{8A1ADDF9-8BAC-4295-9771-08353EB22DB3}" presName="rootConnector" presStyleLbl="node2" presStyleIdx="2" presStyleCnt="3"/>
      <dgm:spPr/>
      <dgm:t>
        <a:bodyPr/>
        <a:lstStyle/>
        <a:p>
          <a:endParaRPr lang="fr-FR"/>
        </a:p>
      </dgm:t>
    </dgm:pt>
    <dgm:pt modelId="{6961F37B-CCB1-4E42-A016-B7908340BE91}" type="pres">
      <dgm:prSet presAssocID="{8A1ADDF9-8BAC-4295-9771-08353EB22DB3}" presName="hierChild4" presStyleCnt="0"/>
      <dgm:spPr/>
    </dgm:pt>
    <dgm:pt modelId="{22F15783-FE02-4824-8372-96AD8D916B98}" type="pres">
      <dgm:prSet presAssocID="{8A1ADDF9-8BAC-4295-9771-08353EB22DB3}" presName="hierChild5" presStyleCnt="0"/>
      <dgm:spPr/>
    </dgm:pt>
    <dgm:pt modelId="{1ECFE229-FEAC-4A73-8373-9055971BFC9B}" type="pres">
      <dgm:prSet presAssocID="{89FCACBC-EDDD-4B99-A7E3-CBC2F259A0FE}" presName="hierChild3" presStyleCnt="0"/>
      <dgm:spPr/>
    </dgm:pt>
  </dgm:ptLst>
  <dgm:cxnLst>
    <dgm:cxn modelId="{148B9A6F-3DE3-478E-AC1B-DDA8721CFE9E}" srcId="{89FCACBC-EDDD-4B99-A7E3-CBC2F259A0FE}" destId="{C7524FD5-8D33-40DE-B2DD-B5E1A586F4D6}" srcOrd="0" destOrd="0" parTransId="{00BC1C39-3CEE-485D-B0ED-2972DF51D91B}" sibTransId="{78DFA7B1-A186-4E1F-A927-44C9705C56F5}"/>
    <dgm:cxn modelId="{92B9423B-AD52-4F55-855D-1EDC4C3D6F6F}" srcId="{89FCACBC-EDDD-4B99-A7E3-CBC2F259A0FE}" destId="{3B8693F2-ED6C-4AEE-9C53-8B29BC3AEE0D}" srcOrd="1" destOrd="0" parTransId="{016C0050-4987-4470-AE3D-502D142E5F80}" sibTransId="{18FC799E-3D83-4BA2-B294-C9CAD49AC948}"/>
    <dgm:cxn modelId="{DA6989A2-5406-45A1-B5B5-4EE95E8E3C80}" type="presOf" srcId="{C7524FD5-8D33-40DE-B2DD-B5E1A586F4D6}" destId="{15AF3F4E-D076-4459-99B6-FCE000785DAF}" srcOrd="1" destOrd="0" presId="urn:microsoft.com/office/officeart/2005/8/layout/orgChart1"/>
    <dgm:cxn modelId="{2D89D9E7-8D63-49DC-829A-F9A16B1DE716}" type="presOf" srcId="{745246B9-0EFE-4D80-90C0-8A08450746FC}" destId="{D96DBD0C-A7F1-4C97-A308-28C38C1C7A30}" srcOrd="0" destOrd="0" presId="urn:microsoft.com/office/officeart/2005/8/layout/orgChart1"/>
    <dgm:cxn modelId="{7DCD3371-3D3B-4CE8-A489-913C22ECDB48}" type="presOf" srcId="{016C0050-4987-4470-AE3D-502D142E5F80}" destId="{C484D76E-913B-4099-846B-C3B3B7617A57}" srcOrd="0" destOrd="0" presId="urn:microsoft.com/office/officeart/2005/8/layout/orgChart1"/>
    <dgm:cxn modelId="{6DC2A2FB-B8DD-49C1-A540-D00E6EC290EF}" type="presOf" srcId="{3B8693F2-ED6C-4AEE-9C53-8B29BC3AEE0D}" destId="{B3F2C17C-CE56-4994-954F-7E1D44D0A575}" srcOrd="1" destOrd="0" presId="urn:microsoft.com/office/officeart/2005/8/layout/orgChart1"/>
    <dgm:cxn modelId="{31AC67C4-882E-45C5-B02F-B26C9A4282E9}" type="presOf" srcId="{8A1ADDF9-8BAC-4295-9771-08353EB22DB3}" destId="{94E745D4-87F5-47E9-B05A-524CE6EDAB1E}" srcOrd="1" destOrd="0" presId="urn:microsoft.com/office/officeart/2005/8/layout/orgChart1"/>
    <dgm:cxn modelId="{A4305858-0FD4-41CB-B119-F2E8E0C06A2B}" srcId="{06CD4208-EA7F-496F-9EFF-FE9ACB26900C}" destId="{89FCACBC-EDDD-4B99-A7E3-CBC2F259A0FE}" srcOrd="0" destOrd="0" parTransId="{5444E7CD-665E-4D31-BCD6-0BA78B730292}" sibTransId="{2FF055A0-DA55-41BA-856D-B3B805DB062C}"/>
    <dgm:cxn modelId="{7A34A145-DC01-4FD1-98E6-79FD3595D807}" type="presOf" srcId="{89FCACBC-EDDD-4B99-A7E3-CBC2F259A0FE}" destId="{D477D815-1F96-4D54-85B9-0F8C39FEDB0F}" srcOrd="1" destOrd="0" presId="urn:microsoft.com/office/officeart/2005/8/layout/orgChart1"/>
    <dgm:cxn modelId="{89BA886D-1449-420F-9DA0-4DD9B05DC85A}" srcId="{89FCACBC-EDDD-4B99-A7E3-CBC2F259A0FE}" destId="{8A1ADDF9-8BAC-4295-9771-08353EB22DB3}" srcOrd="2" destOrd="0" parTransId="{745246B9-0EFE-4D80-90C0-8A08450746FC}" sibTransId="{1AD2FCEF-D28A-45FB-9E3F-D6C5CD6F820D}"/>
    <dgm:cxn modelId="{42B439B4-F76B-4844-84F7-ADCC0C02ECBA}" type="presOf" srcId="{89FCACBC-EDDD-4B99-A7E3-CBC2F259A0FE}" destId="{2FF5A8EE-A138-480C-A4EA-6B3B083EA846}" srcOrd="0" destOrd="0" presId="urn:microsoft.com/office/officeart/2005/8/layout/orgChart1"/>
    <dgm:cxn modelId="{CD32CB45-751A-45DF-8CC4-1919B3CA7A93}" type="presOf" srcId="{06CD4208-EA7F-496F-9EFF-FE9ACB26900C}" destId="{97E6F3C8-0AF2-425F-BCC3-DFCACD2D7129}" srcOrd="0" destOrd="0" presId="urn:microsoft.com/office/officeart/2005/8/layout/orgChart1"/>
    <dgm:cxn modelId="{8AF4D1F4-6F17-4AD8-9642-E9284E6FF6FB}" type="presOf" srcId="{00BC1C39-3CEE-485D-B0ED-2972DF51D91B}" destId="{81B5582D-9600-4A69-A434-5B72103AE05A}" srcOrd="0" destOrd="0" presId="urn:microsoft.com/office/officeart/2005/8/layout/orgChart1"/>
    <dgm:cxn modelId="{9E9B48B5-88A0-4F2B-B4E2-C80F32D7C9AA}" type="presOf" srcId="{3B8693F2-ED6C-4AEE-9C53-8B29BC3AEE0D}" destId="{DDF36D98-770E-4D3F-8C9A-2177EC188E1C}" srcOrd="0" destOrd="0" presId="urn:microsoft.com/office/officeart/2005/8/layout/orgChart1"/>
    <dgm:cxn modelId="{15DE68FE-4923-42DC-B7E2-5CCB5E2B6D79}" type="presOf" srcId="{C7524FD5-8D33-40DE-B2DD-B5E1A586F4D6}" destId="{29B20706-0099-4F28-90C2-D012C93F0788}" srcOrd="0" destOrd="0" presId="urn:microsoft.com/office/officeart/2005/8/layout/orgChart1"/>
    <dgm:cxn modelId="{E835D4E7-ED52-44D1-806F-C61DBD0618DD}" type="presOf" srcId="{8A1ADDF9-8BAC-4295-9771-08353EB22DB3}" destId="{D82CF807-7901-492C-AEBF-F691CAF3BC37}" srcOrd="0" destOrd="0" presId="urn:microsoft.com/office/officeart/2005/8/layout/orgChart1"/>
    <dgm:cxn modelId="{79CB319D-B4FA-47DB-B408-891320F1ADC7}" type="presParOf" srcId="{97E6F3C8-0AF2-425F-BCC3-DFCACD2D7129}" destId="{5F898853-0FAD-47D4-BEA2-6ADB00209BE2}" srcOrd="0" destOrd="0" presId="urn:microsoft.com/office/officeart/2005/8/layout/orgChart1"/>
    <dgm:cxn modelId="{A529DB83-7797-41D5-AC0E-93DEC86A2E40}" type="presParOf" srcId="{5F898853-0FAD-47D4-BEA2-6ADB00209BE2}" destId="{5ABC8DAC-D793-4B5F-9327-94D447804C4E}" srcOrd="0" destOrd="0" presId="urn:microsoft.com/office/officeart/2005/8/layout/orgChart1"/>
    <dgm:cxn modelId="{9269C8A8-9283-4499-B263-3157A4E63912}" type="presParOf" srcId="{5ABC8DAC-D793-4B5F-9327-94D447804C4E}" destId="{2FF5A8EE-A138-480C-A4EA-6B3B083EA846}" srcOrd="0" destOrd="0" presId="urn:microsoft.com/office/officeart/2005/8/layout/orgChart1"/>
    <dgm:cxn modelId="{AC2B6511-AA77-4818-A70F-FF128301AF4E}" type="presParOf" srcId="{5ABC8DAC-D793-4B5F-9327-94D447804C4E}" destId="{D477D815-1F96-4D54-85B9-0F8C39FEDB0F}" srcOrd="1" destOrd="0" presId="urn:microsoft.com/office/officeart/2005/8/layout/orgChart1"/>
    <dgm:cxn modelId="{0E109F73-0B08-4118-A8D5-37BE41903CE7}" type="presParOf" srcId="{5F898853-0FAD-47D4-BEA2-6ADB00209BE2}" destId="{BE3752A5-F700-4868-8D98-DE81C7429ED8}" srcOrd="1" destOrd="0" presId="urn:microsoft.com/office/officeart/2005/8/layout/orgChart1"/>
    <dgm:cxn modelId="{B7B39FFF-B0A0-4409-8ADD-DD83AB8C6F86}" type="presParOf" srcId="{BE3752A5-F700-4868-8D98-DE81C7429ED8}" destId="{81B5582D-9600-4A69-A434-5B72103AE05A}" srcOrd="0" destOrd="0" presId="urn:microsoft.com/office/officeart/2005/8/layout/orgChart1"/>
    <dgm:cxn modelId="{2E7B020F-7FAC-4082-862D-AB566D9438A4}" type="presParOf" srcId="{BE3752A5-F700-4868-8D98-DE81C7429ED8}" destId="{DEF7FA11-4D76-42FB-AF61-C28423789523}" srcOrd="1" destOrd="0" presId="urn:microsoft.com/office/officeart/2005/8/layout/orgChart1"/>
    <dgm:cxn modelId="{CCF63CDB-B4EA-4BDC-B757-7C89A66D1982}" type="presParOf" srcId="{DEF7FA11-4D76-42FB-AF61-C28423789523}" destId="{6B58E735-029A-4CE5-8887-E49C0DEC9542}" srcOrd="0" destOrd="0" presId="urn:microsoft.com/office/officeart/2005/8/layout/orgChart1"/>
    <dgm:cxn modelId="{1AF6FC58-BCEE-4476-8A8D-D0EB645EAD9D}" type="presParOf" srcId="{6B58E735-029A-4CE5-8887-E49C0DEC9542}" destId="{29B20706-0099-4F28-90C2-D012C93F0788}" srcOrd="0" destOrd="0" presId="urn:microsoft.com/office/officeart/2005/8/layout/orgChart1"/>
    <dgm:cxn modelId="{9270ED92-5522-43D9-B319-D03B94F78BE4}" type="presParOf" srcId="{6B58E735-029A-4CE5-8887-E49C0DEC9542}" destId="{15AF3F4E-D076-4459-99B6-FCE000785DAF}" srcOrd="1" destOrd="0" presId="urn:microsoft.com/office/officeart/2005/8/layout/orgChart1"/>
    <dgm:cxn modelId="{C95C17EA-A92D-40AB-9F80-C2B3F4A05399}" type="presParOf" srcId="{DEF7FA11-4D76-42FB-AF61-C28423789523}" destId="{387FAE7C-8FB8-43C2-A2B0-6E10F5710828}" srcOrd="1" destOrd="0" presId="urn:microsoft.com/office/officeart/2005/8/layout/orgChart1"/>
    <dgm:cxn modelId="{DAF42BF4-DC2D-46EF-ADBF-A57176F1FE22}" type="presParOf" srcId="{DEF7FA11-4D76-42FB-AF61-C28423789523}" destId="{860235AD-4BC0-4CF3-842B-2D3BE2870E2B}" srcOrd="2" destOrd="0" presId="urn:microsoft.com/office/officeart/2005/8/layout/orgChart1"/>
    <dgm:cxn modelId="{A4A004FD-9737-49DC-8D71-2126AD61F347}" type="presParOf" srcId="{BE3752A5-F700-4868-8D98-DE81C7429ED8}" destId="{C484D76E-913B-4099-846B-C3B3B7617A57}" srcOrd="2" destOrd="0" presId="urn:microsoft.com/office/officeart/2005/8/layout/orgChart1"/>
    <dgm:cxn modelId="{DCC366BD-E564-4E70-9A0D-88A38909CC66}" type="presParOf" srcId="{BE3752A5-F700-4868-8D98-DE81C7429ED8}" destId="{1C2F3E07-158A-493C-8907-29AEB4DF8C4A}" srcOrd="3" destOrd="0" presId="urn:microsoft.com/office/officeart/2005/8/layout/orgChart1"/>
    <dgm:cxn modelId="{F4CC4B57-EA19-4BE5-A50B-3E94C4010D29}" type="presParOf" srcId="{1C2F3E07-158A-493C-8907-29AEB4DF8C4A}" destId="{A567BD19-3E95-4A11-81D5-8273FD62058A}" srcOrd="0" destOrd="0" presId="urn:microsoft.com/office/officeart/2005/8/layout/orgChart1"/>
    <dgm:cxn modelId="{2503B5AF-ACE1-4AA0-9CAE-0C009E0BAE1F}" type="presParOf" srcId="{A567BD19-3E95-4A11-81D5-8273FD62058A}" destId="{DDF36D98-770E-4D3F-8C9A-2177EC188E1C}" srcOrd="0" destOrd="0" presId="urn:microsoft.com/office/officeart/2005/8/layout/orgChart1"/>
    <dgm:cxn modelId="{BCF26A07-13D4-40F9-83A4-B9B5D3F30253}" type="presParOf" srcId="{A567BD19-3E95-4A11-81D5-8273FD62058A}" destId="{B3F2C17C-CE56-4994-954F-7E1D44D0A575}" srcOrd="1" destOrd="0" presId="urn:microsoft.com/office/officeart/2005/8/layout/orgChart1"/>
    <dgm:cxn modelId="{3E706DEE-B3BA-42FB-AD5D-99D72849F4FB}" type="presParOf" srcId="{1C2F3E07-158A-493C-8907-29AEB4DF8C4A}" destId="{A5356577-685A-4E49-88DE-352258E05E89}" srcOrd="1" destOrd="0" presId="urn:microsoft.com/office/officeart/2005/8/layout/orgChart1"/>
    <dgm:cxn modelId="{1F9658BD-889A-468C-A68D-BB13AC7F136B}" type="presParOf" srcId="{1C2F3E07-158A-493C-8907-29AEB4DF8C4A}" destId="{8133C288-6F57-4107-90F9-798C0536DDF8}" srcOrd="2" destOrd="0" presId="urn:microsoft.com/office/officeart/2005/8/layout/orgChart1"/>
    <dgm:cxn modelId="{F48A0D46-D93E-4355-9117-9547D045FB67}" type="presParOf" srcId="{BE3752A5-F700-4868-8D98-DE81C7429ED8}" destId="{D96DBD0C-A7F1-4C97-A308-28C38C1C7A30}" srcOrd="4" destOrd="0" presId="urn:microsoft.com/office/officeart/2005/8/layout/orgChart1"/>
    <dgm:cxn modelId="{15EC40E6-96F9-4EDD-AF09-8CDCF770B6FF}" type="presParOf" srcId="{BE3752A5-F700-4868-8D98-DE81C7429ED8}" destId="{DAE42945-748F-482F-8E05-47D5204C5954}" srcOrd="5" destOrd="0" presId="urn:microsoft.com/office/officeart/2005/8/layout/orgChart1"/>
    <dgm:cxn modelId="{2EA82066-FBFE-409E-8A86-30D0D3778B4B}" type="presParOf" srcId="{DAE42945-748F-482F-8E05-47D5204C5954}" destId="{1EFED80F-5C05-452D-A87D-925A2AE2240B}" srcOrd="0" destOrd="0" presId="urn:microsoft.com/office/officeart/2005/8/layout/orgChart1"/>
    <dgm:cxn modelId="{A6A3A307-88F5-4D24-8161-7FA144184FF6}" type="presParOf" srcId="{1EFED80F-5C05-452D-A87D-925A2AE2240B}" destId="{D82CF807-7901-492C-AEBF-F691CAF3BC37}" srcOrd="0" destOrd="0" presId="urn:microsoft.com/office/officeart/2005/8/layout/orgChart1"/>
    <dgm:cxn modelId="{B79C205C-1D51-447F-A5DC-2E26C64EF43C}" type="presParOf" srcId="{1EFED80F-5C05-452D-A87D-925A2AE2240B}" destId="{94E745D4-87F5-47E9-B05A-524CE6EDAB1E}" srcOrd="1" destOrd="0" presId="urn:microsoft.com/office/officeart/2005/8/layout/orgChart1"/>
    <dgm:cxn modelId="{3D282CC6-7A29-4FB1-BFE1-7957D3D2545E}" type="presParOf" srcId="{DAE42945-748F-482F-8E05-47D5204C5954}" destId="{6961F37B-CCB1-4E42-A016-B7908340BE91}" srcOrd="1" destOrd="0" presId="urn:microsoft.com/office/officeart/2005/8/layout/orgChart1"/>
    <dgm:cxn modelId="{A2EC14BF-1CED-428D-85B4-C843CEEA6D11}" type="presParOf" srcId="{DAE42945-748F-482F-8E05-47D5204C5954}" destId="{22F15783-FE02-4824-8372-96AD8D916B98}" srcOrd="2" destOrd="0" presId="urn:microsoft.com/office/officeart/2005/8/layout/orgChart1"/>
    <dgm:cxn modelId="{7618479B-66B4-4CF4-80FE-C42FA4645D16}" type="presParOf" srcId="{5F898853-0FAD-47D4-BEA2-6ADB00209BE2}" destId="{1ECFE229-FEAC-4A73-8373-9055971BFC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CD4208-EA7F-496F-9EFF-FE9ACB26900C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MA"/>
        </a:p>
      </dgm:t>
    </dgm:pt>
    <dgm:pt modelId="{89FCACBC-EDDD-4B99-A7E3-CBC2F259A0FE}">
      <dgm:prSet phldrT="[Texte]" phldr="0" custT="1"/>
      <dgm:spPr/>
      <dgm:t>
        <a:bodyPr/>
        <a:lstStyle/>
        <a:p>
          <a:r>
            <a:rPr lang="ar-MA" sz="48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رَحَلَ</a:t>
          </a:r>
          <a:endParaRPr lang="fr-MA" sz="4800" b="1" kern="1200" dirty="0">
            <a:solidFill>
              <a:srgbClr val="C00000"/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5444E7CD-665E-4D31-BCD6-0BA78B730292}" type="parTrans" cxnId="{A4305858-0FD4-41CB-B119-F2E8E0C06A2B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2FF055A0-DA55-41BA-856D-B3B805DB062C}" type="sibTrans" cxnId="{A4305858-0FD4-41CB-B119-F2E8E0C06A2B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C7524FD5-8D33-40DE-B2DD-B5E1A586F4D6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تَرْحيلٌ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0BC1C39-3CEE-485D-B0ED-2972DF51D91B}" type="parTrans" cxnId="{148B9A6F-3DE3-478E-AC1B-DDA8721CFE9E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78DFA7B1-A186-4E1F-A927-44C9705C56F5}" type="sibTrans" cxnId="{148B9A6F-3DE3-478E-AC1B-DDA8721CFE9E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3B8693F2-ED6C-4AEE-9C53-8B29BC3AEE0D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رَحّالَةٌ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16C0050-4987-4470-AE3D-502D142E5F80}" type="parTrans" cxnId="{92B9423B-AD52-4F55-855D-1EDC4C3D6F6F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18FC799E-3D83-4BA2-B294-C9CAD49AC948}" type="sibTrans" cxnId="{92B9423B-AD52-4F55-855D-1EDC4C3D6F6F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8A1ADDF9-8BAC-4295-9771-08353EB22DB3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رَحيلٌ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745246B9-0EFE-4D80-90C0-8A08450746FC}" type="parTrans" cxnId="{89BA886D-1449-420F-9DA0-4DD9B05DC85A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1AD2FCEF-D28A-45FB-9E3F-D6C5CD6F820D}" type="sibTrans" cxnId="{89BA886D-1449-420F-9DA0-4DD9B05DC85A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A2A17E1C-5784-4769-AB2B-D0D96CB4F785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رَحْلٌ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8B6818AD-CE8B-4C33-A135-516141B78D53}" type="parTrans" cxnId="{ADA6000F-5B7E-4EF0-BD9E-496E8FEF79C2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45C8E23C-CDB6-4AB1-8CC9-C3948BED0AF5}" type="sibTrans" cxnId="{ADA6000F-5B7E-4EF0-BD9E-496E8FEF79C2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6FA4DA62-E021-4023-BE42-09E92350D648}">
      <dgm:prSet phldrT="[Texte]" phldr="0" custT="1"/>
      <dgm:spPr/>
      <dgm:t>
        <a:bodyPr/>
        <a:lstStyle/>
        <a:p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اِرْتِحَلَ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gm:t>
    </dgm:pt>
    <dgm:pt modelId="{0B1180BF-2B65-4E01-A196-D8929F3CD6DB}" type="parTrans" cxnId="{BF99A7BE-E67E-416A-91D9-431E3A864730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543C8634-AC2E-4331-A8F0-1270BC7EAA87}" type="sibTrans" cxnId="{BF99A7BE-E67E-416A-91D9-431E3A864730}">
      <dgm:prSet/>
      <dgm:spPr/>
      <dgm:t>
        <a:bodyPr/>
        <a:lstStyle/>
        <a:p>
          <a:endParaRPr lang="fr-MA">
            <a:solidFill>
              <a:srgbClr val="424D7C"/>
            </a:solidFill>
          </a:endParaRPr>
        </a:p>
      </dgm:t>
    </dgm:pt>
    <dgm:pt modelId="{97E6F3C8-0AF2-425F-BCC3-DFCACD2D7129}" type="pres">
      <dgm:prSet presAssocID="{06CD4208-EA7F-496F-9EFF-FE9ACB2690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5F898853-0FAD-47D4-BEA2-6ADB00209BE2}" type="pres">
      <dgm:prSet presAssocID="{89FCACBC-EDDD-4B99-A7E3-CBC2F259A0FE}" presName="hierRoot1" presStyleCnt="0">
        <dgm:presLayoutVars>
          <dgm:hierBranch val="init"/>
        </dgm:presLayoutVars>
      </dgm:prSet>
      <dgm:spPr/>
    </dgm:pt>
    <dgm:pt modelId="{5ABC8DAC-D793-4B5F-9327-94D447804C4E}" type="pres">
      <dgm:prSet presAssocID="{89FCACBC-EDDD-4B99-A7E3-CBC2F259A0FE}" presName="rootComposite1" presStyleCnt="0"/>
      <dgm:spPr/>
    </dgm:pt>
    <dgm:pt modelId="{2FF5A8EE-A138-480C-A4EA-6B3B083EA846}" type="pres">
      <dgm:prSet presAssocID="{89FCACBC-EDDD-4B99-A7E3-CBC2F259A0FE}" presName="rootText1" presStyleLbl="node0" presStyleIdx="0" presStyleCnt="1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D477D815-1F96-4D54-85B9-0F8C39FEDB0F}" type="pres">
      <dgm:prSet presAssocID="{89FCACBC-EDDD-4B99-A7E3-CBC2F259A0FE}" presName="rootConnector1" presStyleLbl="node1" presStyleIdx="0" presStyleCnt="0"/>
      <dgm:spPr/>
      <dgm:t>
        <a:bodyPr/>
        <a:lstStyle/>
        <a:p>
          <a:endParaRPr lang="fr-FR"/>
        </a:p>
      </dgm:t>
    </dgm:pt>
    <dgm:pt modelId="{BE3752A5-F700-4868-8D98-DE81C7429ED8}" type="pres">
      <dgm:prSet presAssocID="{89FCACBC-EDDD-4B99-A7E3-CBC2F259A0FE}" presName="hierChild2" presStyleCnt="0"/>
      <dgm:spPr/>
    </dgm:pt>
    <dgm:pt modelId="{81B5582D-9600-4A69-A434-5B72103AE05A}" type="pres">
      <dgm:prSet presAssocID="{00BC1C39-3CEE-485D-B0ED-2972DF51D91B}" presName="Name37" presStyleLbl="parChTrans1D2" presStyleIdx="0" presStyleCnt="5"/>
      <dgm:spPr/>
      <dgm:t>
        <a:bodyPr/>
        <a:lstStyle/>
        <a:p>
          <a:endParaRPr lang="fr-FR"/>
        </a:p>
      </dgm:t>
    </dgm:pt>
    <dgm:pt modelId="{DEF7FA11-4D76-42FB-AF61-C28423789523}" type="pres">
      <dgm:prSet presAssocID="{C7524FD5-8D33-40DE-B2DD-B5E1A586F4D6}" presName="hierRoot2" presStyleCnt="0">
        <dgm:presLayoutVars>
          <dgm:hierBranch val="init"/>
        </dgm:presLayoutVars>
      </dgm:prSet>
      <dgm:spPr/>
    </dgm:pt>
    <dgm:pt modelId="{6B58E735-029A-4CE5-8887-E49C0DEC9542}" type="pres">
      <dgm:prSet presAssocID="{C7524FD5-8D33-40DE-B2DD-B5E1A586F4D6}" presName="rootComposite" presStyleCnt="0"/>
      <dgm:spPr/>
    </dgm:pt>
    <dgm:pt modelId="{29B20706-0099-4F28-90C2-D012C93F0788}" type="pres">
      <dgm:prSet presAssocID="{C7524FD5-8D33-40DE-B2DD-B5E1A586F4D6}" presName="rootText" presStyleLbl="node2" presStyleIdx="0" presStyleCnt="5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15AF3F4E-D076-4459-99B6-FCE000785DAF}" type="pres">
      <dgm:prSet presAssocID="{C7524FD5-8D33-40DE-B2DD-B5E1A586F4D6}" presName="rootConnector" presStyleLbl="node2" presStyleIdx="0" presStyleCnt="5"/>
      <dgm:spPr/>
      <dgm:t>
        <a:bodyPr/>
        <a:lstStyle/>
        <a:p>
          <a:endParaRPr lang="fr-FR"/>
        </a:p>
      </dgm:t>
    </dgm:pt>
    <dgm:pt modelId="{387FAE7C-8FB8-43C2-A2B0-6E10F5710828}" type="pres">
      <dgm:prSet presAssocID="{C7524FD5-8D33-40DE-B2DD-B5E1A586F4D6}" presName="hierChild4" presStyleCnt="0"/>
      <dgm:spPr/>
    </dgm:pt>
    <dgm:pt modelId="{860235AD-4BC0-4CF3-842B-2D3BE2870E2B}" type="pres">
      <dgm:prSet presAssocID="{C7524FD5-8D33-40DE-B2DD-B5E1A586F4D6}" presName="hierChild5" presStyleCnt="0"/>
      <dgm:spPr/>
    </dgm:pt>
    <dgm:pt modelId="{441ABA83-4329-4642-937C-9C8D88141B11}" type="pres">
      <dgm:prSet presAssocID="{8B6818AD-CE8B-4C33-A135-516141B78D53}" presName="Name37" presStyleLbl="parChTrans1D2" presStyleIdx="1" presStyleCnt="5"/>
      <dgm:spPr/>
      <dgm:t>
        <a:bodyPr/>
        <a:lstStyle/>
        <a:p>
          <a:endParaRPr lang="fr-FR"/>
        </a:p>
      </dgm:t>
    </dgm:pt>
    <dgm:pt modelId="{E2504BA1-E606-4A6C-A550-7194B9DF6F90}" type="pres">
      <dgm:prSet presAssocID="{A2A17E1C-5784-4769-AB2B-D0D96CB4F785}" presName="hierRoot2" presStyleCnt="0">
        <dgm:presLayoutVars>
          <dgm:hierBranch val="init"/>
        </dgm:presLayoutVars>
      </dgm:prSet>
      <dgm:spPr/>
    </dgm:pt>
    <dgm:pt modelId="{5F07A398-C7E2-4313-97DF-94E3774D2F7B}" type="pres">
      <dgm:prSet presAssocID="{A2A17E1C-5784-4769-AB2B-D0D96CB4F785}" presName="rootComposite" presStyleCnt="0"/>
      <dgm:spPr/>
    </dgm:pt>
    <dgm:pt modelId="{5DF50B0F-F6A2-42A4-BF5F-25D9C6A86897}" type="pres">
      <dgm:prSet presAssocID="{A2A17E1C-5784-4769-AB2B-D0D96CB4F785}" presName="rootText" presStyleLbl="node2" presStyleIdx="1" presStyleCnt="5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D3C8AD1B-3AF5-4992-8AC4-79DC6AF468AB}" type="pres">
      <dgm:prSet presAssocID="{A2A17E1C-5784-4769-AB2B-D0D96CB4F785}" presName="rootConnector" presStyleLbl="node2" presStyleIdx="1" presStyleCnt="5"/>
      <dgm:spPr/>
      <dgm:t>
        <a:bodyPr/>
        <a:lstStyle/>
        <a:p>
          <a:endParaRPr lang="fr-FR"/>
        </a:p>
      </dgm:t>
    </dgm:pt>
    <dgm:pt modelId="{998C9156-6882-458B-99C4-3EDEEDD2A440}" type="pres">
      <dgm:prSet presAssocID="{A2A17E1C-5784-4769-AB2B-D0D96CB4F785}" presName="hierChild4" presStyleCnt="0"/>
      <dgm:spPr/>
    </dgm:pt>
    <dgm:pt modelId="{6A9B9E91-6902-42D1-850D-D8ECBC6E217C}" type="pres">
      <dgm:prSet presAssocID="{A2A17E1C-5784-4769-AB2B-D0D96CB4F785}" presName="hierChild5" presStyleCnt="0"/>
      <dgm:spPr/>
    </dgm:pt>
    <dgm:pt modelId="{9B8A9B5C-72C8-427D-9471-4066F012EC37}" type="pres">
      <dgm:prSet presAssocID="{0B1180BF-2B65-4E01-A196-D8929F3CD6DB}" presName="Name37" presStyleLbl="parChTrans1D2" presStyleIdx="2" presStyleCnt="5"/>
      <dgm:spPr/>
      <dgm:t>
        <a:bodyPr/>
        <a:lstStyle/>
        <a:p>
          <a:endParaRPr lang="fr-FR"/>
        </a:p>
      </dgm:t>
    </dgm:pt>
    <dgm:pt modelId="{5691DB23-0A34-42E3-876E-B320D4164A5E}" type="pres">
      <dgm:prSet presAssocID="{6FA4DA62-E021-4023-BE42-09E92350D648}" presName="hierRoot2" presStyleCnt="0">
        <dgm:presLayoutVars>
          <dgm:hierBranch val="init"/>
        </dgm:presLayoutVars>
      </dgm:prSet>
      <dgm:spPr/>
    </dgm:pt>
    <dgm:pt modelId="{ECE82E35-6F00-46CB-BF45-FA43B5C8FA03}" type="pres">
      <dgm:prSet presAssocID="{6FA4DA62-E021-4023-BE42-09E92350D648}" presName="rootComposite" presStyleCnt="0"/>
      <dgm:spPr/>
    </dgm:pt>
    <dgm:pt modelId="{CE41D324-0950-4E5B-9319-55D24C57DA6B}" type="pres">
      <dgm:prSet presAssocID="{6FA4DA62-E021-4023-BE42-09E92350D648}" presName="rootText" presStyleLbl="node2" presStyleIdx="2" presStyleCnt="5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8A60CEF0-61AB-40E2-B317-05E980D6382C}" type="pres">
      <dgm:prSet presAssocID="{6FA4DA62-E021-4023-BE42-09E92350D648}" presName="rootConnector" presStyleLbl="node2" presStyleIdx="2" presStyleCnt="5"/>
      <dgm:spPr/>
      <dgm:t>
        <a:bodyPr/>
        <a:lstStyle/>
        <a:p>
          <a:endParaRPr lang="fr-FR"/>
        </a:p>
      </dgm:t>
    </dgm:pt>
    <dgm:pt modelId="{05DF7556-EAC9-44F3-90EB-D34C917FED5C}" type="pres">
      <dgm:prSet presAssocID="{6FA4DA62-E021-4023-BE42-09E92350D648}" presName="hierChild4" presStyleCnt="0"/>
      <dgm:spPr/>
    </dgm:pt>
    <dgm:pt modelId="{0C42AC1C-583C-4624-B0F5-36E94D35A784}" type="pres">
      <dgm:prSet presAssocID="{6FA4DA62-E021-4023-BE42-09E92350D648}" presName="hierChild5" presStyleCnt="0"/>
      <dgm:spPr/>
    </dgm:pt>
    <dgm:pt modelId="{C484D76E-913B-4099-846B-C3B3B7617A57}" type="pres">
      <dgm:prSet presAssocID="{016C0050-4987-4470-AE3D-502D142E5F80}" presName="Name37" presStyleLbl="parChTrans1D2" presStyleIdx="3" presStyleCnt="5"/>
      <dgm:spPr/>
      <dgm:t>
        <a:bodyPr/>
        <a:lstStyle/>
        <a:p>
          <a:endParaRPr lang="fr-FR"/>
        </a:p>
      </dgm:t>
    </dgm:pt>
    <dgm:pt modelId="{1C2F3E07-158A-493C-8907-29AEB4DF8C4A}" type="pres">
      <dgm:prSet presAssocID="{3B8693F2-ED6C-4AEE-9C53-8B29BC3AEE0D}" presName="hierRoot2" presStyleCnt="0">
        <dgm:presLayoutVars>
          <dgm:hierBranch val="init"/>
        </dgm:presLayoutVars>
      </dgm:prSet>
      <dgm:spPr/>
    </dgm:pt>
    <dgm:pt modelId="{A567BD19-3E95-4A11-81D5-8273FD62058A}" type="pres">
      <dgm:prSet presAssocID="{3B8693F2-ED6C-4AEE-9C53-8B29BC3AEE0D}" presName="rootComposite" presStyleCnt="0"/>
      <dgm:spPr/>
    </dgm:pt>
    <dgm:pt modelId="{DDF36D98-770E-4D3F-8C9A-2177EC188E1C}" type="pres">
      <dgm:prSet presAssocID="{3B8693F2-ED6C-4AEE-9C53-8B29BC3AEE0D}" presName="rootText" presStyleLbl="node2" presStyleIdx="3" presStyleCnt="5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B3F2C17C-CE56-4994-954F-7E1D44D0A575}" type="pres">
      <dgm:prSet presAssocID="{3B8693F2-ED6C-4AEE-9C53-8B29BC3AEE0D}" presName="rootConnector" presStyleLbl="node2" presStyleIdx="3" presStyleCnt="5"/>
      <dgm:spPr/>
      <dgm:t>
        <a:bodyPr/>
        <a:lstStyle/>
        <a:p>
          <a:endParaRPr lang="fr-FR"/>
        </a:p>
      </dgm:t>
    </dgm:pt>
    <dgm:pt modelId="{A5356577-685A-4E49-88DE-352258E05E89}" type="pres">
      <dgm:prSet presAssocID="{3B8693F2-ED6C-4AEE-9C53-8B29BC3AEE0D}" presName="hierChild4" presStyleCnt="0"/>
      <dgm:spPr/>
    </dgm:pt>
    <dgm:pt modelId="{8133C288-6F57-4107-90F9-798C0536DDF8}" type="pres">
      <dgm:prSet presAssocID="{3B8693F2-ED6C-4AEE-9C53-8B29BC3AEE0D}" presName="hierChild5" presStyleCnt="0"/>
      <dgm:spPr/>
    </dgm:pt>
    <dgm:pt modelId="{D96DBD0C-A7F1-4C97-A308-28C38C1C7A30}" type="pres">
      <dgm:prSet presAssocID="{745246B9-0EFE-4D80-90C0-8A08450746FC}" presName="Name37" presStyleLbl="parChTrans1D2" presStyleIdx="4" presStyleCnt="5"/>
      <dgm:spPr/>
      <dgm:t>
        <a:bodyPr/>
        <a:lstStyle/>
        <a:p>
          <a:endParaRPr lang="fr-FR"/>
        </a:p>
      </dgm:t>
    </dgm:pt>
    <dgm:pt modelId="{DAE42945-748F-482F-8E05-47D5204C5954}" type="pres">
      <dgm:prSet presAssocID="{8A1ADDF9-8BAC-4295-9771-08353EB22DB3}" presName="hierRoot2" presStyleCnt="0">
        <dgm:presLayoutVars>
          <dgm:hierBranch val="init"/>
        </dgm:presLayoutVars>
      </dgm:prSet>
      <dgm:spPr/>
    </dgm:pt>
    <dgm:pt modelId="{1EFED80F-5C05-452D-A87D-925A2AE2240B}" type="pres">
      <dgm:prSet presAssocID="{8A1ADDF9-8BAC-4295-9771-08353EB22DB3}" presName="rootComposite" presStyleCnt="0"/>
      <dgm:spPr/>
    </dgm:pt>
    <dgm:pt modelId="{D82CF807-7901-492C-AEBF-F691CAF3BC37}" type="pres">
      <dgm:prSet presAssocID="{8A1ADDF9-8BAC-4295-9771-08353EB22DB3}" presName="rootText" presStyleLbl="node2" presStyleIdx="4" presStyleCnt="5" custScaleX="110000" custScaleY="110000">
        <dgm:presLayoutVars>
          <dgm:chPref val="3"/>
        </dgm:presLayoutVars>
      </dgm:prSet>
      <dgm:spPr>
        <a:prstGeom prst="roundRect">
          <a:avLst/>
        </a:prstGeom>
      </dgm:spPr>
      <dgm:t>
        <a:bodyPr/>
        <a:lstStyle/>
        <a:p>
          <a:endParaRPr lang="fr-FR"/>
        </a:p>
      </dgm:t>
    </dgm:pt>
    <dgm:pt modelId="{94E745D4-87F5-47E9-B05A-524CE6EDAB1E}" type="pres">
      <dgm:prSet presAssocID="{8A1ADDF9-8BAC-4295-9771-08353EB22DB3}" presName="rootConnector" presStyleLbl="node2" presStyleIdx="4" presStyleCnt="5"/>
      <dgm:spPr/>
      <dgm:t>
        <a:bodyPr/>
        <a:lstStyle/>
        <a:p>
          <a:endParaRPr lang="fr-FR"/>
        </a:p>
      </dgm:t>
    </dgm:pt>
    <dgm:pt modelId="{6961F37B-CCB1-4E42-A016-B7908340BE91}" type="pres">
      <dgm:prSet presAssocID="{8A1ADDF9-8BAC-4295-9771-08353EB22DB3}" presName="hierChild4" presStyleCnt="0"/>
      <dgm:spPr/>
    </dgm:pt>
    <dgm:pt modelId="{22F15783-FE02-4824-8372-96AD8D916B98}" type="pres">
      <dgm:prSet presAssocID="{8A1ADDF9-8BAC-4295-9771-08353EB22DB3}" presName="hierChild5" presStyleCnt="0"/>
      <dgm:spPr/>
    </dgm:pt>
    <dgm:pt modelId="{1ECFE229-FEAC-4A73-8373-9055971BFC9B}" type="pres">
      <dgm:prSet presAssocID="{89FCACBC-EDDD-4B99-A7E3-CBC2F259A0FE}" presName="hierChild3" presStyleCnt="0"/>
      <dgm:spPr/>
    </dgm:pt>
  </dgm:ptLst>
  <dgm:cxnLst>
    <dgm:cxn modelId="{85A928D8-52FF-4BDC-876E-57308EC7A839}" type="presOf" srcId="{8B6818AD-CE8B-4C33-A135-516141B78D53}" destId="{441ABA83-4329-4642-937C-9C8D88141B11}" srcOrd="0" destOrd="0" presId="urn:microsoft.com/office/officeart/2005/8/layout/orgChart1"/>
    <dgm:cxn modelId="{148B9A6F-3DE3-478E-AC1B-DDA8721CFE9E}" srcId="{89FCACBC-EDDD-4B99-A7E3-CBC2F259A0FE}" destId="{C7524FD5-8D33-40DE-B2DD-B5E1A586F4D6}" srcOrd="0" destOrd="0" parTransId="{00BC1C39-3CEE-485D-B0ED-2972DF51D91B}" sibTransId="{78DFA7B1-A186-4E1F-A927-44C9705C56F5}"/>
    <dgm:cxn modelId="{ADA6000F-5B7E-4EF0-BD9E-496E8FEF79C2}" srcId="{89FCACBC-EDDD-4B99-A7E3-CBC2F259A0FE}" destId="{A2A17E1C-5784-4769-AB2B-D0D96CB4F785}" srcOrd="1" destOrd="0" parTransId="{8B6818AD-CE8B-4C33-A135-516141B78D53}" sibTransId="{45C8E23C-CDB6-4AB1-8CC9-C3948BED0AF5}"/>
    <dgm:cxn modelId="{162EA242-9053-47FA-B24C-9C3991BC31F8}" type="presOf" srcId="{A2A17E1C-5784-4769-AB2B-D0D96CB4F785}" destId="{5DF50B0F-F6A2-42A4-BF5F-25D9C6A86897}" srcOrd="0" destOrd="0" presId="urn:microsoft.com/office/officeart/2005/8/layout/orgChart1"/>
    <dgm:cxn modelId="{92B9423B-AD52-4F55-855D-1EDC4C3D6F6F}" srcId="{89FCACBC-EDDD-4B99-A7E3-CBC2F259A0FE}" destId="{3B8693F2-ED6C-4AEE-9C53-8B29BC3AEE0D}" srcOrd="3" destOrd="0" parTransId="{016C0050-4987-4470-AE3D-502D142E5F80}" sibTransId="{18FC799E-3D83-4BA2-B294-C9CAD49AC948}"/>
    <dgm:cxn modelId="{DA6989A2-5406-45A1-B5B5-4EE95E8E3C80}" type="presOf" srcId="{C7524FD5-8D33-40DE-B2DD-B5E1A586F4D6}" destId="{15AF3F4E-D076-4459-99B6-FCE000785DAF}" srcOrd="1" destOrd="0" presId="urn:microsoft.com/office/officeart/2005/8/layout/orgChart1"/>
    <dgm:cxn modelId="{2D89D9E7-8D63-49DC-829A-F9A16B1DE716}" type="presOf" srcId="{745246B9-0EFE-4D80-90C0-8A08450746FC}" destId="{D96DBD0C-A7F1-4C97-A308-28C38C1C7A30}" srcOrd="0" destOrd="0" presId="urn:microsoft.com/office/officeart/2005/8/layout/orgChart1"/>
    <dgm:cxn modelId="{7DCD3371-3D3B-4CE8-A489-913C22ECDB48}" type="presOf" srcId="{016C0050-4987-4470-AE3D-502D142E5F80}" destId="{C484D76E-913B-4099-846B-C3B3B7617A57}" srcOrd="0" destOrd="0" presId="urn:microsoft.com/office/officeart/2005/8/layout/orgChart1"/>
    <dgm:cxn modelId="{6DC2A2FB-B8DD-49C1-A540-D00E6EC290EF}" type="presOf" srcId="{3B8693F2-ED6C-4AEE-9C53-8B29BC3AEE0D}" destId="{B3F2C17C-CE56-4994-954F-7E1D44D0A575}" srcOrd="1" destOrd="0" presId="urn:microsoft.com/office/officeart/2005/8/layout/orgChart1"/>
    <dgm:cxn modelId="{C0EE556A-DA47-45F1-93D3-8FEFC4C93930}" type="presOf" srcId="{0B1180BF-2B65-4E01-A196-D8929F3CD6DB}" destId="{9B8A9B5C-72C8-427D-9471-4066F012EC37}" srcOrd="0" destOrd="0" presId="urn:microsoft.com/office/officeart/2005/8/layout/orgChart1"/>
    <dgm:cxn modelId="{37A7E7BE-78C6-4372-A576-711A567B49F3}" type="presOf" srcId="{6FA4DA62-E021-4023-BE42-09E92350D648}" destId="{CE41D324-0950-4E5B-9319-55D24C57DA6B}" srcOrd="0" destOrd="0" presId="urn:microsoft.com/office/officeart/2005/8/layout/orgChart1"/>
    <dgm:cxn modelId="{31AC67C4-882E-45C5-B02F-B26C9A4282E9}" type="presOf" srcId="{8A1ADDF9-8BAC-4295-9771-08353EB22DB3}" destId="{94E745D4-87F5-47E9-B05A-524CE6EDAB1E}" srcOrd="1" destOrd="0" presId="urn:microsoft.com/office/officeart/2005/8/layout/orgChart1"/>
    <dgm:cxn modelId="{A4305858-0FD4-41CB-B119-F2E8E0C06A2B}" srcId="{06CD4208-EA7F-496F-9EFF-FE9ACB26900C}" destId="{89FCACBC-EDDD-4B99-A7E3-CBC2F259A0FE}" srcOrd="0" destOrd="0" parTransId="{5444E7CD-665E-4D31-BCD6-0BA78B730292}" sibTransId="{2FF055A0-DA55-41BA-856D-B3B805DB062C}"/>
    <dgm:cxn modelId="{7A34A145-DC01-4FD1-98E6-79FD3595D807}" type="presOf" srcId="{89FCACBC-EDDD-4B99-A7E3-CBC2F259A0FE}" destId="{D477D815-1F96-4D54-85B9-0F8C39FEDB0F}" srcOrd="1" destOrd="0" presId="urn:microsoft.com/office/officeart/2005/8/layout/orgChart1"/>
    <dgm:cxn modelId="{EDB0E56B-182E-44A8-BD8B-61526F81D9F4}" type="presOf" srcId="{6FA4DA62-E021-4023-BE42-09E92350D648}" destId="{8A60CEF0-61AB-40E2-B317-05E980D6382C}" srcOrd="1" destOrd="0" presId="urn:microsoft.com/office/officeart/2005/8/layout/orgChart1"/>
    <dgm:cxn modelId="{89BA886D-1449-420F-9DA0-4DD9B05DC85A}" srcId="{89FCACBC-EDDD-4B99-A7E3-CBC2F259A0FE}" destId="{8A1ADDF9-8BAC-4295-9771-08353EB22DB3}" srcOrd="4" destOrd="0" parTransId="{745246B9-0EFE-4D80-90C0-8A08450746FC}" sibTransId="{1AD2FCEF-D28A-45FB-9E3F-D6C5CD6F820D}"/>
    <dgm:cxn modelId="{42B439B4-F76B-4844-84F7-ADCC0C02ECBA}" type="presOf" srcId="{89FCACBC-EDDD-4B99-A7E3-CBC2F259A0FE}" destId="{2FF5A8EE-A138-480C-A4EA-6B3B083EA846}" srcOrd="0" destOrd="0" presId="urn:microsoft.com/office/officeart/2005/8/layout/orgChart1"/>
    <dgm:cxn modelId="{CD32CB45-751A-45DF-8CC4-1919B3CA7A93}" type="presOf" srcId="{06CD4208-EA7F-496F-9EFF-FE9ACB26900C}" destId="{97E6F3C8-0AF2-425F-BCC3-DFCACD2D7129}" srcOrd="0" destOrd="0" presId="urn:microsoft.com/office/officeart/2005/8/layout/orgChart1"/>
    <dgm:cxn modelId="{BF99A7BE-E67E-416A-91D9-431E3A864730}" srcId="{89FCACBC-EDDD-4B99-A7E3-CBC2F259A0FE}" destId="{6FA4DA62-E021-4023-BE42-09E92350D648}" srcOrd="2" destOrd="0" parTransId="{0B1180BF-2B65-4E01-A196-D8929F3CD6DB}" sibTransId="{543C8634-AC2E-4331-A8F0-1270BC7EAA87}"/>
    <dgm:cxn modelId="{8AF4D1F4-6F17-4AD8-9642-E9284E6FF6FB}" type="presOf" srcId="{00BC1C39-3CEE-485D-B0ED-2972DF51D91B}" destId="{81B5582D-9600-4A69-A434-5B72103AE05A}" srcOrd="0" destOrd="0" presId="urn:microsoft.com/office/officeart/2005/8/layout/orgChart1"/>
    <dgm:cxn modelId="{9E9B48B5-88A0-4F2B-B4E2-C80F32D7C9AA}" type="presOf" srcId="{3B8693F2-ED6C-4AEE-9C53-8B29BC3AEE0D}" destId="{DDF36D98-770E-4D3F-8C9A-2177EC188E1C}" srcOrd="0" destOrd="0" presId="urn:microsoft.com/office/officeart/2005/8/layout/orgChart1"/>
    <dgm:cxn modelId="{15DE68FE-4923-42DC-B7E2-5CCB5E2B6D79}" type="presOf" srcId="{C7524FD5-8D33-40DE-B2DD-B5E1A586F4D6}" destId="{29B20706-0099-4F28-90C2-D012C93F0788}" srcOrd="0" destOrd="0" presId="urn:microsoft.com/office/officeart/2005/8/layout/orgChart1"/>
    <dgm:cxn modelId="{E835D4E7-ED52-44D1-806F-C61DBD0618DD}" type="presOf" srcId="{8A1ADDF9-8BAC-4295-9771-08353EB22DB3}" destId="{D82CF807-7901-492C-AEBF-F691CAF3BC37}" srcOrd="0" destOrd="0" presId="urn:microsoft.com/office/officeart/2005/8/layout/orgChart1"/>
    <dgm:cxn modelId="{573983C0-C047-4A26-8F24-4C74890A5B5C}" type="presOf" srcId="{A2A17E1C-5784-4769-AB2B-D0D96CB4F785}" destId="{D3C8AD1B-3AF5-4992-8AC4-79DC6AF468AB}" srcOrd="1" destOrd="0" presId="urn:microsoft.com/office/officeart/2005/8/layout/orgChart1"/>
    <dgm:cxn modelId="{79CB319D-B4FA-47DB-B408-891320F1ADC7}" type="presParOf" srcId="{97E6F3C8-0AF2-425F-BCC3-DFCACD2D7129}" destId="{5F898853-0FAD-47D4-BEA2-6ADB00209BE2}" srcOrd="0" destOrd="0" presId="urn:microsoft.com/office/officeart/2005/8/layout/orgChart1"/>
    <dgm:cxn modelId="{A529DB83-7797-41D5-AC0E-93DEC86A2E40}" type="presParOf" srcId="{5F898853-0FAD-47D4-BEA2-6ADB00209BE2}" destId="{5ABC8DAC-D793-4B5F-9327-94D447804C4E}" srcOrd="0" destOrd="0" presId="urn:microsoft.com/office/officeart/2005/8/layout/orgChart1"/>
    <dgm:cxn modelId="{9269C8A8-9283-4499-B263-3157A4E63912}" type="presParOf" srcId="{5ABC8DAC-D793-4B5F-9327-94D447804C4E}" destId="{2FF5A8EE-A138-480C-A4EA-6B3B083EA846}" srcOrd="0" destOrd="0" presId="urn:microsoft.com/office/officeart/2005/8/layout/orgChart1"/>
    <dgm:cxn modelId="{AC2B6511-AA77-4818-A70F-FF128301AF4E}" type="presParOf" srcId="{5ABC8DAC-D793-4B5F-9327-94D447804C4E}" destId="{D477D815-1F96-4D54-85B9-0F8C39FEDB0F}" srcOrd="1" destOrd="0" presId="urn:microsoft.com/office/officeart/2005/8/layout/orgChart1"/>
    <dgm:cxn modelId="{0E109F73-0B08-4118-A8D5-37BE41903CE7}" type="presParOf" srcId="{5F898853-0FAD-47D4-BEA2-6ADB00209BE2}" destId="{BE3752A5-F700-4868-8D98-DE81C7429ED8}" srcOrd="1" destOrd="0" presId="urn:microsoft.com/office/officeart/2005/8/layout/orgChart1"/>
    <dgm:cxn modelId="{B7B39FFF-B0A0-4409-8ADD-DD83AB8C6F86}" type="presParOf" srcId="{BE3752A5-F700-4868-8D98-DE81C7429ED8}" destId="{81B5582D-9600-4A69-A434-5B72103AE05A}" srcOrd="0" destOrd="0" presId="urn:microsoft.com/office/officeart/2005/8/layout/orgChart1"/>
    <dgm:cxn modelId="{2E7B020F-7FAC-4082-862D-AB566D9438A4}" type="presParOf" srcId="{BE3752A5-F700-4868-8D98-DE81C7429ED8}" destId="{DEF7FA11-4D76-42FB-AF61-C28423789523}" srcOrd="1" destOrd="0" presId="urn:microsoft.com/office/officeart/2005/8/layout/orgChart1"/>
    <dgm:cxn modelId="{CCF63CDB-B4EA-4BDC-B757-7C89A66D1982}" type="presParOf" srcId="{DEF7FA11-4D76-42FB-AF61-C28423789523}" destId="{6B58E735-029A-4CE5-8887-E49C0DEC9542}" srcOrd="0" destOrd="0" presId="urn:microsoft.com/office/officeart/2005/8/layout/orgChart1"/>
    <dgm:cxn modelId="{1AF6FC58-BCEE-4476-8A8D-D0EB645EAD9D}" type="presParOf" srcId="{6B58E735-029A-4CE5-8887-E49C0DEC9542}" destId="{29B20706-0099-4F28-90C2-D012C93F0788}" srcOrd="0" destOrd="0" presId="urn:microsoft.com/office/officeart/2005/8/layout/orgChart1"/>
    <dgm:cxn modelId="{9270ED92-5522-43D9-B319-D03B94F78BE4}" type="presParOf" srcId="{6B58E735-029A-4CE5-8887-E49C0DEC9542}" destId="{15AF3F4E-D076-4459-99B6-FCE000785DAF}" srcOrd="1" destOrd="0" presId="urn:microsoft.com/office/officeart/2005/8/layout/orgChart1"/>
    <dgm:cxn modelId="{C95C17EA-A92D-40AB-9F80-C2B3F4A05399}" type="presParOf" srcId="{DEF7FA11-4D76-42FB-AF61-C28423789523}" destId="{387FAE7C-8FB8-43C2-A2B0-6E10F5710828}" srcOrd="1" destOrd="0" presId="urn:microsoft.com/office/officeart/2005/8/layout/orgChart1"/>
    <dgm:cxn modelId="{DAF42BF4-DC2D-46EF-ADBF-A57176F1FE22}" type="presParOf" srcId="{DEF7FA11-4D76-42FB-AF61-C28423789523}" destId="{860235AD-4BC0-4CF3-842B-2D3BE2870E2B}" srcOrd="2" destOrd="0" presId="urn:microsoft.com/office/officeart/2005/8/layout/orgChart1"/>
    <dgm:cxn modelId="{C91B8893-78E1-4375-B0F3-DED588D13838}" type="presParOf" srcId="{BE3752A5-F700-4868-8D98-DE81C7429ED8}" destId="{441ABA83-4329-4642-937C-9C8D88141B11}" srcOrd="2" destOrd="0" presId="urn:microsoft.com/office/officeart/2005/8/layout/orgChart1"/>
    <dgm:cxn modelId="{D921D6DC-1BA9-4CF5-99B8-843EE100052B}" type="presParOf" srcId="{BE3752A5-F700-4868-8D98-DE81C7429ED8}" destId="{E2504BA1-E606-4A6C-A550-7194B9DF6F90}" srcOrd="3" destOrd="0" presId="urn:microsoft.com/office/officeart/2005/8/layout/orgChart1"/>
    <dgm:cxn modelId="{4167AF19-8298-40E1-8EA0-8C2FDB8FA5C6}" type="presParOf" srcId="{E2504BA1-E606-4A6C-A550-7194B9DF6F90}" destId="{5F07A398-C7E2-4313-97DF-94E3774D2F7B}" srcOrd="0" destOrd="0" presId="urn:microsoft.com/office/officeart/2005/8/layout/orgChart1"/>
    <dgm:cxn modelId="{C4ABAE43-A561-43EC-8268-2B91FA01E00A}" type="presParOf" srcId="{5F07A398-C7E2-4313-97DF-94E3774D2F7B}" destId="{5DF50B0F-F6A2-42A4-BF5F-25D9C6A86897}" srcOrd="0" destOrd="0" presId="urn:microsoft.com/office/officeart/2005/8/layout/orgChart1"/>
    <dgm:cxn modelId="{EE25FCB4-0F50-4A2C-A542-24EBE88D2821}" type="presParOf" srcId="{5F07A398-C7E2-4313-97DF-94E3774D2F7B}" destId="{D3C8AD1B-3AF5-4992-8AC4-79DC6AF468AB}" srcOrd="1" destOrd="0" presId="urn:microsoft.com/office/officeart/2005/8/layout/orgChart1"/>
    <dgm:cxn modelId="{C6DF058E-2AF4-4EB2-A591-A1D8DB34A0CF}" type="presParOf" srcId="{E2504BA1-E606-4A6C-A550-7194B9DF6F90}" destId="{998C9156-6882-458B-99C4-3EDEEDD2A440}" srcOrd="1" destOrd="0" presId="urn:microsoft.com/office/officeart/2005/8/layout/orgChart1"/>
    <dgm:cxn modelId="{3AAF5DBA-2A60-4F4E-85DC-C321517307DB}" type="presParOf" srcId="{E2504BA1-E606-4A6C-A550-7194B9DF6F90}" destId="{6A9B9E91-6902-42D1-850D-D8ECBC6E217C}" srcOrd="2" destOrd="0" presId="urn:microsoft.com/office/officeart/2005/8/layout/orgChart1"/>
    <dgm:cxn modelId="{2FEEDA83-AE7A-4875-B854-151F1999346D}" type="presParOf" srcId="{BE3752A5-F700-4868-8D98-DE81C7429ED8}" destId="{9B8A9B5C-72C8-427D-9471-4066F012EC37}" srcOrd="4" destOrd="0" presId="urn:microsoft.com/office/officeart/2005/8/layout/orgChart1"/>
    <dgm:cxn modelId="{12F6C306-52A1-4F9E-88F1-D9E0FEDE3C9D}" type="presParOf" srcId="{BE3752A5-F700-4868-8D98-DE81C7429ED8}" destId="{5691DB23-0A34-42E3-876E-B320D4164A5E}" srcOrd="5" destOrd="0" presId="urn:microsoft.com/office/officeart/2005/8/layout/orgChart1"/>
    <dgm:cxn modelId="{2BEE04E2-34B9-4598-BDE2-001DD3FF893D}" type="presParOf" srcId="{5691DB23-0A34-42E3-876E-B320D4164A5E}" destId="{ECE82E35-6F00-46CB-BF45-FA43B5C8FA03}" srcOrd="0" destOrd="0" presId="urn:microsoft.com/office/officeart/2005/8/layout/orgChart1"/>
    <dgm:cxn modelId="{2509BAEE-B5C3-42DF-8F02-CA60CB288A8E}" type="presParOf" srcId="{ECE82E35-6F00-46CB-BF45-FA43B5C8FA03}" destId="{CE41D324-0950-4E5B-9319-55D24C57DA6B}" srcOrd="0" destOrd="0" presId="urn:microsoft.com/office/officeart/2005/8/layout/orgChart1"/>
    <dgm:cxn modelId="{D0A3C1A2-07BC-4B17-BFF0-FE1FD40864CE}" type="presParOf" srcId="{ECE82E35-6F00-46CB-BF45-FA43B5C8FA03}" destId="{8A60CEF0-61AB-40E2-B317-05E980D6382C}" srcOrd="1" destOrd="0" presId="urn:microsoft.com/office/officeart/2005/8/layout/orgChart1"/>
    <dgm:cxn modelId="{7C89789E-6757-4240-AC43-AB5E67CBBC8D}" type="presParOf" srcId="{5691DB23-0A34-42E3-876E-B320D4164A5E}" destId="{05DF7556-EAC9-44F3-90EB-D34C917FED5C}" srcOrd="1" destOrd="0" presId="urn:microsoft.com/office/officeart/2005/8/layout/orgChart1"/>
    <dgm:cxn modelId="{228CB47B-9252-4864-BD92-D095AC7C8FDF}" type="presParOf" srcId="{5691DB23-0A34-42E3-876E-B320D4164A5E}" destId="{0C42AC1C-583C-4624-B0F5-36E94D35A784}" srcOrd="2" destOrd="0" presId="urn:microsoft.com/office/officeart/2005/8/layout/orgChart1"/>
    <dgm:cxn modelId="{A4A004FD-9737-49DC-8D71-2126AD61F347}" type="presParOf" srcId="{BE3752A5-F700-4868-8D98-DE81C7429ED8}" destId="{C484D76E-913B-4099-846B-C3B3B7617A57}" srcOrd="6" destOrd="0" presId="urn:microsoft.com/office/officeart/2005/8/layout/orgChart1"/>
    <dgm:cxn modelId="{DCC366BD-E564-4E70-9A0D-88A38909CC66}" type="presParOf" srcId="{BE3752A5-F700-4868-8D98-DE81C7429ED8}" destId="{1C2F3E07-158A-493C-8907-29AEB4DF8C4A}" srcOrd="7" destOrd="0" presId="urn:microsoft.com/office/officeart/2005/8/layout/orgChart1"/>
    <dgm:cxn modelId="{F4CC4B57-EA19-4BE5-A50B-3E94C4010D29}" type="presParOf" srcId="{1C2F3E07-158A-493C-8907-29AEB4DF8C4A}" destId="{A567BD19-3E95-4A11-81D5-8273FD62058A}" srcOrd="0" destOrd="0" presId="urn:microsoft.com/office/officeart/2005/8/layout/orgChart1"/>
    <dgm:cxn modelId="{2503B5AF-ACE1-4AA0-9CAE-0C009E0BAE1F}" type="presParOf" srcId="{A567BD19-3E95-4A11-81D5-8273FD62058A}" destId="{DDF36D98-770E-4D3F-8C9A-2177EC188E1C}" srcOrd="0" destOrd="0" presId="urn:microsoft.com/office/officeart/2005/8/layout/orgChart1"/>
    <dgm:cxn modelId="{BCF26A07-13D4-40F9-83A4-B9B5D3F30253}" type="presParOf" srcId="{A567BD19-3E95-4A11-81D5-8273FD62058A}" destId="{B3F2C17C-CE56-4994-954F-7E1D44D0A575}" srcOrd="1" destOrd="0" presId="urn:microsoft.com/office/officeart/2005/8/layout/orgChart1"/>
    <dgm:cxn modelId="{3E706DEE-B3BA-42FB-AD5D-99D72849F4FB}" type="presParOf" srcId="{1C2F3E07-158A-493C-8907-29AEB4DF8C4A}" destId="{A5356577-685A-4E49-88DE-352258E05E89}" srcOrd="1" destOrd="0" presId="urn:microsoft.com/office/officeart/2005/8/layout/orgChart1"/>
    <dgm:cxn modelId="{1F9658BD-889A-468C-A68D-BB13AC7F136B}" type="presParOf" srcId="{1C2F3E07-158A-493C-8907-29AEB4DF8C4A}" destId="{8133C288-6F57-4107-90F9-798C0536DDF8}" srcOrd="2" destOrd="0" presId="urn:microsoft.com/office/officeart/2005/8/layout/orgChart1"/>
    <dgm:cxn modelId="{F48A0D46-D93E-4355-9117-9547D045FB67}" type="presParOf" srcId="{BE3752A5-F700-4868-8D98-DE81C7429ED8}" destId="{D96DBD0C-A7F1-4C97-A308-28C38C1C7A30}" srcOrd="8" destOrd="0" presId="urn:microsoft.com/office/officeart/2005/8/layout/orgChart1"/>
    <dgm:cxn modelId="{15EC40E6-96F9-4EDD-AF09-8CDCF770B6FF}" type="presParOf" srcId="{BE3752A5-F700-4868-8D98-DE81C7429ED8}" destId="{DAE42945-748F-482F-8E05-47D5204C5954}" srcOrd="9" destOrd="0" presId="urn:microsoft.com/office/officeart/2005/8/layout/orgChart1"/>
    <dgm:cxn modelId="{2EA82066-FBFE-409E-8A86-30D0D3778B4B}" type="presParOf" srcId="{DAE42945-748F-482F-8E05-47D5204C5954}" destId="{1EFED80F-5C05-452D-A87D-925A2AE2240B}" srcOrd="0" destOrd="0" presId="urn:microsoft.com/office/officeart/2005/8/layout/orgChart1"/>
    <dgm:cxn modelId="{A6A3A307-88F5-4D24-8161-7FA144184FF6}" type="presParOf" srcId="{1EFED80F-5C05-452D-A87D-925A2AE2240B}" destId="{D82CF807-7901-492C-AEBF-F691CAF3BC37}" srcOrd="0" destOrd="0" presId="urn:microsoft.com/office/officeart/2005/8/layout/orgChart1"/>
    <dgm:cxn modelId="{B79C205C-1D51-447F-A5DC-2E26C64EF43C}" type="presParOf" srcId="{1EFED80F-5C05-452D-A87D-925A2AE2240B}" destId="{94E745D4-87F5-47E9-B05A-524CE6EDAB1E}" srcOrd="1" destOrd="0" presId="urn:microsoft.com/office/officeart/2005/8/layout/orgChart1"/>
    <dgm:cxn modelId="{3D282CC6-7A29-4FB1-BFE1-7957D3D2545E}" type="presParOf" srcId="{DAE42945-748F-482F-8E05-47D5204C5954}" destId="{6961F37B-CCB1-4E42-A016-B7908340BE91}" srcOrd="1" destOrd="0" presId="urn:microsoft.com/office/officeart/2005/8/layout/orgChart1"/>
    <dgm:cxn modelId="{A2EC14BF-1CED-428D-85B4-C843CEEA6D11}" type="presParOf" srcId="{DAE42945-748F-482F-8E05-47D5204C5954}" destId="{22F15783-FE02-4824-8372-96AD8D916B98}" srcOrd="2" destOrd="0" presId="urn:microsoft.com/office/officeart/2005/8/layout/orgChart1"/>
    <dgm:cxn modelId="{7618479B-66B4-4CF4-80FE-C42FA4645D16}" type="presParOf" srcId="{5F898853-0FAD-47D4-BEA2-6ADB00209BE2}" destId="{1ECFE229-FEAC-4A73-8373-9055971BFC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BD0C-A7F1-4C97-A308-28C38C1C7A30}">
      <dsp:nvSpPr>
        <dsp:cNvPr id="0" name=""/>
        <dsp:cNvSpPr/>
      </dsp:nvSpPr>
      <dsp:spPr>
        <a:xfrm>
          <a:off x="3841072" y="1054046"/>
          <a:ext cx="2550219" cy="442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1300"/>
              </a:lnTo>
              <a:lnTo>
                <a:pt x="2550219" y="221300"/>
              </a:lnTo>
              <a:lnTo>
                <a:pt x="2550219" y="4426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4D76E-913B-4099-846B-C3B3B7617A57}">
      <dsp:nvSpPr>
        <dsp:cNvPr id="0" name=""/>
        <dsp:cNvSpPr/>
      </dsp:nvSpPr>
      <dsp:spPr>
        <a:xfrm>
          <a:off x="3795352" y="1054046"/>
          <a:ext cx="91440" cy="4426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6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5582D-9600-4A69-A434-5B72103AE05A}">
      <dsp:nvSpPr>
        <dsp:cNvPr id="0" name=""/>
        <dsp:cNvSpPr/>
      </dsp:nvSpPr>
      <dsp:spPr>
        <a:xfrm>
          <a:off x="1290852" y="1054046"/>
          <a:ext cx="2550219" cy="442600"/>
        </a:xfrm>
        <a:custGeom>
          <a:avLst/>
          <a:gdLst/>
          <a:ahLst/>
          <a:cxnLst/>
          <a:rect l="0" t="0" r="0" b="0"/>
          <a:pathLst>
            <a:path>
              <a:moveTo>
                <a:pt x="2550219" y="0"/>
              </a:moveTo>
              <a:lnTo>
                <a:pt x="2550219" y="221300"/>
              </a:lnTo>
              <a:lnTo>
                <a:pt x="0" y="221300"/>
              </a:lnTo>
              <a:lnTo>
                <a:pt x="0" y="44260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5A8EE-A138-480C-A4EA-6B3B083EA846}">
      <dsp:nvSpPr>
        <dsp:cNvPr id="0" name=""/>
        <dsp:cNvSpPr/>
      </dsp:nvSpPr>
      <dsp:spPr>
        <a:xfrm>
          <a:off x="2787262" y="237"/>
          <a:ext cx="2107619" cy="105380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838705" y="51680"/>
        <a:ext cx="2004733" cy="950923"/>
      </dsp:txXfrm>
    </dsp:sp>
    <dsp:sp modelId="{29B20706-0099-4F28-90C2-D012C93F0788}">
      <dsp:nvSpPr>
        <dsp:cNvPr id="0" name=""/>
        <dsp:cNvSpPr/>
      </dsp:nvSpPr>
      <dsp:spPr>
        <a:xfrm>
          <a:off x="237042" y="1496647"/>
          <a:ext cx="2107619" cy="10538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88485" y="1548090"/>
        <a:ext cx="2004733" cy="950923"/>
      </dsp:txXfrm>
    </dsp:sp>
    <dsp:sp modelId="{DDF36D98-770E-4D3F-8C9A-2177EC188E1C}">
      <dsp:nvSpPr>
        <dsp:cNvPr id="0" name=""/>
        <dsp:cNvSpPr/>
      </dsp:nvSpPr>
      <dsp:spPr>
        <a:xfrm>
          <a:off x="2787262" y="1496647"/>
          <a:ext cx="2107619" cy="10538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2838705" y="1548090"/>
        <a:ext cx="2004733" cy="950923"/>
      </dsp:txXfrm>
    </dsp:sp>
    <dsp:sp modelId="{D82CF807-7901-492C-AEBF-F691CAF3BC37}">
      <dsp:nvSpPr>
        <dsp:cNvPr id="0" name=""/>
        <dsp:cNvSpPr/>
      </dsp:nvSpPr>
      <dsp:spPr>
        <a:xfrm>
          <a:off x="5337481" y="1496647"/>
          <a:ext cx="2107619" cy="105380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.........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5388924" y="1548090"/>
        <a:ext cx="2004733" cy="95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6DBD0C-A7F1-4C97-A308-28C38C1C7A30}">
      <dsp:nvSpPr>
        <dsp:cNvPr id="0" name=""/>
        <dsp:cNvSpPr/>
      </dsp:nvSpPr>
      <dsp:spPr>
        <a:xfrm>
          <a:off x="3841072" y="1148327"/>
          <a:ext cx="3169447" cy="25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19"/>
              </a:lnTo>
              <a:lnTo>
                <a:pt x="3169447" y="127019"/>
              </a:lnTo>
              <a:lnTo>
                <a:pt x="3169447" y="2540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4D76E-913B-4099-846B-C3B3B7617A57}">
      <dsp:nvSpPr>
        <dsp:cNvPr id="0" name=""/>
        <dsp:cNvSpPr/>
      </dsp:nvSpPr>
      <dsp:spPr>
        <a:xfrm>
          <a:off x="3841072" y="1148327"/>
          <a:ext cx="1584723" cy="2540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019"/>
              </a:lnTo>
              <a:lnTo>
                <a:pt x="1584723" y="127019"/>
              </a:lnTo>
              <a:lnTo>
                <a:pt x="1584723" y="2540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8A9B5C-72C8-427D-9471-4066F012EC37}">
      <dsp:nvSpPr>
        <dsp:cNvPr id="0" name=""/>
        <dsp:cNvSpPr/>
      </dsp:nvSpPr>
      <dsp:spPr>
        <a:xfrm>
          <a:off x="3795352" y="1148327"/>
          <a:ext cx="91440" cy="2540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40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ABA83-4329-4642-937C-9C8D88141B11}">
      <dsp:nvSpPr>
        <dsp:cNvPr id="0" name=""/>
        <dsp:cNvSpPr/>
      </dsp:nvSpPr>
      <dsp:spPr>
        <a:xfrm>
          <a:off x="2256348" y="1148327"/>
          <a:ext cx="1584723" cy="254039"/>
        </a:xfrm>
        <a:custGeom>
          <a:avLst/>
          <a:gdLst/>
          <a:ahLst/>
          <a:cxnLst/>
          <a:rect l="0" t="0" r="0" b="0"/>
          <a:pathLst>
            <a:path>
              <a:moveTo>
                <a:pt x="1584723" y="0"/>
              </a:moveTo>
              <a:lnTo>
                <a:pt x="1584723" y="127019"/>
              </a:lnTo>
              <a:lnTo>
                <a:pt x="0" y="127019"/>
              </a:lnTo>
              <a:lnTo>
                <a:pt x="0" y="2540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B5582D-9600-4A69-A434-5B72103AE05A}">
      <dsp:nvSpPr>
        <dsp:cNvPr id="0" name=""/>
        <dsp:cNvSpPr/>
      </dsp:nvSpPr>
      <dsp:spPr>
        <a:xfrm>
          <a:off x="671624" y="1148327"/>
          <a:ext cx="3169447" cy="254039"/>
        </a:xfrm>
        <a:custGeom>
          <a:avLst/>
          <a:gdLst/>
          <a:ahLst/>
          <a:cxnLst/>
          <a:rect l="0" t="0" r="0" b="0"/>
          <a:pathLst>
            <a:path>
              <a:moveTo>
                <a:pt x="3169447" y="0"/>
              </a:moveTo>
              <a:lnTo>
                <a:pt x="3169447" y="127019"/>
              </a:lnTo>
              <a:lnTo>
                <a:pt x="0" y="127019"/>
              </a:lnTo>
              <a:lnTo>
                <a:pt x="0" y="254039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5A8EE-A138-480C-A4EA-6B3B083EA846}">
      <dsp:nvSpPr>
        <dsp:cNvPr id="0" name=""/>
        <dsp:cNvSpPr/>
      </dsp:nvSpPr>
      <dsp:spPr>
        <a:xfrm>
          <a:off x="3175730" y="482985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solidFill>
                <a:srgbClr val="C00000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رَحَلَ</a:t>
          </a:r>
          <a:endParaRPr lang="fr-MA" sz="4800" b="1" kern="1200" dirty="0">
            <a:solidFill>
              <a:srgbClr val="C00000"/>
            </a:solidFill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208209" y="515464"/>
        <a:ext cx="1265725" cy="600383"/>
      </dsp:txXfrm>
    </dsp:sp>
    <dsp:sp modelId="{29B20706-0099-4F28-90C2-D012C93F0788}">
      <dsp:nvSpPr>
        <dsp:cNvPr id="0" name=""/>
        <dsp:cNvSpPr/>
      </dsp:nvSpPr>
      <dsp:spPr>
        <a:xfrm>
          <a:off x="6283" y="1402366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تَرْحيلٌ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8762" y="1434845"/>
        <a:ext cx="1265725" cy="600383"/>
      </dsp:txXfrm>
    </dsp:sp>
    <dsp:sp modelId="{5DF50B0F-F6A2-42A4-BF5F-25D9C6A86897}">
      <dsp:nvSpPr>
        <dsp:cNvPr id="0" name=""/>
        <dsp:cNvSpPr/>
      </dsp:nvSpPr>
      <dsp:spPr>
        <a:xfrm>
          <a:off x="1591006" y="1402366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رَحْلٌ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1623485" y="1434845"/>
        <a:ext cx="1265725" cy="600383"/>
      </dsp:txXfrm>
    </dsp:sp>
    <dsp:sp modelId="{CE41D324-0950-4E5B-9319-55D24C57DA6B}">
      <dsp:nvSpPr>
        <dsp:cNvPr id="0" name=""/>
        <dsp:cNvSpPr/>
      </dsp:nvSpPr>
      <dsp:spPr>
        <a:xfrm>
          <a:off x="3175730" y="1402366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اِرْتِحَلَ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3208209" y="1434845"/>
        <a:ext cx="1265725" cy="600383"/>
      </dsp:txXfrm>
    </dsp:sp>
    <dsp:sp modelId="{DDF36D98-770E-4D3F-8C9A-2177EC188E1C}">
      <dsp:nvSpPr>
        <dsp:cNvPr id="0" name=""/>
        <dsp:cNvSpPr/>
      </dsp:nvSpPr>
      <dsp:spPr>
        <a:xfrm>
          <a:off x="4760453" y="1402366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رَحّالَةٌ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4792932" y="1434845"/>
        <a:ext cx="1265725" cy="600383"/>
      </dsp:txXfrm>
    </dsp:sp>
    <dsp:sp modelId="{D82CF807-7901-492C-AEBF-F691CAF3BC37}">
      <dsp:nvSpPr>
        <dsp:cNvPr id="0" name=""/>
        <dsp:cNvSpPr/>
      </dsp:nvSpPr>
      <dsp:spPr>
        <a:xfrm>
          <a:off x="6345177" y="1402366"/>
          <a:ext cx="1330683" cy="66534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MA" sz="4800" b="1" kern="1200" dirty="0"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rPr>
            <a:t>رَحيلٌ</a:t>
          </a:r>
          <a:endParaRPr lang="fr-MA" sz="4800" b="1" kern="1200" dirty="0">
            <a:latin typeface="Microsoft Uighur" panose="02000000000000000000" pitchFamily="2" charset="-78"/>
            <a:ea typeface="+mn-ea"/>
            <a:cs typeface="Microsoft Uighur" panose="02000000000000000000" pitchFamily="2" charset="-78"/>
          </a:endParaRPr>
        </a:p>
      </dsp:txBody>
      <dsp:txXfrm>
        <a:off x="6377656" y="1434845"/>
        <a:ext cx="1265725" cy="600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0:57.99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59 22 24575,'11'0'0,"10"-6"0,-4-2 0,-17 1 0,-9 7 0,-7 3 0,-14 2 0,-6 0 0,19-2 0,19 0 0,20-1 0,6-1-8191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27.32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15 24575,'0'-5'0,"6"-3"0,7 7 0,2 14 0,-2 10 0,-3 14 0,-3 11 0,-3 3 0,-2-7-8191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36.1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36 24575,'11'0'0,"10"0"0,12-11 0,7-4 0,-4 6 0,-8 16 0,-9 8-8191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01.8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1 111 24575,'4'-11'0,"0"0"0,1 0 0,0 1 0,1 0 0,0 0 0,1 1 0,0 0 0,0 0 0,13-12 0,-20 21 0,0 1 0,0-1 0,1 0 0,-1 0 0,0 0 0,0 0 0,0 0 0,1 0 0,-1 0 0,0 0 0,0 0 0,0 1 0,1-1 0,-1 0 0,0 0 0,0 0 0,0 0 0,0 0 0,0 1 0,1-1 0,-1 0 0,0 0 0,0 0 0,0 1 0,0-1 0,0 0 0,0 0 0,0 1 0,0-1 0,0 0 0,0 0 0,0 0 0,0 1 0,0-1 0,0 0 0,0 0 0,0 1 0,0-1 0,0 0 0,0 0 0,0 0 0,0 1 0,0-1 0,0 0 0,0 0 0,0 0 0,-1 1 0,1-1 0,0 0 0,0 0 0,-3 18 0,-5 15 0,1-9 0,-4 35 0,10-54 0,0 1 0,1-1 0,0 0 0,0 0 0,0 1 0,1-1 0,0 0 0,0 0 0,0 1 0,0-1 0,1 0 0,3 7 0,-4-10 0,0-1 0,-1 0 0,1 1 0,0-1 0,0 0 0,-1 0 0,1 0 0,0 0 0,0 1 0,0-1 0,1 0 0,-1-1 0,0 1 0,0 0 0,0 0 0,1 0 0,-1-1 0,0 1 0,1-1 0,-1 1 0,1-1 0,-1 1 0,3-1 0,-2 0 0,0-1 0,-1 1 0,1-1 0,-1 0 0,1 1 0,0-1 0,-1 0 0,0 0 0,1 0 0,-1 0 0,1 0 0,-1-1 0,0 1 0,0 0 0,0-1 0,2-2 0,5-9 0,0-1 0,-1 0 0,8-24 0,-10 25 0,0-2 0,7-8 0,-9 28 0,-3 17 0,-4 173-1365,3-142-5461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19.2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1 24575,'0'11'0,"0"10"0,0 13 0,5 17 0,3 6 0,-7-7 0,-8-18 0,-4-19 0,1-12-8191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31.1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75 1 24575,'6'0'0,"-5"11"0,-12 16 0,-6 7 0,-4 11 0,0-14 0,10-13 0,12-14 0,12-9 0,15-8 0,3-3-8191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06.70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1 192 24575,'34'56'0,"-30"-44"0,0 0 0,0 0 0,-2 1 0,1-1 0,-2 0 0,1 1 0,-2 14 0,-8 95 0,3-56 0,-2 1 0,6-55 0,3-46 0,-1 24 0,1 1 0,1-1 0,-1 1 0,1 0 0,1 0 0,0 0 0,0 0 0,1 0 0,0 1 0,11-14 0,-7 8 0,-2 3 0,-1 0 0,-1 0 0,0-1 0,-1 1 0,0-1 0,0 0 0,-2-1 0,4-22 0,-3-9 0,-4-52 0,1 57 0,-1 26-105,1-7 224,-4-36 0,3 52-219,1-1 1,-1 1-1,0 0 0,-1 0 0,1 0 0,-1 0 0,0 0 0,1 0 0,-2 0 0,1 1 1,0-1-1,-1 1 0,0-1 0,-5-4 0,-5 1-6726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09.12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1 24575,'-6'0'0,"-1"11"0,0 10 0,1 6 0,7 6 0,4 1 0,1 2 0,5-1 0,1 1 0,4-2 0,5-5 0,-1-8-8191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12.12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24575,'17'0'0,"6"11"0,4 10 0,-2 13 0,-5-1-8191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23.38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34 0 24575,'-6'14'0,"0"0"0,2 0 0,0 1 0,0-1 0,-2 27 0,3-10 0,3 54 0,1-72 0,1 1 0,0-1 0,1 1 0,1-1 0,0 0 0,7 14 0,-8-20 0,0-1 0,0 1 0,0-1 0,1 0 0,0 0 0,1 0 0,-1-1 0,1 1 0,0-1 0,0 0 0,1-1 0,11 9 0,-15-12 0,-1-1 0,1 1 0,-1 0 0,1-1 0,-1 1 0,1-1 0,-1 1 0,1-1 0,0 0 0,-1 1 0,1-1 0,0 0 0,-1 0 0,1 0 0,0 0 0,-1-1 0,1 1 0,-1 0 0,1-1 0,0 1 0,-1-1 0,1 0 0,1 0 0,-1-1 0,0 0 0,0 0 0,0 0 0,0 0 0,-1 0 0,1 0 0,0 0 0,-1-1 0,0 1 0,0-1 0,1 1 0,0-5 0,2-7 0,-1 0 0,0-1 0,1-28 0,-4 42 0,3-53 0,-2 14 0,2 1 0,12-58 0,-15 95-37,0 1 0,0-1 1,1 1-1,-1-1 0,0 1 0,1-1 0,-1 1 0,1 0 0,-1-1 0,1 1 0,0 0 0,0-1 1,-1 1-1,1 0 0,0 0 0,0 0 0,0 0 0,0 0 0,1 0 0,-1 0 0,0 0 0,0 0 1,1 0-1,-1 1 0,0-1 0,1 0 0,-1 1 0,0-1 0,1 1 0,-1 0 0,1-1 0,-1 1 1,1 0-1,-1 0 0,1 0 0,1 0 0,21 8-6789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18T11:41:25.8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24575,'0'6'0,"5"7"0,9 1 0,1-1-8191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44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4776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=""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56358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2646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426737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54336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83012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56981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95955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=""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=""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=""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053986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48154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=""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=""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=""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=""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=""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=""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=""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=""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=""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=""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=""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=""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55321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1662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3818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=""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=""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3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=""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=""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=""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=""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=""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=""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=""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=""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452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188559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7471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941917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903048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248190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222415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881897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579187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04299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193940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9981626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49425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132784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078315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9678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33654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50687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23146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0549638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82291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63788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85177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173933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35533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65827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195412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412784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89993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125595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45742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550069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792925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1310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12656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02327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1928716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82044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25506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69013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66287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914501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662058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621206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868841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987128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59719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78518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01092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=""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016164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561940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=""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10515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369914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786777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1484324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409105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=""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=""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176403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284301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332279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80046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78521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565123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Arial" panose="020B0604020202020204" pitchFamily="34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72340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=""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721434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7235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861663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664874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=""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108696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=""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=""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287562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924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75973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26572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6291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19444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54386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802028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97408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8603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791294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645344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7592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176002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21888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308206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950559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56033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3556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51899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517342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7257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432286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782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609462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683294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97155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208495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=""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6015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=""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99845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5146603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=""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538838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504555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=""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8501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306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83276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=""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938212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089298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530050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233739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=""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=""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305698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=""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6598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=""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21668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=""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51505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=""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=""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=""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=""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=""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=""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=""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=""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=""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=""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64527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75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322536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767870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93543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35298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=""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=""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25603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=""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=""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=""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=""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=""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344496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77049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22905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98065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=""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=""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=""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=""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=""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=""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=""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=""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=""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=""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=""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=""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=""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=""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=""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=""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=""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=""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=""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44433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658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=""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0594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=""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86085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85311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=""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=""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=""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=""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=""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=""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=""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7816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=""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9761283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55664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=""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=""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823680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=""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=""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=""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=""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=""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=""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=""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=""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=""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=""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577554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7355957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=""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=""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=""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=""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=""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=""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=""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=""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=""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=""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=""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=""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=""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=""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=""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=""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=""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=""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=""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8446174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4372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=""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=""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=""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=""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=""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=""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=""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=""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=""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=""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=""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=""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=""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=""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=""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=""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=""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79379698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072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64665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736617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=""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=""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1460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967158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155193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=""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=""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=""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=""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43424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=""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=""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=""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=""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=""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=""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=""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=""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3372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3065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28/12/2025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194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=""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2797585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359705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=""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34494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=""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=""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08545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26210462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87442020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68432702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54425349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3403197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=""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=""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=""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=""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=""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=""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=""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=""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=""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=""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=""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=""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=""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=""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=""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3392311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image" Target="../media/image2.bin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10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image" Target="../media/image21.jpg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7D3BCD8-9868-4174-A461-8C04FAF3A9DD}" type="datetimeFigureOut">
              <a:rPr lang="fr-FR" smtClean="0"/>
              <a:pPr/>
              <a:t>28/12/2025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4926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860" r:id="rId12"/>
    <p:sldLayoutId id="2147483859" r:id="rId13"/>
    <p:sldLayoutId id="2147483856" r:id="rId14"/>
    <p:sldLayoutId id="2147483855" r:id="rId15"/>
    <p:sldLayoutId id="2147483854" r:id="rId16"/>
    <p:sldLayoutId id="2147483745" r:id="rId17"/>
    <p:sldLayoutId id="2147483853" r:id="rId18"/>
    <p:sldLayoutId id="214748374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64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858" r:id="rId21"/>
    <p:sldLayoutId id="2147483857" r:id="rId22"/>
    <p:sldLayoutId id="2147483708" r:id="rId23"/>
    <p:sldLayoutId id="2147483709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0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1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432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07170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97675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1438690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53363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معــــــــــجم</a:t>
            </a:r>
          </a:p>
        </p:txBody>
      </p:sp>
    </p:spTree>
    <p:extLst>
      <p:ext uri="{BB962C8B-B14F-4D97-AF65-F5344CB8AC3E}">
        <p14:creationId xmlns:p14="http://schemas.microsoft.com/office/powerpoint/2010/main" val="22345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2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2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44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6" r:id="rId22"/>
    <p:sldLayoutId id="2147483787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1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  <p:sldLayoutId id="2147483806" r:id="rId18"/>
    <p:sldLayoutId id="2147483807" r:id="rId19"/>
    <p:sldLayoutId id="2147483808" r:id="rId20"/>
    <p:sldLayoutId id="2147483809" r:id="rId21"/>
    <p:sldLayoutId id="214748381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579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=""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42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Arial" panose="020B0604020202020204" pitchFamily="34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3.png"/><Relationship Id="rId7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customXml" Target="../ink/ink3.xml"/><Relationship Id="rId18" Type="http://schemas.openxmlformats.org/officeDocument/2006/relationships/image" Target="../media/image73.png"/><Relationship Id="rId26" Type="http://schemas.openxmlformats.org/officeDocument/2006/relationships/image" Target="../media/image77.png"/><Relationship Id="rId3" Type="http://schemas.openxmlformats.org/officeDocument/2006/relationships/image" Target="../media/image33.png"/><Relationship Id="rId21" Type="http://schemas.openxmlformats.org/officeDocument/2006/relationships/customXml" Target="../ink/ink7.xml"/><Relationship Id="rId7" Type="http://schemas.openxmlformats.org/officeDocument/2006/relationships/image" Target="../media/image50.png"/><Relationship Id="rId12" Type="http://schemas.openxmlformats.org/officeDocument/2006/relationships/image" Target="../media/image70.png"/><Relationship Id="rId17" Type="http://schemas.openxmlformats.org/officeDocument/2006/relationships/customXml" Target="../ink/ink5.xml"/><Relationship Id="rId25" Type="http://schemas.openxmlformats.org/officeDocument/2006/relationships/customXml" Target="../ink/ink9.xml"/><Relationship Id="rId2" Type="http://schemas.openxmlformats.org/officeDocument/2006/relationships/image" Target="../media/image30.pn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29" Type="http://schemas.openxmlformats.org/officeDocument/2006/relationships/customXml" Target="../ink/ink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11" Type="http://schemas.openxmlformats.org/officeDocument/2006/relationships/customXml" Target="../ink/ink2.xml"/><Relationship Id="rId24" Type="http://schemas.openxmlformats.org/officeDocument/2006/relationships/image" Target="../media/image76.png"/><Relationship Id="rId5" Type="http://schemas.openxmlformats.org/officeDocument/2006/relationships/image" Target="../media/image42.png"/><Relationship Id="rId15" Type="http://schemas.openxmlformats.org/officeDocument/2006/relationships/customXml" Target="../ink/ink4.xml"/><Relationship Id="rId23" Type="http://schemas.openxmlformats.org/officeDocument/2006/relationships/customXml" Target="../ink/ink8.xml"/><Relationship Id="rId28" Type="http://schemas.openxmlformats.org/officeDocument/2006/relationships/image" Target="../media/image78.png"/><Relationship Id="rId10" Type="http://schemas.openxmlformats.org/officeDocument/2006/relationships/image" Target="../media/image69.png"/><Relationship Id="rId19" Type="http://schemas.openxmlformats.org/officeDocument/2006/relationships/customXml" Target="../ink/ink6.xml"/><Relationship Id="rId4" Type="http://schemas.openxmlformats.org/officeDocument/2006/relationships/image" Target="../media/image36.png"/><Relationship Id="rId9" Type="http://schemas.openxmlformats.org/officeDocument/2006/relationships/customXml" Target="../ink/ink1.xml"/><Relationship Id="rId14" Type="http://schemas.openxmlformats.org/officeDocument/2006/relationships/image" Target="../media/image71.png"/><Relationship Id="rId22" Type="http://schemas.openxmlformats.org/officeDocument/2006/relationships/image" Target="../media/image75.png"/><Relationship Id="rId27" Type="http://schemas.openxmlformats.org/officeDocument/2006/relationships/customXml" Target="../ink/ink10.xml"/><Relationship Id="rId30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3.png"/><Relationship Id="rId7" Type="http://schemas.openxmlformats.org/officeDocument/2006/relationships/image" Target="../media/image5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42.png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3.png"/><Relationship Id="rId7" Type="http://schemas.openxmlformats.org/officeDocument/2006/relationships/image" Target="../media/image5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1.png"/><Relationship Id="rId7" Type="http://schemas.openxmlformats.org/officeDocument/2006/relationships/diagramData" Target="../diagrams/data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microsoft.com/office/2007/relationships/diagramDrawing" Target="../diagrams/drawing1.xml"/><Relationship Id="rId5" Type="http://schemas.openxmlformats.org/officeDocument/2006/relationships/image" Target="../media/image36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33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1.png"/><Relationship Id="rId7" Type="http://schemas.openxmlformats.org/officeDocument/2006/relationships/diagramData" Target="../diagrams/data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microsoft.com/office/2007/relationships/diagramDrawing" Target="../diagrams/drawing2.xml"/><Relationship Id="rId5" Type="http://schemas.openxmlformats.org/officeDocument/2006/relationships/image" Target="../media/image3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3.png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68F1AAED-3442-4A7B-713C-525539B66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" b="3424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09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E237C28-7A76-78D8-4830-F45A3E412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F2DEEEC-B229-5BE0-235F-50FFA326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جوابه؟ هل أنتم متفقون؟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97DB0096-49E7-6F13-6CA0-095399010348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8CFEF3C-F22E-5E84-E381-4C11C7ADCDBC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9EC210B-519F-6C03-26CE-D5C6C74E189D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B2C60F9-AA89-45DA-3C7D-A9CF988F20EC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8034BA32-0E2B-8F09-78FD-981455E9C1F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EC034639-32B7-133A-B8A1-16AF8DD2A3E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E3F740A7-B6AD-3D78-3247-4D4541198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DC60B923-FDF5-54D0-F701-6FEBD8B7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4509CF6-0308-18DB-B9FB-35884B137B9A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CB388BF3-91D8-978F-FD26-173AB81258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13492C18-15CA-2E03-4EDD-D04143C53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73" y="2618880"/>
            <a:ext cx="7955653" cy="22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2882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C7FDF-EB08-56DD-492F-959263C0E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4AA4B49-596F-75E5-0B7B-A6375601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9FB93FC7-F190-257F-45A2-5C2CD4E4AF48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75D056E-2DEC-8922-77BC-789066EBEC41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C1A2699-B666-D5C0-7B12-BEEC5A9FF9DE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DDA0EC9-430D-19F3-CE16-4601794DFA3D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12470D10-5065-DB20-B883-784E6564A1C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E314B6C1-6CC9-3163-890A-18689E231F5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34F3D8A2-F66D-213D-9F87-C79C8C7F3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1BDD2EBE-3D27-4E16-D0DF-0A035484F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DE2CF90-319F-FCF7-AB3D-88355BBF4B17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9A28EE48-D7BE-D73B-CF3F-2DE88C7534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54CF39E7-8BA2-C41D-6DCF-4548C5145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73" y="2618880"/>
            <a:ext cx="7955653" cy="22357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D55CDF98-96B0-4AEE-04D8-AAE438AC6F61}"/>
              </a:ext>
            </a:extLst>
          </p:cNvPr>
          <p:cNvSpPr txBox="1"/>
          <p:nvPr/>
        </p:nvSpPr>
        <p:spPr>
          <a:xfrm>
            <a:off x="4265999" y="3986044"/>
            <a:ext cx="8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خَلَفَ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834EEB79-E4EB-6900-2056-CD4A32595DA2}"/>
              </a:ext>
            </a:extLst>
          </p:cNvPr>
          <p:cNvSpPr txBox="1"/>
          <p:nvPr/>
        </p:nvSpPr>
        <p:spPr>
          <a:xfrm>
            <a:off x="3167283" y="3961981"/>
            <a:ext cx="8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نَقَلَ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5F6EC2C7-5D4F-D103-DD91-F437C11699AE}"/>
              </a:ext>
            </a:extLst>
          </p:cNvPr>
          <p:cNvSpPr txBox="1"/>
          <p:nvPr/>
        </p:nvSpPr>
        <p:spPr>
          <a:xfrm>
            <a:off x="1872225" y="3940018"/>
            <a:ext cx="165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حطَّ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B86A0966-CABB-6868-88BC-F46C6979A6EA}"/>
              </a:ext>
            </a:extLst>
          </p:cNvPr>
          <p:cNvSpPr txBox="1"/>
          <p:nvPr/>
        </p:nvSpPr>
        <p:spPr>
          <a:xfrm>
            <a:off x="619644" y="3940017"/>
            <a:ext cx="1043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وَقَعَ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A00F288C-93C5-4DA5-8A65-FEB6D869DD42}"/>
              </a:ext>
            </a:extLst>
          </p:cNvPr>
          <p:cNvSpPr txBox="1"/>
          <p:nvPr/>
        </p:nvSpPr>
        <p:spPr>
          <a:xfrm>
            <a:off x="5364715" y="3961981"/>
            <a:ext cx="823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نَطَحَ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851587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2F591A1-5E30-BDAE-372B-B0C5FE4F5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20E8A57-4404-DA96-D88A-11A95A61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 على كراساتكم أنجزوا النشاط التالي.  عمل فردي.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A7B0CD9E-290B-7C9E-F823-22A8BDF6B1A0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BE9AE5C-6587-2594-16FC-98742D4D355C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00EBB98-4509-96E0-94A7-6DCAD8B315B7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ED4D04F-A105-3BF3-083F-F388F0194121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938B339B-50B9-D5AA-E0F6-14A6864D11E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0C960E06-A180-0073-0806-DEE33105CD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35413D82-DCC8-4895-4F65-7B20865F2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F3B6A68C-7B08-1748-2D90-C013D378A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66794C7-BDAF-8BBE-427F-8E7537550993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24" name="Espace réservé pour une image  23">
            <a:extLst>
              <a:ext uri="{FF2B5EF4-FFF2-40B4-BE49-F238E27FC236}">
                <a16:creationId xmlns="" xmlns:a16="http://schemas.microsoft.com/office/drawing/2014/main" id="{EE38D983-FF6C-1E4F-ACE5-C56078ED91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D6371BE-7BCC-2AC9-7F3E-C4BE21693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20" y="2359530"/>
            <a:ext cx="8402229" cy="28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86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BF3DFE-8720-23CF-D49F-A935AF1C9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A223E21-F0EB-FB04-6D36-6238AE1B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5 دقائق للإنجاز. سأمر بين الصفوف لمساعدتكم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4DB8163C-A49B-C6E0-16E7-DC432BA7EC4F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A3FAF6F-BBD7-223E-3249-CC60851BF521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235B2DD-DF8A-34E7-2CC4-1EDD516A99B3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21110144-D29D-FDA4-32AD-B99AFE8028B9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9A5ED3BA-4B04-23C8-DFBA-86D61162503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2010AA37-6CB4-87C9-6A09-E18B8F862F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38ADDC2C-6B1C-9310-B9A7-3E0F4B68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45DBDFB6-32DE-FD97-F371-A8179D755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0AED2D2E-3D11-8F23-D6FD-34B7E64BC042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24" name="Espace réservé pour une image  23">
            <a:extLst>
              <a:ext uri="{FF2B5EF4-FFF2-40B4-BE49-F238E27FC236}">
                <a16:creationId xmlns="" xmlns:a16="http://schemas.microsoft.com/office/drawing/2014/main" id="{81720C5F-0F47-CF29-8045-90E92B42DA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C1945D72-406B-C913-582C-78C2A72306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20" y="2359530"/>
            <a:ext cx="8402229" cy="28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5091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EF2F6FC-2D79-E720-555D-000D8D47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EABB858-A231-555D-16EA-039B1D690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نصحح؟ من يقرأ جوابه؟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AC93BE4F-5FEF-CA91-9C8A-7BD830DF7152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478BA32-C9F5-3397-98CC-20E91C07CEC4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139D3F7-356F-7159-C946-FD19E0BE77CD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EC7855BB-7018-9C6A-D062-D97D3ACB07BA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A059EA66-8993-3BCB-8C1B-3FE8E00DDA4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C281ABAC-BE90-FCDF-5196-3A4AD8BF26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F362A670-B668-875E-A6FD-5EE8B7359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EDDAB797-FD3F-1C72-C2A7-896A4F130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18CC6EEA-9276-4D16-036B-42702B3582BE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24" name="Espace réservé pour une image  23">
            <a:extLst>
              <a:ext uri="{FF2B5EF4-FFF2-40B4-BE49-F238E27FC236}">
                <a16:creationId xmlns="" xmlns:a16="http://schemas.microsoft.com/office/drawing/2014/main" id="{18197FD7-F64B-E6AB-AD1A-2A239A70FE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213587C2-2068-BAFE-5982-69B9D0551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20" y="2359530"/>
            <a:ext cx="8402229" cy="28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144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81194D8-2127-3281-8B72-95701AF0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B830557C-DE84-6EB1-582A-1D7A6C659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الجواب التالي. صححوا. 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B8969184-4272-0BBF-8727-CFFF6C985D18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83768A0C-27F7-DAE7-B886-FFC3553BD11E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FC68802F-057C-3AF5-B2EB-3BF989F0ABC5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89E4959-F146-AB3C-A495-A3A568FDD6F3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83C08B25-9204-A2B7-C0E9-CDE66C68242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D6188BD0-D6F3-011A-EC85-FADECC0C56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83786715-1D4C-537D-4F1B-068C54C3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5305D68D-62ED-32C4-8CCC-B8AF682D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24AF459-8E4D-35CE-F519-79FFF2C50400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24" name="Espace réservé pour une image  23">
            <a:extLst>
              <a:ext uri="{FF2B5EF4-FFF2-40B4-BE49-F238E27FC236}">
                <a16:creationId xmlns="" xmlns:a16="http://schemas.microsoft.com/office/drawing/2014/main" id="{CEF432CD-8AFF-930D-9BED-7579431256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3EE6181-4D95-8EB4-B641-18B8EB7F4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20" y="2359530"/>
            <a:ext cx="8402229" cy="281301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79AD2AE9-44A6-0B18-2CF1-D29919F9165B}"/>
              </a:ext>
            </a:extLst>
          </p:cNvPr>
          <p:cNvSpPr txBox="1"/>
          <p:nvPr/>
        </p:nvSpPr>
        <p:spPr>
          <a:xfrm>
            <a:off x="6239799" y="2972364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 ي ر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851DA36D-2641-4C15-004E-5BE42A2592BC}"/>
              </a:ext>
            </a:extLst>
          </p:cNvPr>
          <p:cNvSpPr txBox="1"/>
          <p:nvPr/>
        </p:nvSpPr>
        <p:spPr>
          <a:xfrm>
            <a:off x="6299503" y="3723985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غَيَّرَ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FE08AD30-9E2B-4CDB-CB75-DA047E3F44AE}"/>
              </a:ext>
            </a:extLst>
          </p:cNvPr>
          <p:cNvSpPr txBox="1"/>
          <p:nvPr/>
        </p:nvSpPr>
        <p:spPr>
          <a:xfrm>
            <a:off x="4723576" y="3766038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تَغْييرٌ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="" xmlns:a16="http://schemas.microsoft.com/office/drawing/2014/main" id="{781C746A-12EB-EA31-56F6-3378D198A888}"/>
              </a:ext>
            </a:extLst>
          </p:cNvPr>
          <p:cNvSpPr txBox="1"/>
          <p:nvPr/>
        </p:nvSpPr>
        <p:spPr>
          <a:xfrm>
            <a:off x="6840879" y="4321567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مُتَغَيِّرٌ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ABC00AEB-A44E-C72C-9336-84D6FDA106A0}"/>
              </a:ext>
            </a:extLst>
          </p:cNvPr>
          <p:cNvSpPr txBox="1"/>
          <p:nvPr/>
        </p:nvSpPr>
        <p:spPr>
          <a:xfrm>
            <a:off x="5456032" y="4394225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مُغايِرٌ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C74EBF53-1162-FE01-480B-1AED59F196BD}"/>
              </a:ext>
            </a:extLst>
          </p:cNvPr>
          <p:cNvSpPr txBox="1"/>
          <p:nvPr/>
        </p:nvSpPr>
        <p:spPr>
          <a:xfrm>
            <a:off x="1889556" y="2989557"/>
            <a:ext cx="108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 ل ف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DB401939-84D8-5754-4531-7193E91ABFAE}"/>
              </a:ext>
            </a:extLst>
          </p:cNvPr>
          <p:cNvSpPr txBox="1"/>
          <p:nvPr/>
        </p:nvSpPr>
        <p:spPr>
          <a:xfrm>
            <a:off x="1889556" y="3779340"/>
            <a:ext cx="111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اِخْتِلافٌ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F747DE16-184B-34B3-1EB4-D7B5C53E85CE}"/>
              </a:ext>
            </a:extLst>
          </p:cNvPr>
          <p:cNvSpPr txBox="1"/>
          <p:nvPr/>
        </p:nvSpPr>
        <p:spPr>
          <a:xfrm>
            <a:off x="502526" y="3809782"/>
            <a:ext cx="1116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اِخْتَلَفَ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FFBC20D7-C0A5-0AC6-C26C-6EE794E6B37C}"/>
              </a:ext>
            </a:extLst>
          </p:cNvPr>
          <p:cNvSpPr txBox="1"/>
          <p:nvPr/>
        </p:nvSpPr>
        <p:spPr>
          <a:xfrm>
            <a:off x="2657245" y="4409367"/>
            <a:ext cx="1116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خِلافٌ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DD650BDE-3559-96DD-6B92-F0D0762ECBC2}"/>
              </a:ext>
            </a:extLst>
          </p:cNvPr>
          <p:cNvSpPr txBox="1"/>
          <p:nvPr/>
        </p:nvSpPr>
        <p:spPr>
          <a:xfrm>
            <a:off x="1178822" y="4362713"/>
            <a:ext cx="108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مُخالِفٌ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065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AF28798-9D4B-5AFF-85B9-BC6010AB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22237EBF-3DAD-CABD-8699-C56CED31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. أنجزوا النشاط التالي بعد كتابة التاريخ و عنوان الدرس.</a:t>
            </a:r>
            <a:endParaRPr lang="a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629ADFE-31F9-69F3-D40B-6CD53D23A17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DD693F1-3C0A-626C-4627-5F8484CA77A8}"/>
              </a:ext>
            </a:extLst>
          </p:cNvPr>
          <p:cNvSpPr>
            <a:spLocks/>
          </p:cNvSpPr>
          <p:nvPr/>
        </p:nvSpPr>
        <p:spPr>
          <a:xfrm>
            <a:off x="2541979" y="152043"/>
            <a:ext cx="1612201" cy="26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2CD3554-8AA2-4D9E-0405-D07D27A4A8C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FFD08314-9548-47C9-D445-D38BF6DB7E7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="" xmlns:a16="http://schemas.microsoft.com/office/drawing/2014/main" id="{CB78A4B2-48D2-462A-D720-674A363008A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1149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C3EA40A-4EA9-2F45-D229-2562BD940F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C2CF0393-1C02-2EFA-72A1-A692EC941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2C3FB5-5AC2-61EA-6DC0-80E98F963E3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6B3EF1D5-7214-FF4B-CB99-46851BEC12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311DECD9-B2D4-CA5A-1007-E174760C7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76" y="2478506"/>
            <a:ext cx="8019648" cy="33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78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DB3269-3D6D-D649-18C5-0B9D0E532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4B8B41A2-EA76-2EC4-E352-1D6B6BC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10 دقائق للإنجاز. سأمر بين الصفوف لمساعدتكم.</a:t>
            </a:r>
            <a:endParaRPr lang="a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7447D64-F541-658D-6A8A-0E57E2BB96C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068FD33-0A6C-81DB-CC6C-6FFD7B745B27}"/>
              </a:ext>
            </a:extLst>
          </p:cNvPr>
          <p:cNvSpPr>
            <a:spLocks/>
          </p:cNvSpPr>
          <p:nvPr/>
        </p:nvSpPr>
        <p:spPr>
          <a:xfrm>
            <a:off x="2541979" y="152043"/>
            <a:ext cx="1612201" cy="26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85AEBC5-D09A-8A40-35BA-91889830722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0E357079-2C9A-E608-9245-0E84D83698FD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="" xmlns:a16="http://schemas.microsoft.com/office/drawing/2014/main" id="{AD39A3FB-2CB6-B530-79C7-D640EFC64DC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1149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42176A7-7C88-F188-4D8C-3FDA79E9B3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17E3C951-8869-8D44-29AD-D1024CE42A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2FC0C12-C0E0-1EE7-838C-44B926BD474A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4873807F-5BEB-7327-26DB-F4EF53A5C4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88FBE5C1-AED9-D39E-6219-182FE4ADB9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76" y="2478506"/>
            <a:ext cx="8019648" cy="33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142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9192D55-B237-059F-D386-FCCF0E242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A871D1CF-535E-B613-5C3F-2550A9B2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جوابه؟ هل أنتم متفقون؟</a:t>
            </a:r>
            <a:endParaRPr lang="a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DF369C0-3A23-2726-1A35-431E358BDE6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6C88469-A092-5A2E-4AF7-5B6DA6D77500}"/>
              </a:ext>
            </a:extLst>
          </p:cNvPr>
          <p:cNvSpPr>
            <a:spLocks/>
          </p:cNvSpPr>
          <p:nvPr/>
        </p:nvSpPr>
        <p:spPr>
          <a:xfrm>
            <a:off x="2541979" y="152043"/>
            <a:ext cx="1612201" cy="26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2D3143-C2B0-B22D-B316-9E3F7D444A4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E824E71B-4104-CD42-A962-4901E804B60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="" xmlns:a16="http://schemas.microsoft.com/office/drawing/2014/main" id="{7892F758-1FF3-C263-EEDF-DEA0BC32A48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1149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6862B552-43E7-71C4-54FD-1BF5CD4A90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45F7FFDA-83AE-00F7-B11D-70FAA3A67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D054AF1-4569-F1B0-F55F-529C2099205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="" xmlns:a16="http://schemas.microsoft.com/office/drawing/2014/main" id="{90F67F11-DD37-3623-33A6-2B237B44CC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09944ED6-AF13-3F79-4F76-7769F3D4FB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76" y="2478506"/>
            <a:ext cx="8019648" cy="332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4535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144443A-5CB9-4BEE-B0E0-EB848DA39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875E799E-0176-07E6-994F-DF5FF506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ar-MA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A0F9AA-E2C3-0534-A3FB-6710F5ED501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9FEE69-AB51-4B62-ECEC-E908759848A0}"/>
              </a:ext>
            </a:extLst>
          </p:cNvPr>
          <p:cNvSpPr>
            <a:spLocks/>
          </p:cNvSpPr>
          <p:nvPr/>
        </p:nvSpPr>
        <p:spPr>
          <a:xfrm>
            <a:off x="2441658" y="152043"/>
            <a:ext cx="171252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093E9B0-B5F9-CD7C-32CE-7ECF1196CA9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9AF8D07B-3945-1419-F29F-48A8F89F35E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5;p5">
            <a:extLst>
              <a:ext uri="{FF2B5EF4-FFF2-40B4-BE49-F238E27FC236}">
                <a16:creationId xmlns="" xmlns:a16="http://schemas.microsoft.com/office/drawing/2014/main" id="{36D28F7C-53BB-C2AC-636F-0E43C1F29B3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99360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4B430271-FCEF-3BEF-0DA8-E9B05AC88E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50DD917B-9271-10B1-50EF-D941498A7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A6D75B7-3889-DC03-6EAD-B29D9E446AE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110EA814-EFEF-1CCB-946E-D7004FCB38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5A5B10D-7FD8-7B69-CF9A-0E2BBD333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76" y="2442411"/>
            <a:ext cx="8019648" cy="33226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39778E97-6CFC-0D27-4ECE-6455DBEBA4EA}"/>
              </a:ext>
            </a:extLst>
          </p:cNvPr>
          <p:cNvSpPr txBox="1"/>
          <p:nvPr/>
        </p:nvSpPr>
        <p:spPr>
          <a:xfrm>
            <a:off x="5185340" y="2887686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هِجْرَةَ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56C5C178-D30D-EB38-BE6D-D42F9476D059}"/>
              </a:ext>
            </a:extLst>
          </p:cNvPr>
          <p:cNvSpPr txBox="1"/>
          <p:nvPr/>
        </p:nvSpPr>
        <p:spPr>
          <a:xfrm>
            <a:off x="5557958" y="3470123"/>
            <a:ext cx="1357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ٱلرَّحّالَةُ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6165A54D-801F-190B-3A6E-B1BCF2F11D79}"/>
              </a:ext>
            </a:extLst>
          </p:cNvPr>
          <p:cNvSpPr txBox="1"/>
          <p:nvPr/>
        </p:nvSpPr>
        <p:spPr>
          <a:xfrm>
            <a:off x="3892089" y="3998936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ٱلتَّنَقُّلِ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8CA98746-D2A2-9D68-2A39-F7886B453353}"/>
              </a:ext>
            </a:extLst>
          </p:cNvPr>
          <p:cNvSpPr txBox="1"/>
          <p:nvPr/>
        </p:nvSpPr>
        <p:spPr>
          <a:xfrm>
            <a:off x="6840879" y="4546894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قُدومِ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1DE982B7-19C9-F60E-1DE7-8BF944C87511}"/>
              </a:ext>
            </a:extLst>
          </p:cNvPr>
          <p:cNvSpPr txBox="1"/>
          <p:nvPr/>
        </p:nvSpPr>
        <p:spPr>
          <a:xfrm>
            <a:off x="5872101" y="5080773"/>
            <a:ext cx="918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مُرورِ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911919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="" xmlns:a16="http://schemas.microsoft.com/office/drawing/2014/main" id="{333A7F65-6997-7148-BBA7-F637BB07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23" y="756000"/>
            <a:ext cx="6840000" cy="612000"/>
          </a:xfrm>
        </p:spPr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من يقرأ؟  تابعوا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C12E2B6-5E14-F422-9E9C-E03CE0C9FB2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DD53329-9C6C-AA25-9C80-1302C7643D6A}"/>
              </a:ext>
            </a:extLst>
          </p:cNvPr>
          <p:cNvSpPr>
            <a:spLocks/>
          </p:cNvSpPr>
          <p:nvPr/>
        </p:nvSpPr>
        <p:spPr>
          <a:xfrm>
            <a:off x="2475186" y="153404"/>
            <a:ext cx="1539551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الاستمـــاع والتحـــدث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8B653F0-A56A-E1FA-C1A9-B35041C6FB4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="" xmlns:a16="http://schemas.microsoft.com/office/drawing/2014/main" id="{3970047D-58EA-01EB-B848-ECAD11969C4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="" xmlns:a16="http://schemas.microsoft.com/office/drawing/2014/main" id="{83B05166-584A-4451-6600-F3A46FFBE62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1149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="" xmlns:a16="http://schemas.microsoft.com/office/drawing/2014/main" id="{640BA6FE-4817-503E-6C68-B48B2E81356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363283C2-3FC8-3FC3-00A7-BE6EE0000F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BB5FF79-E9E5-A856-6087-804E2026954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B31D6D15-FB30-47CC-22DB-056AB73D18F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72C6265B-7D98-BF12-8912-4BEEE69E2570}"/>
              </a:ext>
            </a:extLst>
          </p:cNvPr>
          <p:cNvSpPr txBox="1"/>
          <p:nvPr/>
        </p:nvSpPr>
        <p:spPr>
          <a:xfrm>
            <a:off x="731891" y="1821056"/>
            <a:ext cx="7680217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spcAft>
                <a:spcPts val="800"/>
              </a:spcAft>
            </a:pP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هَلْ سَبَقَ لَكَ أَنْ زُرْتَ مَدينَةَ ﭐلْعُيونِ؟</a:t>
            </a:r>
          </a:p>
          <a:p>
            <a:pPr algn="just" rtl="1">
              <a:spcAft>
                <a:spcPts val="800"/>
              </a:spcAft>
            </a:pP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إِنَّها </a:t>
            </a:r>
            <a:r>
              <a:rPr lang="ar-M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جَوْهَرَةُ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ﭐلصَّحْراءِ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ﭐلْمَغْرِبِيَّةِ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تَتَمَيَّزُ بِثَقافَتِها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ﭐلْفَريدَةِ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وَتُراثِها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ﭐلْغَنِيِّ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ﭐلَّذي يَجْمَعُ بَيْنَ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ﭐلْأَصالَةِ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وَﭐلْحَداثَةِ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تَشْتَهِرُ بِكُثْبانِها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ﭐلرَّمْلِيَّةِ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ﭐلذَّهَبِيَّةِ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وَمَناظِرِها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ﭐلطَّبيعِيَّةِ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ﭐلْخَلّابَةِ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يَسْتَمْتِعُ زُوّارُها بِمُشاهَدَةِ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ﭐلْإِبِلِ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وَغُروبِ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ﭐلشَّمْسِ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فَوْقَ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ﭐلرِّمالِ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كَما تُعَدُّ ﭐلْمَدينَةُ مَرْكَزاً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ﭐقْتِصادِيّاً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وَسِياحِيّاً هامّاً، فَهِيَ مَليئَةٌ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بِـﭐلْأَسْواقِ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ﭐلتَّقْليدِيَّةِ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حَيْثُ يُمْكِنُكَ رُؤْيَةُ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ﭐلْحِرَفِ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ﭐلْيَدَوِيَّةِ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وَﭐلْمَلابِسِ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ﭐلتَّقْليدِيَّةِ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إِذا زُرْتَها يَوْماً، فَسَتَكْتَشِفُ كَرَمَ أَهْلِها وَطيبَةَ أَخْلاقِهِمْ. </a:t>
            </a:r>
          </a:p>
        </p:txBody>
      </p:sp>
    </p:spTree>
    <p:extLst>
      <p:ext uri="{BB962C8B-B14F-4D97-AF65-F5344CB8AC3E}">
        <p14:creationId xmlns:p14="http://schemas.microsoft.com/office/powerpoint/2010/main" val="397440065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E268CEB-B66D-6AD8-5958-557D95F2B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DD00E718-61A4-B464-42C4-525141FE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 fontScale="90000"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ستستمعون لنص بعنوان من الكهوف نحو ناطحات السحاب.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هي بعض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أشكال السكن التي تعرفونها؟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BB0649D-CAA1-E9D2-ADFF-67451892D91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6FE8A8-3137-1AC9-7ACE-D4D14DB93A2C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الاستمـــاع والتحـــدث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C0C6FE7-F814-209C-A3B7-8206AF57D38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72DD1F6F-8BEB-E601-2F5B-AF9A6923097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0B1925E-BDA6-4517-0EBB-F0BDD6BA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A64D6FB3-919B-7372-710F-A62C7BFFE2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D752133D-289A-18C6-C5A4-48F1311376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68E836B-38F2-57C1-7624-21977EA40D2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C4AC3A87-687F-E4A1-2C15-183287FDB8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Espace réservé du texte 2">
            <a:extLst>
              <a:ext uri="{FF2B5EF4-FFF2-40B4-BE49-F238E27FC236}">
                <a16:creationId xmlns="" xmlns:a16="http://schemas.microsoft.com/office/drawing/2014/main" id="{2B54B4B5-B82F-025F-2C52-04D47894CBF8}"/>
              </a:ext>
            </a:extLst>
          </p:cNvPr>
          <p:cNvSpPr txBox="1">
            <a:spLocks/>
          </p:cNvSpPr>
          <p:nvPr/>
        </p:nvSpPr>
        <p:spPr>
          <a:xfrm>
            <a:off x="1347415" y="3429000"/>
            <a:ext cx="6577385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ﭐلْكُهوفِ نَحْوَ ناطِحاتِ ﭐلسَّحابِ.</a:t>
            </a:r>
            <a:endParaRPr lang="fr-MA" sz="3600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4769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047A5B-3345-FF5B-B58F-73681B5D9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C0AF61CE-35DA-3FBA-A88D-A0003D1E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42" y="781793"/>
            <a:ext cx="715328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الاستماع للنص سنتعرف مفرداتٍ ستفيدنا في فهم النص.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6786779-5D43-94EE-9248-50AA05661DC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FE2351D-DEEE-5492-11A7-E6EDA7555639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الاستمـــاع والتحـــدث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61AF0B4-37E3-359D-F650-BE2341D14E5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246;p5">
            <a:extLst>
              <a:ext uri="{FF2B5EF4-FFF2-40B4-BE49-F238E27FC236}">
                <a16:creationId xmlns="" xmlns:a16="http://schemas.microsoft.com/office/drawing/2014/main" id="{C959EC9C-4602-657A-A6FE-BF7458DB52F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5B44803C-E021-A610-8BB8-05C90D72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F8EF8053-F7C8-DBFD-2230-F01A78E174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73A0B72D-7051-AE05-5204-2F70ECB6B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353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BF487FD-FCF0-66C0-6B35-96F1B4205BA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16F181D3-8869-8033-3551-06B685DDD0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Google Shape;452;p158">
            <a:extLst>
              <a:ext uri="{FF2B5EF4-FFF2-40B4-BE49-F238E27FC236}">
                <a16:creationId xmlns="" xmlns:a16="http://schemas.microsoft.com/office/drawing/2014/main" id="{53715E82-EF15-F116-65BD-F49DF3EB1257}"/>
              </a:ext>
            </a:extLst>
          </p:cNvPr>
          <p:cNvSpPr txBox="1"/>
          <p:nvPr/>
        </p:nvSpPr>
        <p:spPr>
          <a:xfrm>
            <a:off x="4628085" y="3489158"/>
            <a:ext cx="3130877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B"/>
                </a:solidFill>
                <a:sym typeface="Sakkal Majalla"/>
              </a:rPr>
              <a:t>ناطِحاتُ ﭐلسَّحابِ 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="" xmlns:a16="http://schemas.microsoft.com/office/drawing/2014/main" id="{B15F5BB1-0085-24F9-687A-27C0402B9C8A}"/>
              </a:ext>
            </a:extLst>
          </p:cNvPr>
          <p:cNvSpPr txBox="1"/>
          <p:nvPr/>
        </p:nvSpPr>
        <p:spPr>
          <a:xfrm>
            <a:off x="1645953" y="3429000"/>
            <a:ext cx="1787045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B"/>
                </a:solidFill>
                <a:sym typeface="Sakkal Majalla"/>
              </a:rPr>
              <a:t>اَلتَّطَوُّر</a:t>
            </a:r>
            <a:endParaRPr b="1" kern="0" dirty="0">
              <a:solidFill>
                <a:srgbClr val="424D7B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7802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4F053AE-1A84-D785-CC4D-7079F528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D76E7807-2198-839D-61ED-8DD28E1C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ستختارون الجواب الصحيح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لكل بطاقة. ما المقصود بناطحات السحاب؟ ما المقصود بالتطور؟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87BADDB-2DCC-9FC1-561F-9A7BEBB8766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9C3B46D-7D59-FC44-8A81-189D578F353F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5FC692-668A-7DC7-2AA3-5D062A7716E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DBC7B0BB-8DA5-24AC-0B80-2C5AB61A262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17A01810-659A-B082-EF7B-C13DFAC1F2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33A48595-0538-ABD8-3C77-D827D28930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AD4B371F-8DAF-B1CB-9563-9D43FF365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84165D4-16A2-68DD-78CB-4F9F92CBE469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2" name="Google Shape;452;p158">
            <a:extLst>
              <a:ext uri="{FF2B5EF4-FFF2-40B4-BE49-F238E27FC236}">
                <a16:creationId xmlns="" xmlns:a16="http://schemas.microsoft.com/office/drawing/2014/main" id="{915215C7-F160-5A66-1212-D3F9A27A96A6}"/>
              </a:ext>
            </a:extLst>
          </p:cNvPr>
          <p:cNvSpPr txBox="1"/>
          <p:nvPr/>
        </p:nvSpPr>
        <p:spPr>
          <a:xfrm>
            <a:off x="650582" y="4637814"/>
            <a:ext cx="5125453" cy="14641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مَبانٍ شاهِقَةٌ مِنْ عِدَّةِ طَوابِقَ تُعْرَفُ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بِـﭑرْتِفاعِها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ﭐلْكَبيرِ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C900A3D9-3C60-AE0F-BC24-76EB3258EA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452;p158">
            <a:extLst>
              <a:ext uri="{FF2B5EF4-FFF2-40B4-BE49-F238E27FC236}">
                <a16:creationId xmlns="" xmlns:a16="http://schemas.microsoft.com/office/drawing/2014/main" id="{BCDC206C-91F1-E3E6-9D8E-D24C138D6DB0}"/>
              </a:ext>
            </a:extLst>
          </p:cNvPr>
          <p:cNvSpPr txBox="1"/>
          <p:nvPr/>
        </p:nvSpPr>
        <p:spPr>
          <a:xfrm>
            <a:off x="6263863" y="2828840"/>
            <a:ext cx="2473908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424D7B"/>
                </a:solidFill>
                <a:sym typeface="Sakkal Majalla"/>
              </a:rPr>
              <a:t>ناطِحاتُ</a:t>
            </a:r>
            <a:r>
              <a:rPr lang="ar-MA" b="1" kern="0" dirty="0">
                <a:solidFill>
                  <a:srgbClr val="424D7B"/>
                </a:solidFill>
                <a:sym typeface="Sakkal Majalla"/>
              </a:rPr>
              <a:t> </a:t>
            </a:r>
            <a:r>
              <a:rPr lang="ar-MA" sz="4000" b="1" kern="0" dirty="0">
                <a:solidFill>
                  <a:srgbClr val="424D7B"/>
                </a:solidFill>
                <a:sym typeface="Sakkal Majalla"/>
              </a:rPr>
              <a:t>ﭐلسَّحابِ</a:t>
            </a:r>
            <a:r>
              <a:rPr lang="ar-MA" b="1" kern="0" dirty="0">
                <a:solidFill>
                  <a:srgbClr val="424D7B"/>
                </a:solidFill>
                <a:sym typeface="Sakkal Majalla"/>
              </a:rPr>
              <a:t> 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="" xmlns:a16="http://schemas.microsoft.com/office/drawing/2014/main" id="{21D507F6-B8D6-8242-897E-FDEEFA71D0C8}"/>
              </a:ext>
            </a:extLst>
          </p:cNvPr>
          <p:cNvSpPr txBox="1"/>
          <p:nvPr/>
        </p:nvSpPr>
        <p:spPr>
          <a:xfrm>
            <a:off x="650581" y="2556425"/>
            <a:ext cx="5125453" cy="14641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عَمَلِيَّةُ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ﭐلتَّغْييرِ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وَﭐلنُّمُوِّ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وَﭐلتَّقَدُّمِ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في مُخْتَلِفِ ﭐلْمَجالاتِ.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="" xmlns:a16="http://schemas.microsoft.com/office/drawing/2014/main" id="{2A80D166-C1B7-6AFB-605F-7D53662D6319}"/>
              </a:ext>
            </a:extLst>
          </p:cNvPr>
          <p:cNvSpPr txBox="1"/>
          <p:nvPr/>
        </p:nvSpPr>
        <p:spPr>
          <a:xfrm>
            <a:off x="6263863" y="4970274"/>
            <a:ext cx="2473907" cy="783148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424D7B"/>
                </a:solidFill>
                <a:sym typeface="Sakkal Majalla"/>
              </a:rPr>
              <a:t>اَلتَّطَوُّر</a:t>
            </a:r>
            <a:endParaRPr sz="4000" b="1" kern="0" dirty="0">
              <a:solidFill>
                <a:srgbClr val="424D7B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24144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48AA96F-FB9D-E40E-4C65-7EEA8CD7E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084C4356-0F1E-44BA-B6FB-88AFBD60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56A2580-4E4D-25FB-E9C3-08B9820ABD5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B355929-1FD7-EE9C-3058-3C17D1359CE5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CD515B7-6F20-5C73-D510-1450EC7E7E6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44A7E584-14A9-E894-70B6-2E620BDA9E7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697F7841-5FF9-9FAF-0EE4-C50EAAEC3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E9E7547A-0F6C-C6D4-092E-1825011FC5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1D945FE-DFD1-4731-2B9E-F356CE201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3AFF96-47F1-A47D-C116-C8983244390C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2" name="Google Shape;452;p158">
            <a:extLst>
              <a:ext uri="{FF2B5EF4-FFF2-40B4-BE49-F238E27FC236}">
                <a16:creationId xmlns="" xmlns:a16="http://schemas.microsoft.com/office/drawing/2014/main" id="{641368FB-8C1A-7BC0-97CA-45730876CAB5}"/>
              </a:ext>
            </a:extLst>
          </p:cNvPr>
          <p:cNvSpPr txBox="1"/>
          <p:nvPr/>
        </p:nvSpPr>
        <p:spPr>
          <a:xfrm>
            <a:off x="650582" y="4637814"/>
            <a:ext cx="5125453" cy="14641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مَبانٍ شاهِقَةٌ مِنْ عِدَّةِ طَوابِقَ تُعْرَفُ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بِـﭑرْتِفاعِها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ﭐلْكَبيرِ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="" xmlns:a16="http://schemas.microsoft.com/office/drawing/2014/main" id="{D9C57F3E-73F0-61ED-1E5B-6FEFB8E35B2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Google Shape;452;p158">
            <a:extLst>
              <a:ext uri="{FF2B5EF4-FFF2-40B4-BE49-F238E27FC236}">
                <a16:creationId xmlns="" xmlns:a16="http://schemas.microsoft.com/office/drawing/2014/main" id="{32CBDCAF-23C4-335A-BC8D-E983C612EF19}"/>
              </a:ext>
            </a:extLst>
          </p:cNvPr>
          <p:cNvSpPr txBox="1"/>
          <p:nvPr/>
        </p:nvSpPr>
        <p:spPr>
          <a:xfrm>
            <a:off x="6263863" y="2828840"/>
            <a:ext cx="2473908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ناطِحاتُ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ﭐلسَّحابِ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="" xmlns:a16="http://schemas.microsoft.com/office/drawing/2014/main" id="{2B785FC6-E92D-3E38-7F6D-A3FCF8A227A6}"/>
              </a:ext>
            </a:extLst>
          </p:cNvPr>
          <p:cNvSpPr txBox="1"/>
          <p:nvPr/>
        </p:nvSpPr>
        <p:spPr>
          <a:xfrm>
            <a:off x="650581" y="2556425"/>
            <a:ext cx="5125453" cy="14641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عَمَلِيَّةُ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ﭐلتَّغْييرِ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وَﭐلنُّمُوِّ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وَﭐلتَّقَدُّمِ</a:t>
            </a:r>
            <a:r>
              <a:rPr kumimoji="0" lang="ar-M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في مُخْتَلِفِ ﭐلْمَجالاتِ.</a:t>
            </a:r>
          </a:p>
        </p:txBody>
      </p:sp>
      <p:sp>
        <p:nvSpPr>
          <p:cNvPr id="15" name="Google Shape;452;p158">
            <a:extLst>
              <a:ext uri="{FF2B5EF4-FFF2-40B4-BE49-F238E27FC236}">
                <a16:creationId xmlns="" xmlns:a16="http://schemas.microsoft.com/office/drawing/2014/main" id="{41347E17-F8FA-0BC5-9F1C-78384494C02A}"/>
              </a:ext>
            </a:extLst>
          </p:cNvPr>
          <p:cNvSpPr txBox="1"/>
          <p:nvPr/>
        </p:nvSpPr>
        <p:spPr>
          <a:xfrm>
            <a:off x="6263863" y="4970274"/>
            <a:ext cx="2473907" cy="783148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اَلتَّطَوُّر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="" xmlns:a16="http://schemas.microsoft.com/office/drawing/2014/main" id="{6AEADFED-BD04-93E2-3E9E-3D2B8EAA55EC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5776035" y="3290338"/>
            <a:ext cx="487827" cy="2079569"/>
          </a:xfrm>
          <a:prstGeom prst="straightConnector1">
            <a:avLst/>
          </a:prstGeom>
          <a:ln w="127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="" xmlns:a16="http://schemas.microsoft.com/office/drawing/2014/main" id="{6E46B210-F829-1E7F-35B2-C7CB65F39245}"/>
              </a:ext>
            </a:extLst>
          </p:cNvPr>
          <p:cNvCxnSpPr>
            <a:cxnSpLocks/>
            <a:stCxn id="15" idx="1"/>
            <a:endCxn id="6" idx="3"/>
          </p:cNvCxnSpPr>
          <p:nvPr/>
        </p:nvCxnSpPr>
        <p:spPr>
          <a:xfrm flipH="1" flipV="1">
            <a:off x="5776034" y="3288518"/>
            <a:ext cx="487829" cy="2073330"/>
          </a:xfrm>
          <a:prstGeom prst="straightConnector1">
            <a:avLst/>
          </a:prstGeom>
          <a:ln w="127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8064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FB193D0-CD03-56E8-5AC3-2ACE164C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37EEBF60-96FD-28D7-B05B-45C2B8F4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العنوان  والصور. في نظركم أين نجد هذا النوع من المباني؟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5F540E8-6FBB-74BF-6A97-D6E651BB66E4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AE3164-9AA7-1565-B154-59C5C75D2A95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89FC48-CDF1-4F5C-A168-492A716E24E1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FC2D653D-DAC4-A76B-2E74-A4D02E9935A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B294CD05-705A-79D0-C25F-606DA3FD6F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A7F09EEB-C285-7976-2ACE-91E549456D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B03934EE-4ACC-7363-C9B3-0B7A082F7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FDE1050-CD8F-D46E-2111-8742B4F1A31E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F856CA48-EAC6-AB05-DCBA-1A584EA1B9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8C1DF012-EF49-096C-6D6E-4CB52C57C6D6}"/>
              </a:ext>
            </a:extLst>
          </p:cNvPr>
          <p:cNvSpPr txBox="1">
            <a:spLocks/>
          </p:cNvSpPr>
          <p:nvPr/>
        </p:nvSpPr>
        <p:spPr>
          <a:xfrm>
            <a:off x="1347415" y="1915643"/>
            <a:ext cx="6577385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ﭐلْكُهوفِ نَحْوَ ناطِحاتِ ﭐلسَّحابِ.</a:t>
            </a:r>
            <a:endParaRPr lang="fr-MA" sz="3600" dirty="0">
              <a:solidFill>
                <a:srgbClr val="424D7B"/>
              </a:solidFill>
            </a:endParaRPr>
          </a:p>
        </p:txBody>
      </p:sp>
      <p:pic>
        <p:nvPicPr>
          <p:cNvPr id="9" name="Image 8" descr="Une image contenant nuage, Tour de grande hauteur, bâtiment, Zone métropolitaine&#10;&#10;Le contenu généré par l’IA peut être incorrect.">
            <a:extLst>
              <a:ext uri="{FF2B5EF4-FFF2-40B4-BE49-F238E27FC236}">
                <a16:creationId xmlns="" xmlns:a16="http://schemas.microsoft.com/office/drawing/2014/main" id="{58D0E744-3377-1B4A-8C41-6B20962E72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16" y="2868836"/>
            <a:ext cx="5761567" cy="318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22859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114637-46D1-49B8-90A6-C51D87EEA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6F8637FA-302F-4DE2-6970-220201DB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سأسجل توقعاتكم على السبورة لكي نتحقق منها بعد الاستماع للنص. (3 توقعات)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B3388EE-BBAB-94C9-7AE3-4C1F846291AB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C0DD084-E77B-FE9D-6F4C-4F84C803DC55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F84935-5771-9A33-163A-8D18F17DBAEA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E942FDB6-4305-A7D9-DB11-B5592A9EEB9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71090C4B-0494-D697-4483-DA8453AC32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17272E25-6533-A97F-41FF-481813BC23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1500A019-E4C9-8771-DFB7-8547A4D2D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078B9A2-74DF-3030-0D39-FB5F9353EF51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F5A87EE2-F847-D0CC-B630-3D69B3C33E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8F4B9BEF-DB60-E46F-E273-1958BCD24496}"/>
              </a:ext>
            </a:extLst>
          </p:cNvPr>
          <p:cNvSpPr txBox="1">
            <a:spLocks/>
          </p:cNvSpPr>
          <p:nvPr/>
        </p:nvSpPr>
        <p:spPr>
          <a:xfrm>
            <a:off x="1347415" y="1915643"/>
            <a:ext cx="6577385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ﭐلْكُهوفِ نَحْوَ ناطِحاتِ ﭐلسَّحابِ.</a:t>
            </a:r>
            <a:endParaRPr lang="fr-MA" sz="3600" dirty="0">
              <a:solidFill>
                <a:srgbClr val="424D7B"/>
              </a:solidFill>
            </a:endParaRPr>
          </a:p>
        </p:txBody>
      </p:sp>
      <p:pic>
        <p:nvPicPr>
          <p:cNvPr id="5" name="Image 4" descr="Une image contenant nuage, Tour de grande hauteur, bâtiment, Zone métropolitaine&#10;&#10;Le contenu généré par l’IA peut être incorrect.">
            <a:extLst>
              <a:ext uri="{FF2B5EF4-FFF2-40B4-BE49-F238E27FC236}">
                <a16:creationId xmlns="" xmlns:a16="http://schemas.microsoft.com/office/drawing/2014/main" id="{8FE7ACDE-0094-6A42-10C3-F26CF59DB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16" y="2868836"/>
            <a:ext cx="5761567" cy="318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38424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E5DF57E-9649-1033-73E5-D573E8B71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D605728F-E04B-F7E9-185C-07DAA0F7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استمعوا جيدا لتتحققوا من توقعاتكم.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2A0FD1A-24E4-957B-5C44-37CD6B5ABD78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1CE990-4421-3732-082F-CFEE3FDCC9A0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C977B51-529C-D6D7-B353-FC2EFFEE450E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9BAD8475-F983-047C-C3EF-DD489021205A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AC44A490-5A87-B512-DD86-CE475AE41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40B8FF7D-610A-F4C5-F7DF-D7DEE7CC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0E15008-8CBB-2D74-B526-7CB74B24B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B501ACD-0CFC-9E1D-8DD5-B28EC758A90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DB91B80C-BFEF-AD6B-A0E2-F3A5C97E8A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1" name="Espace réservé du texte 2">
            <a:extLst>
              <a:ext uri="{FF2B5EF4-FFF2-40B4-BE49-F238E27FC236}">
                <a16:creationId xmlns="" xmlns:a16="http://schemas.microsoft.com/office/drawing/2014/main" id="{A4522497-DB7F-D212-8857-CEB7C35EC6D6}"/>
              </a:ext>
            </a:extLst>
          </p:cNvPr>
          <p:cNvSpPr txBox="1">
            <a:spLocks/>
          </p:cNvSpPr>
          <p:nvPr/>
        </p:nvSpPr>
        <p:spPr>
          <a:xfrm>
            <a:off x="1347415" y="1915643"/>
            <a:ext cx="6577385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ﭐلْكُهوفِ نَحْوَ ناطِحاتِ ﭐلسَّحابِ.</a:t>
            </a:r>
            <a:endParaRPr lang="fr-MA" sz="3600" dirty="0">
              <a:solidFill>
                <a:srgbClr val="424D7B"/>
              </a:solidFill>
            </a:endParaRPr>
          </a:p>
        </p:txBody>
      </p:sp>
      <p:pic>
        <p:nvPicPr>
          <p:cNvPr id="5" name="Image 4" descr="Une image contenant nuage, Tour de grande hauteur, bâtiment, Zone métropolitaine&#10;&#10;Le contenu généré par l’IA peut être incorrect.">
            <a:extLst>
              <a:ext uri="{FF2B5EF4-FFF2-40B4-BE49-F238E27FC236}">
                <a16:creationId xmlns="" xmlns:a16="http://schemas.microsoft.com/office/drawing/2014/main" id="{90922378-648C-9524-13CD-6B3A5543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16" y="2868836"/>
            <a:ext cx="5761567" cy="318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886171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519630-D5E4-B6C1-D51B-4AA6118FA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0CE6324D-7E3E-5220-05B2-53A78C84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من الكهوف نحو ناطحات السحاب.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22CE99E7-4C82-4E56-02DD-3B39BCCAB668}"/>
              </a:ext>
            </a:extLst>
          </p:cNvPr>
          <p:cNvGrpSpPr/>
          <p:nvPr/>
        </p:nvGrpSpPr>
        <p:grpSpPr>
          <a:xfrm>
            <a:off x="466078" y="65319"/>
            <a:ext cx="7399757" cy="389278"/>
            <a:chOff x="845756" y="24558"/>
            <a:chExt cx="7399757" cy="389278"/>
          </a:xfrm>
        </p:grpSpPr>
        <p:grpSp>
          <p:nvGrpSpPr>
            <p:cNvPr id="11" name="Groupe 10">
              <a:extLst>
                <a:ext uri="{FF2B5EF4-FFF2-40B4-BE49-F238E27FC236}">
                  <a16:creationId xmlns="" xmlns:a16="http://schemas.microsoft.com/office/drawing/2014/main" id="{4BB1E2B8-3217-5437-F31D-A968B8F710B9}"/>
                </a:ext>
              </a:extLst>
            </p:cNvPr>
            <p:cNvGrpSpPr/>
            <p:nvPr/>
          </p:nvGrpSpPr>
          <p:grpSpPr>
            <a:xfrm>
              <a:off x="2786450" y="24558"/>
              <a:ext cx="5459063" cy="389278"/>
              <a:chOff x="3710030" y="-55844"/>
              <a:chExt cx="5459063" cy="389278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="" xmlns:a16="http://schemas.microsoft.com/office/drawing/2014/main" id="{4454FFD7-DAB8-BA20-3CF8-D71FD41701A8}"/>
                  </a:ext>
                </a:extLst>
              </p:cNvPr>
              <p:cNvSpPr/>
              <p:nvPr/>
            </p:nvSpPr>
            <p:spPr>
              <a:xfrm>
                <a:off x="7468587" y="-51453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="" xmlns:a16="http://schemas.microsoft.com/office/drawing/2014/main" id="{B4BB435F-32D4-F8C6-ED93-C28B51A2AFF9}"/>
                  </a:ext>
                </a:extLst>
              </p:cNvPr>
              <p:cNvSpPr/>
              <p:nvPr/>
            </p:nvSpPr>
            <p:spPr>
              <a:xfrm>
                <a:off x="3710030" y="-55844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الاستمـــاع والتحـــدث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747F1993-D4C3-200F-0E1F-D46319EBC83C}"/>
                </a:ext>
              </a:extLst>
            </p:cNvPr>
            <p:cNvSpPr>
              <a:spLocks/>
            </p:cNvSpPr>
            <p:nvPr/>
          </p:nvSpPr>
          <p:spPr>
            <a:xfrm>
              <a:off x="4786402" y="84139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FD71C8D1-D198-A374-7F46-B41F3A967D9C}"/>
                </a:ext>
              </a:extLst>
            </p:cNvPr>
            <p:cNvSpPr>
              <a:spLocks/>
            </p:cNvSpPr>
            <p:nvPr/>
          </p:nvSpPr>
          <p:spPr>
            <a:xfrm>
              <a:off x="845756" y="108494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F06880D6-8C2A-8554-C75D-3E5D50BA35F8}"/>
              </a:ext>
            </a:extLst>
          </p:cNvPr>
          <p:cNvGrpSpPr/>
          <p:nvPr/>
        </p:nvGrpSpPr>
        <p:grpSpPr>
          <a:xfrm>
            <a:off x="2039761" y="136738"/>
            <a:ext cx="6108491" cy="309631"/>
            <a:chOff x="2039761" y="136738"/>
            <a:chExt cx="6108491" cy="309631"/>
          </a:xfrm>
        </p:grpSpPr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AD3AE7BC-CD14-8B53-51D6-1B470F2B7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814" y="150492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C8C4F407-319C-34C6-B27C-DDEE9F979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="" xmlns:a16="http://schemas.microsoft.com/office/drawing/2014/main" id="{9A04B470-DF13-13DB-1B15-CC1774094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260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="" xmlns:a16="http://schemas.microsoft.com/office/drawing/2014/main" id="{AD9132B9-0089-1F2A-0C38-9D4A4630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761" y="168300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Espace réservé pour une image  12">
            <a:extLst>
              <a:ext uri="{FF2B5EF4-FFF2-40B4-BE49-F238E27FC236}">
                <a16:creationId xmlns="" xmlns:a16="http://schemas.microsoft.com/office/drawing/2014/main" id="{E693D924-0E63-3F21-5567-6C345A2036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FINALE -  مِنَ ٱلْكُهوفِ نَحْوَ ناطِحاتِ ٱلسَّحاب V1 DONE-720p-251220 (2)">
            <a:hlinkClick r:id="" action="ppaction://media"/>
            <a:extLst>
              <a:ext uri="{FF2B5EF4-FFF2-40B4-BE49-F238E27FC236}">
                <a16:creationId xmlns="" xmlns:a16="http://schemas.microsoft.com/office/drawing/2014/main" id="{6595BCD4-A9E8-8370-4D08-DCC3A2A31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2264" y="1584000"/>
            <a:ext cx="7887170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7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4401E0D-9071-8E78-4F20-2B8925ED0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553AAB4A-4993-0B10-C0D1-1F433DEFE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6" y="756000"/>
            <a:ext cx="7300841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المجموعة التي توقعت ما جاء في النص؟ أين ورد ذلك؟  في البداية، الوسط، النهاية؟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E36B864-2EE8-4414-E5F2-B842F0E1454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EE40AB0-4533-8268-1285-C00A24B45A92}"/>
              </a:ext>
            </a:extLst>
          </p:cNvPr>
          <p:cNvSpPr>
            <a:spLocks/>
          </p:cNvSpPr>
          <p:nvPr/>
        </p:nvSpPr>
        <p:spPr>
          <a:xfrm>
            <a:off x="2531850" y="152043"/>
            <a:ext cx="162233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0726069-9BB5-9F03-A9D0-ACDA4846DD83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1246;p5">
            <a:extLst>
              <a:ext uri="{FF2B5EF4-FFF2-40B4-BE49-F238E27FC236}">
                <a16:creationId xmlns="" xmlns:a16="http://schemas.microsoft.com/office/drawing/2014/main" id="{3C51FC12-7863-C0DA-33DF-D93BB729ACFB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3968E06-EA8A-60C7-F559-DA197C7C6B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1544E85E-1D91-BCB2-B0DD-2E37727654A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19B0F99D-F0E8-138C-BECB-9FC2CFFDA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770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3A595C8-0440-49D4-66AF-541416ED2F47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2" name="Espace réservé pour une image  18">
            <a:extLst>
              <a:ext uri="{FF2B5EF4-FFF2-40B4-BE49-F238E27FC236}">
                <a16:creationId xmlns="" xmlns:a16="http://schemas.microsoft.com/office/drawing/2014/main" id="{C0D1850A-ABBD-EAD9-B41E-B16F948C50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6" name="Espace réservé du texte 2">
            <a:extLst>
              <a:ext uri="{FF2B5EF4-FFF2-40B4-BE49-F238E27FC236}">
                <a16:creationId xmlns="" xmlns:a16="http://schemas.microsoft.com/office/drawing/2014/main" id="{745C356A-DA02-3962-7576-920B161F257D}"/>
              </a:ext>
            </a:extLst>
          </p:cNvPr>
          <p:cNvSpPr txBox="1">
            <a:spLocks/>
          </p:cNvSpPr>
          <p:nvPr/>
        </p:nvSpPr>
        <p:spPr>
          <a:xfrm>
            <a:off x="1347415" y="1915643"/>
            <a:ext cx="6577385" cy="662104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مِنَ ﭐلْكُهوفِ نَحْوَ ناطِحاتِ ﭐلسَّحابِ.</a:t>
            </a:r>
            <a:endParaRPr lang="fr-MA" sz="3600" dirty="0">
              <a:solidFill>
                <a:srgbClr val="424D7B"/>
              </a:solidFill>
            </a:endParaRPr>
          </a:p>
        </p:txBody>
      </p:sp>
      <p:pic>
        <p:nvPicPr>
          <p:cNvPr id="5" name="Image 4" descr="Une image contenant nuage, Tour de grande hauteur, bâtiment, Zone métropolitaine&#10;&#10;Le contenu généré par l’IA peut être incorrect.">
            <a:extLst>
              <a:ext uri="{FF2B5EF4-FFF2-40B4-BE49-F238E27FC236}">
                <a16:creationId xmlns="" xmlns:a16="http://schemas.microsoft.com/office/drawing/2014/main" id="{48A70792-A4F4-85B0-A2EF-04581EFBC6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216" y="2868836"/>
            <a:ext cx="5761567" cy="318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39778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20B637F-76B1-86D5-7287-0A6883C5D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18C86AB5-7B73-6A39-1DEA-D5D7D1C7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78" y="756000"/>
            <a:ext cx="7006295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سنعيد الاستماع للنص. انتبهوا جيدا لتتمكنوا من الإجابة عن بعض الأسئلة. 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أيديكم إذا سمعتم الكلمات التي درسناها.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="" xmlns:a16="http://schemas.microsoft.com/office/drawing/2014/main" id="{13937E83-9344-0848-A508-FB2863181784}"/>
              </a:ext>
            </a:extLst>
          </p:cNvPr>
          <p:cNvGrpSpPr/>
          <p:nvPr/>
        </p:nvGrpSpPr>
        <p:grpSpPr>
          <a:xfrm>
            <a:off x="466078" y="65319"/>
            <a:ext cx="7399757" cy="389278"/>
            <a:chOff x="845756" y="24558"/>
            <a:chExt cx="7399757" cy="389278"/>
          </a:xfrm>
        </p:grpSpPr>
        <p:grpSp>
          <p:nvGrpSpPr>
            <p:cNvPr id="11" name="Groupe 10">
              <a:extLst>
                <a:ext uri="{FF2B5EF4-FFF2-40B4-BE49-F238E27FC236}">
                  <a16:creationId xmlns="" xmlns:a16="http://schemas.microsoft.com/office/drawing/2014/main" id="{A1DA6348-64C9-09AE-DD02-F802CB6D1A40}"/>
                </a:ext>
              </a:extLst>
            </p:cNvPr>
            <p:cNvGrpSpPr/>
            <p:nvPr/>
          </p:nvGrpSpPr>
          <p:grpSpPr>
            <a:xfrm>
              <a:off x="2786450" y="24558"/>
              <a:ext cx="5459063" cy="389278"/>
              <a:chOff x="3710030" y="-55844"/>
              <a:chExt cx="5459063" cy="389278"/>
            </a:xfrm>
          </p:grpSpPr>
          <p:sp>
            <p:nvSpPr>
              <p:cNvPr id="21" name="Rectangle : coins arrondis 20">
                <a:extLst>
                  <a:ext uri="{FF2B5EF4-FFF2-40B4-BE49-F238E27FC236}">
                    <a16:creationId xmlns="" xmlns:a16="http://schemas.microsoft.com/office/drawing/2014/main" id="{4966D381-5E4A-CC01-321A-5E0E0F9CB340}"/>
                  </a:ext>
                </a:extLst>
              </p:cNvPr>
              <p:cNvSpPr/>
              <p:nvPr/>
            </p:nvSpPr>
            <p:spPr>
              <a:xfrm>
                <a:off x="7468587" y="-51453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نشاط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 </a:t>
                </a: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>
                        <a:alpha val="20000"/>
                      </a:srgbClr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اعتيادي</a:t>
                </a:r>
              </a:p>
            </p:txBody>
          </p:sp>
          <p:sp>
            <p:nvSpPr>
              <p:cNvPr id="22" name="Rectangle : coins arrondis 21">
                <a:extLst>
                  <a:ext uri="{FF2B5EF4-FFF2-40B4-BE49-F238E27FC236}">
                    <a16:creationId xmlns="" xmlns:a16="http://schemas.microsoft.com/office/drawing/2014/main" id="{09163BBA-2D08-3ECF-2D0E-52769C67135B}"/>
                  </a:ext>
                </a:extLst>
              </p:cNvPr>
              <p:cNvSpPr/>
              <p:nvPr/>
            </p:nvSpPr>
            <p:spPr>
              <a:xfrm>
                <a:off x="3710030" y="-55844"/>
                <a:ext cx="1700506" cy="38488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65F88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+mn-ea"/>
                    <a:cs typeface="Microsoft Uighur" panose="02000000000000000000" pitchFamily="2" charset="-78"/>
                  </a:rPr>
                  <a:t>الاستمـــاع والتحـــدث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B7E314C-34FD-1E8E-1D93-E1A343D91166}"/>
                </a:ext>
              </a:extLst>
            </p:cNvPr>
            <p:cNvSpPr>
              <a:spLocks/>
            </p:cNvSpPr>
            <p:nvPr/>
          </p:nvSpPr>
          <p:spPr>
            <a:xfrm>
              <a:off x="4786402" y="84139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A32C1F11-AABE-29FB-A67A-1A241A040AFE}"/>
                </a:ext>
              </a:extLst>
            </p:cNvPr>
            <p:cNvSpPr>
              <a:spLocks/>
            </p:cNvSpPr>
            <p:nvPr/>
          </p:nvSpPr>
          <p:spPr>
            <a:xfrm>
              <a:off x="845756" y="108494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="" xmlns:a16="http://schemas.microsoft.com/office/drawing/2014/main" id="{C7D23ADA-0630-FF45-EA21-7BA587E7EE29}"/>
              </a:ext>
            </a:extLst>
          </p:cNvPr>
          <p:cNvGrpSpPr/>
          <p:nvPr/>
        </p:nvGrpSpPr>
        <p:grpSpPr>
          <a:xfrm>
            <a:off x="2039761" y="136738"/>
            <a:ext cx="6108491" cy="309631"/>
            <a:chOff x="2039761" y="136738"/>
            <a:chExt cx="6108491" cy="309631"/>
          </a:xfrm>
        </p:grpSpPr>
        <p:pic>
          <p:nvPicPr>
            <p:cNvPr id="24" name="Image 23">
              <a:extLst>
                <a:ext uri="{FF2B5EF4-FFF2-40B4-BE49-F238E27FC236}">
                  <a16:creationId xmlns="" xmlns:a16="http://schemas.microsoft.com/office/drawing/2014/main" id="{174358D2-FFA6-9B86-5E30-AFC06CCF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814" y="150492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="" xmlns:a16="http://schemas.microsoft.com/office/drawing/2014/main" id="{9CEDD994-6566-1F59-5FCD-97BD1837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0183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Image 25">
              <a:extLst>
                <a:ext uri="{FF2B5EF4-FFF2-40B4-BE49-F238E27FC236}">
                  <a16:creationId xmlns="" xmlns:a16="http://schemas.microsoft.com/office/drawing/2014/main" id="{17FAC5AB-261B-7AF0-D5D9-0EF0C1FDB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7260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Image 26">
              <a:extLst>
                <a:ext uri="{FF2B5EF4-FFF2-40B4-BE49-F238E27FC236}">
                  <a16:creationId xmlns="" xmlns:a16="http://schemas.microsoft.com/office/drawing/2014/main" id="{329C883C-E620-4FAC-38C7-461559111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761" y="168300"/>
              <a:ext cx="278069" cy="278069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Espace réservé pour une image  3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="" xmlns:a16="http://schemas.microsoft.com/office/drawing/2014/main" id="{5B8DE3E4-997F-0567-3EAC-44BFC5482C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2" name="Google Shape;452;p158">
            <a:extLst>
              <a:ext uri="{FF2B5EF4-FFF2-40B4-BE49-F238E27FC236}">
                <a16:creationId xmlns="" xmlns:a16="http://schemas.microsoft.com/office/drawing/2014/main" id="{A7FB2FC5-5569-3C0C-EFD2-E92E9EBAB586}"/>
              </a:ext>
            </a:extLst>
          </p:cNvPr>
          <p:cNvSpPr txBox="1"/>
          <p:nvPr/>
        </p:nvSpPr>
        <p:spPr>
          <a:xfrm>
            <a:off x="4734958" y="2121003"/>
            <a:ext cx="3130877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B"/>
                </a:solidFill>
                <a:sym typeface="Sakkal Majalla"/>
              </a:rPr>
              <a:t>ناطِحاتُ ﭐلسَّحابِ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="" xmlns:a16="http://schemas.microsoft.com/office/drawing/2014/main" id="{0DD62D94-4179-DE07-292C-E1C0CCFED664}"/>
              </a:ext>
            </a:extLst>
          </p:cNvPr>
          <p:cNvSpPr txBox="1"/>
          <p:nvPr/>
        </p:nvSpPr>
        <p:spPr>
          <a:xfrm>
            <a:off x="1469980" y="2121003"/>
            <a:ext cx="1787045" cy="919356"/>
          </a:xfrm>
          <a:prstGeom prst="roundRect">
            <a:avLst/>
          </a:prstGeom>
          <a:solidFill>
            <a:srgbClr val="D6E9EA"/>
          </a:solidFill>
          <a:ln w="1905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B"/>
                </a:solidFill>
                <a:sym typeface="Sakkal Majalla"/>
              </a:rPr>
              <a:t>اَلتَّطَوُّر</a:t>
            </a:r>
            <a:endParaRPr b="1" kern="0" dirty="0">
              <a:solidFill>
                <a:srgbClr val="424D7B"/>
              </a:solidFill>
              <a:sym typeface="Calibri"/>
            </a:endParaRPr>
          </a:p>
        </p:txBody>
      </p:sp>
      <p:pic>
        <p:nvPicPr>
          <p:cNvPr id="5" name="FINALE -  مِنَ ٱلْكُهوفِ نَحْوَ ناطِحاتِ ٱلسَّحاب V1 DONE-720p-251220 (2)">
            <a:hlinkClick r:id="" action="ppaction://media"/>
            <a:extLst>
              <a:ext uri="{FF2B5EF4-FFF2-40B4-BE49-F238E27FC236}">
                <a16:creationId xmlns="" xmlns:a16="http://schemas.microsoft.com/office/drawing/2014/main" id="{5CF2A1DB-7701-867A-538D-8187894AA3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99158" y="3244317"/>
            <a:ext cx="5020118" cy="28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48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ADFB7F-0BEA-5A11-1DF6-E0291C8E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311A90CD-A79F-2555-9279-D21CC9CF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MA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23BBF1D-908B-7DB3-9603-97D605FC88EE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16262CC-64E4-606B-C62E-CA52101BFB1B}"/>
              </a:ext>
            </a:extLst>
          </p:cNvPr>
          <p:cNvSpPr>
            <a:spLocks/>
          </p:cNvSpPr>
          <p:nvPr/>
        </p:nvSpPr>
        <p:spPr>
          <a:xfrm>
            <a:off x="2459148" y="152043"/>
            <a:ext cx="1695032" cy="26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الاستمـــاع والتحـــدث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B0D5EF4-D6C0-C385-1C83-68483841181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Google Shape;1246;p5">
            <a:extLst>
              <a:ext uri="{FF2B5EF4-FFF2-40B4-BE49-F238E27FC236}">
                <a16:creationId xmlns="" xmlns:a16="http://schemas.microsoft.com/office/drawing/2014/main" id="{7D4F447B-11E2-9C79-5965-FF099E46882E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5;p5">
            <a:extLst>
              <a:ext uri="{FF2B5EF4-FFF2-40B4-BE49-F238E27FC236}">
                <a16:creationId xmlns="" xmlns:a16="http://schemas.microsoft.com/office/drawing/2014/main" id="{84C8DF1C-746F-CDA1-9354-BC7AC9B5AF9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411490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44;p5">
            <a:extLst>
              <a:ext uri="{FF2B5EF4-FFF2-40B4-BE49-F238E27FC236}">
                <a16:creationId xmlns="" xmlns:a16="http://schemas.microsoft.com/office/drawing/2014/main" id="{04BDDE1D-EA69-22CC-B3A3-9BD8A04BA76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561951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="" xmlns:a16="http://schemas.microsoft.com/office/drawing/2014/main" id="{4729A6BA-75E3-4FDA-AB84-6456A9DA0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2438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03F8CCF-5879-2F2E-3D78-B7292D1D336F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81A775EC-8D1C-1168-7550-3B9644FF46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5F38F692-3C7D-3B0E-CC15-938E63E57467}"/>
              </a:ext>
            </a:extLst>
          </p:cNvPr>
          <p:cNvSpPr txBox="1"/>
          <p:nvPr/>
        </p:nvSpPr>
        <p:spPr>
          <a:xfrm>
            <a:off x="731891" y="1821056"/>
            <a:ext cx="7680217" cy="4626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spcAft>
                <a:spcPts val="800"/>
              </a:spcAft>
            </a:pP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هَلْ سَبَقَ لَكَ أَنْ زُرْتَ مَدينَةَ ﭐلْعُيونِ؟</a:t>
            </a:r>
          </a:p>
          <a:p>
            <a:pPr algn="just" rtl="1">
              <a:spcAft>
                <a:spcPts val="800"/>
              </a:spcAft>
            </a:pP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إِنَّها </a:t>
            </a:r>
            <a:r>
              <a:rPr lang="ar-M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جَوْهَرَةُ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ﭐلصَّحْراءِ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ﭐلْمَغْرِبِيَّةِ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تَتَمَيَّزُ بِثَقافَتِها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ﭐلْفَريدَةِ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وَتُراثِها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ﭐلْغَنِيِّ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ﭐلَّذي يَجْمَعُ بَيْنَ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ﭐلْأَصالَةِ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وَﭐلْحَداثَةِ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تَشْتَهِرُ بِكُثْبانِها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ﭐلرَّمْلِيَّةِ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ﭐلذَّهَبِيَّةِ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وَمَناظِرِها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ﭐلطَّبيعِيَّةِ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ﭐلْخَلّابَةِ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يَسْتَمْتِعُ زُوّارُها بِمُشاهَدَةِ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ﭐلْإِبِلِ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وَغُروبِ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ﭐلشَّمْسِ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فَوْقَ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ﭐلرِّمالِ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كَما تُعَدُّ ﭐلْمَدينَةُ مَرْكَزاً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ﭐقْتِصادِيّاً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وَسِياحِيّاً هامّاً، فَهِيَ مَليئَةٌ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بِـﭐلْأَسْواقِ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ﭐلتَّقْليدِيَّةِ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، حَيْثُ يُمْكِنُكَ رُؤْيَةُ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ﭐلْحِرَفِ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ﭐلْيَدَوِيَّةِ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وَﭐلْمَلابِسِ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kern="100" dirty="0" err="1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ﭐلتَّقْليدِيَّةِ</a:t>
            </a:r>
            <a:r>
              <a:rPr lang="ar-SA" sz="3600" b="1" kern="100" dirty="0">
                <a:solidFill>
                  <a:srgbClr val="424D7C"/>
                </a:solidFill>
                <a:latin typeface="Microsoft Tai Le" panose="020B0502040204020203" pitchFamily="34" charset="0"/>
                <a:ea typeface="Aptos" panose="020B0004020202020204" pitchFamily="34" charset="0"/>
                <a:cs typeface="Microsoft Uighur" panose="02000000000000000000" pitchFamily="2" charset="-78"/>
              </a:rPr>
              <a:t>. إِذا زُرْتَها يَوْماً، فَسَتَكْتَشِفُ كَرَمَ أَهْلِها وَطيبَةَ أَخْلاقِهِمْ. </a:t>
            </a:r>
          </a:p>
        </p:txBody>
      </p:sp>
    </p:spTree>
    <p:extLst>
      <p:ext uri="{BB962C8B-B14F-4D97-AF65-F5344CB8AC3E}">
        <p14:creationId xmlns:p14="http://schemas.microsoft.com/office/powerpoint/2010/main" val="420521824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3AFF8D6-7278-9478-321F-5F762EE6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ED0304AF-7D04-AFF9-9460-3A9C458B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93 من كراساتكم. 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0249C60-A1A2-94B9-92AB-414E98D9D3C3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A8DC73-493E-F57B-3BCF-1DEC9ACA99E2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4AAB85C-0ADD-45B6-B157-892934EE6B36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5DC041B6-D2B3-49B0-0CF9-DCBBF33BA5EC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3897ACE1-64EE-8896-9660-A9CE822359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07CFB975-917A-9EBA-A142-3716D719AA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8B8EFBD1-113C-7490-315A-818904D8A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B4F1DA6-8199-B549-5E7D-DA330B46D023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1" name="Espace réservé pour une image  18">
            <a:extLst>
              <a:ext uri="{FF2B5EF4-FFF2-40B4-BE49-F238E27FC236}">
                <a16:creationId xmlns="" xmlns:a16="http://schemas.microsoft.com/office/drawing/2014/main" id="{BC518A07-3ACA-AA71-EE92-D7C4DF54D0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98D727A-F0F8-A66E-0B1A-73AD4E517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9936" y="1474261"/>
            <a:ext cx="3444538" cy="482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489564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C3A5B30-9C79-20BC-B570-A53406FD1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A0EB762C-B865-FA0E-8428-2938D0CA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سننجز الأنشطة التالية على كراساتكم. عمل ثنائي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CA4BDF9-E079-742E-FFC8-C7F685A1B902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16F7E6C-E79A-D750-987B-8C793A222777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الاستمـــاع والتحـــدث</a:t>
            </a:r>
            <a:endParaRPr lang="ar-MA" sz="24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8B968E1-F460-C339-9E56-DE15C55D07C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A937F423-A002-FA1B-0189-9ADA618F769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E1361594-E3FB-1D92-406D-7772F05217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0D25869-C055-FA8C-C852-7EE66BD99E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C31D1343-A4BF-FE03-8B43-345C930D1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92569AA-EC59-B383-25D1-8F8AA069FF15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8">
            <a:extLst>
              <a:ext uri="{FF2B5EF4-FFF2-40B4-BE49-F238E27FC236}">
                <a16:creationId xmlns="" xmlns:a16="http://schemas.microsoft.com/office/drawing/2014/main" id="{D1C5DFA2-8961-C861-2622-E60BCBC87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E9155779-9BE7-8404-5AD3-48622901B2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49" y="1844101"/>
            <a:ext cx="7078151" cy="444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440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0E4E459-B9CF-0FF2-DD86-71EF4E998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75406A4C-0CD8-45FF-D738-B18A3E044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5 دقائق للإنجاز. سأمر بين الصفوف لمساعدتكم.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A98084-388F-711C-0722-8A0661C46FC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D1FD3FD-9E04-6893-DAB0-9B221CED8ECF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3468AA8-29BC-04AB-3314-591ED0A78B07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1C8D7FB9-9B43-F14B-535F-BBBBCEC4A004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7DB4D9C1-F67A-5BA7-93AC-97AAE91EF6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9B0411D5-147C-CEA4-2801-CB7471D3C5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70629FF9-B9B0-617F-D0BF-FBAC572B4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0DFC05B-99AF-B3B5-731F-669219B8CDD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8">
            <a:extLst>
              <a:ext uri="{FF2B5EF4-FFF2-40B4-BE49-F238E27FC236}">
                <a16:creationId xmlns="" xmlns:a16="http://schemas.microsoft.com/office/drawing/2014/main" id="{A30DE050-0C30-9A89-9321-4FF7578F70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97019E8F-80AF-6CDB-8656-A83AED3A83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49" y="1844101"/>
            <a:ext cx="7078151" cy="444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5856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1FB98F-E162-A130-F672-B6E9E2320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370A4416-3C3B-AB00-8F98-5C12ED2C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جوابه؟ هل أنتم متفقون؟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33BA0F-C9AE-F97A-CF8E-EF0D9910EA3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6599487-7287-C572-D4B9-31B37C46705B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CBAEF40-6D42-876F-11EF-461E78750C40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B63586D7-0E9B-011C-8027-B6F4970839E8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83A19D35-5C1B-C811-2D70-689E2D8A52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9E4BD63-E65C-AB41-D1A3-2855474304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CEAFADD-3063-F10E-6D4E-E351F64CB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A76556E-F376-8C86-752D-2993CBD16858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8">
            <a:extLst>
              <a:ext uri="{FF2B5EF4-FFF2-40B4-BE49-F238E27FC236}">
                <a16:creationId xmlns="" xmlns:a16="http://schemas.microsoft.com/office/drawing/2014/main" id="{C2F55CE6-D825-258F-22E0-DB3C095D66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5A711CBC-1F63-F6F9-EADA-78068AF75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649" y="1844101"/>
            <a:ext cx="7078151" cy="4445109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Encre 5">
                <a:extLst>
                  <a:ext uri="{FF2B5EF4-FFF2-40B4-BE49-F238E27FC236}">
                    <a16:creationId xmlns="" xmlns:a16="http://schemas.microsoft.com/office/drawing/2014/main" id="{B53098F4-02D5-668B-F6B4-429BD2660149}"/>
                  </a:ext>
                </a:extLst>
              </p14:cNvPr>
              <p14:cNvContentPartPr/>
              <p14:nvPr/>
            </p14:nvContentPartPr>
            <p14:xfrm>
              <a:off x="5380958" y="4059057"/>
              <a:ext cx="38880" cy="82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B53098F4-02D5-668B-F6B4-429BD26601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1958" y="4050417"/>
                <a:ext cx="5652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Encre 12">
                <a:extLst>
                  <a:ext uri="{FF2B5EF4-FFF2-40B4-BE49-F238E27FC236}">
                    <a16:creationId xmlns="" xmlns:a16="http://schemas.microsoft.com/office/drawing/2014/main" id="{A00F5F38-B683-6A66-5B4D-FB7FC62837A6}"/>
                  </a:ext>
                </a:extLst>
              </p14:cNvPr>
              <p14:cNvContentPartPr/>
              <p14:nvPr/>
            </p14:nvContentPartPr>
            <p14:xfrm>
              <a:off x="5401838" y="4074897"/>
              <a:ext cx="63000" cy="13212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A00F5F38-B683-6A66-5B4D-FB7FC62837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393198" y="4065897"/>
                <a:ext cx="806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Encre 22">
                <a:extLst>
                  <a:ext uri="{FF2B5EF4-FFF2-40B4-BE49-F238E27FC236}">
                    <a16:creationId xmlns="" xmlns:a16="http://schemas.microsoft.com/office/drawing/2014/main" id="{BE0F2F53-DACE-276A-E2DD-7891E6BF2649}"/>
                  </a:ext>
                </a:extLst>
              </p14:cNvPr>
              <p14:cNvContentPartPr/>
              <p14:nvPr/>
            </p14:nvContentPartPr>
            <p14:xfrm>
              <a:off x="5433518" y="4126377"/>
              <a:ext cx="10440" cy="975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BE0F2F53-DACE-276A-E2DD-7891E6BF264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24518" y="4117737"/>
                <a:ext cx="2808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Encre 29">
                <a:extLst>
                  <a:ext uri="{FF2B5EF4-FFF2-40B4-BE49-F238E27FC236}">
                    <a16:creationId xmlns="" xmlns:a16="http://schemas.microsoft.com/office/drawing/2014/main" id="{DF3B7DFA-8B74-2FA9-2942-4EB15C221273}"/>
                  </a:ext>
                </a:extLst>
              </p14:cNvPr>
              <p14:cNvContentPartPr/>
              <p14:nvPr/>
            </p14:nvContentPartPr>
            <p14:xfrm>
              <a:off x="5423438" y="4210977"/>
              <a:ext cx="29880" cy="61560"/>
            </p14:xfrm>
          </p:contentPart>
        </mc:Choice>
        <mc:Fallback xmlns="">
          <p:pic>
            <p:nvPicPr>
              <p:cNvPr id="30" name="Encre 29">
                <a:extLst>
                  <a:ext uri="{FF2B5EF4-FFF2-40B4-BE49-F238E27FC236}">
                    <a16:creationId xmlns:a16="http://schemas.microsoft.com/office/drawing/2014/main" id="{DF3B7DFA-8B74-2FA9-2942-4EB15C2212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414798" y="4202337"/>
                <a:ext cx="4752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e 32">
            <a:extLst>
              <a:ext uri="{FF2B5EF4-FFF2-40B4-BE49-F238E27FC236}">
                <a16:creationId xmlns="" xmlns:a16="http://schemas.microsoft.com/office/drawing/2014/main" id="{433ED830-951A-C953-0DE9-842EB8E65CED}"/>
              </a:ext>
            </a:extLst>
          </p:cNvPr>
          <p:cNvGrpSpPr/>
          <p:nvPr/>
        </p:nvGrpSpPr>
        <p:grpSpPr>
          <a:xfrm>
            <a:off x="5389958" y="4057617"/>
            <a:ext cx="92160" cy="233640"/>
            <a:chOff x="5389958" y="4057617"/>
            <a:chExt cx="92160" cy="23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Encre 14">
                  <a:extLst>
                    <a:ext uri="{FF2B5EF4-FFF2-40B4-BE49-F238E27FC236}">
                      <a16:creationId xmlns="" xmlns:a16="http://schemas.microsoft.com/office/drawing/2014/main" id="{FD2F54EB-2E7B-CA9F-9F53-0994CF8F3F2A}"/>
                    </a:ext>
                  </a:extLst>
                </p14:cNvPr>
                <p14:cNvContentPartPr/>
                <p14:nvPr/>
              </p14:nvContentPartPr>
              <p14:xfrm>
                <a:off x="5413718" y="4057617"/>
                <a:ext cx="50400" cy="22608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FD2F54EB-2E7B-CA9F-9F53-0994CF8F3F2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05078" y="4048977"/>
                  <a:ext cx="68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Encre 15">
                  <a:extLst>
                    <a:ext uri="{FF2B5EF4-FFF2-40B4-BE49-F238E27FC236}">
                      <a16:creationId xmlns="" xmlns:a16="http://schemas.microsoft.com/office/drawing/2014/main" id="{6A7FF608-A081-E9D7-591A-15F63D291FA2}"/>
                    </a:ext>
                  </a:extLst>
                </p14:cNvPr>
                <p14:cNvContentPartPr/>
                <p14:nvPr/>
              </p14:nvContentPartPr>
              <p14:xfrm>
                <a:off x="5404358" y="4162737"/>
                <a:ext cx="33480" cy="11448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6A7FF608-A081-E9D7-591A-15F63D291FA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95718" y="4154097"/>
                  <a:ext cx="511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Encre 17">
                  <a:extLst>
                    <a:ext uri="{FF2B5EF4-FFF2-40B4-BE49-F238E27FC236}">
                      <a16:creationId xmlns="" xmlns:a16="http://schemas.microsoft.com/office/drawing/2014/main" id="{EB2BFE8F-FA02-0269-DEC8-57D95542C740}"/>
                    </a:ext>
                  </a:extLst>
                </p14:cNvPr>
                <p14:cNvContentPartPr/>
                <p14:nvPr/>
              </p14:nvContentPartPr>
              <p14:xfrm>
                <a:off x="5389958" y="4114497"/>
                <a:ext cx="40680" cy="36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EB2BFE8F-FA02-0269-DEC8-57D95542C74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381318" y="4105857"/>
                  <a:ext cx="58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Encre 24">
                  <a:extLst>
                    <a:ext uri="{FF2B5EF4-FFF2-40B4-BE49-F238E27FC236}">
                      <a16:creationId xmlns="" xmlns:a16="http://schemas.microsoft.com/office/drawing/2014/main" id="{9CF86426-98A8-D473-59D0-CD8ACCDC01B8}"/>
                    </a:ext>
                  </a:extLst>
                </p14:cNvPr>
                <p14:cNvContentPartPr/>
                <p14:nvPr/>
              </p14:nvContentPartPr>
              <p14:xfrm>
                <a:off x="5389958" y="4138977"/>
                <a:ext cx="92160" cy="15228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9CF86426-98A8-D473-59D0-CD8ACCDC01B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381318" y="4129977"/>
                  <a:ext cx="10980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Encre 26">
                  <a:extLst>
                    <a:ext uri="{FF2B5EF4-FFF2-40B4-BE49-F238E27FC236}">
                      <a16:creationId xmlns="" xmlns:a16="http://schemas.microsoft.com/office/drawing/2014/main" id="{05288068-419D-3A60-54D6-5087873DB2E2}"/>
                    </a:ext>
                  </a:extLst>
                </p14:cNvPr>
                <p14:cNvContentPartPr/>
                <p14:nvPr/>
              </p14:nvContentPartPr>
              <p14:xfrm>
                <a:off x="5401838" y="4211337"/>
                <a:ext cx="12600" cy="1692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05288068-419D-3A60-54D6-5087873DB2E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93198" y="4202337"/>
                  <a:ext cx="30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Encre 27">
                  <a:extLst>
                    <a:ext uri="{FF2B5EF4-FFF2-40B4-BE49-F238E27FC236}">
                      <a16:creationId xmlns="" xmlns:a16="http://schemas.microsoft.com/office/drawing/2014/main" id="{A28B97A6-F715-5421-CD57-ED899010C1B5}"/>
                    </a:ext>
                  </a:extLst>
                </p14:cNvPr>
                <p14:cNvContentPartPr/>
                <p14:nvPr/>
              </p14:nvContentPartPr>
              <p14:xfrm>
                <a:off x="5413718" y="4085337"/>
                <a:ext cx="25560" cy="7848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A28B97A6-F715-5421-CD57-ED899010C1B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405078" y="4076697"/>
                  <a:ext cx="432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Encre 31">
                  <a:extLst>
                    <a:ext uri="{FF2B5EF4-FFF2-40B4-BE49-F238E27FC236}">
                      <a16:creationId xmlns="" xmlns:a16="http://schemas.microsoft.com/office/drawing/2014/main" id="{78ACBE22-5E0C-F112-CB9D-DED432ACE375}"/>
                    </a:ext>
                  </a:extLst>
                </p14:cNvPr>
                <p14:cNvContentPartPr/>
                <p14:nvPr/>
              </p14:nvContentPartPr>
              <p14:xfrm>
                <a:off x="5389958" y="4258137"/>
                <a:ext cx="68400" cy="12960"/>
              </p14:xfrm>
            </p:contentPart>
          </mc:Choice>
          <mc:Fallback xmlns="">
            <p:pic>
              <p:nvPicPr>
                <p:cNvPr id="32" name="Encre 31">
                  <a:extLst>
                    <a:ext uri="{FF2B5EF4-FFF2-40B4-BE49-F238E27FC236}">
                      <a16:creationId xmlns:a16="http://schemas.microsoft.com/office/drawing/2014/main" id="{78ACBE22-5E0C-F112-CB9D-DED432ACE37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81318" y="4249497"/>
                  <a:ext cx="86040" cy="3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468701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46804C-21AF-EFD3-38CB-E50BFC49C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CE7D9616-89D1-FC4C-5866-48DB2A05E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الإجابة على كراساتكم.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7313562-EEF6-3250-3AD2-10392E78F8C0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1DBAEF7-6CCF-97C8-073F-5D5C975303BC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F9C487-819C-4D75-EA42-F0AFA156B6D5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834F29EF-0C61-425F-8B53-F18085FEFC7F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D3C3F8E-487C-8C82-10A2-3F477E3866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F45109D-0430-786D-25D4-4FC2E2E865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9FDE6E53-D0B1-2EC9-5C52-350FC7162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FBEA7C7-0128-CB4F-90D8-2A041788148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="" xmlns:a16="http://schemas.microsoft.com/office/drawing/2014/main" id="{795B5215-D9E6-76F7-8F2E-A68953DFBE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5" name="Groupe 24">
            <a:extLst>
              <a:ext uri="{FF2B5EF4-FFF2-40B4-BE49-F238E27FC236}">
                <a16:creationId xmlns="" xmlns:a16="http://schemas.microsoft.com/office/drawing/2014/main" id="{753D7E3C-577E-C30B-9C70-FBF89969AF3F}"/>
              </a:ext>
            </a:extLst>
          </p:cNvPr>
          <p:cNvGrpSpPr/>
          <p:nvPr/>
        </p:nvGrpSpPr>
        <p:grpSpPr>
          <a:xfrm>
            <a:off x="543082" y="2439706"/>
            <a:ext cx="8057836" cy="3541084"/>
            <a:chOff x="515089" y="1874222"/>
            <a:chExt cx="8057836" cy="3541084"/>
          </a:xfrm>
        </p:grpSpPr>
        <p:grpSp>
          <p:nvGrpSpPr>
            <p:cNvPr id="24" name="Groupe 23">
              <a:extLst>
                <a:ext uri="{FF2B5EF4-FFF2-40B4-BE49-F238E27FC236}">
                  <a16:creationId xmlns="" xmlns:a16="http://schemas.microsoft.com/office/drawing/2014/main" id="{05E4BC84-0FA4-570D-DE54-2AA5F6FA20E0}"/>
                </a:ext>
              </a:extLst>
            </p:cNvPr>
            <p:cNvGrpSpPr/>
            <p:nvPr/>
          </p:nvGrpSpPr>
          <p:grpSpPr>
            <a:xfrm>
              <a:off x="515089" y="1874222"/>
              <a:ext cx="8057836" cy="2023354"/>
              <a:chOff x="515089" y="1874222"/>
              <a:chExt cx="8057836" cy="2023354"/>
            </a:xfrm>
          </p:grpSpPr>
          <p:pic>
            <p:nvPicPr>
              <p:cNvPr id="11" name="Image 10">
                <a:extLst>
                  <a:ext uri="{FF2B5EF4-FFF2-40B4-BE49-F238E27FC236}">
                    <a16:creationId xmlns="" xmlns:a16="http://schemas.microsoft.com/office/drawing/2014/main" id="{7FDE9DF0-A627-6177-4C52-A1D2DF2FF8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t="31325" b="35331"/>
              <a:stretch/>
            </p:blipFill>
            <p:spPr>
              <a:xfrm>
                <a:off x="515089" y="1874222"/>
                <a:ext cx="8057836" cy="1001039"/>
              </a:xfrm>
              <a:prstGeom prst="rect">
                <a:avLst/>
              </a:prstGeom>
            </p:spPr>
          </p:pic>
          <p:sp>
            <p:nvSpPr>
              <p:cNvPr id="13" name="Google Shape;452;p158">
                <a:extLst>
                  <a:ext uri="{FF2B5EF4-FFF2-40B4-BE49-F238E27FC236}">
                    <a16:creationId xmlns="" xmlns:a16="http://schemas.microsoft.com/office/drawing/2014/main" id="{BA59275C-B164-9DA8-F72D-9A95B76A4447}"/>
                  </a:ext>
                </a:extLst>
              </p:cNvPr>
              <p:cNvSpPr txBox="1"/>
              <p:nvPr/>
            </p:nvSpPr>
            <p:spPr>
              <a:xfrm>
                <a:off x="515089" y="2433390"/>
                <a:ext cx="7332125" cy="1464186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>
                  <a:defRPr lang="en-US"/>
                </a:defPPr>
                <a:lvl1pPr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4800">
                    <a:solidFill>
                      <a:schemeClr val="tx1"/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</a:defRPr>
                </a:lvl1pPr>
              </a:lstStyle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000" b="1" kern="0" dirty="0">
                    <a:solidFill>
                      <a:srgbClr val="C00000"/>
                    </a:solidFill>
                    <a:sym typeface="Sakkal Majalla"/>
                  </a:rPr>
                  <a:t>لِأَنَّهُ</a:t>
                </a:r>
                <a:r>
                  <a:rPr kumimoji="0" lang="ar-MA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Sakkal Majalla"/>
                  </a:rPr>
                  <a:t> يُقَدِّمُ مَعْلوماتٍ حَقيقِيَّةً عَنْ تَطَوُّرِ مَساكِنِ ٱلْإِنْسانِ عَبْرَ </a:t>
                </a:r>
                <a:r>
                  <a:rPr kumimoji="0" lang="ar-MA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Sakkal Majalla"/>
                  </a:rPr>
                  <a:t>ٱلْعُصورِ،وَيَذْكُرُ</a:t>
                </a:r>
                <a:r>
                  <a:rPr kumimoji="0" lang="ar-MA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  <a:sym typeface="Sakkal Majalla"/>
                  </a:rPr>
                  <a:t> تَوارِيخَ وَأَمْثِلَةً.</a:t>
                </a:r>
                <a:endParaRPr kumimoji="0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="" xmlns:a16="http://schemas.microsoft.com/office/drawing/2014/main" id="{324368AA-6652-F23C-DA11-13334853D1D2}"/>
                  </a:ext>
                </a:extLst>
              </p:cNvPr>
              <p:cNvSpPr txBox="1"/>
              <p:nvPr/>
            </p:nvSpPr>
            <p:spPr>
              <a:xfrm>
                <a:off x="3903784" y="1940998"/>
                <a:ext cx="269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sz="2800" dirty="0">
                    <a:solidFill>
                      <a:srgbClr val="FF0000"/>
                    </a:solidFill>
                  </a:rPr>
                  <a:t>x</a:t>
                </a:r>
                <a:endParaRPr lang="fr-FR" sz="28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="" xmlns:a16="http://schemas.microsoft.com/office/drawing/2014/main" id="{DBA92C13-D3F6-2B5D-C764-987782CC2371}"/>
                </a:ext>
              </a:extLst>
            </p:cNvPr>
            <p:cNvGrpSpPr/>
            <p:nvPr/>
          </p:nvGrpSpPr>
          <p:grpSpPr>
            <a:xfrm>
              <a:off x="632373" y="4125384"/>
              <a:ext cx="7931603" cy="1289922"/>
              <a:chOff x="632373" y="4125384"/>
              <a:chExt cx="7931603" cy="1289922"/>
            </a:xfrm>
          </p:grpSpPr>
          <p:pic>
            <p:nvPicPr>
              <p:cNvPr id="18" name="Image 17">
                <a:extLst>
                  <a:ext uri="{FF2B5EF4-FFF2-40B4-BE49-F238E27FC236}">
                    <a16:creationId xmlns="" xmlns:a16="http://schemas.microsoft.com/office/drawing/2014/main" id="{DC5C6803-B150-EFAB-0EB5-6D58B0E9B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98621" y="4125384"/>
                <a:ext cx="7565355" cy="1013548"/>
              </a:xfrm>
              <a:prstGeom prst="rect">
                <a:avLst/>
              </a:prstGeom>
            </p:spPr>
          </p:pic>
          <p:sp>
            <p:nvSpPr>
              <p:cNvPr id="19" name="Google Shape;452;p158">
                <a:extLst>
                  <a:ext uri="{FF2B5EF4-FFF2-40B4-BE49-F238E27FC236}">
                    <a16:creationId xmlns="" xmlns:a16="http://schemas.microsoft.com/office/drawing/2014/main" id="{51189CAD-F0B5-5B17-01F6-1F4B85CCA899}"/>
                  </a:ext>
                </a:extLst>
              </p:cNvPr>
              <p:cNvSpPr txBox="1"/>
              <p:nvPr/>
            </p:nvSpPr>
            <p:spPr>
              <a:xfrm>
                <a:off x="632373" y="4632158"/>
                <a:ext cx="7885650" cy="783148"/>
              </a:xfrm>
              <a:prstGeom prst="round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1" wrap="square" lIns="91425" tIns="45700" rIns="91425" bIns="45700" anchor="t" anchorCtr="0">
                <a:spAutoFit/>
              </a:bodyPr>
              <a:lstStyle>
                <a:defPPr>
                  <a:defRPr lang="en-US"/>
                </a:defPPr>
                <a:lvl1pPr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 sz="4800">
                    <a:solidFill>
                      <a:schemeClr val="tx1"/>
                    </a:solidFill>
                    <a:latin typeface="Microsoft Uighur" panose="02000000000000000000" pitchFamily="2" charset="-78"/>
                    <a:ea typeface="Calibri"/>
                    <a:cs typeface="Microsoft Uighur" panose="02000000000000000000" pitchFamily="2" charset="-78"/>
                  </a:defRPr>
                </a:lvl1pPr>
              </a:lstStyle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4000" b="1" kern="0" dirty="0">
                    <a:solidFill>
                      <a:srgbClr val="C00000"/>
                    </a:solidFill>
                    <a:sym typeface="Sakkal Majalla"/>
                  </a:rPr>
                  <a:t>اِتَّخَذَ ٱلْإِنْسانُ ٱلْكُهوفَ مُنْذُ آلافِ ٱلسِّنينَ مَسْكَناً طَبيعِيّاً لَهُ.</a:t>
                </a:r>
                <a:endParaRPr sz="4000" b="1" kern="0" dirty="0">
                  <a:solidFill>
                    <a:srgbClr val="C00000"/>
                  </a:solidFill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637398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6E4C53A-5E82-8F33-3D40-356F467E0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DEF92E1B-12B7-A5D1-2B75-B262B609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الإجابة على كراساتكم.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E11A2E6-2ECA-AB1F-D6C7-0E195352F00D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3D6F3BF-89A1-3829-3B63-857E71C15D11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BA5FE7-5F64-048C-BE94-C94D358F90D8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8438CECF-0CEB-B0C6-700A-D0AE22230DC1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79D6F9B2-801E-1E4A-EA0F-25E7F31993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2B999A58-4125-D48B-7752-6C856FA658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239A559F-D295-8E57-6963-E683AAB52A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8064188-4E5C-7BC4-2AC9-4560166EF544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8">
            <a:extLst>
              <a:ext uri="{FF2B5EF4-FFF2-40B4-BE49-F238E27FC236}">
                <a16:creationId xmlns="" xmlns:a16="http://schemas.microsoft.com/office/drawing/2014/main" id="{0C4574DB-3290-8D37-BF58-7C29E9790C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D5294AA-027A-D4C3-1697-1D9CB0CB3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521" y="2206869"/>
            <a:ext cx="6033407" cy="389513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286F7D52-9758-63ED-04FB-B1E4E99F9C17}"/>
              </a:ext>
            </a:extLst>
          </p:cNvPr>
          <p:cNvSpPr txBox="1"/>
          <p:nvPr/>
        </p:nvSpPr>
        <p:spPr>
          <a:xfrm>
            <a:off x="2144398" y="3040879"/>
            <a:ext cx="57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55D052A-E6F3-1256-6353-2DAE78734BC8}"/>
              </a:ext>
            </a:extLst>
          </p:cNvPr>
          <p:cNvSpPr txBox="1"/>
          <p:nvPr/>
        </p:nvSpPr>
        <p:spPr>
          <a:xfrm>
            <a:off x="2085474" y="3782827"/>
            <a:ext cx="57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01C3C139-017A-138C-A322-B23A89B1A52E}"/>
              </a:ext>
            </a:extLst>
          </p:cNvPr>
          <p:cNvSpPr txBox="1"/>
          <p:nvPr/>
        </p:nvSpPr>
        <p:spPr>
          <a:xfrm>
            <a:off x="2085473" y="4523517"/>
            <a:ext cx="57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9919216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F3CC495-6CC9-7623-0DD7-AB66F86DA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A4F20CC2-3AB9-BB9E-A6A6-233F960C5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سننجز جماعة النشاطين 4 و 5 ؟ نشاط تفاعلي.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6422347-6EF3-A928-38CC-1BFE4B746495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EE627E-F367-0383-F9E2-4F2791E302FA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1CD9E1B-EFDA-D764-AE7D-AE3177D3FCF2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1F45A770-2B45-2867-FB61-06F8032356F6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9AA69390-E9C8-6F7A-FE21-DE3973F1D1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540CC94-C62D-665C-1B03-3166A40082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37018C80-EFD7-9F0A-1E51-E21D55AF0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E1633AE-8527-CFA7-08BB-5CF6C48ED6C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4" name="Espace réservé pour une image  18">
            <a:extLst>
              <a:ext uri="{FF2B5EF4-FFF2-40B4-BE49-F238E27FC236}">
                <a16:creationId xmlns="" xmlns:a16="http://schemas.microsoft.com/office/drawing/2014/main" id="{8FCB42A8-4E5B-7189-B580-D0313601D1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BE533190-9B19-DD40-2A73-15DCE078F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104" y="2539637"/>
            <a:ext cx="7925771" cy="32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4757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310019-126E-81C9-2ED3-9F28565E5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371F32B7-9263-48E2-E2E4-297BF1BD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التصحيح على كراساتكم.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D631FF-FD38-E09F-615F-FD9126E5863A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EA21559-84B0-D511-018A-2D6E01BC7D71}"/>
              </a:ext>
            </a:extLst>
          </p:cNvPr>
          <p:cNvSpPr>
            <a:spLocks/>
          </p:cNvSpPr>
          <p:nvPr/>
        </p:nvSpPr>
        <p:spPr>
          <a:xfrm>
            <a:off x="2431614" y="152043"/>
            <a:ext cx="17225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الاستمـــاع والتحـــدث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512D8F-D478-187D-626F-32925EB654DC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المعــــــــــجم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1246;p5">
            <a:extLst>
              <a:ext uri="{FF2B5EF4-FFF2-40B4-BE49-F238E27FC236}">
                <a16:creationId xmlns="" xmlns:a16="http://schemas.microsoft.com/office/drawing/2014/main" id="{3713563C-1F95-B93A-5477-121B396629F2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2153545" y="146613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B9402DE0-2EA9-E33D-E14B-3CE2850EDC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AE45F08C-DD00-8ED2-BC0B-7A65296C515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CC410C97-2832-6FEA-05A2-E3F4FE780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F3A4EDE-77DC-45B2-8C95-2505A4A1B5AB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55F87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16" name="Espace réservé pour une image  18">
            <a:extLst>
              <a:ext uri="{FF2B5EF4-FFF2-40B4-BE49-F238E27FC236}">
                <a16:creationId xmlns="" xmlns:a16="http://schemas.microsoft.com/office/drawing/2014/main" id="{CC7EB762-814F-D6DF-6D39-F2F0ED28CB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59ED8BDB-7247-B36F-2535-8F5C471895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104" y="2165685"/>
            <a:ext cx="7925771" cy="3616636"/>
          </a:xfrm>
          <a:prstGeom prst="rect">
            <a:avLst/>
          </a:prstGeom>
        </p:spPr>
      </p:pic>
      <p:sp>
        <p:nvSpPr>
          <p:cNvPr id="4" name="Google Shape;452;p158">
            <a:extLst>
              <a:ext uri="{FF2B5EF4-FFF2-40B4-BE49-F238E27FC236}">
                <a16:creationId xmlns="" xmlns:a16="http://schemas.microsoft.com/office/drawing/2014/main" id="{DD4067A5-5B87-7EAB-A415-81350BE2B06A}"/>
              </a:ext>
            </a:extLst>
          </p:cNvPr>
          <p:cNvSpPr txBox="1"/>
          <p:nvPr/>
        </p:nvSpPr>
        <p:spPr>
          <a:xfrm>
            <a:off x="661225" y="2560699"/>
            <a:ext cx="7885650" cy="1736601"/>
          </a:xfrm>
          <a:prstGeom prst="roundRect">
            <a:avLst/>
          </a:prstGeom>
          <a:noFill/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ما يَدُلُّ عَلى أَنَّ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ٱلْإِنْسانَ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ذَكِيٌّ هوُ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ٱسْتِعْمالُهُ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جَميعَ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ٱلْمَوارِدِ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ٱلْمُتاحَةِ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حَوْلَهُ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كٱلْأَغْصانِ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وَٱلطّينِ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،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وٱلْحِجارَةِ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وَٱلْخَشَبِ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وَٱلطُّوبِ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، ثُمَّ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ٱلْمَوادِّ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ٱلْحَديثَةِ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وَٱلْمُتَطَوِّرَةِ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، لِتَشْييدِ وَتَطْويرِ مَساكِنِهِ.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41E57322-E0BE-4ABE-5713-B1C6D44021FD}"/>
              </a:ext>
            </a:extLst>
          </p:cNvPr>
          <p:cNvSpPr txBox="1"/>
          <p:nvPr/>
        </p:nvSpPr>
        <p:spPr>
          <a:xfrm>
            <a:off x="5420816" y="4923599"/>
            <a:ext cx="126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اَلْأَكْواخُ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ٱلْبَسيطَةُ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="" xmlns:a16="http://schemas.microsoft.com/office/drawing/2014/main" id="{47BB066D-77B8-B8A7-95A4-BD109E130C4E}"/>
              </a:ext>
            </a:extLst>
          </p:cNvPr>
          <p:cNvSpPr txBox="1"/>
          <p:nvPr/>
        </p:nvSpPr>
        <p:spPr>
          <a:xfrm>
            <a:off x="3782704" y="4939775"/>
            <a:ext cx="1269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بُيوتٌ مِنَ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ٱلْحِجارَةِ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="" xmlns:a16="http://schemas.microsoft.com/office/drawing/2014/main" id="{A85DB5C2-19CE-6135-11FB-3D12795187A8}"/>
              </a:ext>
            </a:extLst>
          </p:cNvPr>
          <p:cNvSpPr txBox="1"/>
          <p:nvPr/>
        </p:nvSpPr>
        <p:spPr>
          <a:xfrm>
            <a:off x="1758463" y="4891651"/>
            <a:ext cx="1641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مَبانٍ طَويلةٌ وَمَتينَةٌ </a:t>
            </a:r>
            <a:endParaRPr lang="fr-FR" sz="2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609885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FF70325-E437-DDE3-24D0-3EDE8A17F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2E31023-B81D-8D26-BDEA-9830B9B89D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" y="1368000"/>
            <a:ext cx="783583" cy="7835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D752A8-61B4-E001-6629-93FCB0FA81B6}"/>
              </a:ext>
            </a:extLst>
          </p:cNvPr>
          <p:cNvSpPr>
            <a:spLocks/>
          </p:cNvSpPr>
          <p:nvPr/>
        </p:nvSpPr>
        <p:spPr>
          <a:xfrm>
            <a:off x="84824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15611F-73BA-A555-34D8-9F3356CE8132}"/>
              </a:ext>
            </a:extLst>
          </p:cNvPr>
          <p:cNvSpPr>
            <a:spLocks/>
          </p:cNvSpPr>
          <p:nvPr/>
        </p:nvSpPr>
        <p:spPr>
          <a:xfrm>
            <a:off x="2551095" y="152043"/>
            <a:ext cx="1603085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0DD45E1-867D-0979-2AF4-A3444D3BC86D}"/>
              </a:ext>
            </a:extLst>
          </p:cNvPr>
          <p:cNvSpPr>
            <a:spLocks/>
          </p:cNvSpPr>
          <p:nvPr/>
        </p:nvSpPr>
        <p:spPr>
          <a:xfrm>
            <a:off x="4493135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المعــــــــــجم</a:t>
            </a:r>
            <a:endParaRPr lang="ar-MA" sz="24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B662AF7-502C-06E6-732D-73CAA880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2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21EF3246-8248-04A6-5195-818371F2D4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00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="" xmlns:a16="http://schemas.microsoft.com/office/drawing/2014/main" id="{67E184A0-EE63-1888-D72C-9A390E5217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373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B04E572-EA32-F32F-6812-2CF8C8705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6500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E5D9096-02C9-B6AA-02D5-2B019255E6F6}"/>
              </a:ext>
            </a:extLst>
          </p:cNvPr>
          <p:cNvSpPr>
            <a:spLocks/>
          </p:cNvSpPr>
          <p:nvPr/>
        </p:nvSpPr>
        <p:spPr>
          <a:xfrm>
            <a:off x="6324474" y="144000"/>
            <a:ext cx="137896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55F87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448A1816-2351-ADEC-5B68-DD44F89F6A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25" y="613557"/>
            <a:ext cx="850490" cy="850490"/>
          </a:xfrm>
          <a:prstGeom prst="rect">
            <a:avLst/>
          </a:prstGeom>
        </p:spPr>
      </p:pic>
      <p:sp>
        <p:nvSpPr>
          <p:cNvPr id="5" name="Titre 6">
            <a:extLst>
              <a:ext uri="{FF2B5EF4-FFF2-40B4-BE49-F238E27FC236}">
                <a16:creationId xmlns="" xmlns:a16="http://schemas.microsoft.com/office/drawing/2014/main" id="{97459A7B-38FC-5FD2-A291-932E7B53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الواجب المنزلي</a:t>
            </a:r>
            <a:endParaRPr lang="fr-MA" sz="1800" dirty="0"/>
          </a:p>
        </p:txBody>
      </p:sp>
      <p:sp>
        <p:nvSpPr>
          <p:cNvPr id="16" name="ZoneTexte 15">
            <a:extLst>
              <a:ext uri="{FF2B5EF4-FFF2-40B4-BE49-F238E27FC236}">
                <a16:creationId xmlns="" xmlns:a16="http://schemas.microsoft.com/office/drawing/2014/main" id="{DD9A0CFF-8D60-96D8-0CA8-5A728D52C35F}"/>
              </a:ext>
            </a:extLst>
          </p:cNvPr>
          <p:cNvSpPr txBox="1"/>
          <p:nvPr/>
        </p:nvSpPr>
        <p:spPr>
          <a:xfrm>
            <a:off x="7013957" y="3884400"/>
            <a:ext cx="1554541" cy="665083"/>
          </a:xfrm>
          <a:prstGeom prst="roundRect">
            <a:avLst>
              <a:gd name="adj" fmla="val 5755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MA" sz="3600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الصفحة 99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4542EE3C-3D31-9EE2-E8B5-2EFD78647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874" y="3429000"/>
            <a:ext cx="531160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7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1391D64-0AFC-DB04-E622-C7547EA9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="" xmlns:a16="http://schemas.microsoft.com/office/drawing/2014/main" id="{0C0CDBCD-9346-7606-5DD8-AE1B053B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68" y="790770"/>
            <a:ext cx="7244399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خلال هذه الحصة نواصل توظيف استراتيجية الاشتقاق لتوليد مفردات جديدة.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28C71B5F-1AB1-6484-DAEA-97252AE5CD47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499EED56-00D4-5F84-DC67-BD799E74D93F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AE0B13E-76D0-F1E4-B876-9F5F4B7382FE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الاستمـــاع والتحـــدث</a:t>
              </a:r>
              <a:endPara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CD9A7B1-0234-0BEA-642B-8829E16DBF1A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00" rtl="1"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المعــــــــــجم</a:t>
              </a:r>
              <a:endPara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31" name="Google Shape;1246;p5">
              <a:extLst>
                <a:ext uri="{FF2B5EF4-FFF2-40B4-BE49-F238E27FC236}">
                  <a16:creationId xmlns="" xmlns:a16="http://schemas.microsoft.com/office/drawing/2014/main" id="{1418EDF3-A169-A358-7DA8-A60D939144B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245;p5">
              <a:extLst>
                <a:ext uri="{FF2B5EF4-FFF2-40B4-BE49-F238E27FC236}">
                  <a16:creationId xmlns="" xmlns:a16="http://schemas.microsoft.com/office/drawing/2014/main" id="{9130CDF3-4D82-21DC-011F-E655B2E558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Image 34">
              <a:extLst>
                <a:ext uri="{FF2B5EF4-FFF2-40B4-BE49-F238E27FC236}">
                  <a16:creationId xmlns="" xmlns:a16="http://schemas.microsoft.com/office/drawing/2014/main" id="{AE8F1EC3-D06D-AD21-10FB-F72BE4FC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Image 35">
              <a:extLst>
                <a:ext uri="{FF2B5EF4-FFF2-40B4-BE49-F238E27FC236}">
                  <a16:creationId xmlns="" xmlns:a16="http://schemas.microsoft.com/office/drawing/2014/main" id="{20EA941F-3FB4-B101-B0E7-3A373CFB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B3849BD1-27B1-E170-FB2C-F4EFFDCDE6F4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55F87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6" name="Espace réservé pour une image  5">
            <a:extLst>
              <a:ext uri="{FF2B5EF4-FFF2-40B4-BE49-F238E27FC236}">
                <a16:creationId xmlns="" xmlns:a16="http://schemas.microsoft.com/office/drawing/2014/main" id="{2E911418-4892-F6A2-8813-9ECEED1293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15E2950C-173D-A9AD-0A6F-02E9CF81C858}"/>
              </a:ext>
            </a:extLst>
          </p:cNvPr>
          <p:cNvSpPr txBox="1"/>
          <p:nvPr/>
        </p:nvSpPr>
        <p:spPr>
          <a:xfrm>
            <a:off x="2084641" y="2060107"/>
            <a:ext cx="505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اَلاِشْتِقاقُ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="" xmlns:a16="http://schemas.microsoft.com/office/drawing/2014/main" id="{088391CB-C55C-C813-3111-46660A88A0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790145"/>
              </p:ext>
            </p:extLst>
          </p:nvPr>
        </p:nvGraphicFramePr>
        <p:xfrm>
          <a:off x="848245" y="3212432"/>
          <a:ext cx="7682144" cy="255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972569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B023906-7A15-D81C-F1B5-3EFA1E22A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D1BC64B-BC3D-D1CE-AAF4-AD028A5FB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ألواحكم. ابحثوا عن كلمات مشتقة من كلمة "رحلة"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001289B0-D717-FDE3-85AD-1F16465EDC92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E1A5BEF-A57C-845D-B9E4-41170B7EDF22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E4E887FF-5E86-69DB-4973-D82ED7A0B98F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17F44A1A-8DF4-624A-6B6B-BE3DF22B105A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C9B36DF4-C8AB-18F9-7EC1-45DD5767772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EC33C6FF-24BA-87A0-5566-7C6AFA9CE5A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2D453C1D-BAA8-2D2C-8F9D-F084AC26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8594201C-3C12-AD40-7475-C7FD10985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E80FA17D-1948-6755-0C50-258F822BC1CE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0D0028E2-7D91-B901-E421-6467C9603E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="" xmlns:a16="http://schemas.microsoft.com/office/drawing/2014/main" id="{EAF9586F-A1E2-1908-33E4-09848A8687B4}"/>
              </a:ext>
            </a:extLst>
          </p:cNvPr>
          <p:cNvSpPr/>
          <p:nvPr/>
        </p:nvSpPr>
        <p:spPr>
          <a:xfrm>
            <a:off x="3601377" y="3344779"/>
            <a:ext cx="2035628" cy="6796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رِحلَةُ</a:t>
            </a:r>
          </a:p>
        </p:txBody>
      </p:sp>
    </p:spTree>
    <p:extLst>
      <p:ext uri="{BB962C8B-B14F-4D97-AF65-F5344CB8AC3E}">
        <p14:creationId xmlns:p14="http://schemas.microsoft.com/office/powerpoint/2010/main" val="299923002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0017516-2D2C-48FF-B851-BD22C52C9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نموذجا لكلمات مشتقة من جذر "رحل" من يقرأ؟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73E6C18E-19BA-6F2E-C0C9-340481AC61E2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F5BEA074-5823-666D-DE00-610FDEA8B034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اختــتام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112CCB34-79FF-BD9D-B84E-FDF26206AEB8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الاستمـــاع والتحـــدث</a:t>
              </a:r>
              <a:endParaRPr lang="ar-MA" sz="24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BC17DEB2-0391-C4A1-FCBA-882C7EA76E4A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914400" rtl="1">
                <a:defRPr/>
              </a:pPr>
              <a:r>
                <a:rPr lang="ar-MA" sz="2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المعــــــــــجم</a:t>
              </a:r>
              <a:endParaRPr lang="ar-MA" sz="24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6F9303C5-D2A8-1BB1-96AA-F1BA692B5BB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4076D890-024A-C295-05A1-01DE402B37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DB0DCFFD-64C0-D7A6-D362-A1057789D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DFFF075F-2F13-2D37-CFA9-0F6DD43CC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B870FAA-B560-7C47-341B-5165F07A63B4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افتتاح</a:t>
              </a:r>
              <a:r>
                <a:rPr lang="ar-MA" sz="2000" b="1" dirty="0">
                  <a:solidFill>
                    <a:srgbClr val="555F87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565F88">
                      <a:alpha val="20000"/>
                    </a:srgb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EDEF0163-D2C4-2698-9C34-389279C39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33388FB9-9BBB-FC57-1E18-318E8619EF8A}"/>
              </a:ext>
            </a:extLst>
          </p:cNvPr>
          <p:cNvSpPr txBox="1"/>
          <p:nvPr/>
        </p:nvSpPr>
        <p:spPr>
          <a:xfrm>
            <a:off x="2153545" y="2042914"/>
            <a:ext cx="505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رِحلَةُ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="" xmlns:a16="http://schemas.microsoft.com/office/drawing/2014/main" id="{79D9833C-8E30-80DE-C083-D66D5DC23E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1700254"/>
              </p:ext>
            </p:extLst>
          </p:nvPr>
        </p:nvGraphicFramePr>
        <p:xfrm>
          <a:off x="848245" y="3212432"/>
          <a:ext cx="7682144" cy="255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Flèche : bas 16">
            <a:extLst>
              <a:ext uri="{FF2B5EF4-FFF2-40B4-BE49-F238E27FC236}">
                <a16:creationId xmlns="" xmlns:a16="http://schemas.microsoft.com/office/drawing/2014/main" id="{E44AEB75-6F39-C992-F3DE-943535ADA546}"/>
              </a:ext>
            </a:extLst>
          </p:cNvPr>
          <p:cNvSpPr/>
          <p:nvPr/>
        </p:nvSpPr>
        <p:spPr>
          <a:xfrm>
            <a:off x="4493135" y="2977207"/>
            <a:ext cx="303788" cy="504836"/>
          </a:xfrm>
          <a:prstGeom prst="down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619871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F7699C-6880-3AB6-9690-57A0AEC2D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E6645EB-701A-195A-2745-98411E64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الصفحة 92 من كراساتكم.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72639D18-0530-1C83-128E-67B63A9BDE2D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2796A3E-2742-F242-6000-14E936304A08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EDDC6C3-DCC7-470B-D5F1-6ED61E739712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8301A1A-ACBA-8446-192E-2AD3489EB58E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69A8D09E-3C10-94C7-D648-7CBC16AFF20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275EC0A0-A7E1-F2FA-6D9A-3060253CC7A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D3AED9FE-CE9B-3671-1AE1-0C7F5E92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F62C0480-3AD9-45B2-649B-4C86C639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4AFCA61E-3D7C-B81A-E9D9-0C82A5133F89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B15D428F-8EAB-8288-F4C6-BD8A1949B8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F57E74BE-FBD9-8E10-7AF6-3DE265233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107" y="1584325"/>
            <a:ext cx="3414056" cy="480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754654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091644E-8768-A901-162B-6F1B6E704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3E80E2E3-7645-02D1-DB40-E3508E08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 أنجزوا النشاط التالي. معكم 5 دقائق للإنجاز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C60665D6-62B4-CCC7-5651-154F13C0FBEA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A21916E-FE71-AC2F-EACF-F97D853D65B2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FE12D1D-018A-49A4-0A2B-CAB4F2A7C23E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F647E369-D37B-FE87-18D6-2EDD8BE5CA44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51B55A49-F22E-3C20-74B8-7A2A9D7FC08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90AC46BA-ED1E-B379-4C3F-E8E55ADED94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F2E29537-58BA-63D8-79F7-638D7D8DF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5598A4AC-6E24-631F-8E39-408405AB1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2F1CBE7-1D94-D92B-37B3-508E51023AC1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D37AD0C4-0F66-A92B-E711-72812EB215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BAAA3F04-5AC7-DBE8-148A-3457C5896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73" y="2618880"/>
            <a:ext cx="7955653" cy="22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5871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E8C0E41-E1D8-D913-3049-D64E9BF92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977BA97-E47F-BD50-6830-4FF3DEBD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756000"/>
            <a:ext cx="7153286" cy="612000"/>
          </a:xfrm>
        </p:spPr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MA" sz="2400" dirty="0"/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416C40C2-8F25-741C-5DEF-09257E7AAFA1}"/>
              </a:ext>
            </a:extLst>
          </p:cNvPr>
          <p:cNvGrpSpPr/>
          <p:nvPr/>
        </p:nvGrpSpPr>
        <p:grpSpPr>
          <a:xfrm>
            <a:off x="848244" y="136738"/>
            <a:ext cx="7049753" cy="295262"/>
            <a:chOff x="848244" y="136738"/>
            <a:chExt cx="7049753" cy="295262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97C6181-118E-B4A6-335D-F3EEEDCFF57C}"/>
                </a:ext>
              </a:extLst>
            </p:cNvPr>
            <p:cNvSpPr>
              <a:spLocks/>
            </p:cNvSpPr>
            <p:nvPr/>
          </p:nvSpPr>
          <p:spPr>
            <a:xfrm>
              <a:off x="84824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AA8898A-452B-2EB5-6B97-FC51724D3EE6}"/>
                </a:ext>
              </a:extLst>
            </p:cNvPr>
            <p:cNvSpPr>
              <a:spLocks/>
            </p:cNvSpPr>
            <p:nvPr/>
          </p:nvSpPr>
          <p:spPr>
            <a:xfrm>
              <a:off x="2541979" y="152043"/>
              <a:ext cx="1612201" cy="262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الاستمـــاع والتحـــدث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ED31FD9B-D62E-2AE6-07CE-7F8A7444B85A}"/>
                </a:ext>
              </a:extLst>
            </p:cNvPr>
            <p:cNvSpPr>
              <a:spLocks/>
            </p:cNvSpPr>
            <p:nvPr/>
          </p:nvSpPr>
          <p:spPr>
            <a:xfrm>
              <a:off x="4493135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المعــــــــــجم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pic>
          <p:nvPicPr>
            <p:cNvPr id="9" name="Google Shape;1246;p5">
              <a:extLst>
                <a:ext uri="{FF2B5EF4-FFF2-40B4-BE49-F238E27FC236}">
                  <a16:creationId xmlns="" xmlns:a16="http://schemas.microsoft.com/office/drawing/2014/main" id="{2DD6697F-CB60-B7A8-D664-76AE7BD623E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20000"/>
            </a:blip>
            <a:srcRect/>
            <a:stretch/>
          </p:blipFill>
          <p:spPr>
            <a:xfrm>
              <a:off x="2153545" y="146613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45;p5">
              <a:extLst>
                <a:ext uri="{FF2B5EF4-FFF2-40B4-BE49-F238E27FC236}">
                  <a16:creationId xmlns="" xmlns:a16="http://schemas.microsoft.com/office/drawing/2014/main" id="{392F7BFF-3156-3AB6-42E5-3F40D1E0BB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20000"/>
            </a:blip>
            <a:srcRect/>
            <a:stretch/>
          </p:blipFill>
          <p:spPr>
            <a:xfrm>
              <a:off x="4077580" y="136738"/>
              <a:ext cx="278069" cy="278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="" xmlns:a16="http://schemas.microsoft.com/office/drawing/2014/main" id="{F70CF49A-5604-091D-2E1C-FB1F0A959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9928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="" xmlns:a16="http://schemas.microsoft.com/office/drawing/2014/main" id="{03647F6F-1F31-4683-4AE7-6FBBF403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7005" y="136738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77E9BF6-210C-CFDB-3EA3-CE39ED72673E}"/>
                </a:ext>
              </a:extLst>
            </p:cNvPr>
            <p:cNvSpPr>
              <a:spLocks/>
            </p:cNvSpPr>
            <p:nvPr/>
          </p:nvSpPr>
          <p:spPr>
            <a:xfrm>
              <a:off x="6324474" y="144000"/>
              <a:ext cx="1378966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55F87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4" name="Espace réservé pour une image  5">
            <a:extLst>
              <a:ext uri="{FF2B5EF4-FFF2-40B4-BE49-F238E27FC236}">
                <a16:creationId xmlns="" xmlns:a16="http://schemas.microsoft.com/office/drawing/2014/main" id="{CAF7DF8E-8EE1-C7DF-652A-7CCEB9A734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3C6FB9B0-C9EA-93F8-E77A-25A61EF4E3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173" y="2618880"/>
            <a:ext cx="7955653" cy="223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6616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17238</TotalTime>
  <Words>917</Words>
  <Application>Microsoft Office PowerPoint</Application>
  <PresentationFormat>Affichage à l'écran (4:3)</PresentationFormat>
  <Paragraphs>249</Paragraphs>
  <Slides>38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38</vt:i4>
      </vt:variant>
    </vt:vector>
  </HeadingPairs>
  <TitlesOfParts>
    <vt:vector size="60" baseType="lpstr">
      <vt:lpstr>Microsoft Uighur</vt:lpstr>
      <vt:lpstr>Arial</vt:lpstr>
      <vt:lpstr>Calibri</vt:lpstr>
      <vt:lpstr>Dosis Medium</vt:lpstr>
      <vt:lpstr>Calibri Light</vt:lpstr>
      <vt:lpstr>Dosis ExtraBold</vt:lpstr>
      <vt:lpstr>Wingdings</vt:lpstr>
      <vt:lpstr>Modern Love</vt:lpstr>
      <vt:lpstr>Sakkal Majalla</vt:lpstr>
      <vt:lpstr>Dosis</vt:lpstr>
      <vt:lpstr>Dosis SemiBold</vt:lpstr>
      <vt:lpstr>Aptos</vt:lpstr>
      <vt:lpstr>Microsoft Tai Le</vt:lpstr>
      <vt:lpstr>1_Thème Office</vt:lpstr>
      <vt:lpstr>01- نشاط اعتيادي</vt:lpstr>
      <vt:lpstr>04- قراءة/ كتابة</vt:lpstr>
      <vt:lpstr>2_05- اختتام الحصة</vt:lpstr>
      <vt:lpstr>3_Env-Enseignant</vt:lpstr>
      <vt:lpstr>1_Env-Enseignant</vt:lpstr>
      <vt:lpstr>3_05- اختتام الحصة</vt:lpstr>
      <vt:lpstr>4_05- اختتام الحصة</vt:lpstr>
      <vt:lpstr>02- معــــــــــجم</vt:lpstr>
      <vt:lpstr>Présentation PowerPoint</vt:lpstr>
      <vt:lpstr>ستتدربون في هذه الحصة على قراءة فقرة بدقة وسرعة. من يقرأ؟  تابعوا </vt:lpstr>
      <vt:lpstr>أنادي على التلميذ الأول: .................................. </vt:lpstr>
      <vt:lpstr>خلال هذه الحصة نواصل توظيف استراتيجية الاشتقاق لتوليد مفردات جديدة.</vt:lpstr>
      <vt:lpstr>على ألواحكم. ابحثوا عن كلمات مشتقة من كلمة "رحلة"</vt:lpstr>
      <vt:lpstr>إليكم نموذجا لكلمات مشتقة من جذر "رحل" من يقرأ؟</vt:lpstr>
      <vt:lpstr>الآن خذوا الصفحة 92 من كراساتكم.</vt:lpstr>
      <vt:lpstr>في ثنائيات أنجزوا النشاط التالي. معكم 5 دقائق للإنجاز</vt:lpstr>
      <vt:lpstr>سأمر بين الصفوف لمساعدتكم</vt:lpstr>
      <vt:lpstr>نصحح. من يقرأ جوابه؟ هل أنتم متفقون؟</vt:lpstr>
      <vt:lpstr>صححوا.</vt:lpstr>
      <vt:lpstr>الان على كراساتكم أنجزوا النشاط التالي.  عمل فردي.</vt:lpstr>
      <vt:lpstr>معكم 5 دقائق للإنجاز. سأمر بين الصفوف لمساعدتكم</vt:lpstr>
      <vt:lpstr>نصحح؟ من يقرأ جوابه؟</vt:lpstr>
      <vt:lpstr>إليكم الجواب التالي. صححوا. </vt:lpstr>
      <vt:lpstr>خذوا دفاتر القسم . أنجزوا النشاط التالي بعد كتابة التاريخ و عنوان الدرس.</vt:lpstr>
      <vt:lpstr>معكم 10 دقائق للإنجاز. سأمر بين الصفوف لمساعدتكم.</vt:lpstr>
      <vt:lpstr>نصحح. من يقرأ جوابه؟ هل أنتم متفقون؟</vt:lpstr>
      <vt:lpstr>صححوا.</vt:lpstr>
      <vt:lpstr>ستستمعون لنص بعنوان من الكهوف نحو ناطحات السحاب. ما هي بعض أشكال السكن التي تعرفونها؟</vt:lpstr>
      <vt:lpstr>قبل الاستماع للنص سنتعرف مفرداتٍ ستفيدنا في فهم النص.</vt:lpstr>
      <vt:lpstr>ستختارون الجواب الصحيح لكل بطاقة. ما المقصود بناطحات السحاب؟ ما المقصود بالتطور؟</vt:lpstr>
      <vt:lpstr>من يقرأ؟</vt:lpstr>
      <vt:lpstr>لاحظوا العنوان  والصور. في نظركم أين نجد هذا النوع من المباني؟ </vt:lpstr>
      <vt:lpstr>سأسجل توقعاتكم على السبورة لكي نتحقق منها بعد الاستماع للنص. (3 توقعات)</vt:lpstr>
      <vt:lpstr>استمعوا جيدا لتتحققوا من توقعاتكم. </vt:lpstr>
      <vt:lpstr>عرض فيديو من الكهوف نحو ناطحات السحاب.</vt:lpstr>
      <vt:lpstr>ما المجموعة التي توقعت ما جاء في النص؟ أين ورد ذلك؟  في البداية، الوسط، النهاية؟</vt:lpstr>
      <vt:lpstr>سنعيد الاستماع للنص. انتبهوا جيدا لتتمكنوا من الإجابة عن بعض الأسئلة.  ارفعوا أيديكم إذا سمعتم الكلمات التي درسناها. </vt:lpstr>
      <vt:lpstr>خذوا الصفحة 93 من كراساتكم. </vt:lpstr>
      <vt:lpstr>سننجز الأنشطة التالية على كراساتكم. عمل ثنائي</vt:lpstr>
      <vt:lpstr>معكم 5 دقائق للإنجاز. سأمر بين الصفوف لمساعدتكم.</vt:lpstr>
      <vt:lpstr>من يقرأ جوابه؟ هل أنتم متفقون؟</vt:lpstr>
      <vt:lpstr>سجلوا الإجابة على كراساتكم.</vt:lpstr>
      <vt:lpstr>سجلوا الإجابة على كراساتكم.</vt:lpstr>
      <vt:lpstr>الآن سننجز جماعة النشاطين 4 و 5 ؟ نشاط تفاعلي.</vt:lpstr>
      <vt:lpstr>سجلوا التصحيح على كراساتكم.</vt:lpstr>
      <vt:lpstr>سجلوا الواجب المنزلي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193</cp:revision>
  <dcterms:created xsi:type="dcterms:W3CDTF">2023-09-20T21:35:22Z</dcterms:created>
  <dcterms:modified xsi:type="dcterms:W3CDTF">2025-12-28T13:05:06Z</dcterms:modified>
</cp:coreProperties>
</file>