
<file path=[Content_Types].xml><?xml version="1.0" encoding="utf-8"?>
<Types xmlns="http://schemas.openxmlformats.org/package/2006/content-types">
  <Default Extension="bin" ContentType="image/unknown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4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5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theme/theme6.xml" ContentType="application/vnd.openxmlformats-officedocument.theme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theme/theme7.xml" ContentType="application/vnd.openxmlformats-officedocument.theme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theme/theme8.xml" ContentType="application/vnd.openxmlformats-officedocument.theme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theme/theme9.xml" ContentType="application/vnd.openxmlformats-officedocument.theme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theme/theme10.xml" ContentType="application/vnd.openxmlformats-officedocument.theme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87" r:id="rId1"/>
    <p:sldMasterId id="2147483700" r:id="rId2"/>
    <p:sldMasterId id="2147483723" r:id="rId3"/>
    <p:sldMasterId id="2147483746" r:id="rId4"/>
    <p:sldMasterId id="2147483769" r:id="rId5"/>
    <p:sldMasterId id="2147483792" r:id="rId6"/>
    <p:sldMasterId id="2147483815" r:id="rId7"/>
    <p:sldMasterId id="2147483830" r:id="rId8"/>
    <p:sldMasterId id="2147483854" r:id="rId9"/>
    <p:sldMasterId id="2147483893" r:id="rId10"/>
    <p:sldMasterId id="2147483918" r:id="rId11"/>
  </p:sldMasterIdLst>
  <p:notesMasterIdLst>
    <p:notesMasterId r:id="rId64"/>
  </p:notesMasterIdLst>
  <p:sldIdLst>
    <p:sldId id="2147482737" r:id="rId12"/>
    <p:sldId id="2147482480" r:id="rId13"/>
    <p:sldId id="2147482483" r:id="rId14"/>
    <p:sldId id="2147482481" r:id="rId15"/>
    <p:sldId id="2147482482" r:id="rId16"/>
    <p:sldId id="2147482708" r:id="rId17"/>
    <p:sldId id="2147482485" r:id="rId18"/>
    <p:sldId id="2147482735" r:id="rId19"/>
    <p:sldId id="2147482738" r:id="rId20"/>
    <p:sldId id="2147482739" r:id="rId21"/>
    <p:sldId id="2147482740" r:id="rId22"/>
    <p:sldId id="2147482741" r:id="rId23"/>
    <p:sldId id="2147482742" r:id="rId24"/>
    <p:sldId id="2147482743" r:id="rId25"/>
    <p:sldId id="2147482744" r:id="rId26"/>
    <p:sldId id="2147482745" r:id="rId27"/>
    <p:sldId id="2147482746" r:id="rId28"/>
    <p:sldId id="2147482712" r:id="rId29"/>
    <p:sldId id="2147482487" r:id="rId30"/>
    <p:sldId id="2147482486" r:id="rId31"/>
    <p:sldId id="2147482488" r:id="rId32"/>
    <p:sldId id="2147482747" r:id="rId33"/>
    <p:sldId id="2147482748" r:id="rId34"/>
    <p:sldId id="2147482749" r:id="rId35"/>
    <p:sldId id="2147482750" r:id="rId36"/>
    <p:sldId id="2147482751" r:id="rId37"/>
    <p:sldId id="2147482752" r:id="rId38"/>
    <p:sldId id="2147482753" r:id="rId39"/>
    <p:sldId id="2147482754" r:id="rId40"/>
    <p:sldId id="2147482755" r:id="rId41"/>
    <p:sldId id="2147482724" r:id="rId42"/>
    <p:sldId id="2147482756" r:id="rId43"/>
    <p:sldId id="2147482757" r:id="rId44"/>
    <p:sldId id="2147482758" r:id="rId45"/>
    <p:sldId id="2147482759" r:id="rId46"/>
    <p:sldId id="2147482760" r:id="rId47"/>
    <p:sldId id="2147482761" r:id="rId48"/>
    <p:sldId id="2147482490" r:id="rId49"/>
    <p:sldId id="2147482491" r:id="rId50"/>
    <p:sldId id="2147482492" r:id="rId51"/>
    <p:sldId id="2147482493" r:id="rId52"/>
    <p:sldId id="2147482494" r:id="rId53"/>
    <p:sldId id="2147482718" r:id="rId54"/>
    <p:sldId id="2134807111" r:id="rId55"/>
    <p:sldId id="2147482496" r:id="rId56"/>
    <p:sldId id="2147482497" r:id="rId57"/>
    <p:sldId id="2147482715" r:id="rId58"/>
    <p:sldId id="2147482499" r:id="rId59"/>
    <p:sldId id="2147482501" r:id="rId60"/>
    <p:sldId id="2147482729" r:id="rId61"/>
    <p:sldId id="2147482502" r:id="rId62"/>
    <p:sldId id="2147482634" r:id="rId6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Dosis" panose="020B0604020202020204" charset="0"/>
      <p:regular r:id="rId69"/>
      <p:bold r:id="rId70"/>
    </p:embeddedFont>
    <p:embeddedFont>
      <p:font typeface="Dosis Medium" panose="020B0604020202020204" charset="0"/>
      <p:regular r:id="rId71"/>
    </p:embeddedFont>
    <p:embeddedFont>
      <p:font typeface="Dosis ExtraBold" panose="020B0604020202020204" charset="0"/>
      <p:bold r:id="rId72"/>
    </p:embeddedFont>
    <p:embeddedFont>
      <p:font typeface="Microsoft Uighur" panose="02000000000000000000" pitchFamily="2" charset="-78"/>
      <p:regular r:id="rId73"/>
      <p:bold r:id="rId74"/>
    </p:embeddedFont>
    <p:embeddedFont>
      <p:font typeface="Sakkal Majalla" panose="02000000000000000000" pitchFamily="2" charset="-78"/>
      <p:regular r:id="rId75"/>
      <p:bold r:id="rId76"/>
    </p:embeddedFont>
    <p:embeddedFont>
      <p:font typeface="Calibri Light" panose="020F0302020204030204" pitchFamily="34" charset="0"/>
      <p:regular r:id="rId77"/>
      <p:italic r:id="rId78"/>
    </p:embeddedFont>
    <p:embeddedFont>
      <p:font typeface="Dosis SemiBold" panose="020B0604020202020204" charset="0"/>
      <p:bold r:id="rId79"/>
    </p:embeddedFont>
    <p:embeddedFont>
      <p:font typeface="Modern Love" panose="020B0604020202020204" charset="0"/>
      <p:regular r:id="rId80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D6E9EA"/>
    <a:srgbClr val="424D7C"/>
    <a:srgbClr val="F3EEE8"/>
    <a:srgbClr val="0097B2"/>
    <a:srgbClr val="70B1B6"/>
    <a:srgbClr val="7FB9BE"/>
    <a:srgbClr val="1E3F48"/>
    <a:srgbClr val="106585"/>
    <a:srgbClr val="C3D21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4" d="100"/>
          <a:sy n="74" d="100"/>
        </p:scale>
        <p:origin x="456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74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5.xml"/><Relationship Id="rId21" Type="http://schemas.openxmlformats.org/officeDocument/2006/relationships/slide" Target="slides/slide10.xml"/><Relationship Id="rId42" Type="http://schemas.openxmlformats.org/officeDocument/2006/relationships/slide" Target="slides/slide31.xml"/><Relationship Id="rId47" Type="http://schemas.openxmlformats.org/officeDocument/2006/relationships/slide" Target="slides/slide36.xml"/><Relationship Id="rId63" Type="http://schemas.openxmlformats.org/officeDocument/2006/relationships/slide" Target="slides/slide52.xml"/><Relationship Id="rId68" Type="http://schemas.openxmlformats.org/officeDocument/2006/relationships/font" Target="fonts/font4.fntdata"/><Relationship Id="rId84" Type="http://schemas.openxmlformats.org/officeDocument/2006/relationships/tableStyles" Target="tableStyles.xml"/><Relationship Id="rId16" Type="http://schemas.openxmlformats.org/officeDocument/2006/relationships/slide" Target="slides/slide5.xml"/><Relationship Id="rId11" Type="http://schemas.openxmlformats.org/officeDocument/2006/relationships/slideMaster" Target="slideMasters/slideMaster11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53" Type="http://schemas.openxmlformats.org/officeDocument/2006/relationships/slide" Target="slides/slide42.xml"/><Relationship Id="rId58" Type="http://schemas.openxmlformats.org/officeDocument/2006/relationships/slide" Target="slides/slide47.xml"/><Relationship Id="rId74" Type="http://schemas.openxmlformats.org/officeDocument/2006/relationships/font" Target="fonts/font10.fntdata"/><Relationship Id="rId79" Type="http://schemas.openxmlformats.org/officeDocument/2006/relationships/font" Target="fonts/font15.fntdata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0.xml"/><Relationship Id="rId82" Type="http://schemas.openxmlformats.org/officeDocument/2006/relationships/viewProps" Target="viewProps.xml"/><Relationship Id="rId19" Type="http://schemas.openxmlformats.org/officeDocument/2006/relationships/slide" Target="slides/slide8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slide" Target="slides/slide32.xml"/><Relationship Id="rId48" Type="http://schemas.openxmlformats.org/officeDocument/2006/relationships/slide" Target="slides/slide37.xml"/><Relationship Id="rId56" Type="http://schemas.openxmlformats.org/officeDocument/2006/relationships/slide" Target="slides/slide45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font" Target="fonts/font1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0.xml"/><Relationship Id="rId72" Type="http://schemas.openxmlformats.org/officeDocument/2006/relationships/font" Target="fonts/font8.fntdata"/><Relationship Id="rId80" Type="http://schemas.openxmlformats.org/officeDocument/2006/relationships/font" Target="fonts/font16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46" Type="http://schemas.openxmlformats.org/officeDocument/2006/relationships/slide" Target="slides/slide35.xml"/><Relationship Id="rId59" Type="http://schemas.openxmlformats.org/officeDocument/2006/relationships/slide" Target="slides/slide48.xml"/><Relationship Id="rId67" Type="http://schemas.openxmlformats.org/officeDocument/2006/relationships/font" Target="fonts/font3.fntdata"/><Relationship Id="rId20" Type="http://schemas.openxmlformats.org/officeDocument/2006/relationships/slide" Target="slides/slide9.xml"/><Relationship Id="rId41" Type="http://schemas.openxmlformats.org/officeDocument/2006/relationships/slide" Target="slides/slide30.xml"/><Relationship Id="rId54" Type="http://schemas.openxmlformats.org/officeDocument/2006/relationships/slide" Target="slides/slide43.xml"/><Relationship Id="rId62" Type="http://schemas.openxmlformats.org/officeDocument/2006/relationships/slide" Target="slides/slide51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83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49" Type="http://schemas.openxmlformats.org/officeDocument/2006/relationships/slide" Target="slides/slide38.xml"/><Relationship Id="rId57" Type="http://schemas.openxmlformats.org/officeDocument/2006/relationships/slide" Target="slides/slide46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20.xml"/><Relationship Id="rId44" Type="http://schemas.openxmlformats.org/officeDocument/2006/relationships/slide" Target="slides/slide33.xml"/><Relationship Id="rId52" Type="http://schemas.openxmlformats.org/officeDocument/2006/relationships/slide" Target="slides/slide41.xml"/><Relationship Id="rId60" Type="http://schemas.openxmlformats.org/officeDocument/2006/relationships/slide" Target="slides/slide49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font" Target="fonts/font14.fntdata"/><Relationship Id="rId8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39" Type="http://schemas.openxmlformats.org/officeDocument/2006/relationships/slide" Target="slides/slide28.xml"/><Relationship Id="rId34" Type="http://schemas.openxmlformats.org/officeDocument/2006/relationships/slide" Target="slides/slide23.xml"/><Relationship Id="rId50" Type="http://schemas.openxmlformats.org/officeDocument/2006/relationships/slide" Target="slides/slide39.xml"/><Relationship Id="rId55" Type="http://schemas.openxmlformats.org/officeDocument/2006/relationships/slide" Target="slides/slide44.xml"/><Relationship Id="rId76" Type="http://schemas.openxmlformats.org/officeDocument/2006/relationships/font" Target="fonts/font12.fntdata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18.xml"/><Relationship Id="rId24" Type="http://schemas.openxmlformats.org/officeDocument/2006/relationships/slide" Target="slides/slide13.xml"/><Relationship Id="rId40" Type="http://schemas.openxmlformats.org/officeDocument/2006/relationships/slide" Target="slides/slide29.xml"/><Relationship Id="rId45" Type="http://schemas.openxmlformats.org/officeDocument/2006/relationships/slide" Target="slides/slide34.xml"/><Relationship Id="rId66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5.png"/></Relationships>
</file>

<file path=ppt/slideLayouts/_rels/slideLayout1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2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1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11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10" Type="http://schemas.microsoft.com/office/2007/relationships/hdphoto" Target="../media/hdphoto3.wdp"/><Relationship Id="rId4" Type="http://schemas.microsoft.com/office/2007/relationships/hdphoto" Target="../media/hdphoto1.wdp"/><Relationship Id="rId9" Type="http://schemas.openxmlformats.org/officeDocument/2006/relationships/image" Target="../media/image10.png"/></Relationships>
</file>

<file path=ppt/slideLayouts/_rels/slideLayout1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microsoft.com/office/2007/relationships/hdphoto" Target="../media/hdphoto4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7.xml"/><Relationship Id="rId6" Type="http://schemas.openxmlformats.org/officeDocument/2006/relationships/image" Target="../media/image10.png"/><Relationship Id="rId5" Type="http://schemas.microsoft.com/office/2007/relationships/hdphoto" Target="../media/hdphoto4.wdp"/><Relationship Id="rId4" Type="http://schemas.openxmlformats.org/officeDocument/2006/relationships/image" Target="../media/image11.png"/><Relationship Id="rId9" Type="http://schemas.microsoft.com/office/2007/relationships/hdphoto" Target="../media/hdphoto2.wdp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5.png"/></Relationships>
</file>

<file path=ppt/slideLayouts/_rels/slideLayout1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8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8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9.xml"/><Relationship Id="rId4" Type="http://schemas.openxmlformats.org/officeDocument/2006/relationships/image" Target="../media/image5.png"/></Relationships>
</file>

<file path=ppt/slideLayouts/_rels/slideLayout1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9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1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9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0.xml"/></Relationships>
</file>

<file path=ppt/slideLayouts/_rels/slideLayout1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1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0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2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10.xml"/></Relationships>
</file>

<file path=ppt/slideLayouts/_rels/slideLayout2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0.xml"/><Relationship Id="rId6" Type="http://schemas.openxmlformats.org/officeDocument/2006/relationships/image" Target="../media/image20.png"/><Relationship Id="rId5" Type="http://schemas.microsoft.com/office/2007/relationships/hdphoto" Target="../media/hdphoto4.wdp"/><Relationship Id="rId4" Type="http://schemas.openxmlformats.org/officeDocument/2006/relationships/image" Target="../media/image19.png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2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Relationship Id="rId4" Type="http://schemas.openxmlformats.org/officeDocument/2006/relationships/image" Target="../media/image5.png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5.png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5.png"/></Relationships>
</file>

<file path=ppt/slideLayouts/_rels/slideLayout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hdphoto" Target="../media/hdphoto1.wdp"/><Relationship Id="rId7" Type="http://schemas.openxmlformats.org/officeDocument/2006/relationships/image" Target="../media/image9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8.png"/><Relationship Id="rId4" Type="http://schemas.openxmlformats.org/officeDocument/2006/relationships/image" Target="../media/image7.png"/><Relationship Id="rId9" Type="http://schemas.microsoft.com/office/2007/relationships/hdphoto" Target="../media/hdphoto3.wdp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5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47279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33589440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8349538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073125764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227909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874346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601284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92279642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05257848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676392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0119614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08307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465014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80885355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60937747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0935768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2534049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33111468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7259381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41406222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8662054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993387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9837437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3195763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0872231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0270327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45588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1914615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E7C9F4DD-B5CC-D217-01BE-8F0408FBBBE9}"/>
              </a:ext>
            </a:extLst>
          </p:cNvPr>
          <p:cNvSpPr/>
          <p:nvPr userDrawn="1"/>
        </p:nvSpPr>
        <p:spPr>
          <a:xfrm>
            <a:off x="628650" y="1260630"/>
            <a:ext cx="5040000" cy="5060272"/>
          </a:xfrm>
          <a:prstGeom prst="roundRect">
            <a:avLst>
              <a:gd name="adj" fmla="val 9429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B19A311-316A-D4F7-6713-F6A3F55A887D}"/>
              </a:ext>
            </a:extLst>
          </p:cNvPr>
          <p:cNvSpPr/>
          <p:nvPr userDrawn="1"/>
        </p:nvSpPr>
        <p:spPr>
          <a:xfrm>
            <a:off x="5995350" y="1260630"/>
            <a:ext cx="2520000" cy="5060272"/>
          </a:xfrm>
          <a:prstGeom prst="roundRect">
            <a:avLst>
              <a:gd name="adj" fmla="val 14501"/>
            </a:avLst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5" name="Organigramme : Terminateur 4">
            <a:extLst>
              <a:ext uri="{FF2B5EF4-FFF2-40B4-BE49-F238E27FC236}">
                <a16:creationId xmlns:a16="http://schemas.microsoft.com/office/drawing/2014/main" xmlns="" id="{57779EB0-21D6-E7A7-DC14-82C688EFB25B}"/>
              </a:ext>
            </a:extLst>
          </p:cNvPr>
          <p:cNvSpPr/>
          <p:nvPr userDrawn="1"/>
        </p:nvSpPr>
        <p:spPr>
          <a:xfrm>
            <a:off x="25186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lvl="0" indent="0" algn="ctr" defTabSz="914400" rtl="1" eaLnBrk="1" fontAlgn="auto" latinLnBrk="0" hangingPunct="1">
              <a:buClrTx/>
              <a:buSzTx/>
              <a:buFontTx/>
              <a:buNone/>
              <a:tabLst/>
            </a:pPr>
            <a:r>
              <a:rPr kumimoji="0" lang="ar-MA" sz="2800" b="1" kern="1200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الأستاذ(ة)</a:t>
            </a:r>
            <a:endParaRPr kumimoji="0" lang="fr-MA" sz="2800" b="1" kern="1200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6" name="Organigramme : Terminateur 5">
            <a:extLst>
              <a:ext uri="{FF2B5EF4-FFF2-40B4-BE49-F238E27FC236}">
                <a16:creationId xmlns:a16="http://schemas.microsoft.com/office/drawing/2014/main" xmlns="" id="{66CF2EE5-F868-A180-1E83-3CB4FFC175F5}"/>
              </a:ext>
            </a:extLst>
          </p:cNvPr>
          <p:cNvSpPr/>
          <p:nvPr userDrawn="1"/>
        </p:nvSpPr>
        <p:spPr>
          <a:xfrm>
            <a:off x="6625350" y="108447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الوسائط</a:t>
            </a:r>
            <a:endParaRPr kumimoji="0" lang="fr-MA" sz="3200" b="1" i="0" u="none" strike="noStrike" kern="1200" cap="none" spc="0" normalizeH="0" baseline="0" noProof="0" dirty="0">
              <a:ln>
                <a:noFill/>
              </a:ln>
              <a:solidFill>
                <a:srgbClr val="474F71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8" name="Espace réservé pour une image  7">
            <a:extLst>
              <a:ext uri="{FF2B5EF4-FFF2-40B4-BE49-F238E27FC236}">
                <a16:creationId xmlns:a16="http://schemas.microsoft.com/office/drawing/2014/main" xmlns="" id="{4653E578-1FD8-0703-E211-16311E5A4C77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11686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9" name="Espace réservé pour une image  7">
            <a:extLst>
              <a:ext uri="{FF2B5EF4-FFF2-40B4-BE49-F238E27FC236}">
                <a16:creationId xmlns:a16="http://schemas.microsoft.com/office/drawing/2014/main" xmlns="" id="{5AA58C26-15AC-8A0B-3EE3-F1D1E4A84DC7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367200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0" name="Espace réservé pour une image  7">
            <a:extLst>
              <a:ext uri="{FF2B5EF4-FFF2-40B4-BE49-F238E27FC236}">
                <a16:creationId xmlns:a16="http://schemas.microsoft.com/office/drawing/2014/main" xmlns="" id="{F56653E2-D414-4549-F125-11A4CC8D86AD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11686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1" name="Espace réservé pour une image  7">
            <a:extLst>
              <a:ext uri="{FF2B5EF4-FFF2-40B4-BE49-F238E27FC236}">
                <a16:creationId xmlns:a16="http://schemas.microsoft.com/office/drawing/2014/main" xmlns="" id="{1E494D86-A745-83E0-6593-1824E67A47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67200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2" name="Espace réservé pour une image  7">
            <a:extLst>
              <a:ext uri="{FF2B5EF4-FFF2-40B4-BE49-F238E27FC236}">
                <a16:creationId xmlns:a16="http://schemas.microsoft.com/office/drawing/2014/main" xmlns="" id="{92701F09-11E2-C817-B080-03D3CDAEE1B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6535350" y="1573748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3" name="Espace réservé pour une image  7">
            <a:extLst>
              <a:ext uri="{FF2B5EF4-FFF2-40B4-BE49-F238E27FC236}">
                <a16:creationId xmlns:a16="http://schemas.microsoft.com/office/drawing/2014/main" xmlns="" id="{1690D7F0-DCEA-3629-AFF4-44D5127B0D0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6535350" y="4018773"/>
            <a:ext cx="1440000" cy="1440000"/>
          </a:xfrm>
          <a:prstGeom prst="ellipse">
            <a:avLst/>
          </a:prstGeom>
          <a:ln w="76200">
            <a:solidFill>
              <a:srgbClr val="A1A6BC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14" name="Espace réservé du texte 13">
            <a:extLst>
              <a:ext uri="{FF2B5EF4-FFF2-40B4-BE49-F238E27FC236}">
                <a16:creationId xmlns:a16="http://schemas.microsoft.com/office/drawing/2014/main" xmlns="" id="{14F94F7C-4C7F-898C-CC70-308A1F84546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871856" y="3146082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5" name="Espace réservé du texte 13">
            <a:extLst>
              <a:ext uri="{FF2B5EF4-FFF2-40B4-BE49-F238E27FC236}">
                <a16:creationId xmlns:a16="http://schemas.microsoft.com/office/drawing/2014/main" xmlns="" id="{4CBE369E-C2C0-D08B-CA99-A44539954DB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337520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6" name="Espace réservé du texte 13">
            <a:extLst>
              <a:ext uri="{FF2B5EF4-FFF2-40B4-BE49-F238E27FC236}">
                <a16:creationId xmlns:a16="http://schemas.microsoft.com/office/drawing/2014/main" xmlns="" id="{7ED83195-42FE-3FDC-0391-9DCD64961402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6238556" y="3154374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7" name="Espace réservé du texte 13">
            <a:extLst>
              <a:ext uri="{FF2B5EF4-FFF2-40B4-BE49-F238E27FC236}">
                <a16:creationId xmlns:a16="http://schemas.microsoft.com/office/drawing/2014/main" xmlns="" id="{FB933A37-3B6B-2E30-74DE-FE00D4BC93E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64455" y="5606678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8" name="Espace réservé du texte 13">
            <a:extLst>
              <a:ext uri="{FF2B5EF4-FFF2-40B4-BE49-F238E27FC236}">
                <a16:creationId xmlns:a16="http://schemas.microsoft.com/office/drawing/2014/main" xmlns="" id="{8B95E6E0-0D72-7779-0E2F-18DD9CC4993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336780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  <p:sp>
        <p:nvSpPr>
          <p:cNvPr id="19" name="Espace réservé du texte 13">
            <a:extLst>
              <a:ext uri="{FF2B5EF4-FFF2-40B4-BE49-F238E27FC236}">
                <a16:creationId xmlns:a16="http://schemas.microsoft.com/office/drawing/2014/main" xmlns="" id="{1C6D4C40-DCBA-354E-CA6B-4B1D7ADB7179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6231155" y="5614970"/>
            <a:ext cx="2033588" cy="547687"/>
          </a:xfrm>
          <a:prstGeom prst="rect">
            <a:avLst/>
          </a:prstGeom>
          <a:solidFill>
            <a:srgbClr val="ECF8FB"/>
          </a:solidFill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algn="ctr" rtl="1">
              <a:buNone/>
              <a:defRPr sz="200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>
              <a:buNone/>
              <a:defRPr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98856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B7A934E9-D4E5-7ECD-3F55-B99D240A27CF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972000" y="1587500"/>
            <a:ext cx="7200000" cy="432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16168676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0F2A5A2-07B7-D4DA-50E5-C4F55CED74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  <p:grpSp>
        <p:nvGrpSpPr>
          <p:cNvPr id="21" name="Groupe 20">
            <a:extLst>
              <a:ext uri="{FF2B5EF4-FFF2-40B4-BE49-F238E27FC236}">
                <a16:creationId xmlns:a16="http://schemas.microsoft.com/office/drawing/2014/main" xmlns="" id="{8757AEE0-EDAD-BCFA-B0C1-E3F26DF7BDB0}"/>
              </a:ext>
            </a:extLst>
          </p:cNvPr>
          <p:cNvGrpSpPr/>
          <p:nvPr userDrawn="1"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xmlns="" id="{9F1E9647-C23F-0AB7-101C-32D0969E9F60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4" name="Organigramme : Terminateur 3">
              <a:extLst>
                <a:ext uri="{FF2B5EF4-FFF2-40B4-BE49-F238E27FC236}">
                  <a16:creationId xmlns:a16="http://schemas.microsoft.com/office/drawing/2014/main" xmlns="" id="{DD7159A8-5CAC-1F2F-AA5A-44097860B98F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3 - </a:t>
              </a: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xmlns="" id="{DD42F6F4-087E-E434-BA2D-3E6C35CBE2D3}"/>
              </a:ext>
            </a:extLst>
          </p:cNvPr>
          <p:cNvGrpSpPr/>
          <p:nvPr userDrawn="1"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5" name="Rectangle : coins arrondis 4">
              <a:extLst>
                <a:ext uri="{FF2B5EF4-FFF2-40B4-BE49-F238E27FC236}">
                  <a16:creationId xmlns:a16="http://schemas.microsoft.com/office/drawing/2014/main" xmlns="" id="{C29B8546-2300-CF26-DE2E-38073503AB14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6" name="Organigramme : Terminateur 5">
              <a:extLst>
                <a:ext uri="{FF2B5EF4-FFF2-40B4-BE49-F238E27FC236}">
                  <a16:creationId xmlns:a16="http://schemas.microsoft.com/office/drawing/2014/main" xmlns="" id="{9F63B16B-0D64-E4B7-A02B-5B9E10FD9E1A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78F03523-197D-A46E-FA54-91A6AFF7F28C}"/>
              </a:ext>
            </a:extLst>
          </p:cNvPr>
          <p:cNvGrpSpPr/>
          <p:nvPr userDrawn="1"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7" name="Rectangle : coins arrondis 6">
              <a:extLst>
                <a:ext uri="{FF2B5EF4-FFF2-40B4-BE49-F238E27FC236}">
                  <a16:creationId xmlns:a16="http://schemas.microsoft.com/office/drawing/2014/main" xmlns="" id="{076ABA10-32B5-B604-0B98-F854920B1C35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8" name="Organigramme : Terminateur 7">
              <a:extLst>
                <a:ext uri="{FF2B5EF4-FFF2-40B4-BE49-F238E27FC236}">
                  <a16:creationId xmlns:a16="http://schemas.microsoft.com/office/drawing/2014/main" xmlns="" id="{8D09FAA9-8B01-B85B-6AD2-AA1306C99B4F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endParaRPr>
            </a:p>
          </p:txBody>
        </p:sp>
      </p:grpSp>
      <p:grpSp>
        <p:nvGrpSpPr>
          <p:cNvPr id="16" name="Groupe 15">
            <a:extLst>
              <a:ext uri="{FF2B5EF4-FFF2-40B4-BE49-F238E27FC236}">
                <a16:creationId xmlns:a16="http://schemas.microsoft.com/office/drawing/2014/main" xmlns="" id="{B7C6E9F6-C279-AB3D-B941-74079D24BBA4}"/>
              </a:ext>
            </a:extLst>
          </p:cNvPr>
          <p:cNvGrpSpPr/>
          <p:nvPr userDrawn="1"/>
        </p:nvGrpSpPr>
        <p:grpSpPr>
          <a:xfrm flipH="1">
            <a:off x="628649" y="3482113"/>
            <a:ext cx="3780000" cy="1332000"/>
            <a:chOff x="628649" y="3482113"/>
            <a:chExt cx="3780000" cy="1332000"/>
          </a:xfrm>
        </p:grpSpPr>
        <p:sp>
          <p:nvSpPr>
            <p:cNvPr id="9" name="Rectangle : coins arrondis 8">
              <a:extLst>
                <a:ext uri="{FF2B5EF4-FFF2-40B4-BE49-F238E27FC236}">
                  <a16:creationId xmlns:a16="http://schemas.microsoft.com/office/drawing/2014/main" xmlns="" id="{43917791-49A0-A179-89BD-9B276594FD5C}"/>
                </a:ext>
              </a:extLst>
            </p:cNvPr>
            <p:cNvSpPr/>
            <p:nvPr userDrawn="1"/>
          </p:nvSpPr>
          <p:spPr>
            <a:xfrm>
              <a:off x="628649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0" name="Organigramme : Terminateur 9">
              <a:extLst>
                <a:ext uri="{FF2B5EF4-FFF2-40B4-BE49-F238E27FC236}">
                  <a16:creationId xmlns:a16="http://schemas.microsoft.com/office/drawing/2014/main" xmlns="" id="{F9D3FD68-51AA-4AAC-DA0F-FC1598DFD10B}"/>
                </a:ext>
              </a:extLst>
            </p:cNvPr>
            <p:cNvSpPr/>
            <p:nvPr userDrawn="1"/>
          </p:nvSpPr>
          <p:spPr>
            <a:xfrm>
              <a:off x="844649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5 -</a:t>
              </a:r>
            </a:p>
          </p:txBody>
        </p:sp>
      </p:grpSp>
      <p:grpSp>
        <p:nvGrpSpPr>
          <p:cNvPr id="13" name="Groupe 12">
            <a:extLst>
              <a:ext uri="{FF2B5EF4-FFF2-40B4-BE49-F238E27FC236}">
                <a16:creationId xmlns:a16="http://schemas.microsoft.com/office/drawing/2014/main" xmlns="" id="{C3FC77E3-3855-7B01-0EC8-80864EDB69DD}"/>
              </a:ext>
            </a:extLst>
          </p:cNvPr>
          <p:cNvGrpSpPr/>
          <p:nvPr userDrawn="1"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11" name="Rectangle : coins arrondis 10">
              <a:extLst>
                <a:ext uri="{FF2B5EF4-FFF2-40B4-BE49-F238E27FC236}">
                  <a16:creationId xmlns:a16="http://schemas.microsoft.com/office/drawing/2014/main" xmlns="" id="{CC537851-8C6F-4D1B-3353-B99C763FE6F0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12" name="Organigramme : Terminateur 11">
              <a:extLst>
                <a:ext uri="{FF2B5EF4-FFF2-40B4-BE49-F238E27FC236}">
                  <a16:creationId xmlns:a16="http://schemas.microsoft.com/office/drawing/2014/main" xmlns="" id="{E95BC511-E9AF-223A-8E8C-7786DA7A9B1E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1 - </a:t>
              </a:r>
            </a:p>
          </p:txBody>
        </p:sp>
      </p:grpSp>
      <p:sp>
        <p:nvSpPr>
          <p:cNvPr id="15" name="Espace réservé du texte 5">
            <a:extLst>
              <a:ext uri="{FF2B5EF4-FFF2-40B4-BE49-F238E27FC236}">
                <a16:creationId xmlns:a16="http://schemas.microsoft.com/office/drawing/2014/main" xmlns="" id="{D174E1EA-100E-B3C4-9105-A0B081A78EFB}"/>
              </a:ext>
            </a:extLst>
          </p:cNvPr>
          <p:cNvSpPr txBox="1">
            <a:spLocks/>
          </p:cNvSpPr>
          <p:nvPr userDrawn="1"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Révision</a:t>
            </a:r>
          </a:p>
          <a:p>
            <a:pPr marL="269875" marR="0" lvl="0" indent="-269875" algn="l" defTabSz="914400" rtl="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Lecture offerte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C5080DA-EEE4-B0DB-4320-B6333D61EC3F}"/>
              </a:ext>
            </a:extLst>
          </p:cNvPr>
          <p:cNvGrpSpPr/>
          <p:nvPr userDrawn="1"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19" name="Rectangle : coins arrondis 18">
              <a:extLst>
                <a:ext uri="{FF2B5EF4-FFF2-40B4-BE49-F238E27FC236}">
                  <a16:creationId xmlns:a16="http://schemas.microsoft.com/office/drawing/2014/main" xmlns="" id="{FF956EF7-1C04-B75A-99DB-1610B0777584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  <p:sp>
          <p:nvSpPr>
            <p:cNvPr id="20" name="Organigramme : Terminateur 19">
              <a:extLst>
                <a:ext uri="{FF2B5EF4-FFF2-40B4-BE49-F238E27FC236}">
                  <a16:creationId xmlns:a16="http://schemas.microsoft.com/office/drawing/2014/main" xmlns="" id="{E1429BD4-3BA4-BBFA-4BEF-AD11475F7BBB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 4 - </a:t>
              </a:r>
            </a:p>
          </p:txBody>
        </p:sp>
      </p:grpSp>
      <p:sp>
        <p:nvSpPr>
          <p:cNvPr id="26" name="Espace réservé du texte 25">
            <a:extLst>
              <a:ext uri="{FF2B5EF4-FFF2-40B4-BE49-F238E27FC236}">
                <a16:creationId xmlns:a16="http://schemas.microsoft.com/office/drawing/2014/main" xmlns="" id="{5309429C-1039-2C54-E46D-AB6F245EAE6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du texte 25">
            <a:extLst>
              <a:ext uri="{FF2B5EF4-FFF2-40B4-BE49-F238E27FC236}">
                <a16:creationId xmlns:a16="http://schemas.microsoft.com/office/drawing/2014/main" xmlns="" id="{804D03EF-3A2B-E15D-3E5B-9B72509A83C0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8" name="Espace réservé du texte 25">
            <a:extLst>
              <a:ext uri="{FF2B5EF4-FFF2-40B4-BE49-F238E27FC236}">
                <a16:creationId xmlns:a16="http://schemas.microsoft.com/office/drawing/2014/main" xmlns="" id="{37C3B835-3703-D664-EDC0-55915565194A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800611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du texte 25">
            <a:extLst>
              <a:ext uri="{FF2B5EF4-FFF2-40B4-BE49-F238E27FC236}">
                <a16:creationId xmlns:a16="http://schemas.microsoft.com/office/drawing/2014/main" xmlns="" id="{17275B2B-E189-AEF4-7C55-C06676186A1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xmlns="" id="{35F22259-A426-1C6B-4A60-50940908B16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xmlns="" id="{B9583407-B6F3-0B8E-9991-D458D8A7CB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algn="r" rtl="1">
              <a:defRPr lang="fr-FR" sz="120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457200" indent="0">
              <a:buNone/>
              <a:defRPr lang="fr-FR" sz="1100" smtClean="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lang="fr-FR" sz="1100" smtClean="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lang="fr-FR" sz="1050" smtClean="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lang="fr-MA"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</a:pPr>
            <a:r>
              <a:rPr lang="fr-FR" dirty="0"/>
              <a:t>Cliquez pour modifier les styles du texte du masque</a:t>
            </a:r>
          </a:p>
        </p:txBody>
      </p:sp>
    </p:spTree>
    <p:extLst>
      <p:ext uri="{BB962C8B-B14F-4D97-AF65-F5344CB8AC3E}">
        <p14:creationId xmlns:p14="http://schemas.microsoft.com/office/powerpoint/2010/main" val="983279462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5FF45224-BA7F-8144-8607-A09DDE3704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76039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0F34C4EC-38D2-DF0E-79EE-51FD9A9B44D8}"/>
              </a:ext>
            </a:extLst>
          </p:cNvPr>
          <p:cNvSpPr/>
          <p:nvPr userDrawn="1"/>
        </p:nvSpPr>
        <p:spPr>
          <a:xfrm>
            <a:off x="612000" y="2196000"/>
            <a:ext cx="3780000" cy="1080000"/>
          </a:xfrm>
          <a:prstGeom prst="roundRect">
            <a:avLst/>
          </a:prstGeom>
          <a:solidFill>
            <a:srgbClr val="A1D6EC"/>
          </a:solidFill>
          <a:ln>
            <a:solidFill>
              <a:schemeClr val="accent5"/>
            </a:solidFill>
          </a:ln>
          <a:effectLst>
            <a:outerShdw blurRad="38100" dist="25400" dir="2700000" algn="tl" rotWithShape="0">
              <a:srgbClr val="00B0F0">
                <a:alpha val="40000"/>
              </a:srgb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xmlns="" id="{38E0A981-512D-DDF2-8598-875BCCC3C132}"/>
              </a:ext>
            </a:extLst>
          </p:cNvPr>
          <p:cNvSpPr/>
          <p:nvPr userDrawn="1"/>
        </p:nvSpPr>
        <p:spPr>
          <a:xfrm>
            <a:off x="828000" y="1944000"/>
            <a:ext cx="1260000" cy="360000"/>
          </a:xfrm>
          <a:prstGeom prst="flowChartTerminator">
            <a:avLst/>
          </a:prstGeom>
          <a:solidFill>
            <a:srgbClr val="A1D6EC"/>
          </a:solidFill>
          <a:ln>
            <a:solidFill>
              <a:schemeClr val="accent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474F7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1</a:t>
            </a:r>
          </a:p>
        </p:txBody>
      </p:sp>
      <p:sp>
        <p:nvSpPr>
          <p:cNvPr id="6" name="Espace réservé du texte 5">
            <a:extLst>
              <a:ext uri="{FF2B5EF4-FFF2-40B4-BE49-F238E27FC236}">
                <a16:creationId xmlns:a16="http://schemas.microsoft.com/office/drawing/2014/main" xmlns="" id="{E9368326-A537-80A0-9302-1EE9F91FF39D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792000" y="2395639"/>
            <a:ext cx="3420000" cy="792000"/>
          </a:xfrm>
          <a:prstGeom prst="roundRect">
            <a:avLst/>
          </a:prstGeom>
          <a:solidFill>
            <a:srgbClr val="E6F3FA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>
                <a:solidFill>
                  <a:srgbClr val="474F71"/>
                </a:solidFill>
                <a:latin typeface="Microsoft Uighur" panose="02000000000000000000" pitchFamily="2" charset="-78"/>
                <a:sym typeface="Wingdings" panose="05000000000000000000" pitchFamily="2" charset="2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Rectangle : coins arrondis 6">
            <a:extLst>
              <a:ext uri="{FF2B5EF4-FFF2-40B4-BE49-F238E27FC236}">
                <a16:creationId xmlns:a16="http://schemas.microsoft.com/office/drawing/2014/main" xmlns="" id="{876AB203-C4D4-63C1-C9BD-6180ADF322D9}"/>
              </a:ext>
            </a:extLst>
          </p:cNvPr>
          <p:cNvSpPr/>
          <p:nvPr userDrawn="1"/>
        </p:nvSpPr>
        <p:spPr>
          <a:xfrm>
            <a:off x="4716000" y="2196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8" name="Organigramme : Terminateur 7">
            <a:extLst>
              <a:ext uri="{FF2B5EF4-FFF2-40B4-BE49-F238E27FC236}">
                <a16:creationId xmlns:a16="http://schemas.microsoft.com/office/drawing/2014/main" xmlns="" id="{72211034-E5CD-05DB-42AD-0BC0C22E5903}"/>
              </a:ext>
            </a:extLst>
          </p:cNvPr>
          <p:cNvSpPr/>
          <p:nvPr userDrawn="1"/>
        </p:nvSpPr>
        <p:spPr>
          <a:xfrm>
            <a:off x="4932000" y="1944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4</a:t>
            </a:r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3A2F45E5-0D2B-B4F1-5CD0-221F08218910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4896000" y="2395639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828C7C5B-D002-002E-FEE3-B7A0B6B29B84}"/>
              </a:ext>
            </a:extLst>
          </p:cNvPr>
          <p:cNvSpPr/>
          <p:nvPr userDrawn="1"/>
        </p:nvSpPr>
        <p:spPr>
          <a:xfrm>
            <a:off x="628649" y="3708000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8" name="Organigramme : Terminateur 17">
            <a:extLst>
              <a:ext uri="{FF2B5EF4-FFF2-40B4-BE49-F238E27FC236}">
                <a16:creationId xmlns:a16="http://schemas.microsoft.com/office/drawing/2014/main" xmlns="" id="{A35578E3-0C86-555B-DF74-F22BC26A843E}"/>
              </a:ext>
            </a:extLst>
          </p:cNvPr>
          <p:cNvSpPr/>
          <p:nvPr userDrawn="1"/>
        </p:nvSpPr>
        <p:spPr>
          <a:xfrm>
            <a:off x="828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2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xmlns="" id="{FE19DBD7-3323-C0FE-A7C0-054D4D6947A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08649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xmlns="" id="{A8DBAB32-5108-FCF6-2E8F-44876E1F3A86}"/>
              </a:ext>
            </a:extLst>
          </p:cNvPr>
          <p:cNvSpPr/>
          <p:nvPr userDrawn="1"/>
        </p:nvSpPr>
        <p:spPr>
          <a:xfrm>
            <a:off x="628649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Organigramme : Terminateur 20">
            <a:extLst>
              <a:ext uri="{FF2B5EF4-FFF2-40B4-BE49-F238E27FC236}">
                <a16:creationId xmlns:a16="http://schemas.microsoft.com/office/drawing/2014/main" xmlns="" id="{B810E982-403C-2AEF-3862-CB8B7F890D65}"/>
              </a:ext>
            </a:extLst>
          </p:cNvPr>
          <p:cNvSpPr/>
          <p:nvPr userDrawn="1"/>
        </p:nvSpPr>
        <p:spPr>
          <a:xfrm>
            <a:off x="828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3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78E4694-7E2B-3E51-F604-26B60BCB0CD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09EF5DAB-AFE5-A7BB-ECBF-E6D0E54DC52C}"/>
              </a:ext>
            </a:extLst>
          </p:cNvPr>
          <p:cNvSpPr/>
          <p:nvPr userDrawn="1"/>
        </p:nvSpPr>
        <p:spPr>
          <a:xfrm>
            <a:off x="4735350" y="3734113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4" name="Organigramme : Terminateur 23">
            <a:extLst>
              <a:ext uri="{FF2B5EF4-FFF2-40B4-BE49-F238E27FC236}">
                <a16:creationId xmlns:a16="http://schemas.microsoft.com/office/drawing/2014/main" xmlns="" id="{867828EE-B1E5-9F8B-0D7C-A5A846A60ACE}"/>
              </a:ext>
            </a:extLst>
          </p:cNvPr>
          <p:cNvSpPr/>
          <p:nvPr userDrawn="1"/>
        </p:nvSpPr>
        <p:spPr>
          <a:xfrm>
            <a:off x="4932000" y="3429825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5</a:t>
            </a:r>
          </a:p>
        </p:txBody>
      </p:sp>
      <p:sp>
        <p:nvSpPr>
          <p:cNvPr id="25" name="Espace réservé du texte 5">
            <a:extLst>
              <a:ext uri="{FF2B5EF4-FFF2-40B4-BE49-F238E27FC236}">
                <a16:creationId xmlns:a16="http://schemas.microsoft.com/office/drawing/2014/main" xmlns="" id="{DD324492-66B3-DE4C-8000-A60CFAE496A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4915350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6" name="Rectangle : coins arrondis 25">
            <a:extLst>
              <a:ext uri="{FF2B5EF4-FFF2-40B4-BE49-F238E27FC236}">
                <a16:creationId xmlns:a16="http://schemas.microsoft.com/office/drawing/2014/main" xmlns="" id="{EF2B26AA-471C-2E08-9C98-93BB32368F48}"/>
              </a:ext>
            </a:extLst>
          </p:cNvPr>
          <p:cNvSpPr/>
          <p:nvPr userDrawn="1"/>
        </p:nvSpPr>
        <p:spPr>
          <a:xfrm>
            <a:off x="4735350" y="5275288"/>
            <a:ext cx="3780000" cy="1080000"/>
          </a:xfrm>
          <a:prstGeom prst="roundRect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7" name="Organigramme : Terminateur 26">
            <a:extLst>
              <a:ext uri="{FF2B5EF4-FFF2-40B4-BE49-F238E27FC236}">
                <a16:creationId xmlns:a16="http://schemas.microsoft.com/office/drawing/2014/main" xmlns="" id="{48A37FD4-80CC-1828-6DF5-5882F04CAB2A}"/>
              </a:ext>
            </a:extLst>
          </p:cNvPr>
          <p:cNvSpPr/>
          <p:nvPr userDrawn="1"/>
        </p:nvSpPr>
        <p:spPr>
          <a:xfrm>
            <a:off x="4932000" y="4971000"/>
            <a:ext cx="1260000" cy="360000"/>
          </a:xfrm>
          <a:prstGeom prst="flowChartTerminator">
            <a:avLst/>
          </a:prstGeom>
          <a:solidFill>
            <a:schemeClr val="bg2">
              <a:lumMod val="75000"/>
            </a:schemeClr>
          </a:solidFill>
          <a:ln>
            <a:solidFill>
              <a:srgbClr val="75757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rPr>
              <a:t>Séance 6</a:t>
            </a:r>
          </a:p>
        </p:txBody>
      </p:sp>
      <p:sp>
        <p:nvSpPr>
          <p:cNvPr id="28" name="Espace réservé du texte 5">
            <a:extLst>
              <a:ext uri="{FF2B5EF4-FFF2-40B4-BE49-F238E27FC236}">
                <a16:creationId xmlns:a16="http://schemas.microsoft.com/office/drawing/2014/main" xmlns="" id="{36806FA2-43DA-8964-E325-6EA041586687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4915350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</p:spTree>
    <p:extLst>
      <p:ext uri="{BB962C8B-B14F-4D97-AF65-F5344CB8AC3E}">
        <p14:creationId xmlns:p14="http://schemas.microsoft.com/office/powerpoint/2010/main" val="421861855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71540911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875180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044485886"/>
      </p:ext>
    </p:extLst>
  </p:cSld>
  <p:clrMapOvr>
    <a:masterClrMapping/>
  </p:clrMapOvr>
  <p:transition spd="slow">
    <p:fade/>
  </p:transition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0722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593651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314000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43225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07225" y="3404242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64312652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1805842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النشاط الاعتيادي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5597907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3087519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687792" y="3100065"/>
            <a:ext cx="73930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6531539" y="5663325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5381619" y="5597907"/>
            <a:ext cx="10454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- 04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757575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211987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1910675" y="3405661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551387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1551387" y="542932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15" name="Image 14">
            <a:extLst>
              <a:ext uri="{FF2B5EF4-FFF2-40B4-BE49-F238E27FC236}">
                <a16:creationId xmlns:a16="http://schemas.microsoft.com/office/drawing/2014/main" xmlns="" id="{811FF2A6-3A27-F9EC-B776-3C78801637B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785387" y="4364305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F39AEB2C-5EF8-C0B2-17D9-DC2A1BFF3340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4421325"/>
            <a:ext cx="536340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202083" y="4376851"/>
            <a:ext cx="122501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551387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8243865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dirty="0"/>
              <a:t>هيكلة حصة اليوم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4821282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023843" y="2190869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6190420" y="2150869"/>
            <a:ext cx="769762" cy="338554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معجم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314000" y="195068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6433125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1636943-B7ED-9DE9-05E7-0EF7269D816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 userDrawn="1"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lang="fr-FR" sz="1200" kern="1200" dirty="0">
                <a:solidFill>
                  <a:srgbClr val="757575"/>
                </a:solidFill>
                <a:latin typeface="Microsoft Uighur" panose="02000000000000000000" pitchFamily="2" charset="-78"/>
                <a:ea typeface="+mn-ea"/>
                <a:cs typeface="+mn-cs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802987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/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201410" y="3643281"/>
            <a:ext cx="19511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2. 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225078" y="5126699"/>
            <a:ext cx="127951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3.  Travail sur livret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2192797" y="4028135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7298796" y="3473285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 userDrawn="1">
            <p:ph type="pic" sz="quarter" idx="13"/>
          </p:nvPr>
        </p:nvSpPr>
        <p:spPr>
          <a:xfrm>
            <a:off x="7298796" y="495811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86BAD3D9-AD58-179C-B69E-830F87AB16D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3889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DC07E0A2-EA33-DE3C-110B-9BF33762DD3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47028"/>
            <a:ext cx="544953" cy="540000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150E2FFA-A2BC-19B6-2E21-52362DDA208C}"/>
              </a:ext>
            </a:extLst>
          </p:cNvPr>
          <p:cNvSpPr txBox="1"/>
          <p:nvPr userDrawn="1"/>
        </p:nvSpPr>
        <p:spPr>
          <a:xfrm>
            <a:off x="2225078" y="2156784"/>
            <a:ext cx="19527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1.  Présentation du Vocabulaire</a:t>
            </a:r>
          </a:p>
        </p:txBody>
      </p:sp>
      <p:sp>
        <p:nvSpPr>
          <p:cNvPr id="12" name="Espace réservé du texte 5">
            <a:extLst>
              <a:ext uri="{FF2B5EF4-FFF2-40B4-BE49-F238E27FC236}">
                <a16:creationId xmlns:a16="http://schemas.microsoft.com/office/drawing/2014/main" xmlns="" id="{01B804A5-6AAB-7FA2-7E6D-C43CE6A9B26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201410" y="252210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14" name="Espace réservé pour une image  26">
            <a:extLst>
              <a:ext uri="{FF2B5EF4-FFF2-40B4-BE49-F238E27FC236}">
                <a16:creationId xmlns:a16="http://schemas.microsoft.com/office/drawing/2014/main" xmlns="" id="{1B168C30-0497-899C-FCA3-02A763CF9BD9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298796" y="1938857"/>
            <a:ext cx="540000" cy="540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3089611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88517760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82973620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45244966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21521439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50509662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3644546"/>
      </p:ext>
    </p:extLst>
  </p:cSld>
  <p:clrMapOvr>
    <a:masterClrMapping/>
  </p:clrMapOvr>
  <p:transition spd="slow">
    <p:fade/>
  </p:transition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994403"/>
      </p:ext>
    </p:extLst>
  </p:cSld>
  <p:clrMapOvr>
    <a:masterClrMapping/>
  </p:clrMapOvr>
  <p:transition spd="slow">
    <p:fade/>
  </p:transition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09931385"/>
      </p:ext>
    </p:extLst>
  </p:cSld>
  <p:clrMapOvr>
    <a:masterClrMapping/>
  </p:clrMapOvr>
  <p:transition spd="slow">
    <p:fade/>
  </p:transition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73969599"/>
      </p:ext>
    </p:extLst>
  </p:cSld>
  <p:clrMapOvr>
    <a:masterClrMapping/>
  </p:clrMapOvr>
  <p:transition spd="slow">
    <p:fade/>
  </p:transition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1662085"/>
      </p:ext>
    </p:extLst>
  </p:cSld>
  <p:clrMapOvr>
    <a:masterClrMapping/>
  </p:clrMapOvr>
  <p:transition spd="slow">
    <p:fade/>
  </p:transition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1004544"/>
      </p:ext>
    </p:extLst>
  </p:cSld>
  <p:clrMapOvr>
    <a:masterClrMapping/>
  </p:clrMapOvr>
  <p:transition spd="slow">
    <p:fade/>
  </p:transition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864078"/>
      </p:ext>
    </p:extLst>
  </p:cSld>
  <p:clrMapOvr>
    <a:masterClrMapping/>
  </p:clrMapOvr>
  <p:transition spd="slow">
    <p:fade/>
  </p:transition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4547239"/>
      </p:ext>
    </p:extLst>
  </p:cSld>
  <p:clrMapOvr>
    <a:masterClrMapping/>
  </p:clrMapOvr>
  <p:transition spd="slow">
    <p:fade/>
  </p:transition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45765906"/>
      </p:ext>
    </p:extLst>
  </p:cSld>
  <p:clrMapOvr>
    <a:masterClrMapping/>
  </p:clrMapOvr>
  <p:transition spd="slow">
    <p:fade/>
  </p:transition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25351290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221616"/>
      </p:ext>
    </p:extLst>
  </p:cSld>
  <p:clrMapOvr>
    <a:masterClrMapping/>
  </p:clrMapOvr>
  <p:transition spd="slow">
    <p:fade/>
  </p:transition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6937286"/>
      </p:ext>
    </p:extLst>
  </p:cSld>
  <p:clrMapOvr>
    <a:masterClrMapping/>
  </p:clrMapOvr>
  <p:transition spd="slow">
    <p:fade/>
  </p:transition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16576997"/>
      </p:ext>
    </p:extLst>
  </p:cSld>
  <p:clrMapOvr>
    <a:masterClrMapping/>
  </p:clrMapOvr>
  <p:transition spd="slow">
    <p:fade/>
  </p:transition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23644906"/>
      </p:ext>
    </p:extLst>
  </p:cSld>
  <p:clrMapOvr>
    <a:masterClrMapping/>
  </p:clrMapOvr>
  <p:transition spd="slow">
    <p:fade/>
  </p:transition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7261610"/>
      </p:ext>
    </p:extLst>
  </p:cSld>
  <p:clrMapOvr>
    <a:masterClrMapping/>
  </p:clrMapOvr>
  <p:transition spd="slow">
    <p:fade/>
  </p:transition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20786156"/>
      </p:ext>
    </p:extLst>
  </p:cSld>
  <p:clrMapOvr>
    <a:masterClrMapping/>
  </p:clrMapOvr>
  <p:transition spd="slow">
    <p:fade/>
  </p:transition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7533799"/>
      </p:ext>
    </p:extLst>
  </p:cSld>
  <p:clrMapOvr>
    <a:masterClrMapping/>
  </p:clrMapOvr>
  <p:transition spd="slow">
    <p:fade/>
  </p:transition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174240"/>
      </p:ext>
    </p:extLst>
  </p:cSld>
  <p:clrMapOvr>
    <a:masterClrMapping/>
  </p:clrMapOvr>
  <p:transition spd="slow">
    <p:fade/>
  </p:transition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33617502"/>
      </p:ext>
    </p:extLst>
  </p:cSld>
  <p:clrMapOvr>
    <a:masterClrMapping/>
  </p:clrMapOvr>
  <p:transition spd="slow">
    <p:fade/>
  </p:transition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9043487"/>
      </p:ext>
    </p:extLst>
  </p:cSld>
  <p:clrMapOvr>
    <a:masterClrMapping/>
  </p:clrMapOvr>
  <p:transition spd="slow">
    <p:fade/>
  </p:transition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28610600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29368450"/>
      </p:ext>
    </p:extLst>
  </p:cSld>
  <p:clrMapOvr>
    <a:masterClrMapping/>
  </p:clrMapOvr>
  <p:transition spd="slow">
    <p:fade/>
  </p:transition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636461454"/>
      </p:ext>
    </p:extLst>
  </p:cSld>
  <p:clrMapOvr>
    <a:masterClrMapping/>
  </p:clrMapOvr>
  <p:transition spd="slow">
    <p:fade/>
  </p:transition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94422990"/>
      </p:ext>
    </p:extLst>
  </p:cSld>
  <p:clrMapOvr>
    <a:masterClrMapping/>
  </p:clrMapOvr>
  <p:transition spd="slow">
    <p:fade/>
  </p:transition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35911861"/>
      </p:ext>
    </p:extLst>
  </p:cSld>
  <p:clrMapOvr>
    <a:masterClrMapping/>
  </p:clrMapOvr>
  <p:transition spd="slow">
    <p:fade/>
  </p:transition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0324087"/>
      </p:ext>
    </p:extLst>
  </p:cSld>
  <p:clrMapOvr>
    <a:masterClrMapping/>
  </p:clrMapOvr>
  <p:transition spd="slow">
    <p:fade/>
  </p:transition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296255"/>
      </p:ext>
    </p:extLst>
  </p:cSld>
  <p:clrMapOvr>
    <a:masterClrMapping/>
  </p:clrMapOvr>
  <p:transition spd="slow">
    <p:fade/>
  </p:transition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4051865"/>
      </p:ext>
    </p:extLst>
  </p:cSld>
  <p:clrMapOvr>
    <a:masterClrMapping/>
  </p:clrMapOvr>
  <p:transition spd="slow">
    <p:fade/>
  </p:transition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367495"/>
      </p:ext>
    </p:extLst>
  </p:cSld>
  <p:clrMapOvr>
    <a:masterClrMapping/>
  </p:clrMapOvr>
  <p:transition spd="slow">
    <p:fade/>
  </p:transition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5667180"/>
      </p:ext>
    </p:extLst>
  </p:cSld>
  <p:clrMapOvr>
    <a:masterClrMapping/>
  </p:clrMapOvr>
  <p:transition spd="slow">
    <p:fade/>
  </p:transition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4172329"/>
      </p:ext>
    </p:extLst>
  </p:cSld>
  <p:clrMapOvr>
    <a:masterClrMapping/>
  </p:clrMapOvr>
  <p:transition spd="slow">
    <p:fade/>
  </p:transition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93705348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09650003"/>
      </p:ext>
    </p:extLst>
  </p:cSld>
  <p:clrMapOvr>
    <a:masterClrMapping/>
  </p:clrMapOvr>
  <p:transition spd="slow">
    <p:fade/>
  </p:transition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6721801"/>
      </p:ext>
    </p:extLst>
  </p:cSld>
  <p:clrMapOvr>
    <a:masterClrMapping/>
  </p:clrMapOvr>
  <p:transition spd="slow">
    <p:fade/>
  </p:transition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67697396"/>
      </p:ext>
    </p:extLst>
  </p:cSld>
  <p:clrMapOvr>
    <a:masterClrMapping/>
  </p:clrMapOvr>
  <p:transition spd="slow">
    <p:fade/>
  </p:transition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600011"/>
      </p:ext>
    </p:extLst>
  </p:cSld>
  <p:clrMapOvr>
    <a:masterClrMapping/>
  </p:clrMapOvr>
  <p:transition spd="slow">
    <p:fade/>
  </p:transition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3739305"/>
      </p:ext>
    </p:extLst>
  </p:cSld>
  <p:clrMapOvr>
    <a:masterClrMapping/>
  </p:clrMapOvr>
  <p:transition spd="slow">
    <p:fade/>
  </p:transition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45410739"/>
      </p:ext>
    </p:extLst>
  </p:cSld>
  <p:clrMapOvr>
    <a:masterClrMapping/>
  </p:clrMapOvr>
  <p:transition spd="slow">
    <p:fade/>
  </p:transition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0337057"/>
      </p:ext>
    </p:extLst>
  </p:cSld>
  <p:clrMapOvr>
    <a:masterClrMapping/>
  </p:clrMapOvr>
  <p:transition spd="slow">
    <p:fade/>
  </p:transition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90114332"/>
      </p:ext>
    </p:extLst>
  </p:cSld>
  <p:clrMapOvr>
    <a:masterClrMapping/>
  </p:clrMapOvr>
  <p:transition spd="slow">
    <p:fade/>
  </p:transition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3367866"/>
      </p:ext>
    </p:extLst>
  </p:cSld>
  <p:clrMapOvr>
    <a:masterClrMapping/>
  </p:clrMapOvr>
  <p:transition spd="slow">
    <p:fade/>
  </p:transition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14318951"/>
      </p:ext>
    </p:extLst>
  </p:cSld>
  <p:clrMapOvr>
    <a:masterClrMapping/>
  </p:clrMapOvr>
  <p:transition spd="slow">
    <p:fade/>
  </p:transition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161295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43325294"/>
      </p:ext>
    </p:extLst>
  </p:cSld>
  <p:clrMapOvr>
    <a:masterClrMapping/>
  </p:clrMapOvr>
  <p:transition spd="slow">
    <p:fade/>
  </p:transition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4973331"/>
      </p:ext>
    </p:extLst>
  </p:cSld>
  <p:clrMapOvr>
    <a:masterClrMapping/>
  </p:clrMapOvr>
  <p:transition spd="slow">
    <p:fade/>
  </p:transition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735008"/>
      </p:ext>
    </p:extLst>
  </p:cSld>
  <p:clrMapOvr>
    <a:masterClrMapping/>
  </p:clrMapOvr>
  <p:transition spd="slow">
    <p:fade/>
  </p:transition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00_Titre et contenu libre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53219680"/>
      </p:ext>
    </p:extLst>
  </p:cSld>
  <p:clrMapOvr>
    <a:masterClrMapping/>
  </p:clrMapOvr>
  <p:transition spd="slow">
    <p:fade/>
  </p:transition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xmlns="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29663231"/>
      </p:ext>
    </p:extLst>
  </p:cSld>
  <p:clrMapOvr>
    <a:masterClrMapping/>
  </p:clrMapOvr>
  <p:transition spd="slow">
    <p:fade/>
  </p:transition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10215324"/>
      </p:ext>
    </p:extLst>
  </p:cSld>
  <p:clrMapOvr>
    <a:masterClrMapping/>
  </p:clrMapOvr>
  <p:transition spd="slow">
    <p:fade/>
  </p:transition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7306779"/>
      </p:ext>
    </p:extLst>
  </p:cSld>
  <p:clrMapOvr>
    <a:masterClrMapping/>
  </p:clrMapOvr>
  <p:transition spd="slow">
    <p:fade/>
  </p:transition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xmlns="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1F750240-B25D-E826-2FC6-DD63E86DFD1C}"/>
              </a:ext>
            </a:extLst>
          </p:cNvPr>
          <p:cNvSpPr/>
          <p:nvPr userDrawn="1"/>
        </p:nvSpPr>
        <p:spPr>
          <a:xfrm>
            <a:off x="1006250" y="2348166"/>
            <a:ext cx="7131497" cy="2693854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709468889"/>
      </p:ext>
    </p:extLst>
  </p:cSld>
  <p:clrMapOvr>
    <a:masterClrMapping/>
  </p:clrMapOvr>
  <p:transition spd="slow">
    <p:fade/>
  </p:transition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648289"/>
            <a:ext cx="2234716" cy="360000"/>
          </a:xfrm>
          <a:prstGeom prst="rect">
            <a:avLst/>
          </a:prstGeom>
        </p:spPr>
      </p:pic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اعتيادي</a:t>
            </a:r>
          </a:p>
        </p:txBody>
      </p:sp>
    </p:spTree>
    <p:extLst>
      <p:ext uri="{BB962C8B-B14F-4D97-AF65-F5344CB8AC3E}">
        <p14:creationId xmlns:p14="http://schemas.microsoft.com/office/powerpoint/2010/main" val="513725347"/>
      </p:ext>
    </p:extLst>
  </p:cSld>
  <p:clrMapOvr>
    <a:masterClrMapping/>
  </p:clrMapOvr>
  <p:transition spd="slow">
    <p:fade/>
  </p:transition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</p:spTree>
    <p:extLst>
      <p:ext uri="{BB962C8B-B14F-4D97-AF65-F5344CB8AC3E}">
        <p14:creationId xmlns:p14="http://schemas.microsoft.com/office/powerpoint/2010/main" val="2825255043"/>
      </p:ext>
    </p:extLst>
  </p:cSld>
  <p:clrMapOvr>
    <a:masterClrMapping/>
  </p:clrMapOvr>
  <p:transition spd="slow">
    <p:fade/>
  </p:transition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قــــــــــــــــراءة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صرف وتحويل </a:t>
            </a:r>
          </a:p>
        </p:txBody>
      </p:sp>
    </p:spTree>
    <p:extLst>
      <p:ext uri="{BB962C8B-B14F-4D97-AF65-F5344CB8AC3E}">
        <p14:creationId xmlns:p14="http://schemas.microsoft.com/office/powerpoint/2010/main" val="1426550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23809151"/>
      </p:ext>
    </p:extLst>
  </p:cSld>
  <p:clrMapOvr>
    <a:masterClrMapping/>
  </p:clrMapOvr>
  <p:transition spd="slow">
    <p:fade/>
  </p:transition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10977" y="188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050474" y="193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80764" y="188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164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634401" y="164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10977" y="321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050474" y="326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080764" y="321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297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297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إملاء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710977" y="454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050474" y="459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080764" y="454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7757" y="430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527757" y="430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إنتاج كتابي </a:t>
            </a:r>
          </a:p>
        </p:txBody>
      </p:sp>
    </p:spTree>
    <p:extLst>
      <p:ext uri="{BB962C8B-B14F-4D97-AF65-F5344CB8AC3E}">
        <p14:creationId xmlns:p14="http://schemas.microsoft.com/office/powerpoint/2010/main" val="242020039"/>
      </p:ext>
    </p:extLst>
  </p:cSld>
  <p:clrMapOvr>
    <a:masterClrMapping/>
  </p:clrMapOvr>
  <p:transition spd="slow">
    <p:fade/>
  </p:transition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796702" y="2198203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136199" y="2252203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166489" y="2198203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1962614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720126" y="1962614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796702" y="3884122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136199" y="3938122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66489" y="3884122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482" y="3648533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613482" y="3648533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مراجعة وتوليف  </a:t>
            </a:r>
          </a:p>
        </p:txBody>
      </p:sp>
    </p:spTree>
    <p:extLst>
      <p:ext uri="{BB962C8B-B14F-4D97-AF65-F5344CB8AC3E}">
        <p14:creationId xmlns:p14="http://schemas.microsoft.com/office/powerpoint/2010/main" val="2806283853"/>
      </p:ext>
    </p:extLst>
  </p:cSld>
  <p:clrMapOvr>
    <a:masterClrMapping/>
  </p:clrMapOvr>
  <p:transition spd="slow">
    <p:fade/>
  </p:transition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xmlns="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xmlns="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xmlns="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xmlns="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xmlns="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xmlns="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xmlns="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xmlns="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xmlns="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xmlns="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xmlns="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xmlns="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xmlns="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MA" dirty="0">
              <a:latin typeface="Microsoft Uighur" panose="02000000000000000000" pitchFamily="2" charset="-78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xmlns="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xmlns="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2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1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xmlns="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xmlns="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xmlns="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1677760689"/>
      </p:ext>
    </p:extLst>
  </p:cSld>
  <p:clrMapOvr>
    <a:masterClrMapping/>
  </p:clrMapOvr>
  <p:transition spd="slow">
    <p:fade/>
  </p:transition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هيكلة حصة اليوم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xmlns="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5992664"/>
      </p:ext>
    </p:extLst>
  </p:cSld>
  <p:clrMapOvr>
    <a:masterClrMapping/>
  </p:clrMapOvr>
  <p:transition spd="slow">
    <p:fade/>
  </p:transition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150228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56838" y="150738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3322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74621841"/>
      </p:ext>
    </p:extLst>
  </p:cSld>
  <p:clrMapOvr>
    <a:masterClrMapping/>
  </p:clrMapOvr>
  <p:transition spd="slow">
    <p:fade/>
  </p:transition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1488634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74533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  <a:p>
            <a:pPr lvl="2"/>
            <a:r>
              <a:rPr lang="fr-FR" dirty="0"/>
              <a:t>Troisième niveau</a:t>
            </a:r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841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68130" y="144164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1476645"/>
      </p:ext>
    </p:extLst>
  </p:cSld>
  <p:clrMapOvr>
    <a:masterClrMapping/>
  </p:clrMapOvr>
  <p:transition spd="slow">
    <p:fade/>
  </p:transition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811366" y="321394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811366" y="323604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80613718"/>
      </p:ext>
    </p:extLst>
  </p:cSld>
  <p:clrMapOvr>
    <a:masterClrMapping/>
  </p:clrMapOvr>
  <p:transition spd="slow">
    <p:fade/>
  </p:transition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647006"/>
      </p:ext>
    </p:extLst>
  </p:cSld>
  <p:clrMapOvr>
    <a:masterClrMapping/>
  </p:clrMapOvr>
  <p:transition spd="slow">
    <p:fade/>
  </p:transition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3225868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3217599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1762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68130" y="491954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81435848"/>
      </p:ext>
    </p:extLst>
  </p:cSld>
  <p:clrMapOvr>
    <a:masterClrMapping/>
  </p:clrMapOvr>
  <p:transition spd="slow">
    <p:fade/>
  </p:transition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543610" y="828156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تنظيم حصص الأسبوع التربوي الأول</a:t>
            </a:r>
          </a:p>
        </p:txBody>
      </p: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735350" y="3263201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2FC31E5C-B8D7-6A19-A642-3F6EA9281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4361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45330" y="491649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45330" y="1520466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94055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الثالث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319630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الرابع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الثاني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الخامس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اليوم السادس 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85204530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3909147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6293767"/>
      </p:ext>
    </p:extLst>
  </p:cSld>
  <p:clrMapOvr>
    <a:masterClrMapping/>
  </p:clrMapOvr>
  <p:transition spd="slow">
    <p:fade/>
  </p:transition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xmlns="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xmlns="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xmlns="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5844924"/>
      </p:ext>
    </p:extLst>
  </p:cSld>
  <p:clrMapOvr>
    <a:masterClrMapping/>
  </p:clrMapOvr>
  <p:transition spd="slow">
    <p:fade/>
  </p:transition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8664886"/>
      </p:ext>
    </p:extLst>
  </p:cSld>
  <p:clrMapOvr>
    <a:masterClrMapping/>
  </p:clrMapOvr>
  <p:transition spd="slow">
    <p:fade/>
  </p:transition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xmlns="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xmlns="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xmlns="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xmlns="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xmlns="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xmlns="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xmlns="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xmlns="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xmlns="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xmlns="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xmlns="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xmlns="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xmlns="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xmlns="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xmlns="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xmlns="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xmlns="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xmlns="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xmlns="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xmlns="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xmlns="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xmlns="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xmlns="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2pPr>
            <a:lvl3pPr algn="r" rtl="1">
              <a:defRPr sz="14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3pPr>
            <a:lvl4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4pPr>
            <a:lvl5pPr algn="r" rtl="1">
              <a:defRPr sz="120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7958336"/>
      </p:ext>
    </p:extLst>
  </p:cSld>
  <p:clrMapOvr>
    <a:masterClrMapping/>
  </p:clrMapOvr>
  <p:transition spd="slow">
    <p:fade/>
  </p:transition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95326432"/>
      </p:ext>
    </p:extLst>
  </p:cSld>
  <p:clrMapOvr>
    <a:masterClrMapping/>
  </p:clrMapOvr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xmlns="" id="{E9371ADD-26AE-A577-29B9-449852C9B6D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="ctr"/>
          <a:lstStyle>
            <a:lvl1pPr algn="r">
              <a:defRPr lang="fr-MA" sz="3600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-  02 </a:t>
            </a:r>
            <a:r>
              <a:rPr lang="ar-MA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معجم</a:t>
            </a:r>
            <a:endParaRPr lang="fr-MA" dirty="0"/>
          </a:p>
        </p:txBody>
      </p:sp>
      <p:sp>
        <p:nvSpPr>
          <p:cNvPr id="4" name="Forme libre : forme 3">
            <a:extLst>
              <a:ext uri="{FF2B5EF4-FFF2-40B4-BE49-F238E27FC236}">
                <a16:creationId xmlns:a16="http://schemas.microsoft.com/office/drawing/2014/main" xmlns="" id="{E757B3EF-85ED-79B4-F526-70739A899F2A}"/>
              </a:ext>
            </a:extLst>
          </p:cNvPr>
          <p:cNvSpPr/>
          <p:nvPr userDrawn="1"/>
        </p:nvSpPr>
        <p:spPr>
          <a:xfrm>
            <a:off x="628650" y="2955833"/>
            <a:ext cx="7886700" cy="540000"/>
          </a:xfrm>
          <a:custGeom>
            <a:avLst/>
            <a:gdLst>
              <a:gd name="connsiteX0" fmla="*/ 170093 w 5365259"/>
              <a:gd name="connsiteY0" fmla="*/ 0 h 305065"/>
              <a:gd name="connsiteX1" fmla="*/ 5198553 w 5365259"/>
              <a:gd name="connsiteY1" fmla="*/ 0 h 305065"/>
              <a:gd name="connsiteX2" fmla="*/ 5355280 w 5365259"/>
              <a:gd name="connsiteY2" fmla="*/ 103885 h 305065"/>
              <a:gd name="connsiteX3" fmla="*/ 5365259 w 5365259"/>
              <a:gd name="connsiteY3" fmla="*/ 153316 h 305065"/>
              <a:gd name="connsiteX4" fmla="*/ 5365259 w 5365259"/>
              <a:gd name="connsiteY4" fmla="*/ 305065 h 305065"/>
              <a:gd name="connsiteX5" fmla="*/ 0 w 5365259"/>
              <a:gd name="connsiteY5" fmla="*/ 305065 h 305065"/>
              <a:gd name="connsiteX6" fmla="*/ 0 w 5365259"/>
              <a:gd name="connsiteY6" fmla="*/ 170093 h 305065"/>
              <a:gd name="connsiteX7" fmla="*/ 170093 w 5365259"/>
              <a:gd name="connsiteY7" fmla="*/ 0 h 305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5365259" h="305065">
                <a:moveTo>
                  <a:pt x="170093" y="0"/>
                </a:moveTo>
                <a:lnTo>
                  <a:pt x="5198553" y="0"/>
                </a:lnTo>
                <a:cubicBezTo>
                  <a:pt x="5269008" y="0"/>
                  <a:pt x="5329458" y="42836"/>
                  <a:pt x="5355280" y="103885"/>
                </a:cubicBezTo>
                <a:lnTo>
                  <a:pt x="5365259" y="153316"/>
                </a:lnTo>
                <a:lnTo>
                  <a:pt x="5365259" y="305065"/>
                </a:lnTo>
                <a:lnTo>
                  <a:pt x="0" y="305065"/>
                </a:lnTo>
                <a:lnTo>
                  <a:pt x="0" y="170093"/>
                </a:lnTo>
                <a:cubicBezTo>
                  <a:pt x="0" y="76153"/>
                  <a:pt x="76153" y="0"/>
                  <a:pt x="170093" y="0"/>
                </a:cubicBezTo>
                <a:close/>
              </a:path>
            </a:pathLst>
          </a:custGeom>
          <a:solidFill>
            <a:srgbClr val="55B6DF"/>
          </a:solidFill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l"/>
            <a:endParaRPr lang="fr-FR" dirty="0">
              <a:solidFill>
                <a:srgbClr val="CAF2F4"/>
              </a:solidFill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002657C-3C1F-4D99-A0E2-77679A65AE23}"/>
              </a:ext>
            </a:extLst>
          </p:cNvPr>
          <p:cNvSpPr/>
          <p:nvPr userDrawn="1"/>
        </p:nvSpPr>
        <p:spPr>
          <a:xfrm>
            <a:off x="628650" y="2955833"/>
            <a:ext cx="7886699" cy="2197281"/>
          </a:xfrm>
          <a:prstGeom prst="roundRect">
            <a:avLst/>
          </a:prstGeom>
          <a:noFill/>
          <a:ln>
            <a:solidFill>
              <a:srgbClr val="55B6D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xmlns="" id="{B4A1D94F-62B1-C6D0-7E0F-52D1F997A7D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-4368" r="-4368"/>
          <a:stretch>
            <a:fillRect/>
          </a:stretch>
        </p:blipFill>
        <p:spPr>
          <a:xfrm>
            <a:off x="7566858" y="2871353"/>
            <a:ext cx="972000" cy="900000"/>
          </a:xfrm>
          <a:prstGeom prst="rect">
            <a:avLst/>
          </a:prstGeom>
        </p:spPr>
      </p:pic>
      <p:pic>
        <p:nvPicPr>
          <p:cNvPr id="9" name="Espace réservé pour une image  20">
            <a:extLst>
              <a:ext uri="{FF2B5EF4-FFF2-40B4-BE49-F238E27FC236}">
                <a16:creationId xmlns:a16="http://schemas.microsoft.com/office/drawing/2014/main" xmlns="" id="{44DC88C6-5707-86F7-D833-5641FA28E5E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410748" y="3027833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97269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Disposition personnalisée"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e 32">
            <a:extLst>
              <a:ext uri="{FF2B5EF4-FFF2-40B4-BE49-F238E27FC236}">
                <a16:creationId xmlns:a16="http://schemas.microsoft.com/office/drawing/2014/main" xmlns="" id="{DEE5DF2A-A2C5-9DDC-2526-F329CE533D62}"/>
              </a:ext>
            </a:extLst>
          </p:cNvPr>
          <p:cNvGrpSpPr/>
          <p:nvPr userDrawn="1"/>
        </p:nvGrpSpPr>
        <p:grpSpPr>
          <a:xfrm>
            <a:off x="1748749" y="4368679"/>
            <a:ext cx="5368645" cy="1013653"/>
            <a:chOff x="1748749" y="1791236"/>
            <a:chExt cx="5368645" cy="1013653"/>
          </a:xfrm>
        </p:grpSpPr>
        <p:sp>
          <p:nvSpPr>
            <p:cNvPr id="34" name="Forme libre : forme 33">
              <a:extLst>
                <a:ext uri="{FF2B5EF4-FFF2-40B4-BE49-F238E27FC236}">
                  <a16:creationId xmlns:a16="http://schemas.microsoft.com/office/drawing/2014/main" xmlns="" id="{0F869710-FE9A-677D-2DED-7221C5922D8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5" name="Rectangle : coins arrondis 34">
              <a:extLst>
                <a:ext uri="{FF2B5EF4-FFF2-40B4-BE49-F238E27FC236}">
                  <a16:creationId xmlns:a16="http://schemas.microsoft.com/office/drawing/2014/main" xmlns="" id="{77F6BDE5-2CD1-90CD-2054-C65021FC3B1E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30" name="Groupe 29">
            <a:extLst>
              <a:ext uri="{FF2B5EF4-FFF2-40B4-BE49-F238E27FC236}">
                <a16:creationId xmlns:a16="http://schemas.microsoft.com/office/drawing/2014/main" xmlns="" id="{64F060CB-5859-7A1C-1945-399BF4432E18}"/>
              </a:ext>
            </a:extLst>
          </p:cNvPr>
          <p:cNvGrpSpPr/>
          <p:nvPr userDrawn="1"/>
        </p:nvGrpSpPr>
        <p:grpSpPr>
          <a:xfrm>
            <a:off x="1748749" y="3100374"/>
            <a:ext cx="5368645" cy="1013653"/>
            <a:chOff x="1748749" y="1791236"/>
            <a:chExt cx="5368645" cy="1013653"/>
          </a:xfrm>
        </p:grpSpPr>
        <p:sp>
          <p:nvSpPr>
            <p:cNvPr id="31" name="Forme libre : forme 30">
              <a:extLst>
                <a:ext uri="{FF2B5EF4-FFF2-40B4-BE49-F238E27FC236}">
                  <a16:creationId xmlns:a16="http://schemas.microsoft.com/office/drawing/2014/main" xmlns="" id="{6C7D7D1B-54A2-EE56-FF38-BA1C4D631D96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32" name="Rectangle : coins arrondis 31">
              <a:extLst>
                <a:ext uri="{FF2B5EF4-FFF2-40B4-BE49-F238E27FC236}">
                  <a16:creationId xmlns:a16="http://schemas.microsoft.com/office/drawing/2014/main" xmlns="" id="{EBF7EB9F-D0CB-C146-C0DF-1FEA97915CD3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9" name="Groupe 28">
            <a:extLst>
              <a:ext uri="{FF2B5EF4-FFF2-40B4-BE49-F238E27FC236}">
                <a16:creationId xmlns:a16="http://schemas.microsoft.com/office/drawing/2014/main" xmlns="" id="{5A53ADCC-F9EE-1544-60CF-B13B748987BA}"/>
              </a:ext>
            </a:extLst>
          </p:cNvPr>
          <p:cNvGrpSpPr/>
          <p:nvPr userDrawn="1"/>
        </p:nvGrpSpPr>
        <p:grpSpPr>
          <a:xfrm>
            <a:off x="1748749" y="1791236"/>
            <a:ext cx="5368645" cy="1013653"/>
            <a:chOff x="1748749" y="1791236"/>
            <a:chExt cx="5368645" cy="1013653"/>
          </a:xfrm>
        </p:grpSpPr>
        <p:sp>
          <p:nvSpPr>
            <p:cNvPr id="27" name="Forme libre : forme 26">
              <a:extLst>
                <a:ext uri="{FF2B5EF4-FFF2-40B4-BE49-F238E27FC236}">
                  <a16:creationId xmlns:a16="http://schemas.microsoft.com/office/drawing/2014/main" xmlns="" id="{5C479736-F023-78FA-4D69-3C86D60DBD07}"/>
                </a:ext>
              </a:extLst>
            </p:cNvPr>
            <p:cNvSpPr/>
            <p:nvPr userDrawn="1"/>
          </p:nvSpPr>
          <p:spPr>
            <a:xfrm>
              <a:off x="1748749" y="1791236"/>
              <a:ext cx="5368645" cy="305065"/>
            </a:xfrm>
            <a:custGeom>
              <a:avLst/>
              <a:gdLst>
                <a:gd name="connsiteX0" fmla="*/ 170093 w 5365259"/>
                <a:gd name="connsiteY0" fmla="*/ 0 h 305065"/>
                <a:gd name="connsiteX1" fmla="*/ 5198553 w 5365259"/>
                <a:gd name="connsiteY1" fmla="*/ 0 h 305065"/>
                <a:gd name="connsiteX2" fmla="*/ 5355280 w 5365259"/>
                <a:gd name="connsiteY2" fmla="*/ 103885 h 305065"/>
                <a:gd name="connsiteX3" fmla="*/ 5365259 w 5365259"/>
                <a:gd name="connsiteY3" fmla="*/ 153316 h 305065"/>
                <a:gd name="connsiteX4" fmla="*/ 5365259 w 5365259"/>
                <a:gd name="connsiteY4" fmla="*/ 305065 h 305065"/>
                <a:gd name="connsiteX5" fmla="*/ 0 w 5365259"/>
                <a:gd name="connsiteY5" fmla="*/ 305065 h 305065"/>
                <a:gd name="connsiteX6" fmla="*/ 0 w 5365259"/>
                <a:gd name="connsiteY6" fmla="*/ 170093 h 305065"/>
                <a:gd name="connsiteX7" fmla="*/ 170093 w 5365259"/>
                <a:gd name="connsiteY7" fmla="*/ 0 h 3050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365259" h="305065">
                  <a:moveTo>
                    <a:pt x="170093" y="0"/>
                  </a:moveTo>
                  <a:lnTo>
                    <a:pt x="5198553" y="0"/>
                  </a:lnTo>
                  <a:cubicBezTo>
                    <a:pt x="5269008" y="0"/>
                    <a:pt x="5329458" y="42836"/>
                    <a:pt x="5355280" y="103885"/>
                  </a:cubicBezTo>
                  <a:lnTo>
                    <a:pt x="5365259" y="153316"/>
                  </a:lnTo>
                  <a:lnTo>
                    <a:pt x="5365259" y="305065"/>
                  </a:lnTo>
                  <a:lnTo>
                    <a:pt x="0" y="305065"/>
                  </a:lnTo>
                  <a:lnTo>
                    <a:pt x="0" y="170093"/>
                  </a:lnTo>
                  <a:cubicBezTo>
                    <a:pt x="0" y="76153"/>
                    <a:pt x="76153" y="0"/>
                    <a:pt x="170093" y="0"/>
                  </a:cubicBezTo>
                  <a:close/>
                </a:path>
              </a:pathLst>
            </a:custGeom>
            <a:solidFill>
              <a:srgbClr val="55B6DF"/>
            </a:solidFill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fr-FR">
                <a:solidFill>
                  <a:srgbClr val="CAF2F4"/>
                </a:solidFill>
              </a:endParaRPr>
            </a:p>
          </p:txBody>
        </p:sp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xmlns="" id="{631E814A-6B8A-876F-B330-D29CBCDCBA25}"/>
                </a:ext>
              </a:extLst>
            </p:cNvPr>
            <p:cNvSpPr/>
            <p:nvPr userDrawn="1"/>
          </p:nvSpPr>
          <p:spPr>
            <a:xfrm>
              <a:off x="1748749" y="1928428"/>
              <a:ext cx="5368644" cy="876461"/>
            </a:xfrm>
            <a:prstGeom prst="roundRect">
              <a:avLst/>
            </a:prstGeom>
            <a:noFill/>
            <a:ln>
              <a:solidFill>
                <a:srgbClr val="55B6DF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77D1CC0-8A13-B399-A07F-823E203718E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529063" y="1851798"/>
            <a:ext cx="544953" cy="540000"/>
          </a:xfrm>
          <a:prstGeom prst="rect">
            <a:avLst/>
          </a:prstGeom>
        </p:spPr>
      </p:pic>
      <p:sp>
        <p:nvSpPr>
          <p:cNvPr id="26" name="ZoneTexte 25">
            <a:extLst>
              <a:ext uri="{FF2B5EF4-FFF2-40B4-BE49-F238E27FC236}">
                <a16:creationId xmlns:a16="http://schemas.microsoft.com/office/drawing/2014/main" xmlns="" id="{6BDEABDE-DF85-2C7F-016B-8BB6AEE8988A}"/>
              </a:ext>
            </a:extLst>
          </p:cNvPr>
          <p:cNvSpPr txBox="1"/>
          <p:nvPr userDrawn="1"/>
        </p:nvSpPr>
        <p:spPr>
          <a:xfrm>
            <a:off x="4749553" y="1780565"/>
            <a:ext cx="1779510" cy="33855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 - 01</a:t>
            </a:r>
            <a:r>
              <a:rPr kumimoji="0" lang="a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انشطة اعتيادية</a:t>
            </a: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 userDrawn="1">
            <p:ph type="title"/>
          </p:nvPr>
        </p:nvSpPr>
        <p:spPr>
          <a:xfrm>
            <a:off x="628650" y="895981"/>
            <a:ext cx="7886700" cy="705267"/>
          </a:xfrm>
          <a:prstGeom prst="rect">
            <a:avLst/>
          </a:prstGeom>
        </p:spPr>
        <p:txBody>
          <a:bodyPr/>
          <a:lstStyle>
            <a:lvl1pPr algn="ctr">
              <a:defRPr sz="4000" b="1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491207" y="3144539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5548330" y="3100065"/>
            <a:ext cx="8787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معجم</a:t>
            </a:r>
            <a:endParaRPr kumimoji="0" lang="fr-MA" sz="1600" b="0" i="0" u="none" strike="noStrike" kern="120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Dosis ExtraBold" pitchFamily="2" charset="0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 userDrawn="1">
            <p:ph type="body" sz="quarter" idx="19"/>
          </p:nvPr>
        </p:nvSpPr>
        <p:spPr>
          <a:xfrm>
            <a:off x="1910675" y="3414699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 userDrawn="1">
            <p:ph type="pic" sz="quarter" idx="11"/>
          </p:nvPr>
        </p:nvSpPr>
        <p:spPr>
          <a:xfrm>
            <a:off x="1551387" y="1635472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 userDrawn="1">
            <p:ph type="pic" sz="quarter" idx="12"/>
          </p:nvPr>
        </p:nvSpPr>
        <p:spPr>
          <a:xfrm>
            <a:off x="1469381" y="2861909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29315594-663F-76C6-60A7-A64669BD4407}"/>
              </a:ext>
            </a:extLst>
          </p:cNvPr>
          <p:cNvSpPr txBox="1"/>
          <p:nvPr userDrawn="1"/>
        </p:nvSpPr>
        <p:spPr>
          <a:xfrm>
            <a:off x="5065827" y="4376851"/>
            <a:ext cx="136127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Dosis ExtraBold" pitchFamily="2" charset="0"/>
                <a:ea typeface="+mn-ea"/>
                <a:cs typeface="Microsoft Uighur" panose="02000000000000000000" pitchFamily="2" charset="-78"/>
              </a:rPr>
              <a:t>استماع وتحدث</a:t>
            </a:r>
          </a:p>
        </p:txBody>
      </p:sp>
      <p:sp>
        <p:nvSpPr>
          <p:cNvPr id="22" name="Espace réservé du texte 5">
            <a:extLst>
              <a:ext uri="{FF2B5EF4-FFF2-40B4-BE49-F238E27FC236}">
                <a16:creationId xmlns:a16="http://schemas.microsoft.com/office/drawing/2014/main" xmlns="" id="{56077135-79B7-BF8F-DFF0-9627E210A1EC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910675" y="4691485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424D7B"/>
                </a:solidFill>
                <a:latin typeface="Dosis SemiBold" pitchFamily="2" charset="0"/>
              </a:defRPr>
            </a:lvl1pPr>
            <a:lvl2pPr marL="685800" indent="-2286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>
                <a:solidFill>
                  <a:srgbClr val="424D7B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23" name="Espace réservé pour une image  26">
            <a:extLst>
              <a:ext uri="{FF2B5EF4-FFF2-40B4-BE49-F238E27FC236}">
                <a16:creationId xmlns:a16="http://schemas.microsoft.com/office/drawing/2014/main" xmlns="" id="{3FC35363-7250-C7AC-02C8-ECF3703889B7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69381" y="4138695"/>
            <a:ext cx="468000" cy="468000"/>
          </a:xfrm>
          <a:prstGeom prst="rect">
            <a:avLst/>
          </a:prstGeom>
          <a:noFill/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7ED9F1C-25D9-EA0F-66D1-D7D3BB3ACC9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/>
          <a:srcRect l="-13143" r="-13143"/>
          <a:stretch>
            <a:fillRect/>
          </a:stretch>
        </p:blipFill>
        <p:spPr>
          <a:xfrm>
            <a:off x="6589204" y="4424575"/>
            <a:ext cx="5364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335788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880">
          <p15:clr>
            <a:srgbClr val="FBAE40"/>
          </p15:clr>
        </p15:guide>
      </p15:sldGuideLst>
    </p:ext>
  </p:extLst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45120319"/>
      </p:ext>
    </p:extLst>
  </p:cSld>
  <p:clrMapOvr>
    <a:masterClrMapping/>
  </p:clrMapOvr>
  <p:transition spd="slow">
    <p:fade/>
  </p:transition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2513206"/>
      </p:ext>
    </p:extLst>
  </p:cSld>
  <p:clrMapOvr>
    <a:masterClrMapping/>
  </p:clrMapOvr>
  <p:transition spd="slow">
    <p:fade/>
  </p:transition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45952819"/>
      </p:ext>
    </p:extLst>
  </p:cSld>
  <p:clrMapOvr>
    <a:masterClrMapping/>
  </p:clrMapOvr>
  <p:transition spd="slow">
    <p:fade/>
  </p:transition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4162304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90453124"/>
      </p:ext>
    </p:extLst>
  </p:cSld>
  <p:clrMapOvr>
    <a:masterClrMapping/>
  </p:clrMapOvr>
  <p:transition spd="slow">
    <p:fade/>
  </p:transition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17275021"/>
      </p:ext>
    </p:extLst>
  </p:cSld>
  <p:clrMapOvr>
    <a:masterClrMapping/>
  </p:clrMapOvr>
  <p:transition spd="slow">
    <p:fade/>
  </p:transition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  <a:lvl2pPr algn="r" rtl="1">
              <a:defRPr>
                <a:latin typeface="Arial" panose="020B0604020202020204" pitchFamily="34" charset="0"/>
              </a:defRPr>
            </a:lvl2pPr>
            <a:lvl3pPr algn="r" rtl="1">
              <a:defRPr>
                <a:latin typeface="Arial" panose="020B0604020202020204" pitchFamily="34" charset="0"/>
              </a:defRPr>
            </a:lvl3pPr>
            <a:lvl4pPr algn="r" rtl="1">
              <a:defRPr>
                <a:latin typeface="Arial" panose="020B0604020202020204" pitchFamily="34" charset="0"/>
              </a:defRPr>
            </a:lvl4pPr>
            <a:lvl5pPr algn="r" rtl="1">
              <a:defRPr>
                <a:latin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29414072"/>
      </p:ext>
    </p:extLst>
  </p:cSld>
  <p:clrMapOvr>
    <a:masterClrMapping/>
  </p:clrMapOvr>
  <p:transition spd="slow">
    <p:fade/>
  </p:transition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19147340"/>
      </p:ext>
    </p:extLst>
  </p:cSld>
  <p:clrMapOvr>
    <a:masterClrMapping/>
  </p:clrMapOvr>
  <p:transition spd="slow">
    <p:fade/>
  </p:transition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32944856"/>
      </p:ext>
    </p:extLst>
  </p:cSld>
  <p:clrMapOvr>
    <a:masterClrMapping/>
  </p:clrMapOvr>
  <p:transition spd="slow">
    <p:fade/>
  </p:transition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712528"/>
      </p:ext>
    </p:extLst>
  </p:cSld>
  <p:clrMapOvr>
    <a:masterClrMapping/>
  </p:clrMapOvr>
  <p:transition spd="slow">
    <p:fade/>
  </p:transition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641633"/>
      </p:ext>
    </p:extLst>
  </p:cSld>
  <p:clrMapOvr>
    <a:masterClrMapping/>
  </p:clrMapOvr>
  <p:transition spd="slow">
    <p:fade/>
  </p:transition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555538"/>
      </p:ext>
    </p:extLst>
  </p:cSld>
  <p:clrMapOvr>
    <a:masterClrMapping/>
  </p:clrMapOvr>
  <p:transition spd="slow">
    <p:fade/>
  </p:transition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4041415"/>
      </p:ext>
    </p:extLst>
  </p:cSld>
  <p:clrMapOvr>
    <a:masterClrMapping/>
  </p:clrMapOvr>
  <p:transition spd="slow">
    <p:fade/>
  </p:transition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15554415"/>
      </p:ext>
    </p:extLst>
  </p:cSld>
  <p:clrMapOvr>
    <a:masterClrMapping/>
  </p:clrMapOvr>
  <p:transition spd="slow">
    <p:fade/>
  </p:transition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936842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046707"/>
      </p:ext>
    </p:extLst>
  </p:cSld>
  <p:clrMapOvr>
    <a:masterClrMapping/>
  </p:clrMapOvr>
  <p:transition spd="slow">
    <p:fade/>
  </p:transition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35382643"/>
      </p:ext>
    </p:extLst>
  </p:cSld>
  <p:clrMapOvr>
    <a:masterClrMapping/>
  </p:clrMapOvr>
  <p:transition spd="slow">
    <p:fade/>
  </p:transition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8573286"/>
      </p:ext>
    </p:extLst>
  </p:cSld>
  <p:clrMapOvr>
    <a:masterClrMapping/>
  </p:clrMapOvr>
  <p:transition spd="slow">
    <p:fade/>
  </p:transition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18749087"/>
      </p:ext>
    </p:extLst>
  </p:cSld>
  <p:clrMapOvr>
    <a:masterClrMapping/>
  </p:clrMapOvr>
  <p:transition spd="slow">
    <p:fade/>
  </p:transition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01542005"/>
      </p:ext>
    </p:extLst>
  </p:cSld>
  <p:clrMapOvr>
    <a:masterClrMapping/>
  </p:clrMapOvr>
  <p:transition spd="slow">
    <p:fade/>
  </p:transition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9562286"/>
      </p:ext>
    </p:extLst>
  </p:cSld>
  <p:clrMapOvr>
    <a:masterClrMapping/>
  </p:clrMapOvr>
  <p:transition spd="slow">
    <p:fade/>
  </p:transition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5837184"/>
      </p:ext>
    </p:extLst>
  </p:cSld>
  <p:clrMapOvr>
    <a:masterClrMapping/>
  </p:clrMapOvr>
  <p:transition spd="slow">
    <p:fade/>
  </p:transition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41975294"/>
      </p:ext>
    </p:extLst>
  </p:cSld>
  <p:clrMapOvr>
    <a:masterClrMapping/>
  </p:clrMapOvr>
  <p:transition spd="slow">
    <p:fade/>
  </p:transition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Arial" panose="020B0604020202020204" pitchFamily="34" charset="0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33557341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925138630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404879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555783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15517710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18891521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4205977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414172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4374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93357226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5204302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6061034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1266897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66907348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8113122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398028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8592426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15057637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3841893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9916817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71702431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4777461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65990366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6724008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9074496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xmlns="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526299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0495352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773898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88987271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76735182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41168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52835948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78565085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3752577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7465294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93019199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64405915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9332872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709880634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09443593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1477419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45266757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4245301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00069585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6300629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94297748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67852901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22464544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8425847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39454043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9171989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949029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95882485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8469332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02420787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95726221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931315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98973672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601522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44238600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86695873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xmlns="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xmlns="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xmlns="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xmlns="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xmlns="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xmlns="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xmlns="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xmlns="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xmlns="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xmlns="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xmlns="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56025883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016630665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168563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92014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xmlns="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xmlns="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xmlns="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0788910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xmlns="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xmlns="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577034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xmlns="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73442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xmlns="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xmlns="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8557474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xmlns="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xmlns="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xmlns="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xmlns="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xmlns="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xmlns="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xmlns="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xmlns="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xmlns="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xmlns="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22526785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28873382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52503191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85418416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074680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50453690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xmlns="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xmlns="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61540239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xmlns="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xmlns="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xmlns="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xmlns="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xmlns="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1244440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44704288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700547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88675875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xmlns="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xmlns="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xmlns="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xmlns="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xmlns="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xmlns="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xmlns="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xmlns="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xmlns="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xmlns="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xmlns="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xmlns="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xmlns="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xmlns="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xmlns="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xmlns="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xmlns="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xmlns="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xmlns="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2154217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xmlns="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4672191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xmlns="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xmlns="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91609924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xmlns="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9302307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xmlns="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xmlns="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xmlns="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xmlns="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xmlns="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xmlns="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xmlns="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xmlns="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1275633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0.xml"/><Relationship Id="rId13" Type="http://schemas.openxmlformats.org/officeDocument/2006/relationships/slideLayout" Target="../slideLayouts/slideLayout195.xml"/><Relationship Id="rId18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185.xml"/><Relationship Id="rId21" Type="http://schemas.openxmlformats.org/officeDocument/2006/relationships/slideLayout" Target="../slideLayouts/slideLayout203.xml"/><Relationship Id="rId7" Type="http://schemas.openxmlformats.org/officeDocument/2006/relationships/slideLayout" Target="../slideLayouts/slideLayout189.xml"/><Relationship Id="rId12" Type="http://schemas.openxmlformats.org/officeDocument/2006/relationships/slideLayout" Target="../slideLayouts/slideLayout194.xml"/><Relationship Id="rId17" Type="http://schemas.openxmlformats.org/officeDocument/2006/relationships/slideLayout" Target="../slideLayouts/slideLayout199.xml"/><Relationship Id="rId25" Type="http://schemas.openxmlformats.org/officeDocument/2006/relationships/image" Target="../media/image14.jpg"/><Relationship Id="rId2" Type="http://schemas.openxmlformats.org/officeDocument/2006/relationships/slideLayout" Target="../slideLayouts/slideLayout184.xml"/><Relationship Id="rId16" Type="http://schemas.openxmlformats.org/officeDocument/2006/relationships/slideLayout" Target="../slideLayouts/slideLayout198.xml"/><Relationship Id="rId20" Type="http://schemas.openxmlformats.org/officeDocument/2006/relationships/slideLayout" Target="../slideLayouts/slideLayout202.xml"/><Relationship Id="rId1" Type="http://schemas.openxmlformats.org/officeDocument/2006/relationships/slideLayout" Target="../slideLayouts/slideLayout183.xml"/><Relationship Id="rId6" Type="http://schemas.openxmlformats.org/officeDocument/2006/relationships/slideLayout" Target="../slideLayouts/slideLayout188.xml"/><Relationship Id="rId11" Type="http://schemas.openxmlformats.org/officeDocument/2006/relationships/slideLayout" Target="../slideLayouts/slideLayout193.xml"/><Relationship Id="rId24" Type="http://schemas.openxmlformats.org/officeDocument/2006/relationships/theme" Target="../theme/theme10.xml"/><Relationship Id="rId5" Type="http://schemas.openxmlformats.org/officeDocument/2006/relationships/slideLayout" Target="../slideLayouts/slideLayout187.xml"/><Relationship Id="rId15" Type="http://schemas.openxmlformats.org/officeDocument/2006/relationships/slideLayout" Target="../slideLayouts/slideLayout197.xml"/><Relationship Id="rId23" Type="http://schemas.openxmlformats.org/officeDocument/2006/relationships/slideLayout" Target="../slideLayouts/slideLayout205.xml"/><Relationship Id="rId10" Type="http://schemas.openxmlformats.org/officeDocument/2006/relationships/slideLayout" Target="../slideLayouts/slideLayout192.xml"/><Relationship Id="rId19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186.xml"/><Relationship Id="rId9" Type="http://schemas.openxmlformats.org/officeDocument/2006/relationships/slideLayout" Target="../slideLayouts/slideLayout191.xml"/><Relationship Id="rId14" Type="http://schemas.openxmlformats.org/officeDocument/2006/relationships/slideLayout" Target="../slideLayouts/slideLayout196.xml"/><Relationship Id="rId22" Type="http://schemas.openxmlformats.org/officeDocument/2006/relationships/slideLayout" Target="../slideLayouts/slideLayout204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3.xml"/><Relationship Id="rId13" Type="http://schemas.openxmlformats.org/officeDocument/2006/relationships/slideLayout" Target="../slideLayouts/slideLayout218.xml"/><Relationship Id="rId18" Type="http://schemas.openxmlformats.org/officeDocument/2006/relationships/slideLayout" Target="../slideLayouts/slideLayout223.xml"/><Relationship Id="rId3" Type="http://schemas.openxmlformats.org/officeDocument/2006/relationships/slideLayout" Target="../slideLayouts/slideLayout208.xml"/><Relationship Id="rId21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12.xml"/><Relationship Id="rId12" Type="http://schemas.openxmlformats.org/officeDocument/2006/relationships/slideLayout" Target="../slideLayouts/slideLayout217.xml"/><Relationship Id="rId17" Type="http://schemas.openxmlformats.org/officeDocument/2006/relationships/slideLayout" Target="../slideLayouts/slideLayout222.xml"/><Relationship Id="rId2" Type="http://schemas.openxmlformats.org/officeDocument/2006/relationships/slideLayout" Target="../slideLayouts/slideLayout207.xml"/><Relationship Id="rId16" Type="http://schemas.openxmlformats.org/officeDocument/2006/relationships/slideLayout" Target="../slideLayouts/slideLayout221.xml"/><Relationship Id="rId20" Type="http://schemas.openxmlformats.org/officeDocument/2006/relationships/slideLayout" Target="../slideLayouts/slideLayout225.xml"/><Relationship Id="rId1" Type="http://schemas.openxmlformats.org/officeDocument/2006/relationships/slideLayout" Target="../slideLayouts/slideLayout206.xml"/><Relationship Id="rId6" Type="http://schemas.openxmlformats.org/officeDocument/2006/relationships/slideLayout" Target="../slideLayouts/slideLayout211.xml"/><Relationship Id="rId11" Type="http://schemas.openxmlformats.org/officeDocument/2006/relationships/slideLayout" Target="../slideLayouts/slideLayout216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210.xml"/><Relationship Id="rId15" Type="http://schemas.openxmlformats.org/officeDocument/2006/relationships/slideLayout" Target="../slideLayouts/slideLayout220.xml"/><Relationship Id="rId23" Type="http://schemas.openxmlformats.org/officeDocument/2006/relationships/theme" Target="../theme/theme11.xml"/><Relationship Id="rId10" Type="http://schemas.openxmlformats.org/officeDocument/2006/relationships/slideLayout" Target="../slideLayouts/slideLayout215.xml"/><Relationship Id="rId19" Type="http://schemas.openxmlformats.org/officeDocument/2006/relationships/slideLayout" Target="../slideLayouts/slideLayout224.xml"/><Relationship Id="rId4" Type="http://schemas.openxmlformats.org/officeDocument/2006/relationships/slideLayout" Target="../slideLayouts/slideLayout209.xml"/><Relationship Id="rId9" Type="http://schemas.openxmlformats.org/officeDocument/2006/relationships/slideLayout" Target="../slideLayouts/slideLayout214.xml"/><Relationship Id="rId14" Type="http://schemas.openxmlformats.org/officeDocument/2006/relationships/slideLayout" Target="../slideLayouts/slideLayout219.xml"/><Relationship Id="rId22" Type="http://schemas.openxmlformats.org/officeDocument/2006/relationships/slideLayout" Target="../slideLayouts/slideLayout22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slideLayout" Target="../slideLayouts/slideLayout25.xml"/><Relationship Id="rId1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15.xml"/><Relationship Id="rId21" Type="http://schemas.openxmlformats.org/officeDocument/2006/relationships/slideLayout" Target="../slideLayouts/slideLayout33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1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28.xml"/><Relationship Id="rId20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7.xml"/><Relationship Id="rId15" Type="http://schemas.openxmlformats.org/officeDocument/2006/relationships/slideLayout" Target="../slideLayouts/slideLayout27.xml"/><Relationship Id="rId23" Type="http://schemas.openxmlformats.org/officeDocument/2006/relationships/theme" Target="../theme/theme2.xml"/><Relationship Id="rId10" Type="http://schemas.openxmlformats.org/officeDocument/2006/relationships/slideLayout" Target="../slideLayouts/slideLayout22.xml"/><Relationship Id="rId19" Type="http://schemas.openxmlformats.org/officeDocument/2006/relationships/slideLayout" Target="../slideLayouts/slideLayout31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Relationship Id="rId14" Type="http://schemas.openxmlformats.org/officeDocument/2006/relationships/slideLayout" Target="../slideLayouts/slideLayout26.xml"/><Relationship Id="rId22" Type="http://schemas.openxmlformats.org/officeDocument/2006/relationships/slideLayout" Target="../slideLayouts/slideLayout34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slideLayout" Target="../slideLayouts/slideLayout47.xml"/><Relationship Id="rId1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37.xml"/><Relationship Id="rId21" Type="http://schemas.openxmlformats.org/officeDocument/2006/relationships/slideLayout" Target="../slideLayouts/slideLayout55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17" Type="http://schemas.openxmlformats.org/officeDocument/2006/relationships/slideLayout" Target="../slideLayouts/slideLayout51.xml"/><Relationship Id="rId2" Type="http://schemas.openxmlformats.org/officeDocument/2006/relationships/slideLayout" Target="../slideLayouts/slideLayout36.xml"/><Relationship Id="rId16" Type="http://schemas.openxmlformats.org/officeDocument/2006/relationships/slideLayout" Target="../slideLayouts/slideLayout50.xml"/><Relationship Id="rId20" Type="http://schemas.openxmlformats.org/officeDocument/2006/relationships/slideLayout" Target="../slideLayouts/slideLayout54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39.xml"/><Relationship Id="rId15" Type="http://schemas.openxmlformats.org/officeDocument/2006/relationships/slideLayout" Target="../slideLayouts/slideLayout49.xml"/><Relationship Id="rId23" Type="http://schemas.openxmlformats.org/officeDocument/2006/relationships/theme" Target="../theme/theme3.xml"/><Relationship Id="rId10" Type="http://schemas.openxmlformats.org/officeDocument/2006/relationships/slideLayout" Target="../slideLayouts/slideLayout44.xml"/><Relationship Id="rId19" Type="http://schemas.openxmlformats.org/officeDocument/2006/relationships/slideLayout" Target="../slideLayouts/slideLayout53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Relationship Id="rId14" Type="http://schemas.openxmlformats.org/officeDocument/2006/relationships/slideLayout" Target="../slideLayouts/slideLayout48.xml"/><Relationship Id="rId22" Type="http://schemas.openxmlformats.org/officeDocument/2006/relationships/slideLayout" Target="../slideLayouts/slideLayout5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slideLayout" Target="../slideLayouts/slideLayout7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slideLayout" Target="../slideLayouts/slideLayout91.xml"/><Relationship Id="rId1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1.xml"/><Relationship Id="rId21" Type="http://schemas.openxmlformats.org/officeDocument/2006/relationships/slideLayout" Target="../slideLayouts/slideLayout99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17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0.xml"/><Relationship Id="rId16" Type="http://schemas.openxmlformats.org/officeDocument/2006/relationships/slideLayout" Target="../slideLayouts/slideLayout94.xml"/><Relationship Id="rId20" Type="http://schemas.openxmlformats.org/officeDocument/2006/relationships/slideLayout" Target="../slideLayouts/slideLayout98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83.xml"/><Relationship Id="rId15" Type="http://schemas.openxmlformats.org/officeDocument/2006/relationships/slideLayout" Target="../slideLayouts/slideLayout93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88.xml"/><Relationship Id="rId19" Type="http://schemas.openxmlformats.org/officeDocument/2006/relationships/slideLayout" Target="../slideLayouts/slideLayout97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Relationship Id="rId14" Type="http://schemas.openxmlformats.org/officeDocument/2006/relationships/slideLayout" Target="../slideLayouts/slideLayout92.xml"/><Relationship Id="rId22" Type="http://schemas.openxmlformats.org/officeDocument/2006/relationships/slideLayout" Target="../slideLayouts/slideLayout10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13" Type="http://schemas.openxmlformats.org/officeDocument/2006/relationships/slideLayout" Target="../slideLayouts/slideLayout113.xml"/><Relationship Id="rId1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03.xml"/><Relationship Id="rId21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07.xml"/><Relationship Id="rId12" Type="http://schemas.openxmlformats.org/officeDocument/2006/relationships/slideLayout" Target="../slideLayouts/slideLayout112.xml"/><Relationship Id="rId17" Type="http://schemas.openxmlformats.org/officeDocument/2006/relationships/slideLayout" Target="../slideLayouts/slideLayout117.xml"/><Relationship Id="rId2" Type="http://schemas.openxmlformats.org/officeDocument/2006/relationships/slideLayout" Target="../slideLayouts/slideLayout102.xml"/><Relationship Id="rId16" Type="http://schemas.openxmlformats.org/officeDocument/2006/relationships/slideLayout" Target="../slideLayouts/slideLayout116.xml"/><Relationship Id="rId20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24" Type="http://schemas.openxmlformats.org/officeDocument/2006/relationships/image" Target="../media/image2.bin"/><Relationship Id="rId5" Type="http://schemas.openxmlformats.org/officeDocument/2006/relationships/slideLayout" Target="../slideLayouts/slideLayout105.xml"/><Relationship Id="rId15" Type="http://schemas.openxmlformats.org/officeDocument/2006/relationships/slideLayout" Target="../slideLayouts/slideLayout115.xml"/><Relationship Id="rId23" Type="http://schemas.openxmlformats.org/officeDocument/2006/relationships/theme" Target="../theme/theme6.xml"/><Relationship Id="rId10" Type="http://schemas.openxmlformats.org/officeDocument/2006/relationships/slideLayout" Target="../slideLayouts/slideLayout110.xml"/><Relationship Id="rId19" Type="http://schemas.openxmlformats.org/officeDocument/2006/relationships/slideLayout" Target="../slideLayouts/slideLayout119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Relationship Id="rId14" Type="http://schemas.openxmlformats.org/officeDocument/2006/relationships/slideLayout" Target="../slideLayouts/slideLayout114.xml"/><Relationship Id="rId22" Type="http://schemas.openxmlformats.org/officeDocument/2006/relationships/slideLayout" Target="../slideLayouts/slideLayout12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0.xml"/><Relationship Id="rId13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9.xml"/><Relationship Id="rId12" Type="http://schemas.openxmlformats.org/officeDocument/2006/relationships/slideLayout" Target="../slideLayouts/slideLayout134.xml"/><Relationship Id="rId2" Type="http://schemas.openxmlformats.org/officeDocument/2006/relationships/slideLayout" Target="../slideLayouts/slideLayout124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23.xml"/><Relationship Id="rId6" Type="http://schemas.openxmlformats.org/officeDocument/2006/relationships/slideLayout" Target="../slideLayouts/slideLayout128.xml"/><Relationship Id="rId11" Type="http://schemas.openxmlformats.org/officeDocument/2006/relationships/slideLayout" Target="../slideLayouts/slideLayout133.xml"/><Relationship Id="rId5" Type="http://schemas.openxmlformats.org/officeDocument/2006/relationships/slideLayout" Target="../slideLayouts/slideLayout127.xml"/><Relationship Id="rId15" Type="http://schemas.openxmlformats.org/officeDocument/2006/relationships/theme" Target="../theme/theme7.xml"/><Relationship Id="rId10" Type="http://schemas.openxmlformats.org/officeDocument/2006/relationships/slideLayout" Target="../slideLayouts/slideLayout132.xml"/><Relationship Id="rId4" Type="http://schemas.openxmlformats.org/officeDocument/2006/relationships/slideLayout" Target="../slideLayouts/slideLayout126.xml"/><Relationship Id="rId9" Type="http://schemas.openxmlformats.org/officeDocument/2006/relationships/slideLayout" Target="../slideLayouts/slideLayout131.xml"/><Relationship Id="rId14" Type="http://schemas.openxmlformats.org/officeDocument/2006/relationships/slideLayout" Target="../slideLayouts/slideLayout13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4.xml"/><Relationship Id="rId13" Type="http://schemas.openxmlformats.org/officeDocument/2006/relationships/slideLayout" Target="../slideLayouts/slideLayout149.xml"/><Relationship Id="rId18" Type="http://schemas.openxmlformats.org/officeDocument/2006/relationships/slideLayout" Target="../slideLayouts/slideLayout154.xml"/><Relationship Id="rId3" Type="http://schemas.openxmlformats.org/officeDocument/2006/relationships/slideLayout" Target="../slideLayouts/slideLayout139.xml"/><Relationship Id="rId21" Type="http://schemas.openxmlformats.org/officeDocument/2006/relationships/slideLayout" Target="../slideLayouts/slideLayout157.xml"/><Relationship Id="rId7" Type="http://schemas.openxmlformats.org/officeDocument/2006/relationships/slideLayout" Target="../slideLayouts/slideLayout143.xml"/><Relationship Id="rId12" Type="http://schemas.openxmlformats.org/officeDocument/2006/relationships/slideLayout" Target="../slideLayouts/slideLayout148.xml"/><Relationship Id="rId17" Type="http://schemas.openxmlformats.org/officeDocument/2006/relationships/slideLayout" Target="../slideLayouts/slideLayout153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38.xml"/><Relationship Id="rId16" Type="http://schemas.openxmlformats.org/officeDocument/2006/relationships/slideLayout" Target="../slideLayouts/slideLayout152.xml"/><Relationship Id="rId20" Type="http://schemas.openxmlformats.org/officeDocument/2006/relationships/slideLayout" Target="../slideLayouts/slideLayout156.xml"/><Relationship Id="rId1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42.xml"/><Relationship Id="rId11" Type="http://schemas.openxmlformats.org/officeDocument/2006/relationships/slideLayout" Target="../slideLayouts/slideLayout147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41.xml"/><Relationship Id="rId15" Type="http://schemas.openxmlformats.org/officeDocument/2006/relationships/slideLayout" Target="../slideLayouts/slideLayout151.xml"/><Relationship Id="rId23" Type="http://schemas.openxmlformats.org/officeDocument/2006/relationships/slideLayout" Target="../slideLayouts/slideLayout159.xml"/><Relationship Id="rId10" Type="http://schemas.openxmlformats.org/officeDocument/2006/relationships/slideLayout" Target="../slideLayouts/slideLayout146.xml"/><Relationship Id="rId19" Type="http://schemas.openxmlformats.org/officeDocument/2006/relationships/slideLayout" Target="../slideLayouts/slideLayout155.xml"/><Relationship Id="rId4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5.xml"/><Relationship Id="rId14" Type="http://schemas.openxmlformats.org/officeDocument/2006/relationships/slideLayout" Target="../slideLayouts/slideLayout150.xml"/><Relationship Id="rId22" Type="http://schemas.openxmlformats.org/officeDocument/2006/relationships/slideLayout" Target="../slideLayouts/slideLayout158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72.xml"/><Relationship Id="rId18" Type="http://schemas.openxmlformats.org/officeDocument/2006/relationships/slideLayout" Target="../slideLayouts/slideLayout177.xml"/><Relationship Id="rId3" Type="http://schemas.openxmlformats.org/officeDocument/2006/relationships/slideLayout" Target="../slideLayouts/slideLayout162.xml"/><Relationship Id="rId21" Type="http://schemas.openxmlformats.org/officeDocument/2006/relationships/slideLayout" Target="../slideLayouts/slideLayout180.xml"/><Relationship Id="rId7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71.xml"/><Relationship Id="rId17" Type="http://schemas.openxmlformats.org/officeDocument/2006/relationships/slideLayout" Target="../slideLayouts/slideLayout176.xml"/><Relationship Id="rId25" Type="http://schemas.openxmlformats.org/officeDocument/2006/relationships/image" Target="../media/image2.bin"/><Relationship Id="rId2" Type="http://schemas.openxmlformats.org/officeDocument/2006/relationships/slideLayout" Target="../slideLayouts/slideLayout161.xml"/><Relationship Id="rId16" Type="http://schemas.openxmlformats.org/officeDocument/2006/relationships/slideLayout" Target="../slideLayouts/slideLayout175.xml"/><Relationship Id="rId20" Type="http://schemas.openxmlformats.org/officeDocument/2006/relationships/slideLayout" Target="../slideLayouts/slideLayout179.xml"/><Relationship Id="rId1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70.xml"/><Relationship Id="rId24" Type="http://schemas.openxmlformats.org/officeDocument/2006/relationships/theme" Target="../theme/theme9.xml"/><Relationship Id="rId5" Type="http://schemas.openxmlformats.org/officeDocument/2006/relationships/slideLayout" Target="../slideLayouts/slideLayout164.xml"/><Relationship Id="rId15" Type="http://schemas.openxmlformats.org/officeDocument/2006/relationships/slideLayout" Target="../slideLayouts/slideLayout174.xml"/><Relationship Id="rId23" Type="http://schemas.openxmlformats.org/officeDocument/2006/relationships/slideLayout" Target="../slideLayouts/slideLayout182.xml"/><Relationship Id="rId10" Type="http://schemas.openxmlformats.org/officeDocument/2006/relationships/slideLayout" Target="../slideLayouts/slideLayout169.xml"/><Relationship Id="rId19" Type="http://schemas.openxmlformats.org/officeDocument/2006/relationships/slideLayout" Target="../slideLayouts/slideLayout178.xml"/><Relationship Id="rId4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8.xml"/><Relationship Id="rId14" Type="http://schemas.openxmlformats.org/officeDocument/2006/relationships/slideLayout" Target="../slideLayouts/slideLayout173.xml"/><Relationship Id="rId22" Type="http://schemas.openxmlformats.org/officeDocument/2006/relationships/slideLayout" Target="../slideLayouts/slideLayout1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07/01/2026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379099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26408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  <p:sldLayoutId id="2147483905" r:id="rId12"/>
    <p:sldLayoutId id="2147483906" r:id="rId13"/>
    <p:sldLayoutId id="2147483907" r:id="rId14"/>
    <p:sldLayoutId id="2147483908" r:id="rId15"/>
    <p:sldLayoutId id="2147483909" r:id="rId16"/>
    <p:sldLayoutId id="2147483910" r:id="rId17"/>
    <p:sldLayoutId id="2147483911" r:id="rId18"/>
    <p:sldLayoutId id="2147483912" r:id="rId19"/>
    <p:sldLayoutId id="2147483913" r:id="rId20"/>
    <p:sldLayoutId id="2147483914" r:id="rId21"/>
    <p:sldLayoutId id="2147483916" r:id="rId22"/>
    <p:sldLayoutId id="2147483917" r:id="rId2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795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19" r:id="rId1"/>
    <p:sldLayoutId id="2147483920" r:id="rId2"/>
    <p:sldLayoutId id="2147483921" r:id="rId3"/>
    <p:sldLayoutId id="2147483922" r:id="rId4"/>
    <p:sldLayoutId id="2147483923" r:id="rId5"/>
    <p:sldLayoutId id="2147483924" r:id="rId6"/>
    <p:sldLayoutId id="2147483925" r:id="rId7"/>
    <p:sldLayoutId id="2147483926" r:id="rId8"/>
    <p:sldLayoutId id="2147483927" r:id="rId9"/>
    <p:sldLayoutId id="2147483928" r:id="rId10"/>
    <p:sldLayoutId id="2147483929" r:id="rId11"/>
    <p:sldLayoutId id="2147483930" r:id="rId12"/>
    <p:sldLayoutId id="2147483931" r:id="rId13"/>
    <p:sldLayoutId id="2147483932" r:id="rId14"/>
    <p:sldLayoutId id="2147483933" r:id="rId15"/>
    <p:sldLayoutId id="2147483934" r:id="rId16"/>
    <p:sldLayoutId id="2147483935" r:id="rId17"/>
    <p:sldLayoutId id="2147483936" r:id="rId18"/>
    <p:sldLayoutId id="2147483937" r:id="rId19"/>
    <p:sldLayoutId id="2147483938" r:id="rId20"/>
    <p:sldLayoutId id="2147483939" r:id="rId21"/>
    <p:sldLayoutId id="21474839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72696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1" r:id="rId1"/>
    <p:sldLayoutId id="2147483702" r:id="rId2"/>
    <p:sldLayoutId id="2147483703" r:id="rId3"/>
    <p:sldLayoutId id="2147483704" r:id="rId4"/>
    <p:sldLayoutId id="2147483705" r:id="rId5"/>
    <p:sldLayoutId id="2147483706" r:id="rId6"/>
    <p:sldLayoutId id="2147483707" r:id="rId7"/>
    <p:sldLayoutId id="2147483708" r:id="rId8"/>
    <p:sldLayoutId id="2147483709" r:id="rId9"/>
    <p:sldLayoutId id="2147483710" r:id="rId10"/>
    <p:sldLayoutId id="2147483711" r:id="rId11"/>
    <p:sldLayoutId id="2147483712" r:id="rId12"/>
    <p:sldLayoutId id="2147483713" r:id="rId13"/>
    <p:sldLayoutId id="2147483714" r:id="rId14"/>
    <p:sldLayoutId id="2147483715" r:id="rId15"/>
    <p:sldLayoutId id="2147483716" r:id="rId16"/>
    <p:sldLayoutId id="2147483717" r:id="rId17"/>
    <p:sldLayoutId id="2147483718" r:id="rId18"/>
    <p:sldLayoutId id="2147483719" r:id="rId19"/>
    <p:sldLayoutId id="2147483720" r:id="rId20"/>
    <p:sldLayoutId id="2147483721" r:id="rId21"/>
    <p:sldLayoutId id="2147483722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42664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  <p:sldLayoutId id="2147483735" r:id="rId12"/>
    <p:sldLayoutId id="2147483736" r:id="rId13"/>
    <p:sldLayoutId id="2147483737" r:id="rId14"/>
    <p:sldLayoutId id="2147483738" r:id="rId15"/>
    <p:sldLayoutId id="2147483739" r:id="rId16"/>
    <p:sldLayoutId id="2147483740" r:id="rId17"/>
    <p:sldLayoutId id="2147483741" r:id="rId18"/>
    <p:sldLayoutId id="2147483742" r:id="rId19"/>
    <p:sldLayoutId id="2147483743" r:id="rId20"/>
    <p:sldLayoutId id="2147483744" r:id="rId21"/>
    <p:sldLayoutId id="2147483745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04273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7" r:id="rId1"/>
    <p:sldLayoutId id="2147483748" r:id="rId2"/>
    <p:sldLayoutId id="2147483749" r:id="rId3"/>
    <p:sldLayoutId id="2147483750" r:id="rId4"/>
    <p:sldLayoutId id="2147483751" r:id="rId5"/>
    <p:sldLayoutId id="2147483752" r:id="rId6"/>
    <p:sldLayoutId id="2147483753" r:id="rId7"/>
    <p:sldLayoutId id="2147483754" r:id="rId8"/>
    <p:sldLayoutId id="2147483755" r:id="rId9"/>
    <p:sldLayoutId id="2147483756" r:id="rId10"/>
    <p:sldLayoutId id="2147483757" r:id="rId11"/>
    <p:sldLayoutId id="2147483758" r:id="rId12"/>
    <p:sldLayoutId id="2147483759" r:id="rId13"/>
    <p:sldLayoutId id="2147483760" r:id="rId14"/>
    <p:sldLayoutId id="2147483761" r:id="rId15"/>
    <p:sldLayoutId id="2147483762" r:id="rId16"/>
    <p:sldLayoutId id="2147483763" r:id="rId17"/>
    <p:sldLayoutId id="2147483764" r:id="rId18"/>
    <p:sldLayoutId id="2147483765" r:id="rId19"/>
    <p:sldLayoutId id="2147483766" r:id="rId20"/>
    <p:sldLayoutId id="2147483767" r:id="rId21"/>
    <p:sldLayoutId id="2147483768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401022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0" r:id="rId1"/>
    <p:sldLayoutId id="2147483771" r:id="rId2"/>
    <p:sldLayoutId id="2147483772" r:id="rId3"/>
    <p:sldLayoutId id="2147483773" r:id="rId4"/>
    <p:sldLayoutId id="2147483774" r:id="rId5"/>
    <p:sldLayoutId id="2147483775" r:id="rId6"/>
    <p:sldLayoutId id="2147483776" r:id="rId7"/>
    <p:sldLayoutId id="2147483777" r:id="rId8"/>
    <p:sldLayoutId id="2147483778" r:id="rId9"/>
    <p:sldLayoutId id="2147483779" r:id="rId10"/>
    <p:sldLayoutId id="2147483780" r:id="rId11"/>
    <p:sldLayoutId id="2147483781" r:id="rId12"/>
    <p:sldLayoutId id="2147483782" r:id="rId13"/>
    <p:sldLayoutId id="2147483783" r:id="rId14"/>
    <p:sldLayoutId id="2147483784" r:id="rId15"/>
    <p:sldLayoutId id="2147483785" r:id="rId16"/>
    <p:sldLayoutId id="2147483786" r:id="rId17"/>
    <p:sldLayoutId id="2147483787" r:id="rId18"/>
    <p:sldLayoutId id="2147483788" r:id="rId19"/>
    <p:sldLayoutId id="2147483789" r:id="rId20"/>
    <p:sldLayoutId id="2147483790" r:id="rId21"/>
    <p:sldLayoutId id="2147483791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529819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  <p:sldLayoutId id="2147483804" r:id="rId12"/>
    <p:sldLayoutId id="2147483805" r:id="rId13"/>
    <p:sldLayoutId id="2147483806" r:id="rId14"/>
    <p:sldLayoutId id="2147483807" r:id="rId15"/>
    <p:sldLayoutId id="2147483808" r:id="rId16"/>
    <p:sldLayoutId id="2147483809" r:id="rId17"/>
    <p:sldLayoutId id="2147483810" r:id="rId18"/>
    <p:sldLayoutId id="2147483811" r:id="rId19"/>
    <p:sldLayoutId id="2147483812" r:id="rId20"/>
    <p:sldLayoutId id="2147483813" r:id="rId21"/>
    <p:sldLayoutId id="2147483814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554588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6" r:id="rId1"/>
    <p:sldLayoutId id="2147483817" r:id="rId2"/>
    <p:sldLayoutId id="2147483818" r:id="rId3"/>
    <p:sldLayoutId id="2147483819" r:id="rId4"/>
    <p:sldLayoutId id="2147483820" r:id="rId5"/>
    <p:sldLayoutId id="2147483821" r:id="rId6"/>
    <p:sldLayoutId id="2147483822" r:id="rId7"/>
    <p:sldLayoutId id="2147483823" r:id="rId8"/>
    <p:sldLayoutId id="2147483824" r:id="rId9"/>
    <p:sldLayoutId id="2147483825" r:id="rId10"/>
    <p:sldLayoutId id="2147483826" r:id="rId11"/>
    <p:sldLayoutId id="2147483827" r:id="rId12"/>
    <p:sldLayoutId id="2147483828" r:id="rId13"/>
    <p:sldLayoutId id="2147483829" r:id="rId14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19714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38226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1" r:id="rId1"/>
    <p:sldLayoutId id="2147483832" r:id="rId2"/>
    <p:sldLayoutId id="2147483833" r:id="rId3"/>
    <p:sldLayoutId id="2147483834" r:id="rId4"/>
    <p:sldLayoutId id="2147483835" r:id="rId5"/>
    <p:sldLayoutId id="2147483836" r:id="rId6"/>
    <p:sldLayoutId id="2147483837" r:id="rId7"/>
    <p:sldLayoutId id="2147483838" r:id="rId8"/>
    <p:sldLayoutId id="2147483839" r:id="rId9"/>
    <p:sldLayoutId id="2147483840" r:id="rId10"/>
    <p:sldLayoutId id="2147483841" r:id="rId11"/>
    <p:sldLayoutId id="2147483842" r:id="rId12"/>
    <p:sldLayoutId id="2147483843" r:id="rId13"/>
    <p:sldLayoutId id="2147483844" r:id="rId14"/>
    <p:sldLayoutId id="2147483845" r:id="rId15"/>
    <p:sldLayoutId id="2147483846" r:id="rId16"/>
    <p:sldLayoutId id="2147483847" r:id="rId17"/>
    <p:sldLayoutId id="2147483848" r:id="rId18"/>
    <p:sldLayoutId id="2147483849" r:id="rId19"/>
    <p:sldLayoutId id="2147483850" r:id="rId20"/>
    <p:sldLayoutId id="2147483851" r:id="rId21"/>
    <p:sldLayoutId id="2147483852" r:id="rId22"/>
    <p:sldLayoutId id="2147483853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xmlns="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83468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7" r:id="rId3"/>
    <p:sldLayoutId id="2147483858" r:id="rId4"/>
    <p:sldLayoutId id="2147483859" r:id="rId5"/>
    <p:sldLayoutId id="2147483860" r:id="rId6"/>
    <p:sldLayoutId id="2147483861" r:id="rId7"/>
    <p:sldLayoutId id="2147483862" r:id="rId8"/>
    <p:sldLayoutId id="2147483863" r:id="rId9"/>
    <p:sldLayoutId id="2147483864" r:id="rId10"/>
    <p:sldLayoutId id="2147483865" r:id="rId11"/>
    <p:sldLayoutId id="2147483866" r:id="rId12"/>
    <p:sldLayoutId id="2147483867" r:id="rId13"/>
    <p:sldLayoutId id="2147483868" r:id="rId14"/>
    <p:sldLayoutId id="2147483869" r:id="rId15"/>
    <p:sldLayoutId id="2147483870" r:id="rId16"/>
    <p:sldLayoutId id="2147483871" r:id="rId17"/>
    <p:sldLayoutId id="2147483872" r:id="rId18"/>
    <p:sldLayoutId id="2147483873" r:id="rId19"/>
    <p:sldLayoutId id="2147483874" r:id="rId20"/>
    <p:sldLayoutId id="2147483875" r:id="rId21"/>
    <p:sldLayoutId id="2147483876" r:id="rId22"/>
    <p:sldLayoutId id="2147483877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23.png"/><Relationship Id="rId7" Type="http://schemas.openxmlformats.org/officeDocument/2006/relationships/image" Target="../media/image3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3.png"/><Relationship Id="rId7" Type="http://schemas.openxmlformats.org/officeDocument/2006/relationships/image" Target="../media/image3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3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3" Type="http://schemas.openxmlformats.org/officeDocument/2006/relationships/image" Target="../media/image23.png"/><Relationship Id="rId7" Type="http://schemas.openxmlformats.org/officeDocument/2006/relationships/image" Target="../media/image3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23.png"/><Relationship Id="rId7" Type="http://schemas.openxmlformats.org/officeDocument/2006/relationships/image" Target="../media/image38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3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2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40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63.sv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63.sv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23.png"/><Relationship Id="rId7" Type="http://schemas.openxmlformats.org/officeDocument/2006/relationships/image" Target="../media/image4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10" Type="http://schemas.openxmlformats.org/officeDocument/2006/relationships/image" Target="../media/image63.svg"/><Relationship Id="rId4" Type="http://schemas.openxmlformats.org/officeDocument/2006/relationships/image" Target="../media/image24.png"/><Relationship Id="rId9" Type="http://schemas.openxmlformats.org/officeDocument/2006/relationships/image" Target="../media/image42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23.png"/><Relationship Id="rId7" Type="http://schemas.openxmlformats.org/officeDocument/2006/relationships/image" Target="../media/image4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3.png"/><Relationship Id="rId7" Type="http://schemas.openxmlformats.org/officeDocument/2006/relationships/image" Target="../media/image4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0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1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2.png"/><Relationship Id="rId7" Type="http://schemas.openxmlformats.org/officeDocument/2006/relationships/image" Target="../media/image45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2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3.xml.rels><?xml version="1.0" encoding="UTF-8" standalone="yes"?>
<Relationships xmlns="http://schemas.openxmlformats.org/package/2006/relationships"><Relationship Id="rId8" Type="http://schemas.microsoft.com/office/2007/relationships/hdphoto" Target="../media/hdphoto14.wdp"/><Relationship Id="rId3" Type="http://schemas.openxmlformats.org/officeDocument/2006/relationships/image" Target="../media/image23.png"/><Relationship Id="rId7" Type="http://schemas.openxmlformats.org/officeDocument/2006/relationships/image" Target="../media/image45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4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3" Type="http://schemas.openxmlformats.org/officeDocument/2006/relationships/image" Target="../media/image23.png"/><Relationship Id="rId7" Type="http://schemas.openxmlformats.org/officeDocument/2006/relationships/image" Target="../media/image47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98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gif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59.xml"/></Relationships>
</file>

<file path=ppt/slides/_rels/slide48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image" Target="../media/image23.png"/><Relationship Id="rId7" Type="http://schemas.openxmlformats.org/officeDocument/2006/relationships/image" Target="../media/image4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28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0.xml"/><Relationship Id="rId6" Type="http://schemas.openxmlformats.org/officeDocument/2006/relationships/image" Target="../media/image50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Relationship Id="rId9" Type="http://schemas.microsoft.com/office/2007/relationships/hdphoto" Target="../media/hdphoto5.wdp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33.xml"/><Relationship Id="rId7" Type="http://schemas.openxmlformats.org/officeDocument/2006/relationships/image" Target="../media/image2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07.xml"/><Relationship Id="rId7" Type="http://schemas.openxmlformats.org/officeDocument/2006/relationships/image" Target="../media/image2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7.png"/><Relationship Id="rId9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slideLayout" Target="../slideLayouts/slideLayout120.xml"/><Relationship Id="rId7" Type="http://schemas.openxmlformats.org/officeDocument/2006/relationships/image" Target="../media/image25.png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10" Type="http://schemas.openxmlformats.org/officeDocument/2006/relationships/image" Target="../media/image53.gif"/><Relationship Id="rId4" Type="http://schemas.openxmlformats.org/officeDocument/2006/relationships/image" Target="../media/image22.png"/><Relationship Id="rId9" Type="http://schemas.openxmlformats.org/officeDocument/2006/relationships/image" Target="../media/image52.png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8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30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23.png"/><Relationship Id="rId7" Type="http://schemas.openxmlformats.org/officeDocument/2006/relationships/image" Target="../media/image3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6.wdp"/><Relationship Id="rId3" Type="http://schemas.openxmlformats.org/officeDocument/2006/relationships/image" Target="../media/image23.png"/><Relationship Id="rId7" Type="http://schemas.openxmlformats.org/officeDocument/2006/relationships/image" Target="../media/image3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2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3.png"/><Relationship Id="rId7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6.xml"/><Relationship Id="rId6" Type="http://schemas.openxmlformats.org/officeDocument/2006/relationships/image" Target="../media/image33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 bwMode="white">
          <a:xfrm>
            <a:off x="1143" y="0"/>
            <a:ext cx="9141714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787F5211-AB35-1EA0-2C59-944D4A4135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86" b="3581"/>
          <a:stretch>
            <a:fillRect/>
          </a:stretch>
        </p:blipFill>
        <p:spPr>
          <a:xfrm>
            <a:off x="20" y="1282"/>
            <a:ext cx="9143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085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7E04CE-9C14-75B3-A410-2396A2FD1BF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AD3FD38-6698-D9D5-15F3-0F8960F77F4F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D5851EF-5ABA-6664-0375-159F625D6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الأول : من يقدم لنا جواب مجموعته؟ هل أنتم متفقون؟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EFBFB79-C968-F683-E9CB-906CB4DD029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9527019-4AE3-860D-D4C4-A7A03780E9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9CA52B3-6157-268D-F857-828119EE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1514F92-8773-36F2-A1E2-EE9FCBF3E83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DDD1110-E8F3-E66A-92D9-26B19215A42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F09662A-FB92-3949-98DE-54FE00F2D1A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EA2BAB0-E85B-E16F-C9EA-3CD83FDDC60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08B95B7-490B-137C-5F5C-7866515D51D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4988DD31-7CF8-7193-64EC-213A93AA00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65388DA-4B3B-0642-1AC8-4B64296238E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71" y="2645189"/>
            <a:ext cx="8417128" cy="25116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587585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B7C7C10-F18C-9DFF-3EB6-1E55BAF3CA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D409575-7660-F401-AD25-B37A96D7ED07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08BA4FE-6CAE-CED4-3718-73AA4CB40C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A729FE8-579F-1789-632B-2ED833423FB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28A2BE5-11E4-F361-EB0A-C2D6A6AFC8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9A1B3C6F-EBF1-C452-CEEF-C8340D86009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E4B79DC-713D-CBE9-419F-A051035077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6C7E064-8F8B-180A-7231-C95B50A919C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BAFB02C-058D-3F09-C9FB-CD189B51486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EBF4493-C632-C65F-AB8C-AC295FD5569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9658EE2-2526-F684-11C2-595BE7B4969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7CF03F9F-C6C4-37F8-2344-2A81FA5008F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F468201-8EAF-9F6C-8F9F-B0D91C454C9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07785" y="2634915"/>
            <a:ext cx="8417128" cy="2511657"/>
          </a:xfrm>
          <a:prstGeom prst="rect">
            <a:avLst/>
          </a:prstGeom>
        </p:spPr>
      </p:pic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DF2015B5-E4C9-EBF0-647D-54F99353059D}"/>
              </a:ext>
            </a:extLst>
          </p:cNvPr>
          <p:cNvSpPr txBox="1"/>
          <p:nvPr/>
        </p:nvSpPr>
        <p:spPr>
          <a:xfrm>
            <a:off x="407785" y="3290396"/>
            <a:ext cx="8419714" cy="2308324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914400" marR="0" lvl="0" indent="-9144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مَرْحَلَةُ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ﭐلنَّقْشِ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عَلى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ﭐلصَّخْرِ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وﭐلحَجَرِ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؛</a:t>
            </a:r>
          </a:p>
          <a:p>
            <a:pPr marL="914400" marR="0" lvl="0" indent="-9144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مَرْحَلَةُ ﭐلْكِتابَةِ عَلى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ﭐلْجُلودِ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وَلِحاءِ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ﭐلْأَشْجارِ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؛</a:t>
            </a:r>
          </a:p>
          <a:p>
            <a:pPr marL="914400" marR="0" lvl="0" indent="-91440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مَرْحَلَةُ ﭐلْكِتابَةِ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ﭐلرَّقْمِيَّةِ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بِـﭐسْتخْدامِ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ﭐلْحَواسيبِ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57487262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836B0D7-516E-2AE8-741F-DD047261035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67929A6-AB8A-FD61-B97F-F0BE3C6951F8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89A0AB2-5451-25C5-F1BC-1A2D7E3548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الثاني : من يقدم لنا جواب مجموعته؟ هل أنتم متفقون؟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DEBFA464-490D-EE40-4133-B1F673AB27B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48C5D99-2432-1AAA-D0DC-B5963B8414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B684534-B637-E7AD-1D1B-D85F5221D0E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DB8AE362-EEDA-37DF-CA62-352A5BFD80F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861A1EB-E279-2169-3BA1-A134813D5F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BB9AC16-F156-26CB-2DDA-B7B54F71659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27061A2C-A86C-5853-19E8-FE4E20D4EA4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0C31A1E-91B1-0850-6DAF-B2BE93A0734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C14AE540-20C3-A532-1D96-71C9FBEEE78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02829E2-1489-747F-6D93-8BF68E1E1C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32373" y="2735244"/>
            <a:ext cx="8145533" cy="2522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1329469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DB5E687-8A8C-E685-1907-4158D1A9C2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0E9E1C96-9E59-BA3F-C0B5-EFCC22683BC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68C428C-3DAE-5DFC-566E-D4931771C6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71C3B29-EEC9-9A45-59B8-88D012E402B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45DFCE11-D701-6500-41A4-3E374FD72D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79EC3571-FFE3-0724-1E79-788F92BFBE1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23CE811-99E9-33B1-F4F2-FA05D8523D9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EFF7C2FC-6138-C321-2F73-06A7D21CBBE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C71FF17-0615-CA83-7FDF-B0B6FE3E360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9C3284F-6A94-430A-3563-D7967AB2197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9135A42-D457-6F98-7682-7B0749F75F0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84530A8A-4DB5-2F12-FA35-08AFE367C8C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8AD810D2-7FFD-4CC9-8833-5349F2B233B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5628" y="2483449"/>
            <a:ext cx="5077091" cy="1233875"/>
          </a:xfrm>
          <a:prstGeom prst="rect">
            <a:avLst/>
          </a:prstGeom>
        </p:spPr>
      </p:pic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0AC6BE16-B007-67AA-069A-248E463B86AA}"/>
              </a:ext>
            </a:extLst>
          </p:cNvPr>
          <p:cNvSpPr txBox="1"/>
          <p:nvPr/>
        </p:nvSpPr>
        <p:spPr>
          <a:xfrm>
            <a:off x="422071" y="3793357"/>
            <a:ext cx="8402842" cy="17366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يَقْصِدُ ﭐلشّاعِرُ أنَّ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ﭐلْإِنْسانَ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تَمَكَّنَ مِنْ نَشْرِ أَفْكارِ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ﭐلْفَلاسِفَةِ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وَﭐلْعُلَماءِ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وَتَوْثيقِها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بِـﭐسْتِخْدامِ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ﭐلْحِبْرِ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وَﭐلْكِتابَةِ</a:t>
            </a:r>
            <a:r>
              <a:rPr kumimoji="0" lang="ar-MA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1609360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54FDAE-3E8A-C6EC-68D3-F1A8C1BB8F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736C586F-B84B-B12D-592D-6EB10FECCEF9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45F877F-FD88-ED87-7426-D0097D347C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F0CD2D8B-AD81-A746-4EBF-FDF546ADF07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144073E-BD61-C6C5-8EC9-F86150A728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019A4AD4-1CE4-D648-442D-4AAFC91F963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61CF255-B1A6-879B-FF96-35E870C7A93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62BCD9C-4239-9B55-B305-00A4084C202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A97A7091-9DEB-F8A1-9E92-30516846533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68C90CC-B458-EF03-7CDF-E055261E6CF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B0BC005-BA22-0535-A8F5-4828E83FCD3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E3ED0BC2-4A15-B618-E19A-E21D166DC5C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ADA68129-2052-DDD7-9E67-6A19ACC1AF31}"/>
              </a:ext>
            </a:extLst>
          </p:cNvPr>
          <p:cNvSpPr txBox="1"/>
          <p:nvPr/>
        </p:nvSpPr>
        <p:spPr>
          <a:xfrm>
            <a:off x="422071" y="3793357"/>
            <a:ext cx="8402842" cy="1736601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يَقْصِدُ ﭐلشّاعِرُ أنَّهُ أَرْسَلَ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ﭐلرَّسائِلَ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ﭐلْمَكْتوبَةَ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لِتَنْتَقِلَ مِنْ مَكانٍ إِلى آخَرَ، وَكَأَنَّها تُسافِرُ لِتَنْشُرَ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ﭐلْمَعْرِفَةَ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3445BD94-F461-38D7-8D17-D05C1E6953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107559" y="2452295"/>
            <a:ext cx="5364814" cy="122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317741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7DD04D8-D79B-51A7-5582-F3F4BDDA6A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6A29FA36-7E15-38CC-8914-E5489EDB457B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C18F7BB-E100-714E-181C-2B93BB27A8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EFEE9EB-BC05-C5F1-B316-2FCEE17625D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5D200670-1062-7523-1DBB-24F2B55061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7360D48-A7D9-0D5D-B424-3D888025857A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94240F3-DC5D-6D61-75EC-662D0C8536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6A3C35A6-4A3D-7028-5D47-7A665A226AC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199CA5E-51E0-559A-6160-90FC708A420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800D72D-D292-AB31-5541-60934CCAD29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C955CAD-E5D1-C46C-F93C-9000443C7F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E5FCA35D-A05D-9D7B-F48B-B0817D3F8F7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CD4F82BB-C48C-2F3B-BDF0-8737CC40574E}"/>
              </a:ext>
            </a:extLst>
          </p:cNvPr>
          <p:cNvSpPr txBox="1"/>
          <p:nvPr/>
        </p:nvSpPr>
        <p:spPr>
          <a:xfrm>
            <a:off x="370579" y="4058295"/>
            <a:ext cx="8402842" cy="2553846"/>
          </a:xfrm>
          <a:prstGeom prst="round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يَقْصِدُ ﭐلشّاعِرُ أنَّ ﭐلْكِتابَةَ هِيَ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ﭐلْوَسيلَةُ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ﭐلْأَسَاسِيَّةُ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لِحِفْظِ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ﭐلْعِلْمِ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وَنَقْلِهِ، وَلَوْلاها لَضاعَتِ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ﭐلْمَعارِفُ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وَﭐلْاِخْتِراعاتُ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بِمُرورِ ﭐلزَّمَنِ.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B14E77B0-1642-D645-63E9-47C211D6313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720226" y="2822567"/>
            <a:ext cx="5752147" cy="1235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63661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EE74C82-3C68-7097-753B-914299BD0A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552091C5-0E81-BCB7-F52A-F5D9FC7D7B2F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C891D8D-23A1-6692-D321-DC3BA2BE2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السؤال الثالث : من يقدم لنا جواب مجموعته؟ هل أنتم متفقون؟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4C6CF369-3D84-1747-3729-3114FFE42F6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FA564B5-A50B-78E8-03E4-BE282CAA7A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D3BA962-90BF-56C4-DFD1-95E1F5877DC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157ADB0-906B-23B2-1EB1-0A63F57486A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0154FC08-20AD-DDCC-3086-89CDF3A549A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63058210-BEB7-0C33-EA12-BFD993048B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A4BAB49-57A1-A17C-F6EE-48456820DBD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0F643AC-3A90-1485-3028-A02D96F9D02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294F895A-C9D3-279A-ABF2-AEA722A00BD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ECA6279D-48C5-1209-5BC0-F549A89DE7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71" y="2673950"/>
            <a:ext cx="8196747" cy="1753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171044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D75D7C6-AE78-F862-CDD9-90929C672C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26BBD32-3CF6-7DAD-F81A-D0F8C69B8D3A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E9F4F63-E9F0-6938-65B9-987163D14F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5C5E07C-962A-8646-243F-0118A237CDD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65BC96A-45C6-F772-A676-FD9A42A43FC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1DABFA9-6462-9C1A-7D45-14B025B3090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8711CB5-EA62-3C0C-EE2A-CE878B7182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D6F0B10-9D56-53BE-95CD-C70ECD6C12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E1BE18E4-C0A6-EDB7-43C2-C032E4CAD0B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936C7A8-0CFB-BD79-815E-081E214F219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E464075-6DD3-6A1B-6291-07D81A18C56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2EFB0CB2-D6DD-0964-AC94-76A8566699F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C75F5DAB-291B-64E5-565A-B64E634561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22071" y="2256327"/>
            <a:ext cx="8196747" cy="1753671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82A9E672-20AE-0D8E-F6CF-10B3B9B7CDF1}"/>
              </a:ext>
            </a:extLst>
          </p:cNvPr>
          <p:cNvSpPr txBox="1"/>
          <p:nvPr/>
        </p:nvSpPr>
        <p:spPr>
          <a:xfrm>
            <a:off x="473626" y="2996454"/>
            <a:ext cx="8196747" cy="3371091"/>
          </a:xfrm>
          <a:prstGeom prst="round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just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يَقْصِدُ ﭐلشّاعِرُ أنَّ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ﭐلحِبْرَ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، ﭐلَّذي كانَ أَداةً أَسَاسِيَّةً لِلكِتابَةِ ، قَدْ تَراجَعَ دَوْرُهُ في ٱلزَّمَنِ ٱلْحَديثِ بِسَبَبِ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ٱلتَّطَوُّرِ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ٱلرَّقْمِيِّ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وَٱسْتِبْدالِهِ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بِـﭐلحَواسيبِ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 فَأَصْبَحَ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ﭐلْحِبْرُ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شَيْئاً مِنَ ٱلْماضي، كَأَنَّهُ ذِكْرى مَرَّتْ </a:t>
            </a:r>
            <a:r>
              <a:rPr kumimoji="0" lang="ar-MA" sz="4800" b="1" i="0" u="none" strike="noStrike" kern="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وَﭐخْتَفَتْ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78903896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1A8BC41-1F6F-2CC1-B5A0-2B9052EA50B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E0D87EB8-C741-895C-BDE6-2D1903EFA7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2288" y="1051258"/>
            <a:ext cx="7886700" cy="720000"/>
          </a:xfrm>
        </p:spPr>
        <p:txBody>
          <a:bodyPr/>
          <a:lstStyle/>
          <a:p>
            <a:r>
              <a:rPr lang="ar-MA" sz="4000" dirty="0">
                <a:solidFill>
                  <a:srgbClr val="424D7C"/>
                </a:solidFill>
              </a:rPr>
              <a:t>ورشة الكتابة </a:t>
            </a:r>
            <a:r>
              <a:rPr lang="fr-MA" sz="4000" dirty="0">
                <a:solidFill>
                  <a:srgbClr val="424D7C"/>
                </a:solidFill>
              </a:rPr>
              <a:t>-</a:t>
            </a:r>
            <a:r>
              <a:rPr lang="ar-MA" sz="4000" dirty="0"/>
              <a:t> </a:t>
            </a:r>
            <a:r>
              <a:rPr lang="ar-MA" sz="4000" dirty="0">
                <a:solidFill>
                  <a:srgbClr val="424D7B"/>
                </a:solidFill>
              </a:rPr>
              <a:t>التراكيب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B0539CC-5072-1797-7F7D-4E40D7EC1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936820"/>
            <a:ext cx="7789894" cy="273509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6B7B0373-6A9E-B5E2-1C43-58E4E5BCBC9B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defPPr>
              <a:defRPr lang="en-US"/>
            </a:defPPr>
            <a:lvl1pPr marL="266700" indent="-266700" algn="r" defTabSz="914400" rtl="1">
              <a:lnSpc>
                <a:spcPct val="100000"/>
              </a:lnSpc>
              <a:spcBef>
                <a:spcPts val="300"/>
              </a:spcBef>
              <a:buClr>
                <a:srgbClr val="424D7B"/>
              </a:buClr>
              <a:buFont typeface="Wingdings" panose="05000000000000000000" pitchFamily="2" charset="2"/>
              <a:buChar char="l"/>
              <a:defRPr sz="2800" b="1">
                <a:solidFill>
                  <a:srgbClr val="424D7B"/>
                </a:solidFill>
                <a:latin typeface="Dosis SemiBold" pitchFamily="2" charset="0"/>
                <a:cs typeface="Microsoft Uighur" panose="02000000000000000000" pitchFamily="2" charset="-78"/>
              </a:defRPr>
            </a:lvl1pPr>
            <a:lvl2pPr indent="0" defTabSz="9144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>
                <a:solidFill>
                  <a:srgbClr val="474F71"/>
                </a:solidFill>
                <a:latin typeface="Dosis SemiBold" pitchFamily="2" charset="0"/>
              </a:defRPr>
            </a:lvl2pPr>
            <a:lvl3pPr marL="1143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lvl="0">
              <a:defRPr/>
            </a:pPr>
            <a:r>
              <a:rPr lang="ar-MA" dirty="0">
                <a:latin typeface="Microsoft Uighur" panose="02000000000000000000" pitchFamily="2" charset="-78"/>
              </a:rPr>
              <a:t>الفعل اللازم و الفعل المتعدي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DB7E8D8D-5442-0397-4A55-E0527B432A95}"/>
              </a:ext>
            </a:extLst>
          </p:cNvPr>
          <p:cNvSpPr txBox="1"/>
          <p:nvPr/>
        </p:nvSpPr>
        <p:spPr>
          <a:xfrm>
            <a:off x="3342962" y="1775538"/>
            <a:ext cx="3932902" cy="661720"/>
          </a:xfrm>
          <a:prstGeom prst="rect">
            <a:avLst/>
          </a:prstGeom>
        </p:spPr>
        <p:txBody>
          <a:bodyPr anchor="ctr"/>
          <a:lstStyle>
            <a:lvl1pPr algn="ctr" defTabSz="914400" rtl="1">
              <a:lnSpc>
                <a:spcPct val="90000"/>
              </a:lnSpc>
              <a:spcBef>
                <a:spcPct val="0"/>
              </a:spcBef>
              <a:buNone/>
              <a:defRPr lang="fr-MA" sz="4000" b="1">
                <a:solidFill>
                  <a:srgbClr val="424D7B"/>
                </a:solidFill>
                <a:latin typeface="Dosis ExtraBold" pitchFamily="2" charset="0"/>
                <a:ea typeface="+mj-ea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ورشة الكتابة </a:t>
            </a:r>
            <a:r>
              <a:rPr lang="fr-MA" sz="2800" dirty="0"/>
              <a:t>-</a:t>
            </a:r>
            <a:r>
              <a:rPr lang="ar-MA" sz="2800" dirty="0"/>
              <a:t> </a:t>
            </a:r>
            <a:r>
              <a:rPr lang="ar-MA" sz="2800" dirty="0">
                <a:latin typeface="Microsoft Uighur" panose="02000000000000000000" pitchFamily="2" charset="-78"/>
              </a:rPr>
              <a:t>التراكيب</a:t>
            </a:r>
            <a:endParaRPr lang="ar-MA" sz="2800" dirty="0"/>
          </a:p>
        </p:txBody>
      </p:sp>
      <p:pic>
        <p:nvPicPr>
          <p:cNvPr id="4" name="Espace réservé pour une image  20">
            <a:extLst>
              <a:ext uri="{FF2B5EF4-FFF2-40B4-BE49-F238E27FC236}">
                <a16:creationId xmlns:a16="http://schemas.microsoft.com/office/drawing/2014/main" xmlns="" id="{DF20D383-1A63-FDCE-DE0B-D08BBA01024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95970" y="1775538"/>
            <a:ext cx="540000" cy="540000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38BB70B-38F1-8697-6A54-87C852EA26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30163" y="1216820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24521C25-4846-D5B7-DDBE-44DDDE4A1F7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" r="-1"/>
          <a:stretch>
            <a:fillRect/>
          </a:stretch>
        </p:blipFill>
        <p:spPr>
          <a:xfrm>
            <a:off x="7277297" y="2045538"/>
            <a:ext cx="594650" cy="75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882159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EDBD8D-9D23-EBA8-C272-B955814FD9A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ADA4675-86E1-EECE-1CDF-C434EBEFA7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087" y="828269"/>
            <a:ext cx="7182677" cy="612000"/>
          </a:xfrm>
        </p:spPr>
        <p:txBody>
          <a:bodyPr>
            <a:no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سنشرع الآن في حصة التراكيب. ستتعرفون خلالها على الفعل اللازم و الفعل المتعدي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و توظفونها لإنتاج جمل مفيدة.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6274160E-481D-0E3C-5490-436A3AC966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5F448630-5130-E8DA-5C3A-A1969F8008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140B0CA7-7DF7-CA8E-4438-A833CB52BCA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019847E1-2243-BD14-61FF-CA79BB4C4B2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C4EE2A1-AAE9-3BD5-31E9-37CB6E37D8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981020B9-5DA8-5B84-A105-B5EAC6C3F88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10B76DF9-D4F8-694C-0583-A7D73D126F8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xmlns="" id="{8D8F1478-5F6E-6B6E-806C-DFD9D9264A8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FA1615AB-CC4E-97A1-22AE-13B58B5AFA9A}"/>
              </a:ext>
            </a:extLst>
          </p:cNvPr>
          <p:cNvSpPr/>
          <p:nvPr/>
        </p:nvSpPr>
        <p:spPr>
          <a:xfrm>
            <a:off x="1181205" y="3537284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اَلْفِعْلُ ٱللّازِمُ وَٱلْفِعْلُ ٱلْمُتَعَدّي</a:t>
            </a:r>
            <a:endParaRPr lang="fr-MA" sz="60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xmlns="" id="{4C4F1140-1305-347A-52DA-5C31CE3E155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821119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8773C4C-D714-939B-F078-03BDF62A53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xmlns="" id="{BF0E93D1-10BC-D74F-84D8-55A3EF1D6C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ستتدربون في هذه الحصة على قراءة فقرة بدقة وسرعة.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</a:t>
            </a: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تابعوا معي</a:t>
            </a:r>
            <a:endParaRPr lang="fr-FR" sz="2400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2146A1C4-3327-1F82-02B5-E69CFB870B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163A3D1-DD8E-A0E6-BB29-C63367D8142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DDB6BAC5-15A7-D4D2-08A0-F3B93603CBA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2E40663-1010-4DDB-3122-2280F1B89F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287BCACB-A217-2B33-6A3E-53CE7DBB507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xmlns="" id="{0507D3CF-31FE-9F17-F78F-D069750C23E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25AAC789-23C1-1882-C787-360D208AE83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E48DD54D-7746-7541-0E36-74B34B32648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2" name="Espace réservé pour une image  5">
            <a:extLst>
              <a:ext uri="{FF2B5EF4-FFF2-40B4-BE49-F238E27FC236}">
                <a16:creationId xmlns:a16="http://schemas.microsoft.com/office/drawing/2014/main" xmlns="" id="{436A501B-4469-5D27-3B4D-D7FCFE3E605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xmlns="" id="{0C3F5BB7-B79E-3F30-1FC6-CB99857AC9A1}"/>
              </a:ext>
            </a:extLst>
          </p:cNvPr>
          <p:cNvSpPr txBox="1"/>
          <p:nvPr/>
        </p:nvSpPr>
        <p:spPr>
          <a:xfrm>
            <a:off x="544786" y="1853731"/>
            <a:ext cx="80544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تُعَدُّ هِجْرَةُ ﭐلْعُقولِ وَﭐلْكَفاءاتِ مِنَ ﭐلظَّواهِرِ ﭐلَّتي تُؤَثِّرُ سَلْباً عَلى تَنْمِيَةِ ﭐلْبُلْدانِ، خَاصَّةً ﭐلدُّوَلَ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ﭐلنَّامِيَةَ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 عِنْدَما يُهاجِرُ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ﭐلْأَطِبّاءُ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، وَﭐلْمُهَنْدِسونَ، وَﭐلْباحِثونَ إِلى دُوَلٍ أُخْرى، تَفْقِدُ أَوْطانُهُمْ مَوارِدَ بَشَرِيَّةً مُهِمَّةً كانَ يُمْكِنُ أَنْ تُساهِمَ في تَطَوُّرِها. يُؤَدّي هَذا إِلى ضُعْفِ ﭐلْخِدْماتِ ﭐلصِّحِّيَّةِ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وَﭐلتَّعْليمِيَّةِ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وَتَراجُعِ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ﭐلاِبْتِكارِ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ﭐلْعِلْمِيِّ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 كَمَا أَنَّ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ﭐلْهِجْرَةَ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تُسَبِّبُ خَسائِرَ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ﭐقْتِصادِيَّةً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، حَيْثُ تَسْتَثْمِرُ ﭐلدُّوَلُ في تَعْليمِ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ﭐلْكَفاءاتِ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، لَكِنَّ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ﭐلْفائِدَةَ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تَعودُ عَلى بُلْدانٍ أُخْرى. </a:t>
            </a:r>
          </a:p>
        </p:txBody>
      </p:sp>
    </p:spTree>
    <p:extLst>
      <p:ext uri="{BB962C8B-B14F-4D97-AF65-F5344CB8AC3E}">
        <p14:creationId xmlns:p14="http://schemas.microsoft.com/office/powerpoint/2010/main" val="2808004177"/>
      </p:ext>
    </p:extLst>
  </p:cSld>
  <p:clrMapOvr>
    <a:masterClrMapping/>
  </p:clrMapOvr>
  <p:transition spd="slow"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8499B6F-AE5D-11EC-8CD1-38CC3D7AC4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F883D6D4-1C08-5244-B64A-A66662EE62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سنتذكر أولا الجملة الفعلية. من منكم يعطينا جملة فعلية؟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42F1C84-8483-211D-B30B-F0EAE1EBC0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0B44318-3F8C-E3E8-101E-A2197A54EAC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921DF8D-B733-4792-3E0F-70A0A36006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5910D0A-D6A6-6362-E0DA-E2829A1132E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98E9CD2-DB1C-2AA0-130D-FFE2AE022A3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4E271E9-D8D6-2E68-7474-1003ABDDA2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E7DBAE7-0D7A-88F8-81F6-7F734E2CC9D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BA424606-D76F-B505-1B86-2321658E2F4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7F01053D-E607-4B30-5789-425EE2AD923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C8123F65-1139-9F5D-8B47-4605D3E0AE1C}"/>
              </a:ext>
            </a:extLst>
          </p:cNvPr>
          <p:cNvSpPr/>
          <p:nvPr/>
        </p:nvSpPr>
        <p:spPr>
          <a:xfrm>
            <a:off x="1181205" y="3537284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 ٱلْفِعْلِيَّةُ</a:t>
            </a:r>
          </a:p>
        </p:txBody>
      </p:sp>
    </p:spTree>
    <p:extLst>
      <p:ext uri="{BB962C8B-B14F-4D97-AF65-F5344CB8AC3E}">
        <p14:creationId xmlns:p14="http://schemas.microsoft.com/office/powerpoint/2010/main" val="422494241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60F5E79-210E-173A-8EDE-666A8B8AD7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5A486BC-B883-327B-437C-D4011808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لاحظوا معي هذه الجمل. من منكم يقرأ؟ لماذا نسميها جملا فعلية؟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E4E0F70-9DED-6A9D-E0E9-62A78F36592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21F26E8-365C-86DD-D5E0-156365B9467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4E87C04-2206-4AF3-9AAC-482572E136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E4B89B0B-5A95-9D44-ACEF-6C6050219C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F5D0F78-7471-AB74-2618-B0A3B0CDC03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EA60856-9DDB-CAE9-6A07-FA6FB676F08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9E8BDFF-D1D2-CAB2-B6A0-2806D3B78D3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6CD8A35-1FFE-09FC-5F46-668318064FE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997732CB-7966-CB6C-8F61-DD3DDCD97BE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3A527C39-B719-69FE-C467-C233A666AC4B}"/>
              </a:ext>
            </a:extLst>
          </p:cNvPr>
          <p:cNvSpPr/>
          <p:nvPr/>
        </p:nvSpPr>
        <p:spPr>
          <a:xfrm>
            <a:off x="1181205" y="2358190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عادَ ٱلْمُسافِرُ.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1B7ED10A-1259-6915-F2AD-39DD954E9B7A}"/>
              </a:ext>
            </a:extLst>
          </p:cNvPr>
          <p:cNvSpPr/>
          <p:nvPr/>
        </p:nvSpPr>
        <p:spPr>
          <a:xfrm>
            <a:off x="1181204" y="3384666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دَوَّنَ ٱلرَّحّالَةُ أَحْداثَ رِحْلَتِهِ 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F7B0258B-A650-126E-A5A5-4A41A6777A95}"/>
              </a:ext>
            </a:extLst>
          </p:cNvPr>
          <p:cNvSpPr/>
          <p:nvPr/>
        </p:nvSpPr>
        <p:spPr>
          <a:xfrm>
            <a:off x="1181204" y="4411142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 ٱلشّابُّ حَقيبَةً.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0DCE4BEF-5E47-6139-B3FF-FF86C541881E}"/>
              </a:ext>
            </a:extLst>
          </p:cNvPr>
          <p:cNvSpPr/>
          <p:nvPr/>
        </p:nvSpPr>
        <p:spPr>
          <a:xfrm>
            <a:off x="1181203" y="5437618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60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نَقَشَ ٱلْإنْسانُ ٱلْحُروفَ عَلى ٱلْخَشَبِ.</a:t>
            </a:r>
          </a:p>
        </p:txBody>
      </p:sp>
    </p:spTree>
    <p:extLst>
      <p:ext uri="{BB962C8B-B14F-4D97-AF65-F5344CB8AC3E}">
        <p14:creationId xmlns:p14="http://schemas.microsoft.com/office/powerpoint/2010/main" val="196065953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22CE07F-B545-DD31-BEC6-83B32715B2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0659B286-B5E6-2752-BEFD-0571C86598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ابحثوا عن الفعل في الجمل التالية؟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049B4BA-D411-7DE2-C1B0-3ECA66A0FF8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0D463B4-8CDE-7BB4-D49D-4389480D432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521F6598-41AB-55A7-33D5-C8AF82F3692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AE47C196-C3D1-9B41-5571-E08C3FA27AE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C423DEF-2CFE-2E47-D96D-423D85B40A2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98C7CFF-231B-6045-06D7-9F1C31B89D2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A4B48294-2BE1-6775-32DC-015714ED760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33F9191B-D4B3-C64A-6F85-036DA3C1D3B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4F0EEB4C-25E8-3D05-042A-13AF74246C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C1616DB8-6C61-D3ED-5451-7E36063D895A}"/>
              </a:ext>
            </a:extLst>
          </p:cNvPr>
          <p:cNvSpPr/>
          <p:nvPr/>
        </p:nvSpPr>
        <p:spPr>
          <a:xfrm>
            <a:off x="1181205" y="2358190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 ٱلْمُسافِرُ.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2B9115B2-4F36-8384-0AE3-6389CEFB734D}"/>
              </a:ext>
            </a:extLst>
          </p:cNvPr>
          <p:cNvSpPr/>
          <p:nvPr/>
        </p:nvSpPr>
        <p:spPr>
          <a:xfrm>
            <a:off x="1181204" y="3384666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دَوَّنَ ٱلرَّحّالَةُ أَحْداثَ رِحْلَتِهِ 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B8F1EDBB-D779-40B4-2DCC-C5A8FD721660}"/>
              </a:ext>
            </a:extLst>
          </p:cNvPr>
          <p:cNvSpPr/>
          <p:nvPr/>
        </p:nvSpPr>
        <p:spPr>
          <a:xfrm>
            <a:off x="1181204" y="4411142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حَمَلَ ٱلشّابُّ حَقيبَةً.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67BC91B3-0A12-92B1-A385-4953BA8408A1}"/>
              </a:ext>
            </a:extLst>
          </p:cNvPr>
          <p:cNvSpPr/>
          <p:nvPr/>
        </p:nvSpPr>
        <p:spPr>
          <a:xfrm>
            <a:off x="1181203" y="5437618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نَقَشَ ٱلْإنْسانُ ٱلْحُروفَ عَلى ٱلْخَشَبِ.</a:t>
            </a:r>
          </a:p>
        </p:txBody>
      </p:sp>
    </p:spTree>
    <p:extLst>
      <p:ext uri="{BB962C8B-B14F-4D97-AF65-F5344CB8AC3E}">
        <p14:creationId xmlns:p14="http://schemas.microsoft.com/office/powerpoint/2010/main" val="306164252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EC432989-F7A7-1F06-8161-802C5C9362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74AA9A2-BA47-BC99-F05C-0205DED56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 يقرأ الأفعال؟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A28B09F-EA04-2EEF-63C8-3D95DE4C98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0DF0E969-99D8-57BA-F2A5-7DC988E1E1E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72833D99-2328-ECD6-CDAB-22AD2E1CA9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D5BE6792-BB0C-CB54-F49A-1074C52A57A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00A4942-028F-9E07-40B1-38C4B04E50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56186B69-9E06-5576-A008-DDE96C48A83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3C682E5-664E-4DF2-7E73-E3DB84BEE51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8913D99-7317-0A59-0D58-E4C8E71A8F0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C392791E-C256-A5F4-1B83-320BE654C36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xmlns="" id="{DA741C76-6E99-45A9-B43F-47A419A5FE18}"/>
              </a:ext>
            </a:extLst>
          </p:cNvPr>
          <p:cNvSpPr/>
          <p:nvPr/>
        </p:nvSpPr>
        <p:spPr>
          <a:xfrm>
            <a:off x="1181205" y="2358190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ٱلْمُسافِرُ.</a:t>
            </a:r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917CD900-5589-EB17-2D97-6E3AAAD2B8C6}"/>
              </a:ext>
            </a:extLst>
          </p:cNvPr>
          <p:cNvSpPr/>
          <p:nvPr/>
        </p:nvSpPr>
        <p:spPr>
          <a:xfrm>
            <a:off x="1181204" y="3384666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دَوَّنَ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ٱلرَّحّالَةُ أَحْداثَ رِحْلَتِهِ .</a:t>
            </a:r>
          </a:p>
        </p:txBody>
      </p:sp>
      <p:sp>
        <p:nvSpPr>
          <p:cNvPr id="12" name="Rectangle : coins arrondis 11">
            <a:extLst>
              <a:ext uri="{FF2B5EF4-FFF2-40B4-BE49-F238E27FC236}">
                <a16:creationId xmlns:a16="http://schemas.microsoft.com/office/drawing/2014/main" xmlns="" id="{05EDD6B3-992B-1218-C862-8DC20B258EE9}"/>
              </a:ext>
            </a:extLst>
          </p:cNvPr>
          <p:cNvSpPr/>
          <p:nvPr/>
        </p:nvSpPr>
        <p:spPr>
          <a:xfrm>
            <a:off x="1181204" y="4411142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حَمَلَ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ٱلشّابُّ حَقيبَةً.</a:t>
            </a:r>
          </a:p>
        </p:txBody>
      </p: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xmlns="" id="{F5D2FBC2-ADB9-D53D-A909-744B4631678F}"/>
              </a:ext>
            </a:extLst>
          </p:cNvPr>
          <p:cNvSpPr/>
          <p:nvPr/>
        </p:nvSpPr>
        <p:spPr>
          <a:xfrm>
            <a:off x="1181203" y="5437618"/>
            <a:ext cx="696704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نَقَشَ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ٱلْإنْسانُ ٱلْحُروفَ عَلى ٱلْخَشَبِ.</a:t>
            </a:r>
          </a:p>
        </p:txBody>
      </p:sp>
    </p:spTree>
    <p:extLst>
      <p:ext uri="{BB962C8B-B14F-4D97-AF65-F5344CB8AC3E}">
        <p14:creationId xmlns:p14="http://schemas.microsoft.com/office/powerpoint/2010/main" val="1772409565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A75CBEA-F393-5105-39A6-5DD4F6297D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6AB2ADA-B1E1-3071-8596-42E9FAEA16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معي لتتعلموا  كيف تميزون  بين الفعل اللازم و الفعل المتعدي.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A9537B4-74BD-F20E-50C5-02CB5E0E053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9974DA8-7806-4030-4577-3147100F9B8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42AB3B9F-A606-0492-1686-4D8599DC7F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9F925710-E7D5-4F74-AFA3-6F1179B53CD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5956AC0C-D834-C350-FD3C-AB1FD06EA25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482546EB-9FB9-5D7F-F2B4-9FC0397BDCC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24BB9B6-A9D9-6777-DD5D-E2BFF2E4235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1657B31-84D1-B68B-4760-2BB0ECC7FC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3E0302F9-8E5D-0880-1946-9C61B366ABB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3C423E6F-E2F8-2C55-6C65-FCCE039447D0}"/>
              </a:ext>
            </a:extLst>
          </p:cNvPr>
          <p:cNvSpPr/>
          <p:nvPr/>
        </p:nvSpPr>
        <p:spPr>
          <a:xfrm>
            <a:off x="4847692" y="3677652"/>
            <a:ext cx="3851942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اَلْفِعْلُ 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ٱللّازِمُ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417D343C-C131-A7E6-FF42-1A158E702B35}"/>
              </a:ext>
            </a:extLst>
          </p:cNvPr>
          <p:cNvSpPr/>
          <p:nvPr/>
        </p:nvSpPr>
        <p:spPr>
          <a:xfrm>
            <a:off x="632373" y="3677652"/>
            <a:ext cx="3851942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اَلْفِعْلُ  </a:t>
            </a:r>
            <a:r>
              <a:rPr lang="ar-MA" sz="60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ٱلْمُتَعَدّيُ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F3D70E5-167F-0710-CE10-FE30F72B01B9}"/>
              </a:ext>
            </a:extLst>
          </p:cNvPr>
          <p:cNvSpPr txBox="1"/>
          <p:nvPr/>
        </p:nvSpPr>
        <p:spPr>
          <a:xfrm>
            <a:off x="4157275" y="2160580"/>
            <a:ext cx="10584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dirty="0"/>
              <a:t>؟</a:t>
            </a:r>
            <a:endParaRPr lang="fr-MA" sz="7200" dirty="0"/>
          </a:p>
        </p:txBody>
      </p:sp>
    </p:spTree>
    <p:extLst>
      <p:ext uri="{BB962C8B-B14F-4D97-AF65-F5344CB8AC3E}">
        <p14:creationId xmlns:p14="http://schemas.microsoft.com/office/powerpoint/2010/main" val="1594522091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940A070-3C34-29CC-B19E-63F69189D0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DCBBAF4B-E967-B59E-038F-6E0B64A170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أولا : أخدد الفعل في الجملة. . عاد / حمل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5A8CA9F-AB9A-FEC7-D08D-05654140606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0C35213-8B4E-F047-D0E2-A7616E1E633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69D46FE2-BB44-0848-3500-313D9D0292B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F5F302C5-079C-CCD0-105E-BDBDFA7FE9B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2E11BE1F-6A38-DF58-7FDA-82053143B7E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3DA12C3-452D-210F-B86D-3B46BBF029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981B8E59-31D4-7E3D-072B-C3A9A6E7481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EFD6356-ECF3-2430-52AB-B2DDF880CC2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CDD3D34A-C755-4651-221F-5DBF108C3EC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5100E515-3893-3643-F942-9866F4A4649D}"/>
              </a:ext>
            </a:extLst>
          </p:cNvPr>
          <p:cNvSpPr/>
          <p:nvPr/>
        </p:nvSpPr>
        <p:spPr>
          <a:xfrm>
            <a:off x="4847692" y="3677652"/>
            <a:ext cx="3851942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ٱلْمُسافِرُ.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13B4FA3A-61F4-AFE8-BBD0-CF0D8E7E5912}"/>
              </a:ext>
            </a:extLst>
          </p:cNvPr>
          <p:cNvSpPr/>
          <p:nvPr/>
        </p:nvSpPr>
        <p:spPr>
          <a:xfrm>
            <a:off x="632372" y="3677652"/>
            <a:ext cx="393962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حَمَلَ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ٱلشّابُّ حَقيبَةً.</a:t>
            </a:r>
          </a:p>
        </p:txBody>
      </p:sp>
    </p:spTree>
    <p:extLst>
      <p:ext uri="{BB962C8B-B14F-4D97-AF65-F5344CB8AC3E}">
        <p14:creationId xmlns:p14="http://schemas.microsoft.com/office/powerpoint/2010/main" val="558427589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B9A0F776-C40A-03DA-2B34-0C6F62DFE1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45F416E-9B49-97EC-177E-748087B7FB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ثانيا :  أحدد عناصر الجملة الفعلية .  من يحدد عناصر كل جملة ؟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A94B7F7-AA2F-C3ED-ADCD-539C70BDA3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E79CDAE-077D-7B76-82CA-455A37280A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75B86822-FBC9-C23E-97A6-529498B6B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9773C948-BDE9-E945-9579-17F1FEF39E8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F63B8A6-6C34-4D87-CFAB-34E19846057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E9CC51EB-DD82-D9E1-93F1-31D00E80ED5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D6DF1308-6ABA-7115-0AEF-04E072263F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67BBBF5D-BBF3-AAF9-A4B4-47F95E0DFE4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9B511159-7D58-9B0F-17DA-2AE0409551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F63E021C-315D-7B6B-C373-5CA24CB6727E}"/>
              </a:ext>
            </a:extLst>
          </p:cNvPr>
          <p:cNvSpPr/>
          <p:nvPr/>
        </p:nvSpPr>
        <p:spPr>
          <a:xfrm>
            <a:off x="4847692" y="3677652"/>
            <a:ext cx="3851942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ٱلْمُسافِرُ.</a:t>
            </a:r>
          </a:p>
        </p:txBody>
      </p:sp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A603DB18-47CC-6B2E-A252-B4AB28117AD5}"/>
              </a:ext>
            </a:extLst>
          </p:cNvPr>
          <p:cNvSpPr/>
          <p:nvPr/>
        </p:nvSpPr>
        <p:spPr>
          <a:xfrm>
            <a:off x="632372" y="3677652"/>
            <a:ext cx="3939627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حَمَلَ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ٱلشّابُّ حَقيبَةً.</a:t>
            </a:r>
          </a:p>
        </p:txBody>
      </p:sp>
    </p:spTree>
    <p:extLst>
      <p:ext uri="{BB962C8B-B14F-4D97-AF65-F5344CB8AC3E}">
        <p14:creationId xmlns:p14="http://schemas.microsoft.com/office/powerpoint/2010/main" val="3613268019"/>
      </p:ext>
    </p:extLst>
  </p:cSld>
  <p:clrMapOvr>
    <a:masterClrMapping/>
  </p:clrMapOvr>
  <p:transition spd="slow"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17B2FEC-5AA9-B400-080A-4A45A489F1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539E5D0B-160E-7058-8945-3ADD291F93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عناصر الجملة الأولى؟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ينبه الأستاذ(ة) أن الفعل عاد  اقتصر فقط على الفاعل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6DFFF92A-B447-80D6-F20A-BBF668788BA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056E51D-1F40-B43D-F60A-3E61D39C00A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A5FE336-4931-5772-69DB-F33197234AC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EA6D88A-D12A-A01B-654D-DF840A0411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AC9A73CB-CF83-6C79-558D-87A1C44692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1E2353D-D9A0-C11B-844A-E8A4F5B9C6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CD794673-8680-43E4-EC6D-0269D26D2E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E340EB47-AB5A-7AFF-9716-12F23C4C705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58F82370-69B4-1F31-7DC3-2F110E7B474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BD0E7E3A-33C8-F295-6C17-7AFC0282B782}"/>
              </a:ext>
            </a:extLst>
          </p:cNvPr>
          <p:cNvSpPr/>
          <p:nvPr/>
        </p:nvSpPr>
        <p:spPr>
          <a:xfrm>
            <a:off x="3126985" y="2105288"/>
            <a:ext cx="2948539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ٱلْمُسافِرُ.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07C9BFDD-1F52-86DE-C136-CCE5795CB2AC}"/>
              </a:ext>
            </a:extLst>
          </p:cNvPr>
          <p:cNvSpPr/>
          <p:nvPr/>
        </p:nvSpPr>
        <p:spPr>
          <a:xfrm>
            <a:off x="5053265" y="3461081"/>
            <a:ext cx="1510329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EE18A406-B9BC-F936-0107-49DE2A56C04B}"/>
              </a:ext>
            </a:extLst>
          </p:cNvPr>
          <p:cNvSpPr/>
          <p:nvPr/>
        </p:nvSpPr>
        <p:spPr>
          <a:xfrm>
            <a:off x="2528496" y="3461081"/>
            <a:ext cx="1974286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ٱلْمُسافِرُ.</a:t>
            </a: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xmlns="" id="{3848DF4E-B2BD-32DF-EBE3-513DCDFCD055}"/>
              </a:ext>
            </a:extLst>
          </p:cNvPr>
          <p:cNvSpPr txBox="1"/>
          <p:nvPr/>
        </p:nvSpPr>
        <p:spPr>
          <a:xfrm>
            <a:off x="4585351" y="3576692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91EC60A5-6655-19D4-815B-8C70D88230EA}"/>
              </a:ext>
            </a:extLst>
          </p:cNvPr>
          <p:cNvSpPr txBox="1"/>
          <p:nvPr/>
        </p:nvSpPr>
        <p:spPr>
          <a:xfrm>
            <a:off x="5148293" y="5055416"/>
            <a:ext cx="144394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BBC8246D-17C0-9994-1FA2-E235708FF8EA}"/>
              </a:ext>
            </a:extLst>
          </p:cNvPr>
          <p:cNvSpPr txBox="1"/>
          <p:nvPr/>
        </p:nvSpPr>
        <p:spPr>
          <a:xfrm>
            <a:off x="2669014" y="5092738"/>
            <a:ext cx="1946362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فاعِلٌ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2D3988D2-64CE-5028-D98B-CBA06B432D62}"/>
              </a:ext>
            </a:extLst>
          </p:cNvPr>
          <p:cNvSpPr txBox="1"/>
          <p:nvPr/>
        </p:nvSpPr>
        <p:spPr>
          <a:xfrm>
            <a:off x="4670846" y="5231093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2" name="Flèche : gauche 11">
            <a:extLst>
              <a:ext uri="{FF2B5EF4-FFF2-40B4-BE49-F238E27FC236}">
                <a16:creationId xmlns:a16="http://schemas.microsoft.com/office/drawing/2014/main" xmlns="" id="{05D9A4B3-F006-7375-6FDE-4F4AD53765CE}"/>
              </a:ext>
            </a:extLst>
          </p:cNvPr>
          <p:cNvSpPr/>
          <p:nvPr/>
        </p:nvSpPr>
        <p:spPr>
          <a:xfrm rot="16200000" flipV="1">
            <a:off x="5708533" y="4522951"/>
            <a:ext cx="323460" cy="194570"/>
          </a:xfrm>
          <a:prstGeom prst="left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Flèche : gauche 12">
            <a:extLst>
              <a:ext uri="{FF2B5EF4-FFF2-40B4-BE49-F238E27FC236}">
                <a16:creationId xmlns:a16="http://schemas.microsoft.com/office/drawing/2014/main" xmlns="" id="{E87FA67A-004B-37FC-8C22-0E0C8FA54E73}"/>
              </a:ext>
            </a:extLst>
          </p:cNvPr>
          <p:cNvSpPr/>
          <p:nvPr/>
        </p:nvSpPr>
        <p:spPr>
          <a:xfrm rot="16200000" flipV="1">
            <a:off x="3452693" y="4535290"/>
            <a:ext cx="323460" cy="194570"/>
          </a:xfrm>
          <a:prstGeom prst="left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xmlns="" id="{92678EB3-AF37-A397-F92E-DD37F89F64D8}"/>
              </a:ext>
            </a:extLst>
          </p:cNvPr>
          <p:cNvSpPr/>
          <p:nvPr/>
        </p:nvSpPr>
        <p:spPr>
          <a:xfrm rot="16200000">
            <a:off x="4481530" y="2169632"/>
            <a:ext cx="508040" cy="207485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672683613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F831D52-56E6-D98A-9D6C-07FA6C0C5C2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84FD373-6F31-771C-9A86-A04AB7C824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عناصر الجملة الثانية؟</a:t>
            </a:r>
            <a:b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</a:br>
            <a:r>
              <a:rPr lang="ar-MA" sz="2400" i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ينبه الأستاذ(ة) إلى أن الفعل حمل احتاج للمفعول به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779458A-2D01-EDBF-D11C-0B62C31F71A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A6DF9E3A-8938-B242-56B2-D128217D30D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13EB86F7-C2D4-EEF5-1A99-A2F85B730B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1C546581-4E62-8EA7-09C5-35374922F0C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1768379A-F0E3-0760-BAA4-D945A6FBE1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4E93588-DC91-B9E9-8DD9-404194123AE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77925AF0-F9A2-AD83-EA6A-9DE04B6510E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90DC9D22-2961-1953-62B6-98E8F950A6F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4D743166-6C3A-0892-8738-31ED13226A9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7425F016-6197-8F8F-5816-FF5243A022D4}"/>
              </a:ext>
            </a:extLst>
          </p:cNvPr>
          <p:cNvSpPr/>
          <p:nvPr/>
        </p:nvSpPr>
        <p:spPr>
          <a:xfrm>
            <a:off x="3383071" y="3605462"/>
            <a:ext cx="1942171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ٱلشّابُّ </a:t>
            </a:r>
          </a:p>
        </p:txBody>
      </p:sp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7A5BD032-35EC-2F90-44D7-41A2BF1AA8A4}"/>
              </a:ext>
            </a:extLst>
          </p:cNvPr>
          <p:cNvSpPr/>
          <p:nvPr/>
        </p:nvSpPr>
        <p:spPr>
          <a:xfrm>
            <a:off x="2250124" y="2143735"/>
            <a:ext cx="3939079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حَمَلَ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ٱلشّابُّ حَقيبَةً.</a:t>
            </a:r>
          </a:p>
        </p:txBody>
      </p:sp>
      <p:sp>
        <p:nvSpPr>
          <p:cNvPr id="5" name="Rectangle : coins arrondis 4">
            <a:extLst>
              <a:ext uri="{FF2B5EF4-FFF2-40B4-BE49-F238E27FC236}">
                <a16:creationId xmlns:a16="http://schemas.microsoft.com/office/drawing/2014/main" xmlns="" id="{BF94DC35-1314-FD5F-08DD-4F89FFAF6B43}"/>
              </a:ext>
            </a:extLst>
          </p:cNvPr>
          <p:cNvSpPr/>
          <p:nvPr/>
        </p:nvSpPr>
        <p:spPr>
          <a:xfrm>
            <a:off x="5916709" y="3605462"/>
            <a:ext cx="1323474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حَمَلَ</a:t>
            </a:r>
            <a:endParaRPr kumimoji="0" lang="ar-MA" sz="60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6" name="Rectangle : coins arrondis 5">
            <a:extLst>
              <a:ext uri="{FF2B5EF4-FFF2-40B4-BE49-F238E27FC236}">
                <a16:creationId xmlns:a16="http://schemas.microsoft.com/office/drawing/2014/main" xmlns="" id="{457801CE-CB18-0623-3831-39360C4CA1CF}"/>
              </a:ext>
            </a:extLst>
          </p:cNvPr>
          <p:cNvSpPr/>
          <p:nvPr/>
        </p:nvSpPr>
        <p:spPr>
          <a:xfrm>
            <a:off x="892720" y="3605462"/>
            <a:ext cx="2076508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حَقيبَةً.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xmlns="" id="{1374D7C9-B130-3E36-5644-6D8975F65093}"/>
              </a:ext>
            </a:extLst>
          </p:cNvPr>
          <p:cNvSpPr/>
          <p:nvPr/>
        </p:nvSpPr>
        <p:spPr>
          <a:xfrm rot="16200000">
            <a:off x="4096954" y="1475781"/>
            <a:ext cx="370866" cy="353557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MA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FD602DA2-0171-15AE-4BF5-1875F353F491}"/>
              </a:ext>
            </a:extLst>
          </p:cNvPr>
          <p:cNvSpPr txBox="1"/>
          <p:nvPr/>
        </p:nvSpPr>
        <p:spPr>
          <a:xfrm>
            <a:off x="5334184" y="3672951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xmlns="" id="{B8741C1D-8399-7D9B-1E39-B94BC181C521}"/>
              </a:ext>
            </a:extLst>
          </p:cNvPr>
          <p:cNvSpPr txBox="1"/>
          <p:nvPr/>
        </p:nvSpPr>
        <p:spPr>
          <a:xfrm>
            <a:off x="2972105" y="3652560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39A09EC3-B3B0-C651-974C-078DBEA08EA0}"/>
              </a:ext>
            </a:extLst>
          </p:cNvPr>
          <p:cNvSpPr txBox="1"/>
          <p:nvPr/>
        </p:nvSpPr>
        <p:spPr>
          <a:xfrm>
            <a:off x="5858160" y="5055416"/>
            <a:ext cx="144394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xmlns="" id="{4DACF8A3-8DA1-FF74-C880-212EED8E1B51}"/>
              </a:ext>
            </a:extLst>
          </p:cNvPr>
          <p:cNvSpPr txBox="1"/>
          <p:nvPr/>
        </p:nvSpPr>
        <p:spPr>
          <a:xfrm>
            <a:off x="3394081" y="5092738"/>
            <a:ext cx="193116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فاعِلٌ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D14454EA-FC46-DF52-61B3-5DD3A7EA79D6}"/>
              </a:ext>
            </a:extLst>
          </p:cNvPr>
          <p:cNvSpPr txBox="1"/>
          <p:nvPr/>
        </p:nvSpPr>
        <p:spPr>
          <a:xfrm>
            <a:off x="5380713" y="5231093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xmlns="" id="{FE7147BA-C1FE-CD09-CC6B-6F989BB5BE84}"/>
              </a:ext>
            </a:extLst>
          </p:cNvPr>
          <p:cNvSpPr txBox="1"/>
          <p:nvPr/>
        </p:nvSpPr>
        <p:spPr>
          <a:xfrm>
            <a:off x="892720" y="5055416"/>
            <a:ext cx="2076508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مَفْعولٌ بِهِ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1166665D-ABE8-C3EA-0DA6-2BFB519EDA60}"/>
              </a:ext>
            </a:extLst>
          </p:cNvPr>
          <p:cNvSpPr txBox="1"/>
          <p:nvPr/>
        </p:nvSpPr>
        <p:spPr>
          <a:xfrm>
            <a:off x="2910230" y="5227080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17" name="Flèche : gauche 16">
            <a:extLst>
              <a:ext uri="{FF2B5EF4-FFF2-40B4-BE49-F238E27FC236}">
                <a16:creationId xmlns:a16="http://schemas.microsoft.com/office/drawing/2014/main" xmlns="" id="{05BB1C6E-ECA2-5B9D-AB48-74CEA87FD89D}"/>
              </a:ext>
            </a:extLst>
          </p:cNvPr>
          <p:cNvSpPr/>
          <p:nvPr/>
        </p:nvSpPr>
        <p:spPr>
          <a:xfrm rot="16200000" flipV="1">
            <a:off x="6448453" y="4684681"/>
            <a:ext cx="323460" cy="194570"/>
          </a:xfrm>
          <a:prstGeom prst="left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Flèche : gauche 17">
            <a:extLst>
              <a:ext uri="{FF2B5EF4-FFF2-40B4-BE49-F238E27FC236}">
                <a16:creationId xmlns:a16="http://schemas.microsoft.com/office/drawing/2014/main" xmlns="" id="{CC57FC1F-FB30-C110-9C2A-8FD0B6ECBE22}"/>
              </a:ext>
            </a:extLst>
          </p:cNvPr>
          <p:cNvSpPr/>
          <p:nvPr/>
        </p:nvSpPr>
        <p:spPr>
          <a:xfrm rot="16200000" flipV="1">
            <a:off x="4211996" y="4684681"/>
            <a:ext cx="323460" cy="194570"/>
          </a:xfrm>
          <a:prstGeom prst="left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Flèche : gauche 18">
            <a:extLst>
              <a:ext uri="{FF2B5EF4-FFF2-40B4-BE49-F238E27FC236}">
                <a16:creationId xmlns:a16="http://schemas.microsoft.com/office/drawing/2014/main" xmlns="" id="{9DBF7052-17C6-AF20-E8C2-C6EDBBBB9B39}"/>
              </a:ext>
            </a:extLst>
          </p:cNvPr>
          <p:cNvSpPr/>
          <p:nvPr/>
        </p:nvSpPr>
        <p:spPr>
          <a:xfrm rot="16200000" flipV="1">
            <a:off x="1769244" y="4684681"/>
            <a:ext cx="323460" cy="194570"/>
          </a:xfrm>
          <a:prstGeom prst="leftArrow">
            <a:avLst/>
          </a:prstGeom>
          <a:solidFill>
            <a:sysClr val="windowText" lastClr="000000"/>
          </a:solidFill>
          <a:ln w="12700" cap="flat" cmpd="sng" algn="ctr">
            <a:solidFill>
              <a:srgbClr val="4472C4">
                <a:shade val="15000"/>
              </a:srgb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4468089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9723DF1-78C1-BA19-A743-735ADC5BCE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BEAC779C-7CEB-5747-F848-7ABCEA2C08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لم يكن الفعل محتاجا للمفعول به، فهو فعل لازم. من يعطي جملة بفعل لازم 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B843A6A-EEBF-5534-300E-06A7EA72D5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02280EA-8704-8E5B-5686-83F58C38541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98120E13-7953-40E2-DED3-299389B938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7E3883C5-7443-0287-6991-C16C1FDD20F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BF1BA0C4-A516-E2EB-BC5E-688AB5AD3CC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4227BF8-CC76-863D-3E12-9A4C57C52A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15486A44-5AA0-5D33-D3C0-4859D168105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81DD7E15-C0C4-1DBD-5282-6C65EDEC2D5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6021098D-91D0-5825-EAA6-CC85ACA2ABA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Rectangle : coins arrondis 1">
            <a:extLst>
              <a:ext uri="{FF2B5EF4-FFF2-40B4-BE49-F238E27FC236}">
                <a16:creationId xmlns:a16="http://schemas.microsoft.com/office/drawing/2014/main" xmlns="" id="{6DD8AB76-D73D-B53D-4F40-CBACA7C50E3E}"/>
              </a:ext>
            </a:extLst>
          </p:cNvPr>
          <p:cNvSpPr/>
          <p:nvPr/>
        </p:nvSpPr>
        <p:spPr>
          <a:xfrm>
            <a:off x="3126985" y="2730931"/>
            <a:ext cx="2948539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عادَ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ٱلْمُسافِرُ.</a:t>
            </a: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2EF8249D-45C9-6A87-3608-4CA64E7BDE61}"/>
              </a:ext>
            </a:extLst>
          </p:cNvPr>
          <p:cNvSpPr txBox="1"/>
          <p:nvPr/>
        </p:nvSpPr>
        <p:spPr>
          <a:xfrm>
            <a:off x="5148293" y="4153042"/>
            <a:ext cx="2491760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 </a:t>
            </a: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لازِمٌ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9" name="Google Shape;452;p158">
            <a:extLst>
              <a:ext uri="{FF2B5EF4-FFF2-40B4-BE49-F238E27FC236}">
                <a16:creationId xmlns:a16="http://schemas.microsoft.com/office/drawing/2014/main" xmlns="" id="{AFA327B3-DF63-FAA8-C3AF-EA2104177FA0}"/>
              </a:ext>
            </a:extLst>
          </p:cNvPr>
          <p:cNvSpPr txBox="1"/>
          <p:nvPr/>
        </p:nvSpPr>
        <p:spPr>
          <a:xfrm>
            <a:off x="2669014" y="4190364"/>
            <a:ext cx="1946362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فاعِلٌ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xmlns="" id="{90D03FC9-E64D-7643-9F90-3F4919EC5C13}"/>
              </a:ext>
            </a:extLst>
          </p:cNvPr>
          <p:cNvSpPr txBox="1"/>
          <p:nvPr/>
        </p:nvSpPr>
        <p:spPr>
          <a:xfrm>
            <a:off x="4670846" y="4328719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Accolade fermante 17">
            <a:extLst>
              <a:ext uri="{FF2B5EF4-FFF2-40B4-BE49-F238E27FC236}">
                <a16:creationId xmlns:a16="http://schemas.microsoft.com/office/drawing/2014/main" xmlns="" id="{9FB39E20-C22F-BBA2-EEE0-F3229208E949}"/>
              </a:ext>
            </a:extLst>
          </p:cNvPr>
          <p:cNvSpPr/>
          <p:nvPr/>
        </p:nvSpPr>
        <p:spPr>
          <a:xfrm rot="16200000">
            <a:off x="4481530" y="2795275"/>
            <a:ext cx="508040" cy="2074857"/>
          </a:xfrm>
          <a:prstGeom prst="rightBrac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80454535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3C2F8EE4-BC55-D7F6-E189-FD4CEBAB4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3B2EAAEF-D2EC-6D42-8D5B-134CEC9C0D0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سنمر لتحدي الطلاقة. سأسحب 5 بطاقات تحمل أسماء 5 متعلمين.  سأنادي على المتعلم الأول ليقرأ النص بطلاقة</a:t>
            </a:r>
            <a:r>
              <a:rPr lang="ar-MA" sz="18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  <a:endParaRPr lang="fr-FR" sz="18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10A4D2C9-DE76-6D87-2744-3021A4F5C1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16E31AD-4462-C868-F895-E393B94A42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D0BA3F3-3BFA-666D-A064-FBD87D28735C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2E238DD-609B-106C-FDB1-D36FC7DB7F73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3DA12B3D-1FD5-7107-7A71-5CC0041624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568ACE7-8632-317D-C59A-26C841BB34C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9FE21F5-7753-5570-04CF-592965DE224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72E5F2B0-0E8F-5518-9813-516D490532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6C8E605A-24F6-ABA2-1993-74CFC017A98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7E042868-41E5-754A-0C7D-5AC36676B0A1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7" name="Espace réservé pour une image  5">
            <a:extLst>
              <a:ext uri="{FF2B5EF4-FFF2-40B4-BE49-F238E27FC236}">
                <a16:creationId xmlns:a16="http://schemas.microsoft.com/office/drawing/2014/main" xmlns="" id="{96DE2C10-F8A4-6ACF-62DF-9167839EAB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858066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078BB0-2D10-1ED7-7C42-539E96384D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F300AD6-D79A-5766-D191-956A685700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إذا احتاج الفعل للمفعول به، فهو فعل متعد. من يعطي جملة بفعل متعد</a:t>
            </a:r>
          </a:p>
        </p:txBody>
      </p:sp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B024D7B-8AE9-8465-70B6-9168EC795F5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DE82B32E-DC82-2752-F537-CDD37618C6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0D85E0A7-E878-5EB0-DB51-B5BBE50D876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C230C285-2CCE-7228-7017-4A30B7386E8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0F0583ED-26B5-043E-465F-CD230CCE020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32A47316-8445-FD4E-4E46-49C3B9C01B7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0CC8955-644A-B908-CA4C-C4164E6FD88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4E598A78-7D63-E0C8-50CD-73ABBFA751E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BB5AC6CF-6CB3-D353-B3EF-C598AFDA99E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4" name="Rectangle : coins arrondis 3">
            <a:extLst>
              <a:ext uri="{FF2B5EF4-FFF2-40B4-BE49-F238E27FC236}">
                <a16:creationId xmlns:a16="http://schemas.microsoft.com/office/drawing/2014/main" xmlns="" id="{DA839736-3E16-09BA-301B-75EC9F280191}"/>
              </a:ext>
            </a:extLst>
          </p:cNvPr>
          <p:cNvSpPr/>
          <p:nvPr/>
        </p:nvSpPr>
        <p:spPr>
          <a:xfrm>
            <a:off x="2250124" y="2697189"/>
            <a:ext cx="3939079" cy="91440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حَمَلَ</a:t>
            </a:r>
            <a:r>
              <a:rPr kumimoji="0" lang="ar-MA" sz="60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ٱلشّابُّ حَقيبَةً.</a:t>
            </a:r>
          </a:p>
        </p:txBody>
      </p:sp>
      <p:sp>
        <p:nvSpPr>
          <p:cNvPr id="7" name="Accolade fermante 6">
            <a:extLst>
              <a:ext uri="{FF2B5EF4-FFF2-40B4-BE49-F238E27FC236}">
                <a16:creationId xmlns:a16="http://schemas.microsoft.com/office/drawing/2014/main" xmlns="" id="{E8D899C8-27AD-ED03-DFF7-BE63F79920C9}"/>
              </a:ext>
            </a:extLst>
          </p:cNvPr>
          <p:cNvSpPr/>
          <p:nvPr/>
        </p:nvSpPr>
        <p:spPr>
          <a:xfrm rot="16200000">
            <a:off x="4096954" y="2029235"/>
            <a:ext cx="370866" cy="3535572"/>
          </a:xfrm>
          <a:prstGeom prst="rightBrace">
            <a:avLst>
              <a:gd name="adj1" fmla="val 0"/>
              <a:gd name="adj2" fmla="val 50000"/>
            </a:avLst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Google Shape;452;p158">
            <a:extLst>
              <a:ext uri="{FF2B5EF4-FFF2-40B4-BE49-F238E27FC236}">
                <a16:creationId xmlns:a16="http://schemas.microsoft.com/office/drawing/2014/main" xmlns="" id="{C2ADA08A-47E5-11F3-9413-C91D2726CA53}"/>
              </a:ext>
            </a:extLst>
          </p:cNvPr>
          <p:cNvSpPr txBox="1"/>
          <p:nvPr/>
        </p:nvSpPr>
        <p:spPr>
          <a:xfrm>
            <a:off x="5858160" y="4056793"/>
            <a:ext cx="1931161" cy="919356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lvl="0" defTabSz="914400"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</a:t>
            </a:r>
            <a:r>
              <a:rPr lang="ar-MA" b="1" dirty="0">
                <a:solidFill>
                  <a:srgbClr val="C00000"/>
                </a:solidFill>
                <a:sym typeface="Sakkal Majalla"/>
              </a:rPr>
              <a:t>مُتَعَدٍّ</a:t>
            </a:r>
            <a:endParaRPr kumimoji="0" lang="ar-MA" sz="4800" b="1" i="0" u="none" strike="noStrike" kern="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2" name="Google Shape;452;p158">
            <a:extLst>
              <a:ext uri="{FF2B5EF4-FFF2-40B4-BE49-F238E27FC236}">
                <a16:creationId xmlns:a16="http://schemas.microsoft.com/office/drawing/2014/main" xmlns="" id="{A21147C8-40E5-E32C-90B8-F58B47CC402B}"/>
              </a:ext>
            </a:extLst>
          </p:cNvPr>
          <p:cNvSpPr txBox="1"/>
          <p:nvPr/>
        </p:nvSpPr>
        <p:spPr>
          <a:xfrm>
            <a:off x="3394081" y="4094115"/>
            <a:ext cx="1931161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فاعِلٌ</a:t>
            </a:r>
            <a:endParaRPr kumimoji="0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xmlns="" id="{CCA5A2C3-8F5B-A491-529F-830C0FEED658}"/>
              </a:ext>
            </a:extLst>
          </p:cNvPr>
          <p:cNvSpPr txBox="1"/>
          <p:nvPr/>
        </p:nvSpPr>
        <p:spPr>
          <a:xfrm>
            <a:off x="5380713" y="4232470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Google Shape;452;p158">
            <a:extLst>
              <a:ext uri="{FF2B5EF4-FFF2-40B4-BE49-F238E27FC236}">
                <a16:creationId xmlns:a16="http://schemas.microsoft.com/office/drawing/2014/main" xmlns="" id="{D0DE53C3-6BBA-88BC-E312-07AA7666F23F}"/>
              </a:ext>
            </a:extLst>
          </p:cNvPr>
          <p:cNvSpPr txBox="1"/>
          <p:nvPr/>
        </p:nvSpPr>
        <p:spPr>
          <a:xfrm>
            <a:off x="892720" y="4056793"/>
            <a:ext cx="2076508" cy="923042"/>
          </a:xfrm>
          <a:prstGeom prst="roundRect">
            <a:avLst/>
          </a:prstGeom>
          <a:solidFill>
            <a:srgbClr val="D6E9EA"/>
          </a:solidFill>
          <a:ln w="12700" cap="flat" cmpd="sng" algn="ctr">
            <a:solidFill>
              <a:srgbClr val="D6E9EA"/>
            </a:solidFill>
            <a:prstDash val="solid"/>
            <a:miter lim="800000"/>
          </a:ln>
          <a:effectLst/>
        </p:spPr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مَفْعولٌ بِهِ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xmlns="" id="{2784B39E-999A-9EA0-68F0-15142847D5E4}"/>
              </a:ext>
            </a:extLst>
          </p:cNvPr>
          <p:cNvSpPr txBox="1"/>
          <p:nvPr/>
        </p:nvSpPr>
        <p:spPr>
          <a:xfrm>
            <a:off x="2910230" y="4276581"/>
            <a:ext cx="421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0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+</a:t>
            </a:r>
            <a:endParaRPr kumimoji="0" lang="fr-MA" sz="36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3343782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AB6DA11-D1F7-3696-8AD4-1B4FAEBB34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64A15F3-3006-B1B0-5DD0-42075C481B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809714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لنتذكر. كيف نميز الفعل اللازم و الفعل المتعدي؟ من يعطي مثالا عن كل فعل؟ </a:t>
            </a: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7F14CC9-A2E2-A9FC-8808-08ED97CAF12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59A9E429-CDB7-5773-B073-E1C641B1648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182FEFC-4872-621B-415E-8DE17493D8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5923C00-058B-D673-A37D-E624322B257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7EF1DD-CE6F-BA7F-3FE4-B27778E10F5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8F451EA4-92C7-0DE5-D04D-4EDE6226CE1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FA2434F-3FF3-1439-B2A5-53DDF378A0B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1D2F7844-A5D8-52A0-49B8-B032A3C7B4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14" name="Espace réservé pour une image  5">
            <a:extLst>
              <a:ext uri="{FF2B5EF4-FFF2-40B4-BE49-F238E27FC236}">
                <a16:creationId xmlns:a16="http://schemas.microsoft.com/office/drawing/2014/main" xmlns="" id="{EC0B6086-8FDF-5857-6A79-D7FCD318D0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57AF6B4-BE81-378E-EC14-BC9498CE56A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0674" y="1584000"/>
            <a:ext cx="5568158" cy="4713850"/>
          </a:xfrm>
          <a:prstGeom prst="rect">
            <a:avLst/>
          </a:prstGeom>
        </p:spPr>
      </p:pic>
      <p:sp>
        <p:nvSpPr>
          <p:cNvPr id="3" name="Rectangle : coins arrondis 2">
            <a:extLst>
              <a:ext uri="{FF2B5EF4-FFF2-40B4-BE49-F238E27FC236}">
                <a16:creationId xmlns:a16="http://schemas.microsoft.com/office/drawing/2014/main" xmlns="" id="{0476129A-ED62-7A31-86A4-584B4A5E8234}"/>
              </a:ext>
            </a:extLst>
          </p:cNvPr>
          <p:cNvSpPr/>
          <p:nvPr/>
        </p:nvSpPr>
        <p:spPr>
          <a:xfrm>
            <a:off x="2107559" y="2695074"/>
            <a:ext cx="3143581" cy="9144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MA" sz="4800" b="1" dirty="0">
                <a:solidFill>
                  <a:schemeClr val="bg1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اَلْفِعْلُ ٱللّازِمُ وَٱلْفِعْلُ ٱلْمُتَعَدّي</a:t>
            </a:r>
          </a:p>
        </p:txBody>
      </p:sp>
    </p:spTree>
    <p:extLst>
      <p:ext uri="{BB962C8B-B14F-4D97-AF65-F5344CB8AC3E}">
        <p14:creationId xmlns:p14="http://schemas.microsoft.com/office/powerpoint/2010/main" val="3305570655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02494C6-AB4A-1A96-EF46-6962F20E19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832C3D6-3E10-D3A3-596C-17952EA7F3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ألواحكم. حددوا نوع الفعل في كل جملة . أكتبوا رقم الجواب الصحيح فقط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B17066B6-6C20-5B0C-212C-436ABC71E2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220F9A8-651F-4FD8-6722-4F17717096C2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735C0D12-B7D1-BE3B-F30B-0F9CB4774F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944FECE-71BE-BF40-EB24-93D600F8FED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3A285CA3-4882-C70A-C7CB-33C83E7C7D4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EE38773-339D-CDD6-611B-360AB0C1DF6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18E09C6-0D1B-5C92-9C95-7E5FDC3149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C23EE10F-A8D8-E7A6-AB7B-6D068F91ADE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F6169853-6A12-D8B3-4C13-AE2A747CB63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C5FE88AD-A4BC-55F2-656C-945FA3444FC8}"/>
              </a:ext>
            </a:extLst>
          </p:cNvPr>
          <p:cNvSpPr txBox="1"/>
          <p:nvPr/>
        </p:nvSpPr>
        <p:spPr>
          <a:xfrm>
            <a:off x="1708103" y="2445351"/>
            <a:ext cx="5727794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جَلَسَ ٱلطِّفْلُ.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pic>
        <p:nvPicPr>
          <p:cNvPr id="5" name="Graphique 4" descr="Badge 1 avec un remplissage uni">
            <a:extLst>
              <a:ext uri="{FF2B5EF4-FFF2-40B4-BE49-F238E27FC236}">
                <a16:creationId xmlns:a16="http://schemas.microsoft.com/office/drawing/2014/main" xmlns="" id="{6ED77587-28EA-175B-4646-0BF1DF1A1FA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38738" y="3834858"/>
            <a:ext cx="914400" cy="914400"/>
          </a:xfrm>
          <a:prstGeom prst="rect">
            <a:avLst/>
          </a:prstGeom>
        </p:spPr>
      </p:pic>
      <p:pic>
        <p:nvPicPr>
          <p:cNvPr id="6" name="Graphique 5" descr="Badge avec un remplissage uni">
            <a:extLst>
              <a:ext uri="{FF2B5EF4-FFF2-40B4-BE49-F238E27FC236}">
                <a16:creationId xmlns:a16="http://schemas.microsoft.com/office/drawing/2014/main" xmlns="" id="{E5A5EB57-E029-258D-CCEE-DF1B6165F1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70076" y="3855804"/>
            <a:ext cx="914400" cy="914400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899995B0-1A92-D3CF-993F-3E10739F558A}"/>
              </a:ext>
            </a:extLst>
          </p:cNvPr>
          <p:cNvSpPr txBox="1"/>
          <p:nvPr/>
        </p:nvSpPr>
        <p:spPr>
          <a:xfrm>
            <a:off x="1046863" y="4770204"/>
            <a:ext cx="268786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مُتَعَدٍّ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6D8FD290-27A9-316F-990E-08D0798B067B}"/>
              </a:ext>
            </a:extLst>
          </p:cNvPr>
          <p:cNvSpPr txBox="1"/>
          <p:nvPr/>
        </p:nvSpPr>
        <p:spPr>
          <a:xfrm>
            <a:off x="6046788" y="4770204"/>
            <a:ext cx="249830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لازِمٌ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747770"/>
      </p:ext>
    </p:extLst>
  </p:cSld>
  <p:clrMapOvr>
    <a:masterClrMapping/>
  </p:clrMapOvr>
  <p:transition spd="slow">
    <p:fade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223A333-461D-B5A0-4E0C-D9F88782D2F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A244CB84-5D69-AB55-DC93-99BFE3DB52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صححوا. لماذا فعل لازم.؟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6E235A81-4A4B-1C7F-2DF0-A6C0A4E2E28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B836FFD-649B-684D-C269-B32DD65F4E1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AC010153-3EB7-793D-6717-43DDA9B2375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12512633-EC7A-622A-99A6-8B6EDD8FC32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F3D67F7-9F09-B056-E84F-4866F7C6930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C19C600E-E2AA-9F1B-F37F-71959AD62E1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F2EA5CB-FA44-D852-BC23-CB937CE4F6F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A4E66BBB-F9E3-F913-D824-AE3FD0D6C35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42DFFF90-FFB1-A3CA-1FD8-3AC69427911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Graphique 4" descr="Badge 1 avec un remplissage uni">
            <a:extLst>
              <a:ext uri="{FF2B5EF4-FFF2-40B4-BE49-F238E27FC236}">
                <a16:creationId xmlns:a16="http://schemas.microsoft.com/office/drawing/2014/main" xmlns="" id="{1FC2837E-DEA6-8857-C3A8-F34D6D5D50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119599" y="3834858"/>
            <a:ext cx="914400" cy="914400"/>
          </a:xfrm>
          <a:prstGeom prst="rect">
            <a:avLst/>
          </a:prstGeom>
        </p:spPr>
      </p:pic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DF38C834-E1BA-40CA-836D-F6A708F4675D}"/>
              </a:ext>
            </a:extLst>
          </p:cNvPr>
          <p:cNvSpPr txBox="1"/>
          <p:nvPr/>
        </p:nvSpPr>
        <p:spPr>
          <a:xfrm>
            <a:off x="3327649" y="4770204"/>
            <a:ext cx="249830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لازِمٌ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3" name="Google Shape;452;p158">
            <a:extLst>
              <a:ext uri="{FF2B5EF4-FFF2-40B4-BE49-F238E27FC236}">
                <a16:creationId xmlns:a16="http://schemas.microsoft.com/office/drawing/2014/main" xmlns="" id="{F303EC09-EC94-D3A2-138C-AAD1D493722B}"/>
              </a:ext>
            </a:extLst>
          </p:cNvPr>
          <p:cNvSpPr txBox="1"/>
          <p:nvPr/>
        </p:nvSpPr>
        <p:spPr>
          <a:xfrm>
            <a:off x="1708103" y="2445351"/>
            <a:ext cx="5727794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جَلَسَ ٱلطِّفْلُ.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42249227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A8ADD138-1DC3-37C5-0FBB-B4A015DCFA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67AA7CD0-3271-0499-FA48-AABC494FAF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الجملة الثانية. أكتبوا رقم الجواب الصحيح فقط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324B3919-8E0F-0CC0-778E-70773CDDFD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C92493D-C2C4-321C-F7C5-67DA140EB23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345B3C1-3261-97E3-7C21-27D6476BF47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602511D8-2B64-08A6-AAB9-A5EB84EEDE0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F8FB4240-BE13-6B5E-F6F3-9C4493FAC90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8A7DF18-7614-9699-A0D7-7457FE65F6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61A398A1-25A6-7C12-9FAB-32A93B19E4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68403967-35C0-A259-E8FD-D2E5674919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25D91EFA-F44D-B7B2-C00E-5E174FEF65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060ABE86-2833-F826-729C-8151BDFA5CEA}"/>
              </a:ext>
            </a:extLst>
          </p:cNvPr>
          <p:cNvSpPr txBox="1"/>
          <p:nvPr/>
        </p:nvSpPr>
        <p:spPr>
          <a:xfrm>
            <a:off x="1708103" y="2445351"/>
            <a:ext cx="5727794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اِشْتَرى ٱلْمُسافِر تَذْكِرَةَ ٱلْقِطارِ.</a:t>
            </a:r>
          </a:p>
        </p:txBody>
      </p:sp>
      <p:pic>
        <p:nvPicPr>
          <p:cNvPr id="5" name="Graphique 4" descr="Badge 1 avec un remplissage uni">
            <a:extLst>
              <a:ext uri="{FF2B5EF4-FFF2-40B4-BE49-F238E27FC236}">
                <a16:creationId xmlns:a16="http://schemas.microsoft.com/office/drawing/2014/main" xmlns="" id="{3A3A4474-1383-08CC-08E9-7D2AD6C9728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38738" y="3834858"/>
            <a:ext cx="914400" cy="914400"/>
          </a:xfrm>
          <a:prstGeom prst="rect">
            <a:avLst/>
          </a:prstGeom>
        </p:spPr>
      </p:pic>
      <p:pic>
        <p:nvPicPr>
          <p:cNvPr id="6" name="Graphique 5" descr="Badge avec un remplissage uni">
            <a:extLst>
              <a:ext uri="{FF2B5EF4-FFF2-40B4-BE49-F238E27FC236}">
                <a16:creationId xmlns:a16="http://schemas.microsoft.com/office/drawing/2014/main" xmlns="" id="{EE39551F-F7DB-0F32-156C-F67477723EA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70076" y="3855804"/>
            <a:ext cx="914400" cy="914400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6B050801-E465-0A78-A46B-6DCE5ACE5CD8}"/>
              </a:ext>
            </a:extLst>
          </p:cNvPr>
          <p:cNvSpPr txBox="1"/>
          <p:nvPr/>
        </p:nvSpPr>
        <p:spPr>
          <a:xfrm>
            <a:off x="1046863" y="4770204"/>
            <a:ext cx="268786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مُتَعَدٍّ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69989102-F1C8-7A3F-8CCA-114B0642A349}"/>
              </a:ext>
            </a:extLst>
          </p:cNvPr>
          <p:cNvSpPr txBox="1"/>
          <p:nvPr/>
        </p:nvSpPr>
        <p:spPr>
          <a:xfrm>
            <a:off x="6046788" y="4770204"/>
            <a:ext cx="249830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لازِمٌ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60164056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DAD0280-DA8F-D284-4D0C-9D8CF32003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48DD7A7C-C516-8916-96A3-A9622203F8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. لماذا فعل متعد؟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9A89027E-7B29-42A1-4CCC-FF2C92860F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5C70F7E0-F20D-E4E8-9A80-DEF746E032C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0991A1E7-D1FD-F5F7-45B7-DC133754F7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FC4A94A4-EFAF-F6B9-C035-EBA694D10B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8530399-A153-BF27-24A5-FCC437CEBB1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0B24E6F-3246-0161-E99D-E33FFB9AE3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1CC4F55-46F2-D559-1F4B-0CC0BA8EB73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045000A-EEAA-6C32-4428-15C97BAD9EB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C22730FE-4EFD-44D3-055E-E7D6C5E79A0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B24C36BC-663C-1872-4700-A51F6E31D311}"/>
              </a:ext>
            </a:extLst>
          </p:cNvPr>
          <p:cNvSpPr txBox="1"/>
          <p:nvPr/>
        </p:nvSpPr>
        <p:spPr>
          <a:xfrm>
            <a:off x="1708103" y="2445351"/>
            <a:ext cx="5727794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اِشْتَرى ٱلْمُسافِر تَذْكِرَةَ ٱلْقِطارِ.</a:t>
            </a:r>
          </a:p>
        </p:txBody>
      </p:sp>
      <p:pic>
        <p:nvPicPr>
          <p:cNvPr id="6" name="Graphique 5" descr="Badge avec un remplissage uni">
            <a:extLst>
              <a:ext uri="{FF2B5EF4-FFF2-40B4-BE49-F238E27FC236}">
                <a16:creationId xmlns:a16="http://schemas.microsoft.com/office/drawing/2014/main" xmlns="" id="{54AD700D-EA7C-3655-4056-A9C12CFFB6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472644" y="3855804"/>
            <a:ext cx="914400" cy="914400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37150241-9B25-D4A4-6BE2-51E9BBC2F6DD}"/>
              </a:ext>
            </a:extLst>
          </p:cNvPr>
          <p:cNvSpPr txBox="1"/>
          <p:nvPr/>
        </p:nvSpPr>
        <p:spPr>
          <a:xfrm>
            <a:off x="3549431" y="4770204"/>
            <a:ext cx="268786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مُتَعَدٍّ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01773340"/>
      </p:ext>
    </p:extLst>
  </p:cSld>
  <p:clrMapOvr>
    <a:masterClrMapping/>
  </p:clrMapOvr>
  <p:transition spd="slow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2525C02-94BA-5DB4-C60A-CC8C24FABF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1CEE67E3-6014-01DD-A20C-7448994D2F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الجملة الثالثة. أكتبوا رقم الجواب الصحيح فقط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8C46E814-F34F-3ACB-A24F-31A92251D21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E41ED29F-6381-3FE8-25FC-5304BF66DE4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9087C75-762D-660F-FE9A-D2BD35B0B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4C92758B-A417-5275-6E3C-2A2590F1602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D27E3258-5F92-A2B6-3121-B4045C12F77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6BAA021-2498-1933-6C40-7F5B9B50558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1EAE3AE-0EC6-4A52-7368-C5D86015B3C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37784D7-E2B2-776D-4111-FFE92887235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D49C32D2-7F8A-EA76-1131-FF6C01A035C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4D5F970A-4A47-7B3C-2680-93C48FC6ABB8}"/>
              </a:ext>
            </a:extLst>
          </p:cNvPr>
          <p:cNvSpPr txBox="1"/>
          <p:nvPr/>
        </p:nvSpPr>
        <p:spPr>
          <a:xfrm>
            <a:off x="1708103" y="2445351"/>
            <a:ext cx="5727794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اِسْتَعْمَلَ ٱلْإِنْسانُ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ٱلْحِبْرَ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لِلْكِتابَةِ .</a:t>
            </a:r>
          </a:p>
        </p:txBody>
      </p:sp>
      <p:pic>
        <p:nvPicPr>
          <p:cNvPr id="5" name="Graphique 4" descr="Badge 1 avec un remplissage uni">
            <a:extLst>
              <a:ext uri="{FF2B5EF4-FFF2-40B4-BE49-F238E27FC236}">
                <a16:creationId xmlns:a16="http://schemas.microsoft.com/office/drawing/2014/main" xmlns="" id="{FC66DD86-F6FD-F1D9-C956-32BD1B5B6A5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838738" y="3834858"/>
            <a:ext cx="914400" cy="914400"/>
          </a:xfrm>
          <a:prstGeom prst="rect">
            <a:avLst/>
          </a:prstGeom>
        </p:spPr>
      </p:pic>
      <p:pic>
        <p:nvPicPr>
          <p:cNvPr id="6" name="Graphique 5" descr="Badge avec un remplissage uni">
            <a:extLst>
              <a:ext uri="{FF2B5EF4-FFF2-40B4-BE49-F238E27FC236}">
                <a16:creationId xmlns:a16="http://schemas.microsoft.com/office/drawing/2014/main" xmlns="" id="{24ED99E0-CD25-499E-822E-A7DF95ECE76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70076" y="3855804"/>
            <a:ext cx="914400" cy="914400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0A1F1323-E008-0E9F-E6FB-B9741ED66A3E}"/>
              </a:ext>
            </a:extLst>
          </p:cNvPr>
          <p:cNvSpPr txBox="1"/>
          <p:nvPr/>
        </p:nvSpPr>
        <p:spPr>
          <a:xfrm>
            <a:off x="1046863" y="4770204"/>
            <a:ext cx="268786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مُتَعَدٍّ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  <p:sp>
        <p:nvSpPr>
          <p:cNvPr id="8" name="Google Shape;452;p158">
            <a:extLst>
              <a:ext uri="{FF2B5EF4-FFF2-40B4-BE49-F238E27FC236}">
                <a16:creationId xmlns:a16="http://schemas.microsoft.com/office/drawing/2014/main" xmlns="" id="{645B886F-6F4E-733D-43AE-55585F39FA96}"/>
              </a:ext>
            </a:extLst>
          </p:cNvPr>
          <p:cNvSpPr txBox="1"/>
          <p:nvPr/>
        </p:nvSpPr>
        <p:spPr>
          <a:xfrm>
            <a:off x="6046788" y="4770204"/>
            <a:ext cx="2498300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لازِمٌ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48837261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0BC452D-CBD1-0767-6C3F-6DE869595E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065B563-27FF-6D7D-344A-1418047641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 . لماذا فعل متعد؟</a:t>
            </a: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638B5B6-05E8-4586-2BDB-2DB9B894954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6A0FECB-1A02-04B5-4B77-AFAB91D9912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124E5E5C-0C77-FB58-B66B-B72F6B0A0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3A46C23-770F-2F19-0FFC-DB79C98023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B144DB91-33DE-88C1-6BB7-11E7DFCF15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89EE328-00ED-2A5D-0A1B-F8838D580EA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DF5F5262-8F09-4785-D785-035F60318C4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29914D39-C7CD-E72C-C6AF-2CF0729B37A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A61E0DB5-6F8F-1199-A683-919CD1E89F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2" name="Google Shape;452;p158">
            <a:extLst>
              <a:ext uri="{FF2B5EF4-FFF2-40B4-BE49-F238E27FC236}">
                <a16:creationId xmlns:a16="http://schemas.microsoft.com/office/drawing/2014/main" xmlns="" id="{AF512A99-4712-1DFB-693B-318FA644B0F7}"/>
              </a:ext>
            </a:extLst>
          </p:cNvPr>
          <p:cNvSpPr txBox="1"/>
          <p:nvPr/>
        </p:nvSpPr>
        <p:spPr>
          <a:xfrm>
            <a:off x="1708103" y="2445351"/>
            <a:ext cx="5727794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اِسْتَعْمَلَ ٱلْإِنْسانُ </a:t>
            </a:r>
            <a:r>
              <a:rPr kumimoji="0" lang="ar-MA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ٱلْحِبْرَ</a:t>
            </a: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 لِلْكِتابَةِ .</a:t>
            </a:r>
          </a:p>
        </p:txBody>
      </p:sp>
      <p:pic>
        <p:nvPicPr>
          <p:cNvPr id="6" name="Graphique 5" descr="Badge avec un remplissage uni">
            <a:extLst>
              <a:ext uri="{FF2B5EF4-FFF2-40B4-BE49-F238E27FC236}">
                <a16:creationId xmlns:a16="http://schemas.microsoft.com/office/drawing/2014/main" xmlns="" id="{2F1F8B7D-ED6F-7F78-D26C-DEF7A90E993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4232013" y="3855804"/>
            <a:ext cx="914400" cy="914400"/>
          </a:xfrm>
          <a:prstGeom prst="rect">
            <a:avLst/>
          </a:prstGeom>
        </p:spPr>
      </p:pic>
      <p:sp>
        <p:nvSpPr>
          <p:cNvPr id="7" name="Google Shape;452;p158">
            <a:extLst>
              <a:ext uri="{FF2B5EF4-FFF2-40B4-BE49-F238E27FC236}">
                <a16:creationId xmlns:a16="http://schemas.microsoft.com/office/drawing/2014/main" xmlns="" id="{853FA332-442A-FC10-1F0F-0CDE01D16FEA}"/>
              </a:ext>
            </a:extLst>
          </p:cNvPr>
          <p:cNvSpPr txBox="1"/>
          <p:nvPr/>
        </p:nvSpPr>
        <p:spPr>
          <a:xfrm>
            <a:off x="3308800" y="4770204"/>
            <a:ext cx="2687866" cy="919356"/>
          </a:xfrm>
          <a:prstGeom prst="roundRect">
            <a:avLst/>
          </a:prstGeom>
          <a:solidFill>
            <a:srgbClr val="D6E9EA"/>
          </a:solidFill>
          <a:ln>
            <a:solidFill>
              <a:srgbClr val="D6E9EA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spcFirstLastPara="1" wrap="square" lIns="91425" tIns="45700" rIns="91425" bIns="45700" anchor="t" anchorCtr="0">
            <a:spAutoFit/>
          </a:bodyPr>
          <a:lstStyle>
            <a:defPPr>
              <a:defRPr lang="en-US"/>
            </a:defPPr>
            <a:lvl1pPr marR="0" lvl="0" indent="0" algn="ctr" rt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sz="4800">
                <a:solidFill>
                  <a:schemeClr val="tx1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  <a:sym typeface="Sakkal Majalla"/>
              </a:rPr>
              <a:t>فِعْلٌ مُتَعَدٍّ</a:t>
            </a:r>
            <a:endParaRPr kumimoji="0" sz="4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Microsoft Uighur" panose="02000000000000000000" pitchFamily="2" charset="-78"/>
              <a:ea typeface="Calibri"/>
              <a:cs typeface="Microsoft Uighur" panose="02000000000000000000" pitchFamily="2" charset="-78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35995383"/>
      </p:ext>
    </p:extLst>
  </p:cSld>
  <p:clrMapOvr>
    <a:masterClrMapping/>
  </p:clrMapOvr>
  <p:transition spd="slow">
    <p:fade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46996B0E-2A72-5F9D-048D-BB1A41E019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EAC17BCC-580E-80A2-5449-CD228BE70D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كراساتكم .الصفحة  110. </a:t>
            </a:r>
            <a:endParaRPr lang="ar-MA" sz="2400" b="1" dirty="0">
              <a:solidFill>
                <a:prstClr val="white">
                  <a:lumMod val="65000"/>
                </a:prst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6DAB6A3-0038-E1C1-6257-6C9D0346170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47FC65DA-B0CA-8088-E0E3-B6DEC0DBFF1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C852B6A-B13D-EA18-1833-ED5303E324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76E98C3C-D150-4739-563B-505E8AE531C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19351BB1-D7C9-2402-0918-911D61C3FC3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E0140CE3-CC4F-9F17-24DA-6568FA4836C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C90C422D-C769-296E-CA2F-90528CACA6D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8805B57-5BC9-FA86-539A-5EC86AA558F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4DDDA323-6D9C-467C-C27A-5CCCBA08BEB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0505722-A745-7F83-7C3B-18811BC3017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666778" y="1507001"/>
            <a:ext cx="3586079" cy="50381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69781752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CE7987DE-68F2-FB9F-A7BA-AF2DB9E82B5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2244643-D0FE-B83A-6313-4C3C92297F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؟</a:t>
            </a: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1650DBF6-5D89-84BD-7224-916E3345B9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01EE967C-26E6-971D-90A7-894139DBF38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52AB751A-DF15-41E4-44EF-3FA32FB713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DF550C9F-6B2D-067B-51B7-86A8CD1676C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BB6FC79A-508C-D18C-EDC9-A20DB2896C3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B31322F1-8516-F9A4-E563-A8E169E705F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ED53CD34-C6B8-D0F2-FCA6-D9863E0E685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E109D89F-9CED-BA44-546E-A4A96BEE171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FD17400B-0041-9709-51CB-6C9D48862C5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xmlns="" id="{B6A29158-E9BF-614E-85B4-E4506A843DA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38" y="2274725"/>
            <a:ext cx="8230924" cy="36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151048"/>
      </p:ext>
    </p:extLst>
  </p:cSld>
  <p:clrMapOvr>
    <a:masterClrMapping/>
  </p:clrMapOvr>
  <p:transition spd="slow"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FFF3C1C-E5BF-B6C2-D040-8709FEF85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xmlns="" id="{9182722A-55CE-034F-996F-633DA188B2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أنادي على التلميذ الأول: .................................. </a:t>
            </a:r>
            <a:endParaRPr lang="fr-FR" sz="2400" dirty="0"/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F72FC32D-5F92-6763-81B1-24B6A0E4F6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F49E0585-C52C-C5D9-C2E4-8A57D3A234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8D6A5F5-5D2E-9F05-583D-415C3777C7E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E0D43424-C2F2-8583-D851-F668C6C0E87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4" name="Rectangle 23">
            <a:extLst>
              <a:ext uri="{FF2B5EF4-FFF2-40B4-BE49-F238E27FC236}">
                <a16:creationId xmlns:a16="http://schemas.microsoft.com/office/drawing/2014/main" xmlns="" id="{AAD1B066-FBC7-C512-0CE5-69129519851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4583B6CF-CACA-D234-4597-595965DFAB3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056E91A-CEC6-2FCE-959A-E930D9486B6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27DFEBD-01E1-6DAF-F4BB-3D2EBC7F946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813578D6-206E-1DF6-0837-D9BFCC99775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54BB9FD4-1B43-5C76-8466-23639FD014E2}"/>
              </a:ext>
            </a:extLst>
          </p:cNvPr>
          <p:cNvSpPr txBox="1"/>
          <p:nvPr/>
        </p:nvSpPr>
        <p:spPr>
          <a:xfrm>
            <a:off x="544786" y="1853731"/>
            <a:ext cx="8054427" cy="440120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rtl="1"/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تُعَدُّ هِجْرَةُ ﭐلْعُقولِ وَﭐلْكَفاءاتِ مِنَ ﭐلظَّواهِرِ ﭐلَّتي تُؤَثِّرُ سَلْباً عَلى تَنْمِيَةِ ﭐلْبُلْدانِ، خَاصَّةً ﭐلدُّوَلَ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ﭐلنَّامِيَةَ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 عِنْدَما يُهاجِرُ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ﭐلْأَطِبّاءُ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، وَﭐلْمُهَنْدِسونَ، وَﭐلْباحِثونَ إِلى دُوَلٍ أُخْرى، تَفْقِدُ أَوْطانُهُمْ مَوارِدَ بَشَرِيَّةً مُهِمَّةً كانَ يُمْكِنُ أَنْ تُساهِمَ في تَطَوُّرِها. يُؤَدّي هَذا إِلى ضُعْفِ ﭐلْخِدْماتِ ﭐلصِّحِّيَّةِ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وَﭐلتَّعْليمِيَّةِ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وَتَراجُعِ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ﭐلاِبْتِكارِ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ﭐلْعِلْمِيِّ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. كَمَا أَنَّ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ﭐلْهِجْرَةَ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تُسَبِّبُ خَسائِرَ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ﭐقْتِصادِيَّةً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، حَيْثُ تَسْتَثْمِرُ ﭐلدُّوَلُ في تَعْليمِ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ﭐلْكَفاءاتِ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، لَكِنَّ </a:t>
            </a:r>
            <a:r>
              <a:rPr lang="ar-MA" sz="4000" b="1" dirty="0" err="1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ﭐلْفائِدَةَ</a:t>
            </a:r>
            <a:r>
              <a:rPr lang="ar-MA" sz="4000" b="1" dirty="0">
                <a:solidFill>
                  <a:srgbClr val="424D7C"/>
                </a:solidFill>
                <a:latin typeface="Microsoft Uighur" panose="02000000000000000000" pitchFamily="2" charset="-78"/>
                <a:ea typeface="Calibri"/>
                <a:cs typeface="Microsoft Uighur" panose="02000000000000000000" pitchFamily="2" charset="-78"/>
              </a:rPr>
              <a:t> تَعودُ عَلى بُلْدانٍ أُخْرى. </a:t>
            </a:r>
          </a:p>
        </p:txBody>
      </p:sp>
    </p:spTree>
    <p:extLst>
      <p:ext uri="{BB962C8B-B14F-4D97-AF65-F5344CB8AC3E}">
        <p14:creationId xmlns:p14="http://schemas.microsoft.com/office/powerpoint/2010/main" val="1434394177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11A651C-3252-6BC0-1340-6AB6E79A4A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16AEADDE-37CC-CBE5-D266-84778D713E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0775" y="788875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ستشتغلون في ثنائيات لإنجاز النشاط التالي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xmlns="" id="{2CE6F1C8-D17D-2C37-08F1-2FC5300BA31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FE1F2A8-D0E8-F756-F6CA-D151B85F90F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7BA51E3-6E20-7F22-6B53-7F50EB81FE4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CFEDB0D-BF82-26B8-1F21-DE965BA11EB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3299BC8-5660-DA14-9C75-3E4957CA544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283CD75-D81D-E4F1-CFE5-884588E50B2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502E4298-7F23-0A5A-47BB-60FC9262F8D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F42CC2C2-10D8-7FF9-6D78-EAF6D21BBCA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63F339C1-A897-193A-7112-35C6FE4B038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5F554C10-C1F2-410E-2D20-C0681E7DBB6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75" y="2255577"/>
            <a:ext cx="7942639" cy="38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817476"/>
      </p:ext>
    </p:extLst>
  </p:cSld>
  <p:clrMapOvr>
    <a:masterClrMapping/>
  </p:clrMapOvr>
  <p:transition spd="slow">
    <p:fade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441EC45-26CA-6260-5D2B-22D9986DC6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94966644-0E0A-2BCD-57EB-942E6D0DC6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</a:p>
        </p:txBody>
      </p:sp>
      <p:pic>
        <p:nvPicPr>
          <p:cNvPr id="9" name="Espace réservé pour une image  8">
            <a:extLst>
              <a:ext uri="{FF2B5EF4-FFF2-40B4-BE49-F238E27FC236}">
                <a16:creationId xmlns:a16="http://schemas.microsoft.com/office/drawing/2014/main" xmlns="" id="{FC6A4FF9-36A8-D185-932F-4062289AEFF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59600" y="684000"/>
            <a:ext cx="792000" cy="792000"/>
          </a:xfr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F44B865-3605-EE48-48F2-7FBEDC96E4E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0D81AFB5-EE39-80ED-7D57-752D35AC9BE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162456AD-D465-E04C-4F5B-D56F9277CA5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6C01E23E-8B6D-0974-2D3D-F37B544ACEB6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CE0ADEB1-A924-9AF9-BB71-EBC371EED62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6E7A89F-F1D9-0560-8C1B-5749ED4FAE3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E4A8EC8-8D32-0DA6-74F9-2D30D5B83CF4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87F1F226-F94E-6B0C-D7BA-CC67007B355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0901AF17-96A0-70C4-5832-B571E81A48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75" y="2255577"/>
            <a:ext cx="7942639" cy="38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336092"/>
      </p:ext>
    </p:extLst>
  </p:cSld>
  <p:clrMapOvr>
    <a:masterClrMapping/>
  </p:clrMapOvr>
  <p:transition spd="slow">
    <p:fade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6EE04070-CAC8-18F1-8C45-190E564763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C5858F2B-F683-97B2-F553-4B2627FC4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ما نوع الفعل في كل جملة؟ لماذا ؟</a:t>
            </a:r>
            <a:endParaRPr kumimoji="0" lang="ar-MA" sz="2400" i="1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6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6C854AE5-1ED2-B5C0-2254-8C3E9EF5592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E04E8A56-8AEA-96A1-D384-C4C80B95F0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59E8F12-4A71-9B9E-05AD-EE0F1F18C3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AE68312-4860-2231-2909-AB8DECEEAB0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92CFDED1-3DC1-BABD-A76E-E249A8142EC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B8ADD2B-E87D-5F3F-7409-BAF219DE168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216977C1-6282-8F14-A421-95DFBC30B7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D3D5F413-987E-FD6C-63C3-2764FE85896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71BEC4DF-0222-98E7-F0E0-366B761BCE7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2BD9647-74E7-8E49-9750-CCC35CCE020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75" y="2255577"/>
            <a:ext cx="7942639" cy="3813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752491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867F2B-C915-95F8-D781-43BEEC68A6E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xmlns="" id="{3B0CF5C8-648D-6644-AE29-DBDBE5A0C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8241" y="788875"/>
            <a:ext cx="6840000" cy="612000"/>
          </a:xfrm>
        </p:spPr>
        <p:txBody>
          <a:bodyPr>
            <a:norm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صححوا</a:t>
            </a:r>
            <a:r>
              <a:rPr kumimoji="0" lang="ar-MA" sz="2400" i="1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. </a:t>
            </a:r>
          </a:p>
        </p:txBody>
      </p:sp>
      <p:pic>
        <p:nvPicPr>
          <p:cNvPr id="29" name="Image 28">
            <a:extLst>
              <a:ext uri="{FF2B5EF4-FFF2-40B4-BE49-F238E27FC236}">
                <a16:creationId xmlns:a16="http://schemas.microsoft.com/office/drawing/2014/main" xmlns="" id="{4D4994DC-6522-6DC9-A499-7E594ACDDE4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0" name="Image 29">
            <a:extLst>
              <a:ext uri="{FF2B5EF4-FFF2-40B4-BE49-F238E27FC236}">
                <a16:creationId xmlns:a16="http://schemas.microsoft.com/office/drawing/2014/main" xmlns="" id="{A644DA1B-2485-C3A1-731A-4BE75A22DC3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xmlns="" id="{972F6967-D79C-23D0-9771-6B0A8CBB5FE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82EB6FBC-6CA7-91D3-10F7-4143031393D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0E97E010-F4BA-EEB8-EDA5-82105075A1A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430AE7D2-CB67-8757-DB67-E62B493E77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C3B36135-5EBC-9F0B-6F7C-7043638092C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15AB92E-FAC0-127C-659E-68B315DE804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5" name="Espace réservé pour une image  5">
            <a:extLst>
              <a:ext uri="{FF2B5EF4-FFF2-40B4-BE49-F238E27FC236}">
                <a16:creationId xmlns:a16="http://schemas.microsoft.com/office/drawing/2014/main" xmlns="" id="{404A11E9-75A3-B80E-C490-3E13114F58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289D7D29-9C94-E210-7ECD-6773CFA11C2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10775" y="2255577"/>
            <a:ext cx="7942639" cy="3813548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B9640E33-E510-34FD-A510-DD40FA99DCE6}"/>
              </a:ext>
            </a:extLst>
          </p:cNvPr>
          <p:cNvSpPr txBox="1"/>
          <p:nvPr/>
        </p:nvSpPr>
        <p:spPr>
          <a:xfrm>
            <a:off x="1260612" y="3979995"/>
            <a:ext cx="32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X</a:t>
            </a:r>
          </a:p>
        </p:txBody>
      </p:sp>
      <p:sp>
        <p:nvSpPr>
          <p:cNvPr id="4" name="ZoneTexte 3">
            <a:extLst>
              <a:ext uri="{FF2B5EF4-FFF2-40B4-BE49-F238E27FC236}">
                <a16:creationId xmlns:a16="http://schemas.microsoft.com/office/drawing/2014/main" xmlns="" id="{D2741D58-412F-5A40-EE66-4B2073900FC2}"/>
              </a:ext>
            </a:extLst>
          </p:cNvPr>
          <p:cNvSpPr txBox="1"/>
          <p:nvPr/>
        </p:nvSpPr>
        <p:spPr>
          <a:xfrm>
            <a:off x="2721190" y="4468297"/>
            <a:ext cx="32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X</a:t>
            </a:r>
          </a:p>
        </p:txBody>
      </p:sp>
      <p:sp>
        <p:nvSpPr>
          <p:cNvPr id="5" name="ZoneTexte 4">
            <a:extLst>
              <a:ext uri="{FF2B5EF4-FFF2-40B4-BE49-F238E27FC236}">
                <a16:creationId xmlns:a16="http://schemas.microsoft.com/office/drawing/2014/main" xmlns="" id="{0B6A3E64-421A-BCD2-E9DB-549F83B945E8}"/>
              </a:ext>
            </a:extLst>
          </p:cNvPr>
          <p:cNvSpPr txBox="1"/>
          <p:nvPr/>
        </p:nvSpPr>
        <p:spPr>
          <a:xfrm>
            <a:off x="1251586" y="5034236"/>
            <a:ext cx="32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X</a:t>
            </a:r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xmlns="" id="{58514A2D-3F70-4E3D-B375-0D89C67EDDAA}"/>
              </a:ext>
            </a:extLst>
          </p:cNvPr>
          <p:cNvSpPr txBox="1"/>
          <p:nvPr/>
        </p:nvSpPr>
        <p:spPr>
          <a:xfrm>
            <a:off x="2721189" y="5569191"/>
            <a:ext cx="32657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1663002356"/>
      </p:ext>
    </p:extLst>
  </p:cSld>
  <p:clrMapOvr>
    <a:masterClrMapping/>
  </p:clrMapOvr>
  <p:transition spd="slow">
    <p:fade/>
  </p:transition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3514C9A-3F3A-AC00-BB84-F9A508E1B7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22230154-DBC0-2C4A-BCF8-0CEEE4F50B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</a:t>
            </a:r>
            <a:r>
              <a:rPr lang="ar-MA" sz="2400" b="1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، أنجزوا </a:t>
            </a: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النشاط التالي على  دفاتر القسم بعد كتابة التاريخ والعنوان . عمل فردي.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0CC834ED-7B20-3EA8-6278-5DCCF92E60D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AD64024-775A-6959-BB18-1FEE1D706D2D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7A36A97A-9073-EE04-9EE7-1E359F40C8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3D643D2C-1D51-4668-BBBA-DADACFADABF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BE1AFCB5-5E38-D32D-4A0C-2EA2FE55937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7EE3E49-E07E-6EFA-0638-3B9F1931100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C9C8443-3B71-0337-32E8-91630726EA5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7C49CFCB-05A1-A02B-AB95-A9B8D159C60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128D9C68-B320-76A1-2346-4D0FB291572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29C4B5B9-45CD-6589-A96E-2A8111B1B3D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927" y="2637635"/>
            <a:ext cx="8307012" cy="19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55876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2FA1FFEC-A060-86AB-E992-E39FACC9BB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9241E269-A232-9EB1-593F-BAF67B3590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لمساعدتكم.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8C0AEC82-489D-DF22-AC5B-960ABCF484C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AE4DAE55-E663-FD07-AFAE-F07E7BDB285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B58EF45-4B5A-9C61-DA17-279AF6ABFB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230759AB-88BF-A5CB-1ACC-4AB0E9671B97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62B71EA0-B15E-27A9-68CF-C2EB2B8CAB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F06B7006-4E83-4971-AC02-A6E29FC3949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3C4B9F2-1D03-D206-F1C0-5F6F34285EF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56A7CB0-3F1A-9F17-2F09-E6CAED7E325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8">
            <a:extLst>
              <a:ext uri="{FF2B5EF4-FFF2-40B4-BE49-F238E27FC236}">
                <a16:creationId xmlns:a16="http://schemas.microsoft.com/office/drawing/2014/main" xmlns="" id="{896D1D88-0D51-ED61-94A3-C2C5C6AE935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31134AD3-3631-BC45-BB27-589ADE418DC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927" y="2637635"/>
            <a:ext cx="8307012" cy="19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1475017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892283B9-D64C-7288-C72C-F5377814E3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739A19BB-F694-D226-FEA4-70131C791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لنصحح. من يقرأ جوابه؟ هل أنتم متفقون ؟ هل يمكن اقتراح جواب آخر؟</a:t>
            </a:r>
            <a:endParaRPr lang="fr-FR" sz="2400" dirty="0"/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xmlns="" id="{2859C096-FC27-2D42-31C9-A1A941AE9AD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812C7784-5DA6-3C7D-B9B8-0F0C7C44EB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0EB590E3-B68D-8A3A-3157-7422E0324B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F665CEE7-486A-48A2-0DEC-05C21FA8504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xmlns="" id="{8EF51A1A-5AF2-DA8B-A32B-22401E5DD08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752ED1D3-9954-957B-EB8C-0437BA23776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9610B0A-1CDF-D33D-1722-9A5713AB4E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468EC9C-3BCF-295B-A6E1-47DD3F325C0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ACCC1730-6FB1-12F1-0B3F-2A47B6FEB07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65523BE4-48F3-0594-9D41-67CCA81B97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3927" y="2637635"/>
            <a:ext cx="8307012" cy="197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162267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84FDA06-B23A-D621-423D-643242FEC3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3">
            <a:extLst>
              <a:ext uri="{FF2B5EF4-FFF2-40B4-BE49-F238E27FC236}">
                <a16:creationId xmlns:a16="http://schemas.microsoft.com/office/drawing/2014/main" xmlns="" id="{B892232F-2C5A-0A9D-2250-6AC8C408FF79}"/>
              </a:ext>
            </a:extLst>
          </p:cNvPr>
          <p:cNvSpPr txBox="1">
            <a:spLocks/>
          </p:cNvSpPr>
          <p:nvPr/>
        </p:nvSpPr>
        <p:spPr>
          <a:xfrm>
            <a:off x="637196" y="1472652"/>
            <a:ext cx="7886700" cy="7200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اختتام الحصة</a:t>
            </a:r>
            <a:endParaRPr kumimoji="0" lang="fr-MA" sz="4400" b="0" i="0" u="none" strike="noStrike" kern="120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+mj-ea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403101C6-BF6B-2F71-435A-2D0B8F5394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07804" y="1616652"/>
            <a:ext cx="432000" cy="432000"/>
          </a:xfrm>
          <a:prstGeom prst="rect">
            <a:avLst/>
          </a:prstGeom>
          <a:ln>
            <a:noFill/>
          </a:ln>
        </p:spPr>
      </p:pic>
      <p:pic>
        <p:nvPicPr>
          <p:cNvPr id="10" name="Image 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F5EEABF2-E7F5-5D49-6EB5-4C3D95BF8C9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331" y="3224807"/>
            <a:ext cx="5436000" cy="1405870"/>
          </a:xfrm>
          <a:prstGeom prst="rect">
            <a:avLst/>
          </a:prstGeom>
        </p:spPr>
      </p:pic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xmlns="" id="{F867C460-085A-81C4-E42C-F362671287D1}"/>
              </a:ext>
            </a:extLst>
          </p:cNvPr>
          <p:cNvSpPr txBox="1">
            <a:spLocks/>
          </p:cNvSpPr>
          <p:nvPr/>
        </p:nvSpPr>
        <p:spPr>
          <a:xfrm>
            <a:off x="1855803" y="3725198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تعلمتم اليوم؟ </a:t>
            </a:r>
          </a:p>
          <a:p>
            <a:pPr marL="266700" marR="0" lvl="0" indent="-266700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24D7B"/>
              </a:buClr>
              <a:buSzPct val="50000"/>
              <a:buFont typeface="Wingdings" panose="05000000000000000000" pitchFamily="2" charset="2"/>
              <a:buChar char="l"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B1EDEA"/>
                </a:solidFill>
                <a:effectLst/>
                <a:uLnTx/>
                <a:uFillTx/>
                <a:latin typeface="Dosis SemiBold" pitchFamily="2" charset="0"/>
                <a:ea typeface="+mn-ea"/>
                <a:cs typeface="Microsoft Uighur" panose="02000000000000000000" pitchFamily="2" charset="-78"/>
              </a:rPr>
              <a:t>واجباتكم المنزلية. 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xmlns="" id="{94468E97-2950-BF8B-CD72-E2C70C14C13C}"/>
              </a:ext>
            </a:extLst>
          </p:cNvPr>
          <p:cNvSpPr txBox="1"/>
          <p:nvPr/>
        </p:nvSpPr>
        <p:spPr>
          <a:xfrm>
            <a:off x="5166585" y="3335822"/>
            <a:ext cx="123623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</a:p>
        </p:txBody>
      </p:sp>
    </p:spTree>
    <p:extLst>
      <p:ext uri="{BB962C8B-B14F-4D97-AF65-F5344CB8AC3E}">
        <p14:creationId xmlns:p14="http://schemas.microsoft.com/office/powerpoint/2010/main" val="279193818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7EEF75FD-98CC-570D-8915-62D13C5D4C5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ZoneTexte 13">
            <a:extLst>
              <a:ext uri="{FF2B5EF4-FFF2-40B4-BE49-F238E27FC236}">
                <a16:creationId xmlns:a16="http://schemas.microsoft.com/office/drawing/2014/main" xmlns="" id="{55BBC94F-7F8A-5637-5D3D-6BAAD55D0EE7}"/>
              </a:ext>
            </a:extLst>
          </p:cNvPr>
          <p:cNvSpPr txBox="1"/>
          <p:nvPr/>
        </p:nvSpPr>
        <p:spPr>
          <a:xfrm>
            <a:off x="499812" y="829308"/>
            <a:ext cx="703685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4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كيف تميز بين الفعل اللازم و الفعل المتعدي؟</a:t>
            </a:r>
            <a:endParaRPr kumimoji="0" lang="ar-MA" sz="2400" b="1" i="0" u="none" strike="noStrike" kern="1200" cap="none" spc="0" normalizeH="0" baseline="0" noProof="0" dirty="0">
              <a:ln>
                <a:noFill/>
              </a:ln>
              <a:solidFill>
                <a:srgbClr val="0097B2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31" name="Rectangle : coins arrondis 30">
            <a:extLst>
              <a:ext uri="{FF2B5EF4-FFF2-40B4-BE49-F238E27FC236}">
                <a16:creationId xmlns:a16="http://schemas.microsoft.com/office/drawing/2014/main" xmlns="" id="{09F97B6D-2C4E-F69B-71B0-3FA97880EA1D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32" name="Image 31">
            <a:extLst>
              <a:ext uri="{FF2B5EF4-FFF2-40B4-BE49-F238E27FC236}">
                <a16:creationId xmlns:a16="http://schemas.microsoft.com/office/drawing/2014/main" xmlns="" id="{0578C14A-BF7F-8431-16F8-6ABA5CB084D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3" name="Image 32">
            <a:extLst>
              <a:ext uri="{FF2B5EF4-FFF2-40B4-BE49-F238E27FC236}">
                <a16:creationId xmlns:a16="http://schemas.microsoft.com/office/drawing/2014/main" xmlns="" id="{F17E6D0D-1F6A-AEA5-4817-22BB6136EE5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4" name="Image 33">
            <a:extLst>
              <a:ext uri="{FF2B5EF4-FFF2-40B4-BE49-F238E27FC236}">
                <a16:creationId xmlns:a16="http://schemas.microsoft.com/office/drawing/2014/main" xmlns="" id="{42D95B47-1810-04D1-613F-47FE391386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xmlns="" id="{BB73A7C3-A055-28B7-0B3C-53ECABCCD5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E3A07FCA-1D83-24D4-3494-E1796CA620A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9532411D-695D-8D4E-753D-105FAB37B69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8FAAEEDE-AF45-AD2E-891E-1B871F89404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B97F3892-0399-48A9-22EB-0F21080FDC7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Espace réservé pour une image  5">
            <a:extLst>
              <a:ext uri="{FF2B5EF4-FFF2-40B4-BE49-F238E27FC236}">
                <a16:creationId xmlns:a16="http://schemas.microsoft.com/office/drawing/2014/main" xmlns="" id="{C5707DA2-7CD7-01E9-CD63-77387C1A45D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92C143D9-4697-67D3-40A8-107CEF9875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538" y="2274725"/>
            <a:ext cx="8230924" cy="3645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62618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177E2B95-D62E-EAE8-0FA6-0BA84FB223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 : coins arrondis 22">
            <a:extLst>
              <a:ext uri="{FF2B5EF4-FFF2-40B4-BE49-F238E27FC236}">
                <a16:creationId xmlns:a16="http://schemas.microsoft.com/office/drawing/2014/main" xmlns="" id="{AD85C788-938A-E78E-0742-DB3DD9CBF47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AC7F2B0B-8353-8BA5-0EFF-45FE3AB5D89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BA58CDF5-8907-D98C-9A51-BDA359FAE57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C8729CD8-6732-C5BA-47E1-75D581751CF2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8528EE44-9117-664F-EFFB-B914912C57A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08D651A7-5C2D-4DF7-6405-17340F0E3F9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49B61159-17FF-CC60-4737-7282691CA6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850EA6DC-F010-0833-2004-A04B69FFD04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FB485BAD-7004-A7E4-E9F9-DD5405C81CC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xmlns="" id="{DE84730E-5DD1-6AEE-7D01-462FEF9EED7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144" y="1563037"/>
            <a:ext cx="783583" cy="783583"/>
          </a:xfrm>
          <a:prstGeom prst="rect">
            <a:avLst/>
          </a:prstGeom>
        </p:spPr>
      </p:pic>
      <p:sp>
        <p:nvSpPr>
          <p:cNvPr id="3" name="Titre 6">
            <a:extLst>
              <a:ext uri="{FF2B5EF4-FFF2-40B4-BE49-F238E27FC236}">
                <a16:creationId xmlns:a16="http://schemas.microsoft.com/office/drawing/2014/main" xmlns="" id="{594AC566-250E-D6A1-75BD-E1E0F26D5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</p:spPr>
        <p:txBody>
          <a:bodyPr>
            <a:normAutofit/>
          </a:bodyPr>
          <a:lstStyle/>
          <a:p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تدربوا على الإلقاء الشعري للقصيدة في بيوتكم.</a:t>
            </a:r>
            <a:endParaRPr lang="fr-MA" sz="1800" dirty="0"/>
          </a:p>
        </p:txBody>
      </p:sp>
      <p:pic>
        <p:nvPicPr>
          <p:cNvPr id="6" name="Espace réservé pour une image  5">
            <a:extLst>
              <a:ext uri="{FF2B5EF4-FFF2-40B4-BE49-F238E27FC236}">
                <a16:creationId xmlns:a16="http://schemas.microsoft.com/office/drawing/2014/main" xmlns="" id="{B08CE653-5EDE-EAF4-67C3-D91DC0FCFFD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xmlns="" id="{A339ACE3-768D-9A76-DF8E-1AD1781E650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62584895"/>
      </p:ext>
    </p:extLst>
  </p:cSld>
  <p:clrMapOvr>
    <a:masterClrMapping/>
  </p:clrMapOvr>
  <p:transition spd="slow"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D2A97795-164E-34B1-BC0D-7637A9BDBC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re 7">
            <a:extLst>
              <a:ext uri="{FF2B5EF4-FFF2-40B4-BE49-F238E27FC236}">
                <a16:creationId xmlns:a16="http://schemas.microsoft.com/office/drawing/2014/main" xmlns="" id="{5F178590-741F-2F42-AAF9-5C0B3C4FAB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الفائزون بنجمة الطلاقة هم ........................................................................... </a:t>
            </a:r>
            <a:endParaRPr lang="fr-FR" sz="2400" dirty="0"/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B736B846-2B70-3FCD-B3AD-7A410BD975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D4AB7939-9FEA-732F-EDC7-98BB54624BE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186831FE-B2BF-6305-C1A5-A2A81CE43E90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5F1DEEFF-1604-F869-8275-9130E0F95314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DF206EC4-FE2C-2E2E-53D0-AC942D590F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85E1905C-86D3-8396-D141-9E626C580C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B5D2274-0CAA-D72E-BB8A-A6E1F881E3E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59BD049-A701-8CB6-38C2-D743BEFA4EF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2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CA28BD6B-40CF-3313-FBAA-4F13CF69C2F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rcRect l="22027" r="21803"/>
          <a:stretch>
            <a:fillRect/>
          </a:stretch>
        </p:blipFill>
        <p:spPr>
          <a:xfrm>
            <a:off x="2835612" y="2616868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xmlns="" id="{E8FC53D9-931D-A881-8E2D-46E6D943B96F}"/>
              </a:ext>
            </a:extLst>
          </p:cNvPr>
          <p:cNvSpPr txBox="1"/>
          <p:nvPr/>
        </p:nvSpPr>
        <p:spPr>
          <a:xfrm>
            <a:off x="3116425" y="1672512"/>
            <a:ext cx="29111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4800" b="1" i="0" u="none" strike="noStrike" kern="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  <a:sym typeface="Arial"/>
              </a:rPr>
              <a:t>تَحَدّي ٱلطَّلاقَةِ</a:t>
            </a:r>
            <a:endParaRPr kumimoji="0" lang="fr-MA" sz="4800" b="1" i="0" u="none" strike="noStrike" kern="0" cap="none" spc="0" normalizeH="0" baseline="0" noProof="0" dirty="0">
              <a:ln>
                <a:noFill/>
              </a:ln>
              <a:solidFill>
                <a:srgbClr val="424D7C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  <a:sym typeface="Arial"/>
            </a:endParaRPr>
          </a:p>
        </p:txBody>
      </p:sp>
      <p:pic>
        <p:nvPicPr>
          <p:cNvPr id="6" name="Espace réservé pour une image  4">
            <a:extLst>
              <a:ext uri="{FF2B5EF4-FFF2-40B4-BE49-F238E27FC236}">
                <a16:creationId xmlns:a16="http://schemas.microsoft.com/office/drawing/2014/main" xmlns="" id="{65F3B82B-2B36-4C18-A035-FE4E3523070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2574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1A48DED5-079E-7F2B-944E-27A7122276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ar-MA" sz="2000" b="1" i="0" u="none" strike="noStrike" kern="0" cap="none" spc="0" normalizeH="0" baseline="0" noProof="0" dirty="0">
                <a:ln>
                  <a:noFill/>
                </a:ln>
                <a:solidFill>
                  <a:srgbClr val="A5A5A5"/>
                </a:solidFill>
                <a:effectLst/>
                <a:uLnTx/>
                <a:uFillTx/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الفائزون بنجمة السلوك الجيد هم : ............................................</a:t>
            </a:r>
            <a:endParaRPr lang="fr-MA" dirty="0"/>
          </a:p>
        </p:txBody>
      </p:sp>
      <p:pic>
        <p:nvPicPr>
          <p:cNvPr id="5" name="Joyful_Prize_Celebration_Animation">
            <a:hlinkClick r:id="" action="ppaction://media"/>
            <a:extLst>
              <a:ext uri="{FF2B5EF4-FFF2-40B4-BE49-F238E27FC236}">
                <a16:creationId xmlns:a16="http://schemas.microsoft.com/office/drawing/2014/main" xmlns="" id="{F1620410-F112-6210-3B13-37323E514AC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22027" r="21803"/>
          <a:stretch>
            <a:fillRect/>
          </a:stretch>
        </p:blipFill>
        <p:spPr>
          <a:xfrm>
            <a:off x="2835612" y="2166095"/>
            <a:ext cx="3472775" cy="347770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grpSp>
        <p:nvGrpSpPr>
          <p:cNvPr id="3" name="Groupe 2">
            <a:extLst>
              <a:ext uri="{FF2B5EF4-FFF2-40B4-BE49-F238E27FC236}">
                <a16:creationId xmlns:a16="http://schemas.microsoft.com/office/drawing/2014/main" xmlns="" id="{6CCD1E32-B90D-9F23-2CF6-D326B08922AD}"/>
              </a:ext>
            </a:extLst>
          </p:cNvPr>
          <p:cNvGrpSpPr/>
          <p:nvPr/>
        </p:nvGrpSpPr>
        <p:grpSpPr>
          <a:xfrm>
            <a:off x="552763" y="126524"/>
            <a:ext cx="7558419" cy="303157"/>
            <a:chOff x="552763" y="126524"/>
            <a:chExt cx="7558419" cy="303157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xmlns="" id="{2B61723C-711F-444C-8827-9168222DDBEE}"/>
                </a:ext>
              </a:extLst>
            </p:cNvPr>
            <p:cNvSpPr>
              <a:spLocks/>
            </p:cNvSpPr>
            <p:nvPr/>
          </p:nvSpPr>
          <p:spPr>
            <a:xfrm>
              <a:off x="55276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اختــتام الحــصة</a:t>
              </a:r>
            </a:p>
          </p:txBody>
        </p:sp>
        <p:pic>
          <p:nvPicPr>
            <p:cNvPr id="7" name="Image 6">
              <a:extLst>
                <a:ext uri="{FF2B5EF4-FFF2-40B4-BE49-F238E27FC236}">
                  <a16:creationId xmlns:a16="http://schemas.microsoft.com/office/drawing/2014/main" xmlns="" id="{B5AB42F0-5787-9DD4-941E-25F5CCE0485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7833113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8" name="Image 7">
              <a:extLst>
                <a:ext uri="{FF2B5EF4-FFF2-40B4-BE49-F238E27FC236}">
                  <a16:creationId xmlns:a16="http://schemas.microsoft.com/office/drawing/2014/main" xmlns="" id="{CAC74EC2-667B-4EBB-8937-C7C8543FDB0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606768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9" name="Image 8">
              <a:extLst>
                <a:ext uri="{FF2B5EF4-FFF2-40B4-BE49-F238E27FC236}">
                  <a16:creationId xmlns:a16="http://schemas.microsoft.com/office/drawing/2014/main" xmlns="" id="{5ED5E5DF-4943-BCE9-EFEF-159F005C44B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alphaModFix amt="20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983309" y="136455"/>
              <a:ext cx="278069" cy="278069"/>
            </a:xfrm>
            <a:prstGeom prst="rect">
              <a:avLst/>
            </a:prstGeom>
            <a:ln>
              <a:noFill/>
            </a:ln>
          </p:spPr>
        </p:pic>
        <p:pic>
          <p:nvPicPr>
            <p:cNvPr id="10" name="Image 9">
              <a:extLst>
                <a:ext uri="{FF2B5EF4-FFF2-40B4-BE49-F238E27FC236}">
                  <a16:creationId xmlns:a16="http://schemas.microsoft.com/office/drawing/2014/main" xmlns="" id="{E41237CE-11F0-AD69-2DA8-7E2D78A39D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alphaModFix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59439" y="126524"/>
              <a:ext cx="278069" cy="278069"/>
            </a:xfrm>
            <a:prstGeom prst="rect">
              <a:avLst/>
            </a:prstGeom>
            <a:ln>
              <a:noFill/>
            </a:ln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xmlns="" id="{BD1A87B3-9A03-06F7-F1EB-189CAF501E2A}"/>
                </a:ext>
              </a:extLst>
            </p:cNvPr>
            <p:cNvSpPr>
              <a:spLocks/>
            </p:cNvSpPr>
            <p:nvPr/>
          </p:nvSpPr>
          <p:spPr>
            <a:xfrm>
              <a:off x="6573113" y="141681"/>
              <a:ext cx="1260000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افتتاح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 </a:t>
              </a:r>
              <a:r>
                <a:rPr kumimoji="0" lang="ar-MA" sz="20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>
                      <a:alpha val="20000"/>
                    </a:srgbClr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الحصة</a:t>
              </a:r>
            </a:p>
          </p:txBody>
        </p:sp>
      </p:grpSp>
      <p:pic>
        <p:nvPicPr>
          <p:cNvPr id="15" name="Espace réservé pour une image  5">
            <a:extLst>
              <a:ext uri="{FF2B5EF4-FFF2-40B4-BE49-F238E27FC236}">
                <a16:creationId xmlns:a16="http://schemas.microsoft.com/office/drawing/2014/main" xmlns="" id="{DDA1EEC1-7B78-F9C3-FCA0-BF581CED1591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49F00A6D-ED08-449C-8DD0-030AE39F2A67}"/>
              </a:ext>
            </a:extLst>
          </p:cNvPr>
          <p:cNvSpPr>
            <a:spLocks/>
          </p:cNvSpPr>
          <p:nvPr/>
        </p:nvSpPr>
        <p:spPr>
          <a:xfrm>
            <a:off x="4749571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xmlns="" id="{037E5FD0-9816-C461-1FEA-3571C9EAA4D2}"/>
              </a:ext>
            </a:extLst>
          </p:cNvPr>
          <p:cNvSpPr>
            <a:spLocks/>
          </p:cNvSpPr>
          <p:nvPr/>
        </p:nvSpPr>
        <p:spPr>
          <a:xfrm>
            <a:off x="2814790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</p:spTree>
    <p:extLst>
      <p:ext uri="{BB962C8B-B14F-4D97-AF65-F5344CB8AC3E}">
        <p14:creationId xmlns:p14="http://schemas.microsoft.com/office/powerpoint/2010/main" val="62408890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957F2A9F-8B04-FB5B-73EF-91D5D1F2A0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xmlns="" id="{2A77B544-E3BE-8B4A-9111-780607E427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65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/>
          </a:p>
        </p:txBody>
      </p:sp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xmlns="" id="{647ECA4B-2F47-3250-3FA0-1C4ED3B82AF1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sp>
        <p:nvSpPr>
          <p:cNvPr id="22" name="Rectangle : coins arrondis 21">
            <a:extLst>
              <a:ext uri="{FF2B5EF4-FFF2-40B4-BE49-F238E27FC236}">
                <a16:creationId xmlns:a16="http://schemas.microsoft.com/office/drawing/2014/main" xmlns="" id="{EB31F348-D60F-8F06-2BC8-BF4CE1F26B90}"/>
              </a:ext>
            </a:extLst>
          </p:cNvPr>
          <p:cNvSpPr/>
          <p:nvPr/>
        </p:nvSpPr>
        <p:spPr>
          <a:xfrm>
            <a:off x="410359" y="28482"/>
            <a:ext cx="1700506" cy="38488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ar-MA" sz="2000" b="1" i="0" u="none" strike="noStrike" kern="1200" cap="none" spc="0" normalizeH="0" baseline="0" noProof="0" dirty="0">
              <a:ln>
                <a:noFill/>
              </a:ln>
              <a:solidFill>
                <a:prstClr val="white">
                  <a:lumMod val="95000"/>
                </a:prstClr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A6FDEFD7-33C2-13B3-E94F-33CF0E072E0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B605505-736C-235A-670C-F5C842B1BD4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355B254E-BCA7-9953-BE5F-C00FD64D689F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BB0FFB63-5664-7C9B-F26E-46C4B6DE6E7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40698ADD-9E9E-C4D4-5E33-C7FFB538D23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3D03564D-90B6-0E6D-AC41-48996D81114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8CA0EC15-937E-7862-79C3-DCF68848D34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D073625D-6CE1-2205-1297-94B001ADEC4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15" descr="Une image contenant accessoire, sac, Bagages et sacs, Bagage à main&#10;&#10;Le contenu généré par l’IA peut être incorrect.">
            <a:extLst>
              <a:ext uri="{FF2B5EF4-FFF2-40B4-BE49-F238E27FC236}">
                <a16:creationId xmlns:a16="http://schemas.microsoft.com/office/drawing/2014/main" xmlns="" id="{90F2CB18-BB58-9E23-5C86-FCA486B8877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clrChange>
              <a:clrFrom>
                <a:srgbClr val="F8F8F8"/>
              </a:clrFrom>
              <a:clrTo>
                <a:srgbClr val="F8F8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72616" y="756000"/>
            <a:ext cx="783900" cy="783900"/>
          </a:xfrm>
        </p:spPr>
      </p:pic>
      <p:pic>
        <p:nvPicPr>
          <p:cNvPr id="6" name="اختتام الحصة5_1">
            <a:hlinkClick r:id="" action="ppaction://media"/>
            <a:extLst>
              <a:ext uri="{FF2B5EF4-FFF2-40B4-BE49-F238E27FC236}">
                <a16:creationId xmlns:a16="http://schemas.microsoft.com/office/drawing/2014/main" xmlns="" id="{6C917EB8-72F3-187A-3983-8C3C349916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1663" y="2439988"/>
            <a:ext cx="5400675" cy="3038475"/>
          </a:xfrm>
          <a:prstGeom prst="rect">
            <a:avLst/>
          </a:prstGeom>
        </p:spPr>
      </p:pic>
      <p:pic>
        <p:nvPicPr>
          <p:cNvPr id="7" name="Image 6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xmlns="" id="{97F8EFA1-E77F-13C1-E6CA-3738082843E4}"/>
              </a:ext>
            </a:extLst>
          </p:cNvPr>
          <p:cNvPicPr>
            <a:picLocks noChangeAspect="1"/>
          </p:cNvPicPr>
          <p:nvPr/>
        </p:nvPicPr>
        <p:blipFill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0800000">
            <a:off x="632373" y="6241000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062048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37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037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5">
            <a:extLst>
              <a:ext uri="{FF2B5EF4-FFF2-40B4-BE49-F238E27FC236}">
                <a16:creationId xmlns:a16="http://schemas.microsoft.com/office/drawing/2014/main" xmlns="" id="{5B4AE278-DF46-4A21-C1D7-E90EB0C3EB7B}"/>
              </a:ext>
            </a:extLst>
          </p:cNvPr>
          <p:cNvSpPr txBox="1"/>
          <p:nvPr/>
        </p:nvSpPr>
        <p:spPr>
          <a:xfrm>
            <a:off x="1681258" y="140194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fr-MA"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بناء على إنجازات المتعلمين خلال الممارسة المستقلة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BD47C1E3-1B7F-A87E-8B36-0B2CCD4ED51E}"/>
              </a:ext>
            </a:extLst>
          </p:cNvPr>
          <p:cNvSpPr txBox="1"/>
          <p:nvPr/>
        </p:nvSpPr>
        <p:spPr>
          <a:xfrm>
            <a:off x="1749352" y="4025460"/>
            <a:ext cx="5781483" cy="1328056"/>
          </a:xfrm>
          <a:prstGeom prst="rect">
            <a:avLst/>
          </a:prstGeom>
        </p:spPr>
        <p:txBody>
          <a:bodyPr anchor="ctr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algn="ctr" defTabSz="91440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rgbClr val="565F88"/>
                </a:solidFill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j-ea"/>
                <a:cs typeface="Microsoft Uighur" panose="02000000000000000000" pitchFamily="2" charset="-78"/>
              </a:rPr>
              <a:t>تسجل النسبة على صفحة اليوم من مذكرة الأستاذ.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xmlns="" id="{04FFAC5B-3A94-CF60-E0F3-FB44EA96AD01}"/>
              </a:ext>
            </a:extLst>
          </p:cNvPr>
          <p:cNvGrpSpPr/>
          <p:nvPr/>
        </p:nvGrpSpPr>
        <p:grpSpPr>
          <a:xfrm>
            <a:off x="1292094" y="2839748"/>
            <a:ext cx="6696000" cy="890781"/>
            <a:chOff x="1331545" y="2851205"/>
            <a:chExt cx="6696000" cy="890781"/>
          </a:xfrm>
        </p:grpSpPr>
        <p:pic>
          <p:nvPicPr>
            <p:cNvPr id="14" name="Image 13">
              <a:extLst>
                <a:ext uri="{FF2B5EF4-FFF2-40B4-BE49-F238E27FC236}">
                  <a16:creationId xmlns:a16="http://schemas.microsoft.com/office/drawing/2014/main" xmlns="" id="{D29A9D9E-DA16-02EB-A182-E2D45A811C09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xmlns="" id="{F450F678-FB89-B61B-431D-D2EE915D0630}"/>
                </a:ext>
              </a:extLst>
            </p:cNvPr>
            <p:cNvSpPr/>
            <p:nvPr/>
          </p:nvSpPr>
          <p:spPr>
            <a:xfrm>
              <a:off x="1438551" y="3070709"/>
              <a:ext cx="4896252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r" defTabSz="4572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Microsoft Uighur" panose="02000000000000000000" pitchFamily="2" charset="-78"/>
                  <a:ea typeface="+mn-ea"/>
                  <a:cs typeface="Microsoft Uighur" panose="02000000000000000000" pitchFamily="2" charset="-78"/>
                </a:rPr>
                <a:t>ما تقديرك لنسبة التحكم في هدف الدرس؟ 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63925132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0612F0F1-013C-4C99-828F-A82B124B19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xmlns="" id="{BFC80BC8-2682-3036-8EC5-50DB6E3AD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212649" y="999269"/>
            <a:ext cx="3234184" cy="720000"/>
          </a:xfrm>
        </p:spPr>
        <p:txBody>
          <a:bodyPr/>
          <a:lstStyle/>
          <a:p>
            <a:pPr lvl="0" algn="r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4000" dirty="0">
                <a:solidFill>
                  <a:srgbClr val="424D7B"/>
                </a:solidFill>
              </a:rPr>
              <a:t>ورشة القراءة – الحصة 3 </a:t>
            </a:r>
          </a:p>
        </p:txBody>
      </p:sp>
      <p:pic>
        <p:nvPicPr>
          <p:cNvPr id="28" name="Image 27">
            <a:extLst>
              <a:ext uri="{FF2B5EF4-FFF2-40B4-BE49-F238E27FC236}">
                <a16:creationId xmlns:a16="http://schemas.microsoft.com/office/drawing/2014/main" xmlns="" id="{2E9FCDF4-CF70-28B4-5A6A-6F0EBBFCCAF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7053" y="1883401"/>
            <a:ext cx="7789894" cy="3091198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xmlns="" id="{77262B74-F2E2-7129-0FAB-516FD22DC054}"/>
              </a:ext>
            </a:extLst>
          </p:cNvPr>
          <p:cNvSpPr txBox="1">
            <a:spLocks/>
          </p:cNvSpPr>
          <p:nvPr/>
        </p:nvSpPr>
        <p:spPr>
          <a:xfrm>
            <a:off x="1299411" y="2924174"/>
            <a:ext cx="6533147" cy="106523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r" rtl="1">
              <a:buClr>
                <a:srgbClr val="424D7B"/>
              </a:buClr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رحلتي في الكتابة.</a:t>
            </a:r>
          </a:p>
          <a:p>
            <a:pPr marL="0" lvl="0" indent="0" algn="r" rtl="1">
              <a:buClr>
                <a:srgbClr val="424D7B"/>
              </a:buClr>
              <a:buNone/>
              <a:defRPr/>
            </a:pPr>
            <a:r>
              <a:rPr lang="ar-MA" sz="3200" b="1" dirty="0">
                <a:latin typeface="Microsoft Uighur" panose="02000000000000000000" pitchFamily="2" charset="-78"/>
                <a:cs typeface="Microsoft Uighur" panose="02000000000000000000" pitchFamily="2" charset="-78"/>
              </a:rPr>
              <a:t>              - الفهم و التذوق</a:t>
            </a:r>
          </a:p>
          <a:p>
            <a:pPr marL="0" lvl="0" indent="0" algn="r" rtl="1">
              <a:buClr>
                <a:srgbClr val="424D7B"/>
              </a:buClr>
              <a:buNone/>
              <a:defRPr/>
            </a:pPr>
            <a:endParaRPr lang="ar-MA" sz="3200" b="1" dirty="0"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xmlns="" id="{84AF25F5-8D2E-13A3-B0E4-AADE614FEB6B}"/>
              </a:ext>
            </a:extLst>
          </p:cNvPr>
          <p:cNvSpPr txBox="1"/>
          <p:nvPr/>
        </p:nvSpPr>
        <p:spPr>
          <a:xfrm>
            <a:off x="4906176" y="1807963"/>
            <a:ext cx="235673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algn="r" rtl="1">
              <a:defRPr sz="3600" b="1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r>
              <a:rPr lang="ar-MA" sz="2800" dirty="0"/>
              <a:t>ورشة القراءة – الحصة 3 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13607A14-FAC4-16F2-E6F7-3EB114DEA11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7262911" y="1952260"/>
            <a:ext cx="715119" cy="720000"/>
          </a:xfrm>
          <a:prstGeom prst="rect">
            <a:avLst/>
          </a:prstGeom>
        </p:spPr>
      </p:pic>
      <p:pic>
        <p:nvPicPr>
          <p:cNvPr id="5" name="Image 8">
            <a:extLst>
              <a:ext uri="{FF2B5EF4-FFF2-40B4-BE49-F238E27FC236}">
                <a16:creationId xmlns:a16="http://schemas.microsoft.com/office/drawing/2014/main" xmlns="" id="{3BE6C508-0C53-9D16-9D22-FD939E7619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6833" y="1139239"/>
            <a:ext cx="468000" cy="468000"/>
          </a:xfrm>
          <a:prstGeom prst="rect">
            <a:avLst/>
          </a:prstGeom>
          <a:ln>
            <a:noFill/>
          </a:ln>
        </p:spPr>
      </p:pic>
      <p:pic>
        <p:nvPicPr>
          <p:cNvPr id="8" name="Image 7" descr="Une image contenant horloge, cercle, symbole, Police&#10;&#10;Le contenu généré par l’IA peut être incorrect.">
            <a:extLst>
              <a:ext uri="{FF2B5EF4-FFF2-40B4-BE49-F238E27FC236}">
                <a16:creationId xmlns:a16="http://schemas.microsoft.com/office/drawing/2014/main" xmlns="" id="{DBE90184-17B2-1C30-A2C3-B190C62179E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431" y="1772260"/>
            <a:ext cx="469077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463635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5065321D-F2E8-AF4C-5597-189FB28AD6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18C72D7D-5E68-894F-4441-C2ACBDC71AE1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8130F89C-2F1D-1D4A-B478-29639BC029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يقرأ كل واحد منكم  جزءا  مع احترام قواعد القراءة المعبرة. انتبهوا للقافية. من يقرأ؟ تابعوا.</a:t>
            </a:r>
          </a:p>
        </p:txBody>
      </p:sp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F0E837B-6290-E476-6666-AD0ADFE8F8B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85AA7F46-1D11-A293-9D7F-1E5831E5ACC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6" name="Image 25">
            <a:extLst>
              <a:ext uri="{FF2B5EF4-FFF2-40B4-BE49-F238E27FC236}">
                <a16:creationId xmlns:a16="http://schemas.microsoft.com/office/drawing/2014/main" xmlns="" id="{8526122A-77E9-E4AB-15CB-E8117A246B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7" name="Image 26">
            <a:extLst>
              <a:ext uri="{FF2B5EF4-FFF2-40B4-BE49-F238E27FC236}">
                <a16:creationId xmlns:a16="http://schemas.microsoft.com/office/drawing/2014/main" xmlns="" id="{D00B950B-D1DF-CDA9-2ABA-70004281961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2AC0400-224F-67D3-0FCC-C29120D90D3C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69C967F-E8E7-D268-FFB5-6BFC6C5523C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E307469-0313-80A0-AA0C-7B1B799615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BF76C2C4-F60D-3BB2-744B-F99812CF065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5" name="Espace réservé pour une image  5">
            <a:extLst>
              <a:ext uri="{FF2B5EF4-FFF2-40B4-BE49-F238E27FC236}">
                <a16:creationId xmlns:a16="http://schemas.microsoft.com/office/drawing/2014/main" xmlns="" id="{520B0AD0-F978-1C6C-3875-CA8C0545EE4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xmlns="" id="{BD0256D9-0B6F-F53B-0082-E01181F449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l="1968" t="2494" r="2857" b="2509"/>
          <a:stretch>
            <a:fillRect/>
          </a:stretch>
        </p:blipFill>
        <p:spPr>
          <a:xfrm>
            <a:off x="2743200" y="1584324"/>
            <a:ext cx="3429000" cy="48588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80811907"/>
      </p:ext>
    </p:extLst>
  </p:cSld>
  <p:clrMapOvr>
    <a:masterClrMapping/>
  </p:clrMapOvr>
  <p:transition spd="slow"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679EE2B-D3FA-13C6-C8E2-9B28C833EC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D2718253-6268-915A-5560-F9FE125B91FE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C2D0885-538F-1989-6982-E036798A79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الآن، أنجزوا النشاط التالي على كراساتكم الصفحة 109. 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76F1729C-E13E-D727-A5CC-3F7B40C9CEF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246BDF88-5A21-F104-6FB8-6297EC4027A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82EF01B9-4EF4-14C0-358E-DA978E3D4C8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E2371648-F234-FC66-D469-7A172A3CFC5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2E0868E6-CBB6-90C7-2E56-2895733BDC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07DEDE7A-AA73-031D-3764-C021F3E43A3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6378445F-7ADD-2881-711C-98AFFE3A463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E6884759-9BFA-3BDB-7CD4-062CD358232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7" name="Espace réservé pour une image  10">
            <a:extLst>
              <a:ext uri="{FF2B5EF4-FFF2-40B4-BE49-F238E27FC236}">
                <a16:creationId xmlns:a16="http://schemas.microsoft.com/office/drawing/2014/main" xmlns="" id="{C4DF32F9-1417-6173-B740-8A0D82BFFAE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A6B4A05F-48E7-9EBE-8452-F35BBF2A8EB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75" y="1901817"/>
            <a:ext cx="8108590" cy="4513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8985149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xmlns="" id="{FF633013-ED3D-CA92-7560-80F0402405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>
            <a:extLst>
              <a:ext uri="{FF2B5EF4-FFF2-40B4-BE49-F238E27FC236}">
                <a16:creationId xmlns:a16="http://schemas.microsoft.com/office/drawing/2014/main" xmlns="" id="{85385C7F-58C9-4AEC-14D7-4CF592D2334F}"/>
              </a:ext>
            </a:extLst>
          </p:cNvPr>
          <p:cNvSpPr txBox="1"/>
          <p:nvPr/>
        </p:nvSpPr>
        <p:spPr>
          <a:xfrm>
            <a:off x="422071" y="443001"/>
            <a:ext cx="7778645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prstClr val="white">
                    <a:lumMod val="65000"/>
                  </a:prstClr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</a:t>
            </a:r>
          </a:p>
        </p:txBody>
      </p:sp>
      <p:sp>
        <p:nvSpPr>
          <p:cNvPr id="10" name="Titre 9">
            <a:extLst>
              <a:ext uri="{FF2B5EF4-FFF2-40B4-BE49-F238E27FC236}">
                <a16:creationId xmlns:a16="http://schemas.microsoft.com/office/drawing/2014/main" xmlns="" id="{2E4BA541-7ECE-336B-B1D1-FB51811C37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prstClr val="white">
                    <a:lumMod val="65000"/>
                  </a:prst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سأمر بين الصفوف لمساعدتكم</a:t>
            </a:r>
          </a:p>
        </p:txBody>
      </p:sp>
      <p:pic>
        <p:nvPicPr>
          <p:cNvPr id="22" name="Image 21">
            <a:extLst>
              <a:ext uri="{FF2B5EF4-FFF2-40B4-BE49-F238E27FC236}">
                <a16:creationId xmlns:a16="http://schemas.microsoft.com/office/drawing/2014/main" xmlns="" id="{2EA40949-D709-15FD-2D61-AD15CE1CD9A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xmlns="" id="{F4C81C26-A106-B5C1-88A6-DD29B72C3B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xmlns="" id="{CF08E839-3D77-BAE1-D56F-FBE68BD264B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25" name="Image 24">
            <a:extLst>
              <a:ext uri="{FF2B5EF4-FFF2-40B4-BE49-F238E27FC236}">
                <a16:creationId xmlns:a16="http://schemas.microsoft.com/office/drawing/2014/main" xmlns="" id="{4883E3CB-C8C4-B676-24A0-D4B2389B5C6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9353918E-C0D9-CFF7-656B-C66D273AFB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74373F5A-8D18-4BB0-395A-14286EE571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القراءة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BDC7D271-0FD9-CA82-E01B-8FE01D700FB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9A631010-0D82-AB04-2F3B-78281A132ECD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ورشة الكتابة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xmlns="" id="{3BDE2C02-B6AC-092B-76A8-D2A26946829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6975" y="1901817"/>
            <a:ext cx="8108590" cy="4513182"/>
          </a:xfrm>
          <a:prstGeom prst="rect">
            <a:avLst/>
          </a:prstGeom>
        </p:spPr>
      </p:pic>
      <p:pic>
        <p:nvPicPr>
          <p:cNvPr id="11" name="Espace réservé pour une image  5">
            <a:extLst>
              <a:ext uri="{FF2B5EF4-FFF2-40B4-BE49-F238E27FC236}">
                <a16:creationId xmlns:a16="http://schemas.microsoft.com/office/drawing/2014/main" xmlns="" id="{F0C00DE0-737E-21F3-FAFA-B3D9110A04D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800" y="684213"/>
            <a:ext cx="900113" cy="900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238695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2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3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3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الصـــرف والتحويل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2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17759</TotalTime>
  <Words>1311</Words>
  <Application>Microsoft Office PowerPoint</Application>
  <PresentationFormat>Affichage à l'écran (4:3)</PresentationFormat>
  <Paragraphs>340</Paragraphs>
  <Slides>52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11</vt:i4>
      </vt:variant>
      <vt:variant>
        <vt:lpstr>Titres des diapositives</vt:lpstr>
      </vt:variant>
      <vt:variant>
        <vt:i4>52</vt:i4>
      </vt:variant>
    </vt:vector>
  </HeadingPairs>
  <TitlesOfParts>
    <vt:vector size="74" baseType="lpstr">
      <vt:lpstr>Calibri</vt:lpstr>
      <vt:lpstr>Dosis</vt:lpstr>
      <vt:lpstr>Dosis Medium</vt:lpstr>
      <vt:lpstr>Dosis ExtraBold</vt:lpstr>
      <vt:lpstr>Wingdings</vt:lpstr>
      <vt:lpstr>Microsoft Uighur</vt:lpstr>
      <vt:lpstr>Arial</vt:lpstr>
      <vt:lpstr>Sakkal Majalla</vt:lpstr>
      <vt:lpstr>Calibri Light</vt:lpstr>
      <vt:lpstr>Dosis SemiBold</vt:lpstr>
      <vt:lpstr>Modern Love</vt:lpstr>
      <vt:lpstr>2_Thème Office</vt:lpstr>
      <vt:lpstr>1_01- نشاط اعتيادي</vt:lpstr>
      <vt:lpstr>2_01- نشاط اعتيادي</vt:lpstr>
      <vt:lpstr>1_04- قراءة/ كتابة</vt:lpstr>
      <vt:lpstr>الصـــرف والتحويل</vt:lpstr>
      <vt:lpstr>1_05- اختتام الحصة</vt:lpstr>
      <vt:lpstr>3_Env-Enseignant</vt:lpstr>
      <vt:lpstr>1_الصـــرف والتحويل</vt:lpstr>
      <vt:lpstr>2_05- اختتام الحصة</vt:lpstr>
      <vt:lpstr>1_Env-Enseignant</vt:lpstr>
      <vt:lpstr>3_01- نشاط اعتيادي</vt:lpstr>
      <vt:lpstr>Présentation PowerPoint</vt:lpstr>
      <vt:lpstr>ستتدربون في هذه الحصة على قراءة فقرة بدقة وسرعة. من يقرأ؟ تابعوا معي</vt:lpstr>
      <vt:lpstr>الآن سنمر لتحدي الطلاقة. سأسحب 5 بطاقات تحمل أسماء 5 متعلمين.  سأنادي على المتعلم الأول ليقرأ النص بطلاقة. </vt:lpstr>
      <vt:lpstr>أنادي على التلميذ الأول: .................................. </vt:lpstr>
      <vt:lpstr>الفائزون بنجمة الطلاقة هم ........................................................................... </vt:lpstr>
      <vt:lpstr>ورشة القراءة – الحصة 3 </vt:lpstr>
      <vt:lpstr>يقرأ كل واحد منكم  جزءا  مع احترام قواعد القراءة المعبرة. انتبهوا للقافية. من يقرأ؟ تابعوا.</vt:lpstr>
      <vt:lpstr>الآن، أنجزوا النشاط التالي على كراساتكم الصفحة 109. </vt:lpstr>
      <vt:lpstr>سأمر بين الصفوف لمساعدتكم</vt:lpstr>
      <vt:lpstr>نصحح السؤال الأول : من يقدم لنا جواب مجموعته؟ هل أنتم متفقون؟</vt:lpstr>
      <vt:lpstr>صححوا.</vt:lpstr>
      <vt:lpstr>نصحح السؤال الثاني : من يقدم لنا جواب مجموعته؟ هل أنتم متفقون؟</vt:lpstr>
      <vt:lpstr>صححوا.</vt:lpstr>
      <vt:lpstr>صححوا.</vt:lpstr>
      <vt:lpstr>صححوا.</vt:lpstr>
      <vt:lpstr>نصحح السؤال الثالث : من يقدم لنا جواب مجموعته؟ هل أنتم متفقون؟</vt:lpstr>
      <vt:lpstr>صححوا.</vt:lpstr>
      <vt:lpstr>ورشة الكتابة - التراكيب</vt:lpstr>
      <vt:lpstr>سنشرع الآن في حصة التراكيب. ستتعرفون خلالها على الفعل اللازم و الفعل المتعدي و توظفونها لإنتاج جمل مفيدة.</vt:lpstr>
      <vt:lpstr>سنتذكر أولا الجملة الفعلية. من منكم يعطينا جملة فعلية؟</vt:lpstr>
      <vt:lpstr>لاحظوا معي هذه الجمل. من منكم يقرأ؟ لماذا نسميها جملا فعلية؟</vt:lpstr>
      <vt:lpstr>ابحثوا عن الفعل في الجمل التالية؟</vt:lpstr>
      <vt:lpstr>من  يقرأ الأفعال؟</vt:lpstr>
      <vt:lpstr>انتبهوا معي لتتعلموا  كيف تميزون  بين الفعل اللازم و الفعل المتعدي.</vt:lpstr>
      <vt:lpstr>أولا : أخدد الفعل في الجملة. . عاد / حمل</vt:lpstr>
      <vt:lpstr>ثانيا :  أحدد عناصر الجملة الفعلية .  من يحدد عناصر كل جملة ؟</vt:lpstr>
      <vt:lpstr>من يقرأ عناصر الجملة الأولى؟ ينبه الأستاذ(ة) أن الفعل عاد  اقتصر فقط على الفاعل</vt:lpstr>
      <vt:lpstr>من يقرأ عناصر الجملة الثانية؟ ينبه الأستاذ(ة) إلى أن الفعل حمل احتاج للمفعول به</vt:lpstr>
      <vt:lpstr>إذا لم يكن الفعل محتاجا للمفعول به، فهو فعل لازم. من يعطي جملة بفعل لازم </vt:lpstr>
      <vt:lpstr>إذا احتاج الفعل للمفعول به، فهو فعل متعد. من يعطي جملة بفعل متعد</vt:lpstr>
      <vt:lpstr>لنتذكر. كيف نميز الفعل اللازم و الفعل المتعدي؟ من يعطي مثالا عن كل فعل؟ </vt:lpstr>
      <vt:lpstr>خذوا ألواحكم. حددوا نوع الفعل في كل جملة . أكتبوا رقم الجواب الصحيح فقط</vt:lpstr>
      <vt:lpstr>صححوا. لماذا فعل لازم.؟</vt:lpstr>
      <vt:lpstr>الجملة الثانية. أكتبوا رقم الجواب الصحيح فقط</vt:lpstr>
      <vt:lpstr>صححوا . لماذا فعل متعد؟</vt:lpstr>
      <vt:lpstr>الجملة الثالثة. أكتبوا رقم الجواب الصحيح فقط</vt:lpstr>
      <vt:lpstr>صححوا . لماذا فعل متعد؟</vt:lpstr>
      <vt:lpstr>خذوا كراساتكم .الصفحة  110. </vt:lpstr>
      <vt:lpstr>من يقرأ ؟</vt:lpstr>
      <vt:lpstr>الآن، ستشتغلون في ثنائيات لإنجاز النشاط التالي</vt:lpstr>
      <vt:lpstr>سأمر بين الصفوف لمساعدتكم.</vt:lpstr>
      <vt:lpstr>لنصحح. ما نوع الفعل في كل جملة؟ لماذا ؟</vt:lpstr>
      <vt:lpstr>صححوا. </vt:lpstr>
      <vt:lpstr>الآن، أنجزوا النشاط التالي على  دفاتر القسم بعد كتابة التاريخ والعنوان . عمل فردي.</vt:lpstr>
      <vt:lpstr>سأمر بين الصفوف لمساعدتكم.</vt:lpstr>
      <vt:lpstr>لنصحح. من يقرأ جوابه؟ هل أنتم متفقون ؟ هل يمكن اقتراح جواب آخر؟</vt:lpstr>
      <vt:lpstr>Présentation PowerPoint</vt:lpstr>
      <vt:lpstr>Présentation PowerPoint</vt:lpstr>
      <vt:lpstr>تدربوا على الإلقاء الشعري للقصيدة في بيوتكم.</vt:lpstr>
      <vt:lpstr>الفائزون بنجمة السلوك الجيد هم : ............................................</vt:lpstr>
      <vt:lpstr>إلى اللقاء في الحصة المقبلة </vt:lpstr>
      <vt:lpstr>Présentation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EL HAMDOUNI BTIHAJ</dc:creator>
  <cp:lastModifiedBy>HP</cp:lastModifiedBy>
  <cp:revision>157</cp:revision>
  <dcterms:created xsi:type="dcterms:W3CDTF">2023-09-20T21:35:22Z</dcterms:created>
  <dcterms:modified xsi:type="dcterms:W3CDTF">2026-01-07T01:05:28Z</dcterms:modified>
</cp:coreProperties>
</file>