
<file path=[Content_Types].xml><?xml version="1.0" encoding="utf-8"?>
<Types xmlns="http://schemas.openxmlformats.org/package/2006/content-types">
  <Default Extension="bin" ContentType="image/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687" r:id="rId2"/>
    <p:sldMasterId id="2147483710" r:id="rId3"/>
    <p:sldMasterId id="2147483720" r:id="rId4"/>
    <p:sldMasterId id="2147483747" r:id="rId5"/>
    <p:sldMasterId id="2147483763" r:id="rId6"/>
    <p:sldMasterId id="2147483788" r:id="rId7"/>
    <p:sldMasterId id="2147483812" r:id="rId8"/>
    <p:sldMasterId id="2147483836" r:id="rId9"/>
  </p:sldMasterIdLst>
  <p:notesMasterIdLst>
    <p:notesMasterId r:id="rId51"/>
  </p:notesMasterIdLst>
  <p:sldIdLst>
    <p:sldId id="2147482802" r:id="rId10"/>
    <p:sldId id="2147482771" r:id="rId11"/>
    <p:sldId id="2147482777" r:id="rId12"/>
    <p:sldId id="2147482778" r:id="rId13"/>
    <p:sldId id="2147482779" r:id="rId14"/>
    <p:sldId id="2147482769" r:id="rId15"/>
    <p:sldId id="2147482767" r:id="rId16"/>
    <p:sldId id="2147482780" r:id="rId17"/>
    <p:sldId id="2147482784" r:id="rId18"/>
    <p:sldId id="2147482783" r:id="rId19"/>
    <p:sldId id="2147482782" r:id="rId20"/>
    <p:sldId id="2147482789" r:id="rId21"/>
    <p:sldId id="2147482803" r:id="rId22"/>
    <p:sldId id="2147482786" r:id="rId23"/>
    <p:sldId id="2147482804" r:id="rId24"/>
    <p:sldId id="2147482805" r:id="rId25"/>
    <p:sldId id="2147482806" r:id="rId26"/>
    <p:sldId id="2147482706" r:id="rId27"/>
    <p:sldId id="2147482787" r:id="rId28"/>
    <p:sldId id="2147482772" r:id="rId29"/>
    <p:sldId id="2147482807" r:id="rId30"/>
    <p:sldId id="2147482788" r:id="rId31"/>
    <p:sldId id="2147482790" r:id="rId32"/>
    <p:sldId id="2147482808" r:id="rId33"/>
    <p:sldId id="2147482809" r:id="rId34"/>
    <p:sldId id="2147482810" r:id="rId35"/>
    <p:sldId id="2147482705" r:id="rId36"/>
    <p:sldId id="2147482773" r:id="rId37"/>
    <p:sldId id="2147482811" r:id="rId38"/>
    <p:sldId id="2147482793" r:id="rId39"/>
    <p:sldId id="2147482812" r:id="rId40"/>
    <p:sldId id="2147482813" r:id="rId41"/>
    <p:sldId id="2147482814" r:id="rId42"/>
    <p:sldId id="2147482815" r:id="rId43"/>
    <p:sldId id="2147482816" r:id="rId44"/>
    <p:sldId id="2147482794" r:id="rId45"/>
    <p:sldId id="2147482800" r:id="rId46"/>
    <p:sldId id="2147482774" r:id="rId47"/>
    <p:sldId id="2147482801" r:id="rId48"/>
    <p:sldId id="2147482776" r:id="rId49"/>
    <p:sldId id="2147482634" r:id="rId50"/>
  </p:sldIdLst>
  <p:sldSz cx="9144000" cy="6858000" type="screen4x3"/>
  <p:notesSz cx="6858000" cy="9144000"/>
  <p:embeddedFontLst>
    <p:embeddedFont>
      <p:font typeface="Sakkal Majalla" panose="02000000000000000000" pitchFamily="2" charset="-78"/>
      <p:regular r:id="rId52"/>
      <p:bold r:id="rId53"/>
    </p:embeddedFont>
    <p:embeddedFont>
      <p:font typeface="Calibri Light" panose="020F0302020204030204" pitchFamily="34" charset="0"/>
      <p:regular r:id="rId54"/>
      <p:italic r:id="rId55"/>
    </p:embeddedFont>
    <p:embeddedFont>
      <p:font typeface="Dosis" panose="020B0604020202020204" charset="0"/>
      <p:regular r:id="rId56"/>
      <p:bold r:id="rId57"/>
    </p:embeddedFont>
    <p:embeddedFont>
      <p:font typeface="Modern Love" panose="020B0604020202020204" charset="0"/>
      <p:regular r:id="rId58"/>
    </p:embeddedFont>
    <p:embeddedFont>
      <p:font typeface="Dosis ExtraBold" panose="020B0604020202020204" charset="0"/>
      <p:bold r:id="rId59"/>
    </p:embeddedFont>
    <p:embeddedFont>
      <p:font typeface="Calibri" panose="020F0502020204030204" pitchFamily="34" charset="0"/>
      <p:regular r:id="rId60"/>
      <p:bold r:id="rId61"/>
      <p:italic r:id="rId62"/>
      <p:boldItalic r:id="rId63"/>
    </p:embeddedFont>
    <p:embeddedFont>
      <p:font typeface="Dosis SemiBold" panose="020B0604020202020204" charset="0"/>
      <p:regular r:id="rId64"/>
      <p:bold r:id="rId65"/>
    </p:embeddedFont>
    <p:embeddedFont>
      <p:font typeface="Microsoft Uighur" panose="02000000000000000000" pitchFamily="2" charset="-78"/>
      <p:regular r:id="rId66"/>
      <p:bold r:id="rId67"/>
    </p:embeddedFont>
    <p:embeddedFont>
      <p:font typeface="Dosis Medium" panose="020B0604020202020204" charset="0"/>
      <p:regular r:id="rId68"/>
      <p:bold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D7C"/>
    <a:srgbClr val="D6E9EA"/>
    <a:srgbClr val="7FB9BE"/>
    <a:srgbClr val="555F87"/>
    <a:srgbClr val="ECF8FB"/>
    <a:srgbClr val="1E3F48"/>
    <a:srgbClr val="F6F6F6"/>
    <a:srgbClr val="106585"/>
    <a:srgbClr val="70B1B6"/>
    <a:srgbClr val="009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290" y="54"/>
      </p:cViewPr>
      <p:guideLst/>
    </p:cSldViewPr>
  </p:slideViewPr>
  <p:notesTextViewPr>
    <p:cViewPr>
      <p:scale>
        <a:sx n="1" d="1"/>
        <a:sy n="1" d="1"/>
      </p:scale>
      <p:origin x="0" y="0"/>
    </p:cViewPr>
  </p:notesTextViewPr>
  <p:sorterViewPr>
    <p:cViewPr>
      <p:scale>
        <a:sx n="100" d="100"/>
        <a:sy n="100" d="100"/>
      </p:scale>
      <p:origin x="0" y="-17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Master" Target="slideMasters/slideMaster5.xml"/><Relationship Id="rId61" Type="http://schemas.openxmlformats.org/officeDocument/2006/relationships/font" Target="fonts/font10.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notesMaster" Target="notesMasters/notesMaster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6.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font" Target="fonts/font4.fntdata"/><Relationship Id="rId7" Type="http://schemas.openxmlformats.org/officeDocument/2006/relationships/slideMaster" Target="slideMasters/slideMaster7.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D4208-EA7F-496F-9EFF-FE9ACB26900C}"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fr-MA"/>
        </a:p>
      </dgm:t>
    </dgm:pt>
    <dgm:pt modelId="{89FCACBC-EDDD-4B99-A7E3-CBC2F259A0FE}">
      <dgm:prSet phldrT="[Texte]" phldr="0" custT="1"/>
      <dgm:spPr/>
      <dgm:t>
        <a:bodyPr/>
        <a:lstStyle/>
        <a:p>
          <a:r>
            <a:rPr lang="ar-MA" sz="4800" b="1" kern="1200" dirty="0">
              <a:latin typeface="Microsoft Uighur" panose="02000000000000000000" pitchFamily="2" charset="-78"/>
              <a:ea typeface="+mn-ea"/>
              <a:cs typeface="Microsoft Uighur" panose="02000000000000000000" pitchFamily="2" charset="-78"/>
            </a:rPr>
            <a:t>.........</a:t>
          </a:r>
          <a:endParaRPr lang="fr-MA" sz="4800" b="1" kern="1200" dirty="0">
            <a:latin typeface="Microsoft Uighur" panose="02000000000000000000" pitchFamily="2" charset="-78"/>
            <a:ea typeface="+mn-ea"/>
            <a:cs typeface="Microsoft Uighur" panose="02000000000000000000" pitchFamily="2" charset="-78"/>
          </a:endParaRPr>
        </a:p>
      </dgm:t>
    </dgm:pt>
    <dgm:pt modelId="{5444E7CD-665E-4D31-BCD6-0BA78B730292}" type="parTrans" cxnId="{A4305858-0FD4-41CB-B119-F2E8E0C06A2B}">
      <dgm:prSet/>
      <dgm:spPr/>
      <dgm:t>
        <a:bodyPr/>
        <a:lstStyle/>
        <a:p>
          <a:endParaRPr lang="fr-MA"/>
        </a:p>
      </dgm:t>
    </dgm:pt>
    <dgm:pt modelId="{2FF055A0-DA55-41BA-856D-B3B805DB062C}" type="sibTrans" cxnId="{A4305858-0FD4-41CB-B119-F2E8E0C06A2B}">
      <dgm:prSet/>
      <dgm:spPr/>
      <dgm:t>
        <a:bodyPr/>
        <a:lstStyle/>
        <a:p>
          <a:endParaRPr lang="fr-MA"/>
        </a:p>
      </dgm:t>
    </dgm:pt>
    <dgm:pt modelId="{C7524FD5-8D33-40DE-B2DD-B5E1A586F4D6}">
      <dgm:prSet phldrT="[Texte]" phldr="0" custT="1"/>
      <dgm:spPr/>
      <dgm:t>
        <a:bodyPr/>
        <a:lstStyle/>
        <a:p>
          <a:r>
            <a:rPr lang="ar-MA" sz="4800" b="1" kern="1200">
              <a:latin typeface="Microsoft Uighur" panose="02000000000000000000" pitchFamily="2" charset="-78"/>
              <a:ea typeface="+mn-ea"/>
              <a:cs typeface="Microsoft Uighur" panose="02000000000000000000" pitchFamily="2" charset="-78"/>
            </a:rPr>
            <a:t>........</a:t>
          </a:r>
          <a:endParaRPr lang="fr-MA" sz="4800" b="1" kern="1200" dirty="0">
            <a:latin typeface="Microsoft Uighur" panose="02000000000000000000" pitchFamily="2" charset="-78"/>
            <a:ea typeface="+mn-ea"/>
            <a:cs typeface="Microsoft Uighur" panose="02000000000000000000" pitchFamily="2" charset="-78"/>
          </a:endParaRPr>
        </a:p>
      </dgm:t>
    </dgm:pt>
    <dgm:pt modelId="{00BC1C39-3CEE-485D-B0ED-2972DF51D91B}" type="parTrans" cxnId="{148B9A6F-3DE3-478E-AC1B-DDA8721CFE9E}">
      <dgm:prSet/>
      <dgm:spPr/>
      <dgm:t>
        <a:bodyPr/>
        <a:lstStyle/>
        <a:p>
          <a:endParaRPr lang="fr-MA"/>
        </a:p>
      </dgm:t>
    </dgm:pt>
    <dgm:pt modelId="{78DFA7B1-A186-4E1F-A927-44C9705C56F5}" type="sibTrans" cxnId="{148B9A6F-3DE3-478E-AC1B-DDA8721CFE9E}">
      <dgm:prSet/>
      <dgm:spPr/>
      <dgm:t>
        <a:bodyPr/>
        <a:lstStyle/>
        <a:p>
          <a:endParaRPr lang="fr-MA"/>
        </a:p>
      </dgm:t>
    </dgm:pt>
    <dgm:pt modelId="{3B8693F2-ED6C-4AEE-9C53-8B29BC3AEE0D}">
      <dgm:prSet phldrT="[Texte]" phldr="0" custT="1"/>
      <dgm:spPr/>
      <dgm:t>
        <a:bodyPr/>
        <a:lstStyle/>
        <a:p>
          <a:r>
            <a:rPr lang="ar-MA" sz="4800" b="1" kern="1200">
              <a:latin typeface="Microsoft Uighur" panose="02000000000000000000" pitchFamily="2" charset="-78"/>
              <a:ea typeface="+mn-ea"/>
              <a:cs typeface="Microsoft Uighur" panose="02000000000000000000" pitchFamily="2" charset="-78"/>
            </a:rPr>
            <a:t>.......</a:t>
          </a:r>
          <a:endParaRPr lang="fr-MA" sz="4800" b="1" kern="1200" dirty="0">
            <a:latin typeface="Microsoft Uighur" panose="02000000000000000000" pitchFamily="2" charset="-78"/>
            <a:ea typeface="+mn-ea"/>
            <a:cs typeface="Microsoft Uighur" panose="02000000000000000000" pitchFamily="2" charset="-78"/>
          </a:endParaRPr>
        </a:p>
      </dgm:t>
    </dgm:pt>
    <dgm:pt modelId="{016C0050-4987-4470-AE3D-502D142E5F80}" type="parTrans" cxnId="{92B9423B-AD52-4F55-855D-1EDC4C3D6F6F}">
      <dgm:prSet/>
      <dgm:spPr/>
      <dgm:t>
        <a:bodyPr/>
        <a:lstStyle/>
        <a:p>
          <a:endParaRPr lang="fr-MA"/>
        </a:p>
      </dgm:t>
    </dgm:pt>
    <dgm:pt modelId="{18FC799E-3D83-4BA2-B294-C9CAD49AC948}" type="sibTrans" cxnId="{92B9423B-AD52-4F55-855D-1EDC4C3D6F6F}">
      <dgm:prSet/>
      <dgm:spPr/>
      <dgm:t>
        <a:bodyPr/>
        <a:lstStyle/>
        <a:p>
          <a:endParaRPr lang="fr-MA"/>
        </a:p>
      </dgm:t>
    </dgm:pt>
    <dgm:pt modelId="{8A1ADDF9-8BAC-4295-9771-08353EB22DB3}">
      <dgm:prSet phldrT="[Texte]" phldr="0" custT="1"/>
      <dgm:spPr/>
      <dgm:t>
        <a:bodyPr/>
        <a:lstStyle/>
        <a:p>
          <a:r>
            <a:rPr lang="ar-MA" sz="4800" b="1" kern="1200">
              <a:latin typeface="Microsoft Uighur" panose="02000000000000000000" pitchFamily="2" charset="-78"/>
              <a:ea typeface="+mn-ea"/>
              <a:cs typeface="Microsoft Uighur" panose="02000000000000000000" pitchFamily="2" charset="-78"/>
            </a:rPr>
            <a:t>.........</a:t>
          </a:r>
          <a:endParaRPr lang="fr-MA" sz="4800" b="1" kern="1200" dirty="0">
            <a:latin typeface="Microsoft Uighur" panose="02000000000000000000" pitchFamily="2" charset="-78"/>
            <a:ea typeface="+mn-ea"/>
            <a:cs typeface="Microsoft Uighur" panose="02000000000000000000" pitchFamily="2" charset="-78"/>
          </a:endParaRPr>
        </a:p>
      </dgm:t>
    </dgm:pt>
    <dgm:pt modelId="{745246B9-0EFE-4D80-90C0-8A08450746FC}" type="parTrans" cxnId="{89BA886D-1449-420F-9DA0-4DD9B05DC85A}">
      <dgm:prSet/>
      <dgm:spPr/>
      <dgm:t>
        <a:bodyPr/>
        <a:lstStyle/>
        <a:p>
          <a:endParaRPr lang="fr-MA"/>
        </a:p>
      </dgm:t>
    </dgm:pt>
    <dgm:pt modelId="{1AD2FCEF-D28A-45FB-9E3F-D6C5CD6F820D}" type="sibTrans" cxnId="{89BA886D-1449-420F-9DA0-4DD9B05DC85A}">
      <dgm:prSet/>
      <dgm:spPr/>
      <dgm:t>
        <a:bodyPr/>
        <a:lstStyle/>
        <a:p>
          <a:endParaRPr lang="fr-MA"/>
        </a:p>
      </dgm:t>
    </dgm:pt>
    <dgm:pt modelId="{97E6F3C8-0AF2-425F-BCC3-DFCACD2D7129}" type="pres">
      <dgm:prSet presAssocID="{06CD4208-EA7F-496F-9EFF-FE9ACB26900C}" presName="hierChild1" presStyleCnt="0">
        <dgm:presLayoutVars>
          <dgm:orgChart val="1"/>
          <dgm:chPref val="1"/>
          <dgm:dir/>
          <dgm:animOne val="branch"/>
          <dgm:animLvl val="lvl"/>
          <dgm:resizeHandles/>
        </dgm:presLayoutVars>
      </dgm:prSet>
      <dgm:spPr/>
      <dgm:t>
        <a:bodyPr/>
        <a:lstStyle/>
        <a:p>
          <a:endParaRPr lang="fr-FR"/>
        </a:p>
      </dgm:t>
    </dgm:pt>
    <dgm:pt modelId="{5F898853-0FAD-47D4-BEA2-6ADB00209BE2}" type="pres">
      <dgm:prSet presAssocID="{89FCACBC-EDDD-4B99-A7E3-CBC2F259A0FE}" presName="hierRoot1" presStyleCnt="0">
        <dgm:presLayoutVars>
          <dgm:hierBranch val="init"/>
        </dgm:presLayoutVars>
      </dgm:prSet>
      <dgm:spPr/>
    </dgm:pt>
    <dgm:pt modelId="{5ABC8DAC-D793-4B5F-9327-94D447804C4E}" type="pres">
      <dgm:prSet presAssocID="{89FCACBC-EDDD-4B99-A7E3-CBC2F259A0FE}" presName="rootComposite1" presStyleCnt="0"/>
      <dgm:spPr/>
    </dgm:pt>
    <dgm:pt modelId="{2FF5A8EE-A138-480C-A4EA-6B3B083EA846}" type="pres">
      <dgm:prSet presAssocID="{89FCACBC-EDDD-4B99-A7E3-CBC2F259A0FE}" presName="rootText1" presStyleLbl="node0" presStyleIdx="0" presStyleCnt="1">
        <dgm:presLayoutVars>
          <dgm:chPref val="3"/>
        </dgm:presLayoutVars>
      </dgm:prSet>
      <dgm:spPr/>
      <dgm:t>
        <a:bodyPr/>
        <a:lstStyle/>
        <a:p>
          <a:endParaRPr lang="fr-FR"/>
        </a:p>
      </dgm:t>
    </dgm:pt>
    <dgm:pt modelId="{D477D815-1F96-4D54-85B9-0F8C39FEDB0F}" type="pres">
      <dgm:prSet presAssocID="{89FCACBC-EDDD-4B99-A7E3-CBC2F259A0FE}" presName="rootConnector1" presStyleLbl="node1" presStyleIdx="0" presStyleCnt="0"/>
      <dgm:spPr/>
      <dgm:t>
        <a:bodyPr/>
        <a:lstStyle/>
        <a:p>
          <a:endParaRPr lang="fr-FR"/>
        </a:p>
      </dgm:t>
    </dgm:pt>
    <dgm:pt modelId="{BE3752A5-F700-4868-8D98-DE81C7429ED8}" type="pres">
      <dgm:prSet presAssocID="{89FCACBC-EDDD-4B99-A7E3-CBC2F259A0FE}" presName="hierChild2" presStyleCnt="0"/>
      <dgm:spPr/>
    </dgm:pt>
    <dgm:pt modelId="{81B5582D-9600-4A69-A434-5B72103AE05A}" type="pres">
      <dgm:prSet presAssocID="{00BC1C39-3CEE-485D-B0ED-2972DF51D91B}" presName="Name37" presStyleLbl="parChTrans1D2" presStyleIdx="0" presStyleCnt="3"/>
      <dgm:spPr/>
      <dgm:t>
        <a:bodyPr/>
        <a:lstStyle/>
        <a:p>
          <a:endParaRPr lang="fr-FR"/>
        </a:p>
      </dgm:t>
    </dgm:pt>
    <dgm:pt modelId="{DEF7FA11-4D76-42FB-AF61-C28423789523}" type="pres">
      <dgm:prSet presAssocID="{C7524FD5-8D33-40DE-B2DD-B5E1A586F4D6}" presName="hierRoot2" presStyleCnt="0">
        <dgm:presLayoutVars>
          <dgm:hierBranch val="init"/>
        </dgm:presLayoutVars>
      </dgm:prSet>
      <dgm:spPr/>
    </dgm:pt>
    <dgm:pt modelId="{6B58E735-029A-4CE5-8887-E49C0DEC9542}" type="pres">
      <dgm:prSet presAssocID="{C7524FD5-8D33-40DE-B2DD-B5E1A586F4D6}" presName="rootComposite" presStyleCnt="0"/>
      <dgm:spPr/>
    </dgm:pt>
    <dgm:pt modelId="{29B20706-0099-4F28-90C2-D012C93F0788}" type="pres">
      <dgm:prSet presAssocID="{C7524FD5-8D33-40DE-B2DD-B5E1A586F4D6}" presName="rootText" presStyleLbl="node2" presStyleIdx="0" presStyleCnt="3">
        <dgm:presLayoutVars>
          <dgm:chPref val="3"/>
        </dgm:presLayoutVars>
      </dgm:prSet>
      <dgm:spPr/>
      <dgm:t>
        <a:bodyPr/>
        <a:lstStyle/>
        <a:p>
          <a:endParaRPr lang="fr-FR"/>
        </a:p>
      </dgm:t>
    </dgm:pt>
    <dgm:pt modelId="{15AF3F4E-D076-4459-99B6-FCE000785DAF}" type="pres">
      <dgm:prSet presAssocID="{C7524FD5-8D33-40DE-B2DD-B5E1A586F4D6}" presName="rootConnector" presStyleLbl="node2" presStyleIdx="0" presStyleCnt="3"/>
      <dgm:spPr/>
      <dgm:t>
        <a:bodyPr/>
        <a:lstStyle/>
        <a:p>
          <a:endParaRPr lang="fr-FR"/>
        </a:p>
      </dgm:t>
    </dgm:pt>
    <dgm:pt modelId="{387FAE7C-8FB8-43C2-A2B0-6E10F5710828}" type="pres">
      <dgm:prSet presAssocID="{C7524FD5-8D33-40DE-B2DD-B5E1A586F4D6}" presName="hierChild4" presStyleCnt="0"/>
      <dgm:spPr/>
    </dgm:pt>
    <dgm:pt modelId="{860235AD-4BC0-4CF3-842B-2D3BE2870E2B}" type="pres">
      <dgm:prSet presAssocID="{C7524FD5-8D33-40DE-B2DD-B5E1A586F4D6}" presName="hierChild5" presStyleCnt="0"/>
      <dgm:spPr/>
    </dgm:pt>
    <dgm:pt modelId="{C484D76E-913B-4099-846B-C3B3B7617A57}" type="pres">
      <dgm:prSet presAssocID="{016C0050-4987-4470-AE3D-502D142E5F80}" presName="Name37" presStyleLbl="parChTrans1D2" presStyleIdx="1" presStyleCnt="3"/>
      <dgm:spPr/>
      <dgm:t>
        <a:bodyPr/>
        <a:lstStyle/>
        <a:p>
          <a:endParaRPr lang="fr-FR"/>
        </a:p>
      </dgm:t>
    </dgm:pt>
    <dgm:pt modelId="{1C2F3E07-158A-493C-8907-29AEB4DF8C4A}" type="pres">
      <dgm:prSet presAssocID="{3B8693F2-ED6C-4AEE-9C53-8B29BC3AEE0D}" presName="hierRoot2" presStyleCnt="0">
        <dgm:presLayoutVars>
          <dgm:hierBranch val="init"/>
        </dgm:presLayoutVars>
      </dgm:prSet>
      <dgm:spPr/>
    </dgm:pt>
    <dgm:pt modelId="{A567BD19-3E95-4A11-81D5-8273FD62058A}" type="pres">
      <dgm:prSet presAssocID="{3B8693F2-ED6C-4AEE-9C53-8B29BC3AEE0D}" presName="rootComposite" presStyleCnt="0"/>
      <dgm:spPr/>
    </dgm:pt>
    <dgm:pt modelId="{DDF36D98-770E-4D3F-8C9A-2177EC188E1C}" type="pres">
      <dgm:prSet presAssocID="{3B8693F2-ED6C-4AEE-9C53-8B29BC3AEE0D}" presName="rootText" presStyleLbl="node2" presStyleIdx="1" presStyleCnt="3">
        <dgm:presLayoutVars>
          <dgm:chPref val="3"/>
        </dgm:presLayoutVars>
      </dgm:prSet>
      <dgm:spPr/>
      <dgm:t>
        <a:bodyPr/>
        <a:lstStyle/>
        <a:p>
          <a:endParaRPr lang="fr-FR"/>
        </a:p>
      </dgm:t>
    </dgm:pt>
    <dgm:pt modelId="{B3F2C17C-CE56-4994-954F-7E1D44D0A575}" type="pres">
      <dgm:prSet presAssocID="{3B8693F2-ED6C-4AEE-9C53-8B29BC3AEE0D}" presName="rootConnector" presStyleLbl="node2" presStyleIdx="1" presStyleCnt="3"/>
      <dgm:spPr/>
      <dgm:t>
        <a:bodyPr/>
        <a:lstStyle/>
        <a:p>
          <a:endParaRPr lang="fr-FR"/>
        </a:p>
      </dgm:t>
    </dgm:pt>
    <dgm:pt modelId="{A5356577-685A-4E49-88DE-352258E05E89}" type="pres">
      <dgm:prSet presAssocID="{3B8693F2-ED6C-4AEE-9C53-8B29BC3AEE0D}" presName="hierChild4" presStyleCnt="0"/>
      <dgm:spPr/>
    </dgm:pt>
    <dgm:pt modelId="{8133C288-6F57-4107-90F9-798C0536DDF8}" type="pres">
      <dgm:prSet presAssocID="{3B8693F2-ED6C-4AEE-9C53-8B29BC3AEE0D}" presName="hierChild5" presStyleCnt="0"/>
      <dgm:spPr/>
    </dgm:pt>
    <dgm:pt modelId="{D96DBD0C-A7F1-4C97-A308-28C38C1C7A30}" type="pres">
      <dgm:prSet presAssocID="{745246B9-0EFE-4D80-90C0-8A08450746FC}" presName="Name37" presStyleLbl="parChTrans1D2" presStyleIdx="2" presStyleCnt="3"/>
      <dgm:spPr/>
      <dgm:t>
        <a:bodyPr/>
        <a:lstStyle/>
        <a:p>
          <a:endParaRPr lang="fr-FR"/>
        </a:p>
      </dgm:t>
    </dgm:pt>
    <dgm:pt modelId="{DAE42945-748F-482F-8E05-47D5204C5954}" type="pres">
      <dgm:prSet presAssocID="{8A1ADDF9-8BAC-4295-9771-08353EB22DB3}" presName="hierRoot2" presStyleCnt="0">
        <dgm:presLayoutVars>
          <dgm:hierBranch val="init"/>
        </dgm:presLayoutVars>
      </dgm:prSet>
      <dgm:spPr/>
    </dgm:pt>
    <dgm:pt modelId="{1EFED80F-5C05-452D-A87D-925A2AE2240B}" type="pres">
      <dgm:prSet presAssocID="{8A1ADDF9-8BAC-4295-9771-08353EB22DB3}" presName="rootComposite" presStyleCnt="0"/>
      <dgm:spPr/>
    </dgm:pt>
    <dgm:pt modelId="{D82CF807-7901-492C-AEBF-F691CAF3BC37}" type="pres">
      <dgm:prSet presAssocID="{8A1ADDF9-8BAC-4295-9771-08353EB22DB3}" presName="rootText" presStyleLbl="node2" presStyleIdx="2" presStyleCnt="3">
        <dgm:presLayoutVars>
          <dgm:chPref val="3"/>
        </dgm:presLayoutVars>
      </dgm:prSet>
      <dgm:spPr/>
      <dgm:t>
        <a:bodyPr/>
        <a:lstStyle/>
        <a:p>
          <a:endParaRPr lang="fr-FR"/>
        </a:p>
      </dgm:t>
    </dgm:pt>
    <dgm:pt modelId="{94E745D4-87F5-47E9-B05A-524CE6EDAB1E}" type="pres">
      <dgm:prSet presAssocID="{8A1ADDF9-8BAC-4295-9771-08353EB22DB3}" presName="rootConnector" presStyleLbl="node2" presStyleIdx="2" presStyleCnt="3"/>
      <dgm:spPr/>
      <dgm:t>
        <a:bodyPr/>
        <a:lstStyle/>
        <a:p>
          <a:endParaRPr lang="fr-FR"/>
        </a:p>
      </dgm:t>
    </dgm:pt>
    <dgm:pt modelId="{6961F37B-CCB1-4E42-A016-B7908340BE91}" type="pres">
      <dgm:prSet presAssocID="{8A1ADDF9-8BAC-4295-9771-08353EB22DB3}" presName="hierChild4" presStyleCnt="0"/>
      <dgm:spPr/>
    </dgm:pt>
    <dgm:pt modelId="{22F15783-FE02-4824-8372-96AD8D916B98}" type="pres">
      <dgm:prSet presAssocID="{8A1ADDF9-8BAC-4295-9771-08353EB22DB3}" presName="hierChild5" presStyleCnt="0"/>
      <dgm:spPr/>
    </dgm:pt>
    <dgm:pt modelId="{1ECFE229-FEAC-4A73-8373-9055971BFC9B}" type="pres">
      <dgm:prSet presAssocID="{89FCACBC-EDDD-4B99-A7E3-CBC2F259A0FE}" presName="hierChild3" presStyleCnt="0"/>
      <dgm:spPr/>
    </dgm:pt>
  </dgm:ptLst>
  <dgm:cxnLst>
    <dgm:cxn modelId="{42B439B4-F76B-4844-84F7-ADCC0C02ECBA}" type="presOf" srcId="{89FCACBC-EDDD-4B99-A7E3-CBC2F259A0FE}" destId="{2FF5A8EE-A138-480C-A4EA-6B3B083EA846}" srcOrd="0" destOrd="0" presId="urn:microsoft.com/office/officeart/2005/8/layout/orgChart1"/>
    <dgm:cxn modelId="{89BA886D-1449-420F-9DA0-4DD9B05DC85A}" srcId="{89FCACBC-EDDD-4B99-A7E3-CBC2F259A0FE}" destId="{8A1ADDF9-8BAC-4295-9771-08353EB22DB3}" srcOrd="2" destOrd="0" parTransId="{745246B9-0EFE-4D80-90C0-8A08450746FC}" sibTransId="{1AD2FCEF-D28A-45FB-9E3F-D6C5CD6F820D}"/>
    <dgm:cxn modelId="{7DCD3371-3D3B-4CE8-A489-913C22ECDB48}" type="presOf" srcId="{016C0050-4987-4470-AE3D-502D142E5F80}" destId="{C484D76E-913B-4099-846B-C3B3B7617A57}" srcOrd="0" destOrd="0" presId="urn:microsoft.com/office/officeart/2005/8/layout/orgChart1"/>
    <dgm:cxn modelId="{6DC2A2FB-B8DD-49C1-A540-D00E6EC290EF}" type="presOf" srcId="{3B8693F2-ED6C-4AEE-9C53-8B29BC3AEE0D}" destId="{B3F2C17C-CE56-4994-954F-7E1D44D0A575}" srcOrd="1" destOrd="0" presId="urn:microsoft.com/office/officeart/2005/8/layout/orgChart1"/>
    <dgm:cxn modelId="{7A34A145-DC01-4FD1-98E6-79FD3595D807}" type="presOf" srcId="{89FCACBC-EDDD-4B99-A7E3-CBC2F259A0FE}" destId="{D477D815-1F96-4D54-85B9-0F8C39FEDB0F}" srcOrd="1" destOrd="0" presId="urn:microsoft.com/office/officeart/2005/8/layout/orgChart1"/>
    <dgm:cxn modelId="{E835D4E7-ED52-44D1-806F-C61DBD0618DD}" type="presOf" srcId="{8A1ADDF9-8BAC-4295-9771-08353EB22DB3}" destId="{D82CF807-7901-492C-AEBF-F691CAF3BC37}" srcOrd="0" destOrd="0" presId="urn:microsoft.com/office/officeart/2005/8/layout/orgChart1"/>
    <dgm:cxn modelId="{92B9423B-AD52-4F55-855D-1EDC4C3D6F6F}" srcId="{89FCACBC-EDDD-4B99-A7E3-CBC2F259A0FE}" destId="{3B8693F2-ED6C-4AEE-9C53-8B29BC3AEE0D}" srcOrd="1" destOrd="0" parTransId="{016C0050-4987-4470-AE3D-502D142E5F80}" sibTransId="{18FC799E-3D83-4BA2-B294-C9CAD49AC948}"/>
    <dgm:cxn modelId="{DA6989A2-5406-45A1-B5B5-4EE95E8E3C80}" type="presOf" srcId="{C7524FD5-8D33-40DE-B2DD-B5E1A586F4D6}" destId="{15AF3F4E-D076-4459-99B6-FCE000785DAF}" srcOrd="1" destOrd="0" presId="urn:microsoft.com/office/officeart/2005/8/layout/orgChart1"/>
    <dgm:cxn modelId="{148B9A6F-3DE3-478E-AC1B-DDA8721CFE9E}" srcId="{89FCACBC-EDDD-4B99-A7E3-CBC2F259A0FE}" destId="{C7524FD5-8D33-40DE-B2DD-B5E1A586F4D6}" srcOrd="0" destOrd="0" parTransId="{00BC1C39-3CEE-485D-B0ED-2972DF51D91B}" sibTransId="{78DFA7B1-A186-4E1F-A927-44C9705C56F5}"/>
    <dgm:cxn modelId="{31AC67C4-882E-45C5-B02F-B26C9A4282E9}" type="presOf" srcId="{8A1ADDF9-8BAC-4295-9771-08353EB22DB3}" destId="{94E745D4-87F5-47E9-B05A-524CE6EDAB1E}" srcOrd="1" destOrd="0" presId="urn:microsoft.com/office/officeart/2005/8/layout/orgChart1"/>
    <dgm:cxn modelId="{2D89D9E7-8D63-49DC-829A-F9A16B1DE716}" type="presOf" srcId="{745246B9-0EFE-4D80-90C0-8A08450746FC}" destId="{D96DBD0C-A7F1-4C97-A308-28C38C1C7A30}" srcOrd="0" destOrd="0" presId="urn:microsoft.com/office/officeart/2005/8/layout/orgChart1"/>
    <dgm:cxn modelId="{CD32CB45-751A-45DF-8CC4-1919B3CA7A93}" type="presOf" srcId="{06CD4208-EA7F-496F-9EFF-FE9ACB26900C}" destId="{97E6F3C8-0AF2-425F-BCC3-DFCACD2D7129}" srcOrd="0" destOrd="0" presId="urn:microsoft.com/office/officeart/2005/8/layout/orgChart1"/>
    <dgm:cxn modelId="{15DE68FE-4923-42DC-B7E2-5CCB5E2B6D79}" type="presOf" srcId="{C7524FD5-8D33-40DE-B2DD-B5E1A586F4D6}" destId="{29B20706-0099-4F28-90C2-D012C93F0788}" srcOrd="0" destOrd="0" presId="urn:microsoft.com/office/officeart/2005/8/layout/orgChart1"/>
    <dgm:cxn modelId="{9E9B48B5-88A0-4F2B-B4E2-C80F32D7C9AA}" type="presOf" srcId="{3B8693F2-ED6C-4AEE-9C53-8B29BC3AEE0D}" destId="{DDF36D98-770E-4D3F-8C9A-2177EC188E1C}" srcOrd="0" destOrd="0" presId="urn:microsoft.com/office/officeart/2005/8/layout/orgChart1"/>
    <dgm:cxn modelId="{A4305858-0FD4-41CB-B119-F2E8E0C06A2B}" srcId="{06CD4208-EA7F-496F-9EFF-FE9ACB26900C}" destId="{89FCACBC-EDDD-4B99-A7E3-CBC2F259A0FE}" srcOrd="0" destOrd="0" parTransId="{5444E7CD-665E-4D31-BCD6-0BA78B730292}" sibTransId="{2FF055A0-DA55-41BA-856D-B3B805DB062C}"/>
    <dgm:cxn modelId="{8AF4D1F4-6F17-4AD8-9642-E9284E6FF6FB}" type="presOf" srcId="{00BC1C39-3CEE-485D-B0ED-2972DF51D91B}" destId="{81B5582D-9600-4A69-A434-5B72103AE05A}" srcOrd="0" destOrd="0" presId="urn:microsoft.com/office/officeart/2005/8/layout/orgChart1"/>
    <dgm:cxn modelId="{79CB319D-B4FA-47DB-B408-891320F1ADC7}" type="presParOf" srcId="{97E6F3C8-0AF2-425F-BCC3-DFCACD2D7129}" destId="{5F898853-0FAD-47D4-BEA2-6ADB00209BE2}" srcOrd="0" destOrd="0" presId="urn:microsoft.com/office/officeart/2005/8/layout/orgChart1"/>
    <dgm:cxn modelId="{A529DB83-7797-41D5-AC0E-93DEC86A2E40}" type="presParOf" srcId="{5F898853-0FAD-47D4-BEA2-6ADB00209BE2}" destId="{5ABC8DAC-D793-4B5F-9327-94D447804C4E}" srcOrd="0" destOrd="0" presId="urn:microsoft.com/office/officeart/2005/8/layout/orgChart1"/>
    <dgm:cxn modelId="{9269C8A8-9283-4499-B263-3157A4E63912}" type="presParOf" srcId="{5ABC8DAC-D793-4B5F-9327-94D447804C4E}" destId="{2FF5A8EE-A138-480C-A4EA-6B3B083EA846}" srcOrd="0" destOrd="0" presId="urn:microsoft.com/office/officeart/2005/8/layout/orgChart1"/>
    <dgm:cxn modelId="{AC2B6511-AA77-4818-A70F-FF128301AF4E}" type="presParOf" srcId="{5ABC8DAC-D793-4B5F-9327-94D447804C4E}" destId="{D477D815-1F96-4D54-85B9-0F8C39FEDB0F}" srcOrd="1" destOrd="0" presId="urn:microsoft.com/office/officeart/2005/8/layout/orgChart1"/>
    <dgm:cxn modelId="{0E109F73-0B08-4118-A8D5-37BE41903CE7}" type="presParOf" srcId="{5F898853-0FAD-47D4-BEA2-6ADB00209BE2}" destId="{BE3752A5-F700-4868-8D98-DE81C7429ED8}" srcOrd="1" destOrd="0" presId="urn:microsoft.com/office/officeart/2005/8/layout/orgChart1"/>
    <dgm:cxn modelId="{B7B39FFF-B0A0-4409-8ADD-DD83AB8C6F86}" type="presParOf" srcId="{BE3752A5-F700-4868-8D98-DE81C7429ED8}" destId="{81B5582D-9600-4A69-A434-5B72103AE05A}" srcOrd="0" destOrd="0" presId="urn:microsoft.com/office/officeart/2005/8/layout/orgChart1"/>
    <dgm:cxn modelId="{2E7B020F-7FAC-4082-862D-AB566D9438A4}" type="presParOf" srcId="{BE3752A5-F700-4868-8D98-DE81C7429ED8}" destId="{DEF7FA11-4D76-42FB-AF61-C28423789523}" srcOrd="1" destOrd="0" presId="urn:microsoft.com/office/officeart/2005/8/layout/orgChart1"/>
    <dgm:cxn modelId="{CCF63CDB-B4EA-4BDC-B757-7C89A66D1982}" type="presParOf" srcId="{DEF7FA11-4D76-42FB-AF61-C28423789523}" destId="{6B58E735-029A-4CE5-8887-E49C0DEC9542}" srcOrd="0" destOrd="0" presId="urn:microsoft.com/office/officeart/2005/8/layout/orgChart1"/>
    <dgm:cxn modelId="{1AF6FC58-BCEE-4476-8A8D-D0EB645EAD9D}" type="presParOf" srcId="{6B58E735-029A-4CE5-8887-E49C0DEC9542}" destId="{29B20706-0099-4F28-90C2-D012C93F0788}" srcOrd="0" destOrd="0" presId="urn:microsoft.com/office/officeart/2005/8/layout/orgChart1"/>
    <dgm:cxn modelId="{9270ED92-5522-43D9-B319-D03B94F78BE4}" type="presParOf" srcId="{6B58E735-029A-4CE5-8887-E49C0DEC9542}" destId="{15AF3F4E-D076-4459-99B6-FCE000785DAF}" srcOrd="1" destOrd="0" presId="urn:microsoft.com/office/officeart/2005/8/layout/orgChart1"/>
    <dgm:cxn modelId="{C95C17EA-A92D-40AB-9F80-C2B3F4A05399}" type="presParOf" srcId="{DEF7FA11-4D76-42FB-AF61-C28423789523}" destId="{387FAE7C-8FB8-43C2-A2B0-6E10F5710828}" srcOrd="1" destOrd="0" presId="urn:microsoft.com/office/officeart/2005/8/layout/orgChart1"/>
    <dgm:cxn modelId="{DAF42BF4-DC2D-46EF-ADBF-A57176F1FE22}" type="presParOf" srcId="{DEF7FA11-4D76-42FB-AF61-C28423789523}" destId="{860235AD-4BC0-4CF3-842B-2D3BE2870E2B}" srcOrd="2" destOrd="0" presId="urn:microsoft.com/office/officeart/2005/8/layout/orgChart1"/>
    <dgm:cxn modelId="{A4A004FD-9737-49DC-8D71-2126AD61F347}" type="presParOf" srcId="{BE3752A5-F700-4868-8D98-DE81C7429ED8}" destId="{C484D76E-913B-4099-846B-C3B3B7617A57}" srcOrd="2" destOrd="0" presId="urn:microsoft.com/office/officeart/2005/8/layout/orgChart1"/>
    <dgm:cxn modelId="{DCC366BD-E564-4E70-9A0D-88A38909CC66}" type="presParOf" srcId="{BE3752A5-F700-4868-8D98-DE81C7429ED8}" destId="{1C2F3E07-158A-493C-8907-29AEB4DF8C4A}" srcOrd="3" destOrd="0" presId="urn:microsoft.com/office/officeart/2005/8/layout/orgChart1"/>
    <dgm:cxn modelId="{F4CC4B57-EA19-4BE5-A50B-3E94C4010D29}" type="presParOf" srcId="{1C2F3E07-158A-493C-8907-29AEB4DF8C4A}" destId="{A567BD19-3E95-4A11-81D5-8273FD62058A}" srcOrd="0" destOrd="0" presId="urn:microsoft.com/office/officeart/2005/8/layout/orgChart1"/>
    <dgm:cxn modelId="{2503B5AF-ACE1-4AA0-9CAE-0C009E0BAE1F}" type="presParOf" srcId="{A567BD19-3E95-4A11-81D5-8273FD62058A}" destId="{DDF36D98-770E-4D3F-8C9A-2177EC188E1C}" srcOrd="0" destOrd="0" presId="urn:microsoft.com/office/officeart/2005/8/layout/orgChart1"/>
    <dgm:cxn modelId="{BCF26A07-13D4-40F9-83A4-B9B5D3F30253}" type="presParOf" srcId="{A567BD19-3E95-4A11-81D5-8273FD62058A}" destId="{B3F2C17C-CE56-4994-954F-7E1D44D0A575}" srcOrd="1" destOrd="0" presId="urn:microsoft.com/office/officeart/2005/8/layout/orgChart1"/>
    <dgm:cxn modelId="{3E706DEE-B3BA-42FB-AD5D-99D72849F4FB}" type="presParOf" srcId="{1C2F3E07-158A-493C-8907-29AEB4DF8C4A}" destId="{A5356577-685A-4E49-88DE-352258E05E89}" srcOrd="1" destOrd="0" presId="urn:microsoft.com/office/officeart/2005/8/layout/orgChart1"/>
    <dgm:cxn modelId="{1F9658BD-889A-468C-A68D-BB13AC7F136B}" type="presParOf" srcId="{1C2F3E07-158A-493C-8907-29AEB4DF8C4A}" destId="{8133C288-6F57-4107-90F9-798C0536DDF8}" srcOrd="2" destOrd="0" presId="urn:microsoft.com/office/officeart/2005/8/layout/orgChart1"/>
    <dgm:cxn modelId="{F48A0D46-D93E-4355-9117-9547D045FB67}" type="presParOf" srcId="{BE3752A5-F700-4868-8D98-DE81C7429ED8}" destId="{D96DBD0C-A7F1-4C97-A308-28C38C1C7A30}" srcOrd="4" destOrd="0" presId="urn:microsoft.com/office/officeart/2005/8/layout/orgChart1"/>
    <dgm:cxn modelId="{15EC40E6-96F9-4EDD-AF09-8CDCF770B6FF}" type="presParOf" srcId="{BE3752A5-F700-4868-8D98-DE81C7429ED8}" destId="{DAE42945-748F-482F-8E05-47D5204C5954}" srcOrd="5" destOrd="0" presId="urn:microsoft.com/office/officeart/2005/8/layout/orgChart1"/>
    <dgm:cxn modelId="{2EA82066-FBFE-409E-8A86-30D0D3778B4B}" type="presParOf" srcId="{DAE42945-748F-482F-8E05-47D5204C5954}" destId="{1EFED80F-5C05-452D-A87D-925A2AE2240B}" srcOrd="0" destOrd="0" presId="urn:microsoft.com/office/officeart/2005/8/layout/orgChart1"/>
    <dgm:cxn modelId="{A6A3A307-88F5-4D24-8161-7FA144184FF6}" type="presParOf" srcId="{1EFED80F-5C05-452D-A87D-925A2AE2240B}" destId="{D82CF807-7901-492C-AEBF-F691CAF3BC37}" srcOrd="0" destOrd="0" presId="urn:microsoft.com/office/officeart/2005/8/layout/orgChart1"/>
    <dgm:cxn modelId="{B79C205C-1D51-447F-A5DC-2E26C64EF43C}" type="presParOf" srcId="{1EFED80F-5C05-452D-A87D-925A2AE2240B}" destId="{94E745D4-87F5-47E9-B05A-524CE6EDAB1E}" srcOrd="1" destOrd="0" presId="urn:microsoft.com/office/officeart/2005/8/layout/orgChart1"/>
    <dgm:cxn modelId="{3D282CC6-7A29-4FB1-BFE1-7957D3D2545E}" type="presParOf" srcId="{DAE42945-748F-482F-8E05-47D5204C5954}" destId="{6961F37B-CCB1-4E42-A016-B7908340BE91}" srcOrd="1" destOrd="0" presId="urn:microsoft.com/office/officeart/2005/8/layout/orgChart1"/>
    <dgm:cxn modelId="{A2EC14BF-1CED-428D-85B4-C843CEEA6D11}" type="presParOf" srcId="{DAE42945-748F-482F-8E05-47D5204C5954}" destId="{22F15783-FE02-4824-8372-96AD8D916B98}" srcOrd="2" destOrd="0" presId="urn:microsoft.com/office/officeart/2005/8/layout/orgChart1"/>
    <dgm:cxn modelId="{7618479B-66B4-4CF4-80FE-C42FA4645D16}" type="presParOf" srcId="{5F898853-0FAD-47D4-BEA2-6ADB00209BE2}" destId="{1ECFE229-FEAC-4A73-8373-9055971BFC9B}"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CD4208-EA7F-496F-9EFF-FE9ACB26900C}" type="doc">
      <dgm:prSet loTypeId="urn:microsoft.com/office/officeart/2005/8/layout/orgChart1" loCatId="hierarchy" qsTypeId="urn:microsoft.com/office/officeart/2005/8/quickstyle/3d2" qsCatId="3D" csTypeId="urn:microsoft.com/office/officeart/2005/8/colors/accent0_2" csCatId="mainScheme" phldr="1"/>
      <dgm:spPr/>
      <dgm:t>
        <a:bodyPr/>
        <a:lstStyle/>
        <a:p>
          <a:endParaRPr lang="fr-MA"/>
        </a:p>
      </dgm:t>
    </dgm:pt>
    <dgm:pt modelId="{89FCACBC-EDDD-4B99-A7E3-CBC2F259A0FE}">
      <dgm:prSet phldrT="[Texte]" phldr="0" custT="1"/>
      <dgm:spPr/>
      <dgm:t>
        <a:bodyPr/>
        <a:lstStyle/>
        <a:p>
          <a:r>
            <a:rPr lang="ar-MA" sz="4800" b="1" kern="1200" dirty="0">
              <a:latin typeface="Microsoft Uighur" panose="02000000000000000000" pitchFamily="2" charset="-78"/>
              <a:ea typeface="+mn-ea"/>
              <a:cs typeface="Microsoft Uighur" panose="02000000000000000000" pitchFamily="2" charset="-78"/>
            </a:rPr>
            <a:t>.........</a:t>
          </a:r>
          <a:endParaRPr lang="fr-MA" sz="4800" b="1" kern="1200" dirty="0">
            <a:latin typeface="Microsoft Uighur" panose="02000000000000000000" pitchFamily="2" charset="-78"/>
            <a:ea typeface="+mn-ea"/>
            <a:cs typeface="Microsoft Uighur" panose="02000000000000000000" pitchFamily="2" charset="-78"/>
          </a:endParaRPr>
        </a:p>
      </dgm:t>
    </dgm:pt>
    <dgm:pt modelId="{5444E7CD-665E-4D31-BCD6-0BA78B730292}" type="parTrans" cxnId="{A4305858-0FD4-41CB-B119-F2E8E0C06A2B}">
      <dgm:prSet/>
      <dgm:spPr/>
      <dgm:t>
        <a:bodyPr/>
        <a:lstStyle/>
        <a:p>
          <a:endParaRPr lang="fr-MA"/>
        </a:p>
      </dgm:t>
    </dgm:pt>
    <dgm:pt modelId="{2FF055A0-DA55-41BA-856D-B3B805DB062C}" type="sibTrans" cxnId="{A4305858-0FD4-41CB-B119-F2E8E0C06A2B}">
      <dgm:prSet/>
      <dgm:spPr/>
      <dgm:t>
        <a:bodyPr/>
        <a:lstStyle/>
        <a:p>
          <a:endParaRPr lang="fr-MA"/>
        </a:p>
      </dgm:t>
    </dgm:pt>
    <dgm:pt modelId="{C7524FD5-8D33-40DE-B2DD-B5E1A586F4D6}">
      <dgm:prSet phldrT="[Texte]" phldr="0" custT="1"/>
      <dgm:spPr/>
      <dgm:t>
        <a:bodyPr/>
        <a:lstStyle/>
        <a:p>
          <a:r>
            <a:rPr lang="ar-MA" sz="4800" b="1" kern="1200">
              <a:latin typeface="Microsoft Uighur" panose="02000000000000000000" pitchFamily="2" charset="-78"/>
              <a:ea typeface="+mn-ea"/>
              <a:cs typeface="Microsoft Uighur" panose="02000000000000000000" pitchFamily="2" charset="-78"/>
            </a:rPr>
            <a:t>........</a:t>
          </a:r>
          <a:endParaRPr lang="fr-MA" sz="4800" b="1" kern="1200" dirty="0">
            <a:latin typeface="Microsoft Uighur" panose="02000000000000000000" pitchFamily="2" charset="-78"/>
            <a:ea typeface="+mn-ea"/>
            <a:cs typeface="Microsoft Uighur" panose="02000000000000000000" pitchFamily="2" charset="-78"/>
          </a:endParaRPr>
        </a:p>
      </dgm:t>
    </dgm:pt>
    <dgm:pt modelId="{00BC1C39-3CEE-485D-B0ED-2972DF51D91B}" type="parTrans" cxnId="{148B9A6F-3DE3-478E-AC1B-DDA8721CFE9E}">
      <dgm:prSet/>
      <dgm:spPr/>
      <dgm:t>
        <a:bodyPr/>
        <a:lstStyle/>
        <a:p>
          <a:endParaRPr lang="fr-MA"/>
        </a:p>
      </dgm:t>
    </dgm:pt>
    <dgm:pt modelId="{78DFA7B1-A186-4E1F-A927-44C9705C56F5}" type="sibTrans" cxnId="{148B9A6F-3DE3-478E-AC1B-DDA8721CFE9E}">
      <dgm:prSet/>
      <dgm:spPr/>
      <dgm:t>
        <a:bodyPr/>
        <a:lstStyle/>
        <a:p>
          <a:endParaRPr lang="fr-MA"/>
        </a:p>
      </dgm:t>
    </dgm:pt>
    <dgm:pt modelId="{3B8693F2-ED6C-4AEE-9C53-8B29BC3AEE0D}">
      <dgm:prSet phldrT="[Texte]" phldr="0" custT="1"/>
      <dgm:spPr/>
      <dgm:t>
        <a:bodyPr/>
        <a:lstStyle/>
        <a:p>
          <a:r>
            <a:rPr lang="ar-MA" sz="4800" b="1" kern="1200">
              <a:latin typeface="Microsoft Uighur" panose="02000000000000000000" pitchFamily="2" charset="-78"/>
              <a:ea typeface="+mn-ea"/>
              <a:cs typeface="Microsoft Uighur" panose="02000000000000000000" pitchFamily="2" charset="-78"/>
            </a:rPr>
            <a:t>.......</a:t>
          </a:r>
          <a:endParaRPr lang="fr-MA" sz="4800" b="1" kern="1200" dirty="0">
            <a:latin typeface="Microsoft Uighur" panose="02000000000000000000" pitchFamily="2" charset="-78"/>
            <a:ea typeface="+mn-ea"/>
            <a:cs typeface="Microsoft Uighur" panose="02000000000000000000" pitchFamily="2" charset="-78"/>
          </a:endParaRPr>
        </a:p>
      </dgm:t>
    </dgm:pt>
    <dgm:pt modelId="{016C0050-4987-4470-AE3D-502D142E5F80}" type="parTrans" cxnId="{92B9423B-AD52-4F55-855D-1EDC4C3D6F6F}">
      <dgm:prSet/>
      <dgm:spPr/>
      <dgm:t>
        <a:bodyPr/>
        <a:lstStyle/>
        <a:p>
          <a:endParaRPr lang="fr-MA"/>
        </a:p>
      </dgm:t>
    </dgm:pt>
    <dgm:pt modelId="{18FC799E-3D83-4BA2-B294-C9CAD49AC948}" type="sibTrans" cxnId="{92B9423B-AD52-4F55-855D-1EDC4C3D6F6F}">
      <dgm:prSet/>
      <dgm:spPr/>
      <dgm:t>
        <a:bodyPr/>
        <a:lstStyle/>
        <a:p>
          <a:endParaRPr lang="fr-MA"/>
        </a:p>
      </dgm:t>
    </dgm:pt>
    <dgm:pt modelId="{8A1ADDF9-8BAC-4295-9771-08353EB22DB3}">
      <dgm:prSet phldrT="[Texte]" phldr="0" custT="1"/>
      <dgm:spPr/>
      <dgm:t>
        <a:bodyPr/>
        <a:lstStyle/>
        <a:p>
          <a:r>
            <a:rPr lang="ar-MA" sz="4800" b="1" kern="1200" dirty="0">
              <a:latin typeface="Microsoft Uighur" panose="02000000000000000000" pitchFamily="2" charset="-78"/>
              <a:ea typeface="+mn-ea"/>
              <a:cs typeface="Microsoft Uighur" panose="02000000000000000000" pitchFamily="2" charset="-78"/>
            </a:rPr>
            <a:t>هِجْرَةٌ</a:t>
          </a:r>
          <a:endParaRPr lang="fr-MA" sz="4800" b="1" kern="1200" dirty="0">
            <a:latin typeface="Microsoft Uighur" panose="02000000000000000000" pitchFamily="2" charset="-78"/>
            <a:ea typeface="+mn-ea"/>
            <a:cs typeface="Microsoft Uighur" panose="02000000000000000000" pitchFamily="2" charset="-78"/>
          </a:endParaRPr>
        </a:p>
      </dgm:t>
    </dgm:pt>
    <dgm:pt modelId="{745246B9-0EFE-4D80-90C0-8A08450746FC}" type="parTrans" cxnId="{89BA886D-1449-420F-9DA0-4DD9B05DC85A}">
      <dgm:prSet/>
      <dgm:spPr/>
      <dgm:t>
        <a:bodyPr/>
        <a:lstStyle/>
        <a:p>
          <a:endParaRPr lang="fr-MA"/>
        </a:p>
      </dgm:t>
    </dgm:pt>
    <dgm:pt modelId="{1AD2FCEF-D28A-45FB-9E3F-D6C5CD6F820D}" type="sibTrans" cxnId="{89BA886D-1449-420F-9DA0-4DD9B05DC85A}">
      <dgm:prSet/>
      <dgm:spPr/>
      <dgm:t>
        <a:bodyPr/>
        <a:lstStyle/>
        <a:p>
          <a:endParaRPr lang="fr-MA"/>
        </a:p>
      </dgm:t>
    </dgm:pt>
    <dgm:pt modelId="{97E6F3C8-0AF2-425F-BCC3-DFCACD2D7129}" type="pres">
      <dgm:prSet presAssocID="{06CD4208-EA7F-496F-9EFF-FE9ACB26900C}" presName="hierChild1" presStyleCnt="0">
        <dgm:presLayoutVars>
          <dgm:orgChart val="1"/>
          <dgm:chPref val="1"/>
          <dgm:dir/>
          <dgm:animOne val="branch"/>
          <dgm:animLvl val="lvl"/>
          <dgm:resizeHandles/>
        </dgm:presLayoutVars>
      </dgm:prSet>
      <dgm:spPr/>
      <dgm:t>
        <a:bodyPr/>
        <a:lstStyle/>
        <a:p>
          <a:endParaRPr lang="fr-FR"/>
        </a:p>
      </dgm:t>
    </dgm:pt>
    <dgm:pt modelId="{5F898853-0FAD-47D4-BEA2-6ADB00209BE2}" type="pres">
      <dgm:prSet presAssocID="{89FCACBC-EDDD-4B99-A7E3-CBC2F259A0FE}" presName="hierRoot1" presStyleCnt="0">
        <dgm:presLayoutVars>
          <dgm:hierBranch val="init"/>
        </dgm:presLayoutVars>
      </dgm:prSet>
      <dgm:spPr/>
    </dgm:pt>
    <dgm:pt modelId="{5ABC8DAC-D793-4B5F-9327-94D447804C4E}" type="pres">
      <dgm:prSet presAssocID="{89FCACBC-EDDD-4B99-A7E3-CBC2F259A0FE}" presName="rootComposite1" presStyleCnt="0"/>
      <dgm:spPr/>
    </dgm:pt>
    <dgm:pt modelId="{2FF5A8EE-A138-480C-A4EA-6B3B083EA846}" type="pres">
      <dgm:prSet presAssocID="{89FCACBC-EDDD-4B99-A7E3-CBC2F259A0FE}" presName="rootText1" presStyleLbl="node0" presStyleIdx="0" presStyleCnt="1">
        <dgm:presLayoutVars>
          <dgm:chPref val="3"/>
        </dgm:presLayoutVars>
      </dgm:prSet>
      <dgm:spPr/>
      <dgm:t>
        <a:bodyPr/>
        <a:lstStyle/>
        <a:p>
          <a:endParaRPr lang="fr-FR"/>
        </a:p>
      </dgm:t>
    </dgm:pt>
    <dgm:pt modelId="{D477D815-1F96-4D54-85B9-0F8C39FEDB0F}" type="pres">
      <dgm:prSet presAssocID="{89FCACBC-EDDD-4B99-A7E3-CBC2F259A0FE}" presName="rootConnector1" presStyleLbl="node1" presStyleIdx="0" presStyleCnt="0"/>
      <dgm:spPr/>
      <dgm:t>
        <a:bodyPr/>
        <a:lstStyle/>
        <a:p>
          <a:endParaRPr lang="fr-FR"/>
        </a:p>
      </dgm:t>
    </dgm:pt>
    <dgm:pt modelId="{BE3752A5-F700-4868-8D98-DE81C7429ED8}" type="pres">
      <dgm:prSet presAssocID="{89FCACBC-EDDD-4B99-A7E3-CBC2F259A0FE}" presName="hierChild2" presStyleCnt="0"/>
      <dgm:spPr/>
    </dgm:pt>
    <dgm:pt modelId="{81B5582D-9600-4A69-A434-5B72103AE05A}" type="pres">
      <dgm:prSet presAssocID="{00BC1C39-3CEE-485D-B0ED-2972DF51D91B}" presName="Name37" presStyleLbl="parChTrans1D2" presStyleIdx="0" presStyleCnt="3"/>
      <dgm:spPr/>
      <dgm:t>
        <a:bodyPr/>
        <a:lstStyle/>
        <a:p>
          <a:endParaRPr lang="fr-FR"/>
        </a:p>
      </dgm:t>
    </dgm:pt>
    <dgm:pt modelId="{DEF7FA11-4D76-42FB-AF61-C28423789523}" type="pres">
      <dgm:prSet presAssocID="{C7524FD5-8D33-40DE-B2DD-B5E1A586F4D6}" presName="hierRoot2" presStyleCnt="0">
        <dgm:presLayoutVars>
          <dgm:hierBranch val="init"/>
        </dgm:presLayoutVars>
      </dgm:prSet>
      <dgm:spPr/>
    </dgm:pt>
    <dgm:pt modelId="{6B58E735-029A-4CE5-8887-E49C0DEC9542}" type="pres">
      <dgm:prSet presAssocID="{C7524FD5-8D33-40DE-B2DD-B5E1A586F4D6}" presName="rootComposite" presStyleCnt="0"/>
      <dgm:spPr/>
    </dgm:pt>
    <dgm:pt modelId="{29B20706-0099-4F28-90C2-D012C93F0788}" type="pres">
      <dgm:prSet presAssocID="{C7524FD5-8D33-40DE-B2DD-B5E1A586F4D6}" presName="rootText" presStyleLbl="node2" presStyleIdx="0" presStyleCnt="3">
        <dgm:presLayoutVars>
          <dgm:chPref val="3"/>
        </dgm:presLayoutVars>
      </dgm:prSet>
      <dgm:spPr/>
      <dgm:t>
        <a:bodyPr/>
        <a:lstStyle/>
        <a:p>
          <a:endParaRPr lang="fr-FR"/>
        </a:p>
      </dgm:t>
    </dgm:pt>
    <dgm:pt modelId="{15AF3F4E-D076-4459-99B6-FCE000785DAF}" type="pres">
      <dgm:prSet presAssocID="{C7524FD5-8D33-40DE-B2DD-B5E1A586F4D6}" presName="rootConnector" presStyleLbl="node2" presStyleIdx="0" presStyleCnt="3"/>
      <dgm:spPr/>
      <dgm:t>
        <a:bodyPr/>
        <a:lstStyle/>
        <a:p>
          <a:endParaRPr lang="fr-FR"/>
        </a:p>
      </dgm:t>
    </dgm:pt>
    <dgm:pt modelId="{387FAE7C-8FB8-43C2-A2B0-6E10F5710828}" type="pres">
      <dgm:prSet presAssocID="{C7524FD5-8D33-40DE-B2DD-B5E1A586F4D6}" presName="hierChild4" presStyleCnt="0"/>
      <dgm:spPr/>
    </dgm:pt>
    <dgm:pt modelId="{860235AD-4BC0-4CF3-842B-2D3BE2870E2B}" type="pres">
      <dgm:prSet presAssocID="{C7524FD5-8D33-40DE-B2DD-B5E1A586F4D6}" presName="hierChild5" presStyleCnt="0"/>
      <dgm:spPr/>
    </dgm:pt>
    <dgm:pt modelId="{C484D76E-913B-4099-846B-C3B3B7617A57}" type="pres">
      <dgm:prSet presAssocID="{016C0050-4987-4470-AE3D-502D142E5F80}" presName="Name37" presStyleLbl="parChTrans1D2" presStyleIdx="1" presStyleCnt="3"/>
      <dgm:spPr/>
      <dgm:t>
        <a:bodyPr/>
        <a:lstStyle/>
        <a:p>
          <a:endParaRPr lang="fr-FR"/>
        </a:p>
      </dgm:t>
    </dgm:pt>
    <dgm:pt modelId="{1C2F3E07-158A-493C-8907-29AEB4DF8C4A}" type="pres">
      <dgm:prSet presAssocID="{3B8693F2-ED6C-4AEE-9C53-8B29BC3AEE0D}" presName="hierRoot2" presStyleCnt="0">
        <dgm:presLayoutVars>
          <dgm:hierBranch val="init"/>
        </dgm:presLayoutVars>
      </dgm:prSet>
      <dgm:spPr/>
    </dgm:pt>
    <dgm:pt modelId="{A567BD19-3E95-4A11-81D5-8273FD62058A}" type="pres">
      <dgm:prSet presAssocID="{3B8693F2-ED6C-4AEE-9C53-8B29BC3AEE0D}" presName="rootComposite" presStyleCnt="0"/>
      <dgm:spPr/>
    </dgm:pt>
    <dgm:pt modelId="{DDF36D98-770E-4D3F-8C9A-2177EC188E1C}" type="pres">
      <dgm:prSet presAssocID="{3B8693F2-ED6C-4AEE-9C53-8B29BC3AEE0D}" presName="rootText" presStyleLbl="node2" presStyleIdx="1" presStyleCnt="3">
        <dgm:presLayoutVars>
          <dgm:chPref val="3"/>
        </dgm:presLayoutVars>
      </dgm:prSet>
      <dgm:spPr/>
      <dgm:t>
        <a:bodyPr/>
        <a:lstStyle/>
        <a:p>
          <a:endParaRPr lang="fr-FR"/>
        </a:p>
      </dgm:t>
    </dgm:pt>
    <dgm:pt modelId="{B3F2C17C-CE56-4994-954F-7E1D44D0A575}" type="pres">
      <dgm:prSet presAssocID="{3B8693F2-ED6C-4AEE-9C53-8B29BC3AEE0D}" presName="rootConnector" presStyleLbl="node2" presStyleIdx="1" presStyleCnt="3"/>
      <dgm:spPr/>
      <dgm:t>
        <a:bodyPr/>
        <a:lstStyle/>
        <a:p>
          <a:endParaRPr lang="fr-FR"/>
        </a:p>
      </dgm:t>
    </dgm:pt>
    <dgm:pt modelId="{A5356577-685A-4E49-88DE-352258E05E89}" type="pres">
      <dgm:prSet presAssocID="{3B8693F2-ED6C-4AEE-9C53-8B29BC3AEE0D}" presName="hierChild4" presStyleCnt="0"/>
      <dgm:spPr/>
    </dgm:pt>
    <dgm:pt modelId="{8133C288-6F57-4107-90F9-798C0536DDF8}" type="pres">
      <dgm:prSet presAssocID="{3B8693F2-ED6C-4AEE-9C53-8B29BC3AEE0D}" presName="hierChild5" presStyleCnt="0"/>
      <dgm:spPr/>
    </dgm:pt>
    <dgm:pt modelId="{D96DBD0C-A7F1-4C97-A308-28C38C1C7A30}" type="pres">
      <dgm:prSet presAssocID="{745246B9-0EFE-4D80-90C0-8A08450746FC}" presName="Name37" presStyleLbl="parChTrans1D2" presStyleIdx="2" presStyleCnt="3"/>
      <dgm:spPr/>
      <dgm:t>
        <a:bodyPr/>
        <a:lstStyle/>
        <a:p>
          <a:endParaRPr lang="fr-FR"/>
        </a:p>
      </dgm:t>
    </dgm:pt>
    <dgm:pt modelId="{DAE42945-748F-482F-8E05-47D5204C5954}" type="pres">
      <dgm:prSet presAssocID="{8A1ADDF9-8BAC-4295-9771-08353EB22DB3}" presName="hierRoot2" presStyleCnt="0">
        <dgm:presLayoutVars>
          <dgm:hierBranch val="init"/>
        </dgm:presLayoutVars>
      </dgm:prSet>
      <dgm:spPr/>
    </dgm:pt>
    <dgm:pt modelId="{1EFED80F-5C05-452D-A87D-925A2AE2240B}" type="pres">
      <dgm:prSet presAssocID="{8A1ADDF9-8BAC-4295-9771-08353EB22DB3}" presName="rootComposite" presStyleCnt="0"/>
      <dgm:spPr/>
    </dgm:pt>
    <dgm:pt modelId="{D82CF807-7901-492C-AEBF-F691CAF3BC37}" type="pres">
      <dgm:prSet presAssocID="{8A1ADDF9-8BAC-4295-9771-08353EB22DB3}" presName="rootText" presStyleLbl="node2" presStyleIdx="2" presStyleCnt="3">
        <dgm:presLayoutVars>
          <dgm:chPref val="3"/>
        </dgm:presLayoutVars>
      </dgm:prSet>
      <dgm:spPr/>
      <dgm:t>
        <a:bodyPr/>
        <a:lstStyle/>
        <a:p>
          <a:endParaRPr lang="fr-FR"/>
        </a:p>
      </dgm:t>
    </dgm:pt>
    <dgm:pt modelId="{94E745D4-87F5-47E9-B05A-524CE6EDAB1E}" type="pres">
      <dgm:prSet presAssocID="{8A1ADDF9-8BAC-4295-9771-08353EB22DB3}" presName="rootConnector" presStyleLbl="node2" presStyleIdx="2" presStyleCnt="3"/>
      <dgm:spPr/>
      <dgm:t>
        <a:bodyPr/>
        <a:lstStyle/>
        <a:p>
          <a:endParaRPr lang="fr-FR"/>
        </a:p>
      </dgm:t>
    </dgm:pt>
    <dgm:pt modelId="{6961F37B-CCB1-4E42-A016-B7908340BE91}" type="pres">
      <dgm:prSet presAssocID="{8A1ADDF9-8BAC-4295-9771-08353EB22DB3}" presName="hierChild4" presStyleCnt="0"/>
      <dgm:spPr/>
    </dgm:pt>
    <dgm:pt modelId="{22F15783-FE02-4824-8372-96AD8D916B98}" type="pres">
      <dgm:prSet presAssocID="{8A1ADDF9-8BAC-4295-9771-08353EB22DB3}" presName="hierChild5" presStyleCnt="0"/>
      <dgm:spPr/>
    </dgm:pt>
    <dgm:pt modelId="{1ECFE229-FEAC-4A73-8373-9055971BFC9B}" type="pres">
      <dgm:prSet presAssocID="{89FCACBC-EDDD-4B99-A7E3-CBC2F259A0FE}" presName="hierChild3" presStyleCnt="0"/>
      <dgm:spPr/>
    </dgm:pt>
  </dgm:ptLst>
  <dgm:cxnLst>
    <dgm:cxn modelId="{42B439B4-F76B-4844-84F7-ADCC0C02ECBA}" type="presOf" srcId="{89FCACBC-EDDD-4B99-A7E3-CBC2F259A0FE}" destId="{2FF5A8EE-A138-480C-A4EA-6B3B083EA846}" srcOrd="0" destOrd="0" presId="urn:microsoft.com/office/officeart/2005/8/layout/orgChart1"/>
    <dgm:cxn modelId="{89BA886D-1449-420F-9DA0-4DD9B05DC85A}" srcId="{89FCACBC-EDDD-4B99-A7E3-CBC2F259A0FE}" destId="{8A1ADDF9-8BAC-4295-9771-08353EB22DB3}" srcOrd="2" destOrd="0" parTransId="{745246B9-0EFE-4D80-90C0-8A08450746FC}" sibTransId="{1AD2FCEF-D28A-45FB-9E3F-D6C5CD6F820D}"/>
    <dgm:cxn modelId="{7DCD3371-3D3B-4CE8-A489-913C22ECDB48}" type="presOf" srcId="{016C0050-4987-4470-AE3D-502D142E5F80}" destId="{C484D76E-913B-4099-846B-C3B3B7617A57}" srcOrd="0" destOrd="0" presId="urn:microsoft.com/office/officeart/2005/8/layout/orgChart1"/>
    <dgm:cxn modelId="{6DC2A2FB-B8DD-49C1-A540-D00E6EC290EF}" type="presOf" srcId="{3B8693F2-ED6C-4AEE-9C53-8B29BC3AEE0D}" destId="{B3F2C17C-CE56-4994-954F-7E1D44D0A575}" srcOrd="1" destOrd="0" presId="urn:microsoft.com/office/officeart/2005/8/layout/orgChart1"/>
    <dgm:cxn modelId="{7A34A145-DC01-4FD1-98E6-79FD3595D807}" type="presOf" srcId="{89FCACBC-EDDD-4B99-A7E3-CBC2F259A0FE}" destId="{D477D815-1F96-4D54-85B9-0F8C39FEDB0F}" srcOrd="1" destOrd="0" presId="urn:microsoft.com/office/officeart/2005/8/layout/orgChart1"/>
    <dgm:cxn modelId="{E835D4E7-ED52-44D1-806F-C61DBD0618DD}" type="presOf" srcId="{8A1ADDF9-8BAC-4295-9771-08353EB22DB3}" destId="{D82CF807-7901-492C-AEBF-F691CAF3BC37}" srcOrd="0" destOrd="0" presId="urn:microsoft.com/office/officeart/2005/8/layout/orgChart1"/>
    <dgm:cxn modelId="{92B9423B-AD52-4F55-855D-1EDC4C3D6F6F}" srcId="{89FCACBC-EDDD-4B99-A7E3-CBC2F259A0FE}" destId="{3B8693F2-ED6C-4AEE-9C53-8B29BC3AEE0D}" srcOrd="1" destOrd="0" parTransId="{016C0050-4987-4470-AE3D-502D142E5F80}" sibTransId="{18FC799E-3D83-4BA2-B294-C9CAD49AC948}"/>
    <dgm:cxn modelId="{DA6989A2-5406-45A1-B5B5-4EE95E8E3C80}" type="presOf" srcId="{C7524FD5-8D33-40DE-B2DD-B5E1A586F4D6}" destId="{15AF3F4E-D076-4459-99B6-FCE000785DAF}" srcOrd="1" destOrd="0" presId="urn:microsoft.com/office/officeart/2005/8/layout/orgChart1"/>
    <dgm:cxn modelId="{148B9A6F-3DE3-478E-AC1B-DDA8721CFE9E}" srcId="{89FCACBC-EDDD-4B99-A7E3-CBC2F259A0FE}" destId="{C7524FD5-8D33-40DE-B2DD-B5E1A586F4D6}" srcOrd="0" destOrd="0" parTransId="{00BC1C39-3CEE-485D-B0ED-2972DF51D91B}" sibTransId="{78DFA7B1-A186-4E1F-A927-44C9705C56F5}"/>
    <dgm:cxn modelId="{31AC67C4-882E-45C5-B02F-B26C9A4282E9}" type="presOf" srcId="{8A1ADDF9-8BAC-4295-9771-08353EB22DB3}" destId="{94E745D4-87F5-47E9-B05A-524CE6EDAB1E}" srcOrd="1" destOrd="0" presId="urn:microsoft.com/office/officeart/2005/8/layout/orgChart1"/>
    <dgm:cxn modelId="{2D89D9E7-8D63-49DC-829A-F9A16B1DE716}" type="presOf" srcId="{745246B9-0EFE-4D80-90C0-8A08450746FC}" destId="{D96DBD0C-A7F1-4C97-A308-28C38C1C7A30}" srcOrd="0" destOrd="0" presId="urn:microsoft.com/office/officeart/2005/8/layout/orgChart1"/>
    <dgm:cxn modelId="{CD32CB45-751A-45DF-8CC4-1919B3CA7A93}" type="presOf" srcId="{06CD4208-EA7F-496F-9EFF-FE9ACB26900C}" destId="{97E6F3C8-0AF2-425F-BCC3-DFCACD2D7129}" srcOrd="0" destOrd="0" presId="urn:microsoft.com/office/officeart/2005/8/layout/orgChart1"/>
    <dgm:cxn modelId="{15DE68FE-4923-42DC-B7E2-5CCB5E2B6D79}" type="presOf" srcId="{C7524FD5-8D33-40DE-B2DD-B5E1A586F4D6}" destId="{29B20706-0099-4F28-90C2-D012C93F0788}" srcOrd="0" destOrd="0" presId="urn:microsoft.com/office/officeart/2005/8/layout/orgChart1"/>
    <dgm:cxn modelId="{9E9B48B5-88A0-4F2B-B4E2-C80F32D7C9AA}" type="presOf" srcId="{3B8693F2-ED6C-4AEE-9C53-8B29BC3AEE0D}" destId="{DDF36D98-770E-4D3F-8C9A-2177EC188E1C}" srcOrd="0" destOrd="0" presId="urn:microsoft.com/office/officeart/2005/8/layout/orgChart1"/>
    <dgm:cxn modelId="{A4305858-0FD4-41CB-B119-F2E8E0C06A2B}" srcId="{06CD4208-EA7F-496F-9EFF-FE9ACB26900C}" destId="{89FCACBC-EDDD-4B99-A7E3-CBC2F259A0FE}" srcOrd="0" destOrd="0" parTransId="{5444E7CD-665E-4D31-BCD6-0BA78B730292}" sibTransId="{2FF055A0-DA55-41BA-856D-B3B805DB062C}"/>
    <dgm:cxn modelId="{8AF4D1F4-6F17-4AD8-9642-E9284E6FF6FB}" type="presOf" srcId="{00BC1C39-3CEE-485D-B0ED-2972DF51D91B}" destId="{81B5582D-9600-4A69-A434-5B72103AE05A}" srcOrd="0" destOrd="0" presId="urn:microsoft.com/office/officeart/2005/8/layout/orgChart1"/>
    <dgm:cxn modelId="{79CB319D-B4FA-47DB-B408-891320F1ADC7}" type="presParOf" srcId="{97E6F3C8-0AF2-425F-BCC3-DFCACD2D7129}" destId="{5F898853-0FAD-47D4-BEA2-6ADB00209BE2}" srcOrd="0" destOrd="0" presId="urn:microsoft.com/office/officeart/2005/8/layout/orgChart1"/>
    <dgm:cxn modelId="{A529DB83-7797-41D5-AC0E-93DEC86A2E40}" type="presParOf" srcId="{5F898853-0FAD-47D4-BEA2-6ADB00209BE2}" destId="{5ABC8DAC-D793-4B5F-9327-94D447804C4E}" srcOrd="0" destOrd="0" presId="urn:microsoft.com/office/officeart/2005/8/layout/orgChart1"/>
    <dgm:cxn modelId="{9269C8A8-9283-4499-B263-3157A4E63912}" type="presParOf" srcId="{5ABC8DAC-D793-4B5F-9327-94D447804C4E}" destId="{2FF5A8EE-A138-480C-A4EA-6B3B083EA846}" srcOrd="0" destOrd="0" presId="urn:microsoft.com/office/officeart/2005/8/layout/orgChart1"/>
    <dgm:cxn modelId="{AC2B6511-AA77-4818-A70F-FF128301AF4E}" type="presParOf" srcId="{5ABC8DAC-D793-4B5F-9327-94D447804C4E}" destId="{D477D815-1F96-4D54-85B9-0F8C39FEDB0F}" srcOrd="1" destOrd="0" presId="urn:microsoft.com/office/officeart/2005/8/layout/orgChart1"/>
    <dgm:cxn modelId="{0E109F73-0B08-4118-A8D5-37BE41903CE7}" type="presParOf" srcId="{5F898853-0FAD-47D4-BEA2-6ADB00209BE2}" destId="{BE3752A5-F700-4868-8D98-DE81C7429ED8}" srcOrd="1" destOrd="0" presId="urn:microsoft.com/office/officeart/2005/8/layout/orgChart1"/>
    <dgm:cxn modelId="{B7B39FFF-B0A0-4409-8ADD-DD83AB8C6F86}" type="presParOf" srcId="{BE3752A5-F700-4868-8D98-DE81C7429ED8}" destId="{81B5582D-9600-4A69-A434-5B72103AE05A}" srcOrd="0" destOrd="0" presId="urn:microsoft.com/office/officeart/2005/8/layout/orgChart1"/>
    <dgm:cxn modelId="{2E7B020F-7FAC-4082-862D-AB566D9438A4}" type="presParOf" srcId="{BE3752A5-F700-4868-8D98-DE81C7429ED8}" destId="{DEF7FA11-4D76-42FB-AF61-C28423789523}" srcOrd="1" destOrd="0" presId="urn:microsoft.com/office/officeart/2005/8/layout/orgChart1"/>
    <dgm:cxn modelId="{CCF63CDB-B4EA-4BDC-B757-7C89A66D1982}" type="presParOf" srcId="{DEF7FA11-4D76-42FB-AF61-C28423789523}" destId="{6B58E735-029A-4CE5-8887-E49C0DEC9542}" srcOrd="0" destOrd="0" presId="urn:microsoft.com/office/officeart/2005/8/layout/orgChart1"/>
    <dgm:cxn modelId="{1AF6FC58-BCEE-4476-8A8D-D0EB645EAD9D}" type="presParOf" srcId="{6B58E735-029A-4CE5-8887-E49C0DEC9542}" destId="{29B20706-0099-4F28-90C2-D012C93F0788}" srcOrd="0" destOrd="0" presId="urn:microsoft.com/office/officeart/2005/8/layout/orgChart1"/>
    <dgm:cxn modelId="{9270ED92-5522-43D9-B319-D03B94F78BE4}" type="presParOf" srcId="{6B58E735-029A-4CE5-8887-E49C0DEC9542}" destId="{15AF3F4E-D076-4459-99B6-FCE000785DAF}" srcOrd="1" destOrd="0" presId="urn:microsoft.com/office/officeart/2005/8/layout/orgChart1"/>
    <dgm:cxn modelId="{C95C17EA-A92D-40AB-9F80-C2B3F4A05399}" type="presParOf" srcId="{DEF7FA11-4D76-42FB-AF61-C28423789523}" destId="{387FAE7C-8FB8-43C2-A2B0-6E10F5710828}" srcOrd="1" destOrd="0" presId="urn:microsoft.com/office/officeart/2005/8/layout/orgChart1"/>
    <dgm:cxn modelId="{DAF42BF4-DC2D-46EF-ADBF-A57176F1FE22}" type="presParOf" srcId="{DEF7FA11-4D76-42FB-AF61-C28423789523}" destId="{860235AD-4BC0-4CF3-842B-2D3BE2870E2B}" srcOrd="2" destOrd="0" presId="urn:microsoft.com/office/officeart/2005/8/layout/orgChart1"/>
    <dgm:cxn modelId="{A4A004FD-9737-49DC-8D71-2126AD61F347}" type="presParOf" srcId="{BE3752A5-F700-4868-8D98-DE81C7429ED8}" destId="{C484D76E-913B-4099-846B-C3B3B7617A57}" srcOrd="2" destOrd="0" presId="urn:microsoft.com/office/officeart/2005/8/layout/orgChart1"/>
    <dgm:cxn modelId="{DCC366BD-E564-4E70-9A0D-88A38909CC66}" type="presParOf" srcId="{BE3752A5-F700-4868-8D98-DE81C7429ED8}" destId="{1C2F3E07-158A-493C-8907-29AEB4DF8C4A}" srcOrd="3" destOrd="0" presId="urn:microsoft.com/office/officeart/2005/8/layout/orgChart1"/>
    <dgm:cxn modelId="{F4CC4B57-EA19-4BE5-A50B-3E94C4010D29}" type="presParOf" srcId="{1C2F3E07-158A-493C-8907-29AEB4DF8C4A}" destId="{A567BD19-3E95-4A11-81D5-8273FD62058A}" srcOrd="0" destOrd="0" presId="urn:microsoft.com/office/officeart/2005/8/layout/orgChart1"/>
    <dgm:cxn modelId="{2503B5AF-ACE1-4AA0-9CAE-0C009E0BAE1F}" type="presParOf" srcId="{A567BD19-3E95-4A11-81D5-8273FD62058A}" destId="{DDF36D98-770E-4D3F-8C9A-2177EC188E1C}" srcOrd="0" destOrd="0" presId="urn:microsoft.com/office/officeart/2005/8/layout/orgChart1"/>
    <dgm:cxn modelId="{BCF26A07-13D4-40F9-83A4-B9B5D3F30253}" type="presParOf" srcId="{A567BD19-3E95-4A11-81D5-8273FD62058A}" destId="{B3F2C17C-CE56-4994-954F-7E1D44D0A575}" srcOrd="1" destOrd="0" presId="urn:microsoft.com/office/officeart/2005/8/layout/orgChart1"/>
    <dgm:cxn modelId="{3E706DEE-B3BA-42FB-AD5D-99D72849F4FB}" type="presParOf" srcId="{1C2F3E07-158A-493C-8907-29AEB4DF8C4A}" destId="{A5356577-685A-4E49-88DE-352258E05E89}" srcOrd="1" destOrd="0" presId="urn:microsoft.com/office/officeart/2005/8/layout/orgChart1"/>
    <dgm:cxn modelId="{1F9658BD-889A-468C-A68D-BB13AC7F136B}" type="presParOf" srcId="{1C2F3E07-158A-493C-8907-29AEB4DF8C4A}" destId="{8133C288-6F57-4107-90F9-798C0536DDF8}" srcOrd="2" destOrd="0" presId="urn:microsoft.com/office/officeart/2005/8/layout/orgChart1"/>
    <dgm:cxn modelId="{F48A0D46-D93E-4355-9117-9547D045FB67}" type="presParOf" srcId="{BE3752A5-F700-4868-8D98-DE81C7429ED8}" destId="{D96DBD0C-A7F1-4C97-A308-28C38C1C7A30}" srcOrd="4" destOrd="0" presId="urn:microsoft.com/office/officeart/2005/8/layout/orgChart1"/>
    <dgm:cxn modelId="{15EC40E6-96F9-4EDD-AF09-8CDCF770B6FF}" type="presParOf" srcId="{BE3752A5-F700-4868-8D98-DE81C7429ED8}" destId="{DAE42945-748F-482F-8E05-47D5204C5954}" srcOrd="5" destOrd="0" presId="urn:microsoft.com/office/officeart/2005/8/layout/orgChart1"/>
    <dgm:cxn modelId="{2EA82066-FBFE-409E-8A86-30D0D3778B4B}" type="presParOf" srcId="{DAE42945-748F-482F-8E05-47D5204C5954}" destId="{1EFED80F-5C05-452D-A87D-925A2AE2240B}" srcOrd="0" destOrd="0" presId="urn:microsoft.com/office/officeart/2005/8/layout/orgChart1"/>
    <dgm:cxn modelId="{A6A3A307-88F5-4D24-8161-7FA144184FF6}" type="presParOf" srcId="{1EFED80F-5C05-452D-A87D-925A2AE2240B}" destId="{D82CF807-7901-492C-AEBF-F691CAF3BC37}" srcOrd="0" destOrd="0" presId="urn:microsoft.com/office/officeart/2005/8/layout/orgChart1"/>
    <dgm:cxn modelId="{B79C205C-1D51-447F-A5DC-2E26C64EF43C}" type="presParOf" srcId="{1EFED80F-5C05-452D-A87D-925A2AE2240B}" destId="{94E745D4-87F5-47E9-B05A-524CE6EDAB1E}" srcOrd="1" destOrd="0" presId="urn:microsoft.com/office/officeart/2005/8/layout/orgChart1"/>
    <dgm:cxn modelId="{3D282CC6-7A29-4FB1-BFE1-7957D3D2545E}" type="presParOf" srcId="{DAE42945-748F-482F-8E05-47D5204C5954}" destId="{6961F37B-CCB1-4E42-A016-B7908340BE91}" srcOrd="1" destOrd="0" presId="urn:microsoft.com/office/officeart/2005/8/layout/orgChart1"/>
    <dgm:cxn modelId="{A2EC14BF-1CED-428D-85B4-C843CEEA6D11}" type="presParOf" srcId="{DAE42945-748F-482F-8E05-47D5204C5954}" destId="{22F15783-FE02-4824-8372-96AD8D916B98}" srcOrd="2" destOrd="0" presId="urn:microsoft.com/office/officeart/2005/8/layout/orgChart1"/>
    <dgm:cxn modelId="{7618479B-66B4-4CF4-80FE-C42FA4645D16}" type="presParOf" srcId="{5F898853-0FAD-47D4-BEA2-6ADB00209BE2}" destId="{1ECFE229-FEAC-4A73-8373-9055971BFC9B}"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CD4208-EA7F-496F-9EFF-FE9ACB26900C}" type="doc">
      <dgm:prSet loTypeId="urn:microsoft.com/office/officeart/2005/8/layout/orgChart1" loCatId="hierarchy" qsTypeId="urn:microsoft.com/office/officeart/2005/8/quickstyle/3d2" qsCatId="3D" csTypeId="urn:microsoft.com/office/officeart/2005/8/colors/accent0_2" csCatId="mainScheme" phldr="1"/>
      <dgm:spPr/>
      <dgm:t>
        <a:bodyPr/>
        <a:lstStyle/>
        <a:p>
          <a:endParaRPr lang="fr-MA"/>
        </a:p>
      </dgm:t>
    </dgm:pt>
    <dgm:pt modelId="{89FCACBC-EDDD-4B99-A7E3-CBC2F259A0FE}">
      <dgm:prSet phldrT="[Texte]" phldr="0" custT="1"/>
      <dgm:spPr/>
      <dgm:t>
        <a:bodyPr/>
        <a:lstStyle/>
        <a:p>
          <a:r>
            <a:rPr lang="ar-MA" sz="4800" b="1" kern="1200" dirty="0">
              <a:solidFill>
                <a:srgbClr val="C00000"/>
              </a:solidFill>
              <a:latin typeface="Microsoft Uighur" panose="02000000000000000000" pitchFamily="2" charset="-78"/>
              <a:ea typeface="+mn-ea"/>
              <a:cs typeface="Microsoft Uighur" panose="02000000000000000000" pitchFamily="2" charset="-78"/>
            </a:rPr>
            <a:t>هَجَرَ</a:t>
          </a:r>
          <a:endParaRPr lang="fr-MA" sz="4800" b="1" kern="1200" dirty="0">
            <a:solidFill>
              <a:srgbClr val="C00000"/>
            </a:solidFill>
            <a:latin typeface="Microsoft Uighur" panose="02000000000000000000" pitchFamily="2" charset="-78"/>
            <a:ea typeface="+mn-ea"/>
            <a:cs typeface="Microsoft Uighur" panose="02000000000000000000" pitchFamily="2" charset="-78"/>
          </a:endParaRPr>
        </a:p>
      </dgm:t>
    </dgm:pt>
    <dgm:pt modelId="{5444E7CD-665E-4D31-BCD6-0BA78B730292}" type="parTrans" cxnId="{A4305858-0FD4-41CB-B119-F2E8E0C06A2B}">
      <dgm:prSet/>
      <dgm:spPr/>
      <dgm:t>
        <a:bodyPr/>
        <a:lstStyle/>
        <a:p>
          <a:endParaRPr lang="fr-MA"/>
        </a:p>
      </dgm:t>
    </dgm:pt>
    <dgm:pt modelId="{2FF055A0-DA55-41BA-856D-B3B805DB062C}" type="sibTrans" cxnId="{A4305858-0FD4-41CB-B119-F2E8E0C06A2B}">
      <dgm:prSet/>
      <dgm:spPr/>
      <dgm:t>
        <a:bodyPr/>
        <a:lstStyle/>
        <a:p>
          <a:endParaRPr lang="fr-MA"/>
        </a:p>
      </dgm:t>
    </dgm:pt>
    <dgm:pt modelId="{C7524FD5-8D33-40DE-B2DD-B5E1A586F4D6}">
      <dgm:prSet phldrT="[Texte]" phldr="0" custT="1"/>
      <dgm:spPr/>
      <dgm:t>
        <a:bodyPr/>
        <a:lstStyle/>
        <a:p>
          <a:r>
            <a:rPr lang="ar-MA" sz="4800" b="1" kern="1200" dirty="0">
              <a:solidFill>
                <a:srgbClr val="C00000"/>
              </a:solidFill>
              <a:latin typeface="Microsoft Uighur" panose="02000000000000000000" pitchFamily="2" charset="-78"/>
              <a:ea typeface="+mn-ea"/>
              <a:cs typeface="Microsoft Uighur" panose="02000000000000000000" pitchFamily="2" charset="-78"/>
            </a:rPr>
            <a:t>تَهْجيرٌ</a:t>
          </a:r>
          <a:endParaRPr lang="fr-MA" sz="4800" b="1" kern="1200" dirty="0">
            <a:solidFill>
              <a:srgbClr val="C00000"/>
            </a:solidFill>
            <a:latin typeface="Microsoft Uighur" panose="02000000000000000000" pitchFamily="2" charset="-78"/>
            <a:ea typeface="+mn-ea"/>
            <a:cs typeface="Microsoft Uighur" panose="02000000000000000000" pitchFamily="2" charset="-78"/>
          </a:endParaRPr>
        </a:p>
      </dgm:t>
    </dgm:pt>
    <dgm:pt modelId="{00BC1C39-3CEE-485D-B0ED-2972DF51D91B}" type="parTrans" cxnId="{148B9A6F-3DE3-478E-AC1B-DDA8721CFE9E}">
      <dgm:prSet/>
      <dgm:spPr/>
      <dgm:t>
        <a:bodyPr/>
        <a:lstStyle/>
        <a:p>
          <a:endParaRPr lang="fr-MA"/>
        </a:p>
      </dgm:t>
    </dgm:pt>
    <dgm:pt modelId="{78DFA7B1-A186-4E1F-A927-44C9705C56F5}" type="sibTrans" cxnId="{148B9A6F-3DE3-478E-AC1B-DDA8721CFE9E}">
      <dgm:prSet/>
      <dgm:spPr/>
      <dgm:t>
        <a:bodyPr/>
        <a:lstStyle/>
        <a:p>
          <a:endParaRPr lang="fr-MA"/>
        </a:p>
      </dgm:t>
    </dgm:pt>
    <dgm:pt modelId="{3B8693F2-ED6C-4AEE-9C53-8B29BC3AEE0D}">
      <dgm:prSet phldrT="[Texte]" phldr="0" custT="1"/>
      <dgm:spPr/>
      <dgm:t>
        <a:bodyPr/>
        <a:lstStyle/>
        <a:p>
          <a:r>
            <a:rPr lang="ar-MA" sz="4800" b="1" kern="1200" dirty="0">
              <a:solidFill>
                <a:srgbClr val="C00000"/>
              </a:solidFill>
              <a:latin typeface="Microsoft Uighur" panose="02000000000000000000" pitchFamily="2" charset="-78"/>
              <a:ea typeface="+mn-ea"/>
              <a:cs typeface="Microsoft Uighur" panose="02000000000000000000" pitchFamily="2" charset="-78"/>
            </a:rPr>
            <a:t>مُهاجِرٌ</a:t>
          </a:r>
          <a:endParaRPr lang="fr-MA" sz="4800" b="1" kern="1200" dirty="0">
            <a:solidFill>
              <a:srgbClr val="C00000"/>
            </a:solidFill>
            <a:latin typeface="Microsoft Uighur" panose="02000000000000000000" pitchFamily="2" charset="-78"/>
            <a:ea typeface="+mn-ea"/>
            <a:cs typeface="Microsoft Uighur" panose="02000000000000000000" pitchFamily="2" charset="-78"/>
          </a:endParaRPr>
        </a:p>
      </dgm:t>
    </dgm:pt>
    <dgm:pt modelId="{016C0050-4987-4470-AE3D-502D142E5F80}" type="parTrans" cxnId="{92B9423B-AD52-4F55-855D-1EDC4C3D6F6F}">
      <dgm:prSet/>
      <dgm:spPr/>
      <dgm:t>
        <a:bodyPr/>
        <a:lstStyle/>
        <a:p>
          <a:endParaRPr lang="fr-MA"/>
        </a:p>
      </dgm:t>
    </dgm:pt>
    <dgm:pt modelId="{18FC799E-3D83-4BA2-B294-C9CAD49AC948}" type="sibTrans" cxnId="{92B9423B-AD52-4F55-855D-1EDC4C3D6F6F}">
      <dgm:prSet/>
      <dgm:spPr/>
      <dgm:t>
        <a:bodyPr/>
        <a:lstStyle/>
        <a:p>
          <a:endParaRPr lang="fr-MA"/>
        </a:p>
      </dgm:t>
    </dgm:pt>
    <dgm:pt modelId="{8A1ADDF9-8BAC-4295-9771-08353EB22DB3}">
      <dgm:prSet phldrT="[Texte]" phldr="0" custT="1"/>
      <dgm:spPr/>
      <dgm:t>
        <a:bodyPr/>
        <a:lstStyle/>
        <a:p>
          <a:r>
            <a:rPr lang="ar-MA" sz="4800" b="1" kern="1200" dirty="0">
              <a:latin typeface="Microsoft Uighur" panose="02000000000000000000" pitchFamily="2" charset="-78"/>
              <a:ea typeface="+mn-ea"/>
              <a:cs typeface="Microsoft Uighur" panose="02000000000000000000" pitchFamily="2" charset="-78"/>
            </a:rPr>
            <a:t>هِجْرَةٌ</a:t>
          </a:r>
          <a:endParaRPr lang="fr-MA" sz="4800" b="1" kern="1200" dirty="0">
            <a:latin typeface="Microsoft Uighur" panose="02000000000000000000" pitchFamily="2" charset="-78"/>
            <a:ea typeface="+mn-ea"/>
            <a:cs typeface="Microsoft Uighur" panose="02000000000000000000" pitchFamily="2" charset="-78"/>
          </a:endParaRPr>
        </a:p>
      </dgm:t>
    </dgm:pt>
    <dgm:pt modelId="{745246B9-0EFE-4D80-90C0-8A08450746FC}" type="parTrans" cxnId="{89BA886D-1449-420F-9DA0-4DD9B05DC85A}">
      <dgm:prSet/>
      <dgm:spPr/>
      <dgm:t>
        <a:bodyPr/>
        <a:lstStyle/>
        <a:p>
          <a:endParaRPr lang="fr-MA"/>
        </a:p>
      </dgm:t>
    </dgm:pt>
    <dgm:pt modelId="{1AD2FCEF-D28A-45FB-9E3F-D6C5CD6F820D}" type="sibTrans" cxnId="{89BA886D-1449-420F-9DA0-4DD9B05DC85A}">
      <dgm:prSet/>
      <dgm:spPr/>
      <dgm:t>
        <a:bodyPr/>
        <a:lstStyle/>
        <a:p>
          <a:endParaRPr lang="fr-MA"/>
        </a:p>
      </dgm:t>
    </dgm:pt>
    <dgm:pt modelId="{A49A8CE0-5135-44FC-AF1B-BDC9722A86CC}">
      <dgm:prSet phldrT="[Texte]" phldr="0" custT="1"/>
      <dgm:spPr/>
      <dgm:t>
        <a:bodyPr/>
        <a:lstStyle/>
        <a:p>
          <a:r>
            <a:rPr lang="ar-MA" sz="4800" b="1" kern="1200">
              <a:solidFill>
                <a:srgbClr val="C00000"/>
              </a:solidFill>
              <a:latin typeface="Microsoft Uighur" panose="02000000000000000000" pitchFamily="2" charset="-78"/>
              <a:ea typeface="+mn-ea"/>
              <a:cs typeface="Microsoft Uighur" panose="02000000000000000000" pitchFamily="2" charset="-78"/>
            </a:rPr>
            <a:t>مَهْجورٌ</a:t>
          </a:r>
          <a:endParaRPr lang="fr-MA" sz="4800" b="1" kern="1200" dirty="0">
            <a:solidFill>
              <a:srgbClr val="C00000"/>
            </a:solidFill>
            <a:latin typeface="Microsoft Uighur" panose="02000000000000000000" pitchFamily="2" charset="-78"/>
            <a:ea typeface="+mn-ea"/>
            <a:cs typeface="Microsoft Uighur" panose="02000000000000000000" pitchFamily="2" charset="-78"/>
          </a:endParaRPr>
        </a:p>
      </dgm:t>
    </dgm:pt>
    <dgm:pt modelId="{B5E8F2A3-6F89-49ED-819F-3310836F7E55}" type="parTrans" cxnId="{AD832B05-37DB-43B3-8614-BBAB9D575B31}">
      <dgm:prSet/>
      <dgm:spPr/>
      <dgm:t>
        <a:bodyPr/>
        <a:lstStyle/>
        <a:p>
          <a:endParaRPr lang="fr-MA"/>
        </a:p>
      </dgm:t>
    </dgm:pt>
    <dgm:pt modelId="{68000C8F-451D-41ED-95D0-50D942F08EC1}" type="sibTrans" cxnId="{AD832B05-37DB-43B3-8614-BBAB9D575B31}">
      <dgm:prSet/>
      <dgm:spPr/>
      <dgm:t>
        <a:bodyPr/>
        <a:lstStyle/>
        <a:p>
          <a:endParaRPr lang="fr-MA"/>
        </a:p>
      </dgm:t>
    </dgm:pt>
    <dgm:pt modelId="{97E6F3C8-0AF2-425F-BCC3-DFCACD2D7129}" type="pres">
      <dgm:prSet presAssocID="{06CD4208-EA7F-496F-9EFF-FE9ACB26900C}" presName="hierChild1" presStyleCnt="0">
        <dgm:presLayoutVars>
          <dgm:orgChart val="1"/>
          <dgm:chPref val="1"/>
          <dgm:dir/>
          <dgm:animOne val="branch"/>
          <dgm:animLvl val="lvl"/>
          <dgm:resizeHandles/>
        </dgm:presLayoutVars>
      </dgm:prSet>
      <dgm:spPr/>
      <dgm:t>
        <a:bodyPr/>
        <a:lstStyle/>
        <a:p>
          <a:endParaRPr lang="fr-FR"/>
        </a:p>
      </dgm:t>
    </dgm:pt>
    <dgm:pt modelId="{5F898853-0FAD-47D4-BEA2-6ADB00209BE2}" type="pres">
      <dgm:prSet presAssocID="{89FCACBC-EDDD-4B99-A7E3-CBC2F259A0FE}" presName="hierRoot1" presStyleCnt="0">
        <dgm:presLayoutVars>
          <dgm:hierBranch val="init"/>
        </dgm:presLayoutVars>
      </dgm:prSet>
      <dgm:spPr/>
    </dgm:pt>
    <dgm:pt modelId="{5ABC8DAC-D793-4B5F-9327-94D447804C4E}" type="pres">
      <dgm:prSet presAssocID="{89FCACBC-EDDD-4B99-A7E3-CBC2F259A0FE}" presName="rootComposite1" presStyleCnt="0"/>
      <dgm:spPr/>
    </dgm:pt>
    <dgm:pt modelId="{2FF5A8EE-A138-480C-A4EA-6B3B083EA846}" type="pres">
      <dgm:prSet presAssocID="{89FCACBC-EDDD-4B99-A7E3-CBC2F259A0FE}" presName="rootText1" presStyleLbl="node0" presStyleIdx="0" presStyleCnt="1">
        <dgm:presLayoutVars>
          <dgm:chPref val="3"/>
        </dgm:presLayoutVars>
      </dgm:prSet>
      <dgm:spPr/>
      <dgm:t>
        <a:bodyPr/>
        <a:lstStyle/>
        <a:p>
          <a:endParaRPr lang="fr-FR"/>
        </a:p>
      </dgm:t>
    </dgm:pt>
    <dgm:pt modelId="{D477D815-1F96-4D54-85B9-0F8C39FEDB0F}" type="pres">
      <dgm:prSet presAssocID="{89FCACBC-EDDD-4B99-A7E3-CBC2F259A0FE}" presName="rootConnector1" presStyleLbl="node1" presStyleIdx="0" presStyleCnt="0"/>
      <dgm:spPr/>
      <dgm:t>
        <a:bodyPr/>
        <a:lstStyle/>
        <a:p>
          <a:endParaRPr lang="fr-FR"/>
        </a:p>
      </dgm:t>
    </dgm:pt>
    <dgm:pt modelId="{BE3752A5-F700-4868-8D98-DE81C7429ED8}" type="pres">
      <dgm:prSet presAssocID="{89FCACBC-EDDD-4B99-A7E3-CBC2F259A0FE}" presName="hierChild2" presStyleCnt="0"/>
      <dgm:spPr/>
    </dgm:pt>
    <dgm:pt modelId="{81B5582D-9600-4A69-A434-5B72103AE05A}" type="pres">
      <dgm:prSet presAssocID="{00BC1C39-3CEE-485D-B0ED-2972DF51D91B}" presName="Name37" presStyleLbl="parChTrans1D2" presStyleIdx="0" presStyleCnt="4"/>
      <dgm:spPr/>
      <dgm:t>
        <a:bodyPr/>
        <a:lstStyle/>
        <a:p>
          <a:endParaRPr lang="fr-FR"/>
        </a:p>
      </dgm:t>
    </dgm:pt>
    <dgm:pt modelId="{DEF7FA11-4D76-42FB-AF61-C28423789523}" type="pres">
      <dgm:prSet presAssocID="{C7524FD5-8D33-40DE-B2DD-B5E1A586F4D6}" presName="hierRoot2" presStyleCnt="0">
        <dgm:presLayoutVars>
          <dgm:hierBranch val="init"/>
        </dgm:presLayoutVars>
      </dgm:prSet>
      <dgm:spPr/>
    </dgm:pt>
    <dgm:pt modelId="{6B58E735-029A-4CE5-8887-E49C0DEC9542}" type="pres">
      <dgm:prSet presAssocID="{C7524FD5-8D33-40DE-B2DD-B5E1A586F4D6}" presName="rootComposite" presStyleCnt="0"/>
      <dgm:spPr/>
    </dgm:pt>
    <dgm:pt modelId="{29B20706-0099-4F28-90C2-D012C93F0788}" type="pres">
      <dgm:prSet presAssocID="{C7524FD5-8D33-40DE-B2DD-B5E1A586F4D6}" presName="rootText" presStyleLbl="node2" presStyleIdx="0" presStyleCnt="4">
        <dgm:presLayoutVars>
          <dgm:chPref val="3"/>
        </dgm:presLayoutVars>
      </dgm:prSet>
      <dgm:spPr/>
      <dgm:t>
        <a:bodyPr/>
        <a:lstStyle/>
        <a:p>
          <a:endParaRPr lang="fr-FR"/>
        </a:p>
      </dgm:t>
    </dgm:pt>
    <dgm:pt modelId="{15AF3F4E-D076-4459-99B6-FCE000785DAF}" type="pres">
      <dgm:prSet presAssocID="{C7524FD5-8D33-40DE-B2DD-B5E1A586F4D6}" presName="rootConnector" presStyleLbl="node2" presStyleIdx="0" presStyleCnt="4"/>
      <dgm:spPr/>
      <dgm:t>
        <a:bodyPr/>
        <a:lstStyle/>
        <a:p>
          <a:endParaRPr lang="fr-FR"/>
        </a:p>
      </dgm:t>
    </dgm:pt>
    <dgm:pt modelId="{387FAE7C-8FB8-43C2-A2B0-6E10F5710828}" type="pres">
      <dgm:prSet presAssocID="{C7524FD5-8D33-40DE-B2DD-B5E1A586F4D6}" presName="hierChild4" presStyleCnt="0"/>
      <dgm:spPr/>
    </dgm:pt>
    <dgm:pt modelId="{860235AD-4BC0-4CF3-842B-2D3BE2870E2B}" type="pres">
      <dgm:prSet presAssocID="{C7524FD5-8D33-40DE-B2DD-B5E1A586F4D6}" presName="hierChild5" presStyleCnt="0"/>
      <dgm:spPr/>
    </dgm:pt>
    <dgm:pt modelId="{27E22545-E36D-40D8-9157-CAE383B18C91}" type="pres">
      <dgm:prSet presAssocID="{B5E8F2A3-6F89-49ED-819F-3310836F7E55}" presName="Name37" presStyleLbl="parChTrans1D2" presStyleIdx="1" presStyleCnt="4"/>
      <dgm:spPr/>
      <dgm:t>
        <a:bodyPr/>
        <a:lstStyle/>
        <a:p>
          <a:endParaRPr lang="fr-FR"/>
        </a:p>
      </dgm:t>
    </dgm:pt>
    <dgm:pt modelId="{DD767E4D-5FE3-404F-BE95-359A7562F972}" type="pres">
      <dgm:prSet presAssocID="{A49A8CE0-5135-44FC-AF1B-BDC9722A86CC}" presName="hierRoot2" presStyleCnt="0">
        <dgm:presLayoutVars>
          <dgm:hierBranch val="init"/>
        </dgm:presLayoutVars>
      </dgm:prSet>
      <dgm:spPr/>
    </dgm:pt>
    <dgm:pt modelId="{CFDEFA07-BAB1-4A9C-86A3-0DC472C7D823}" type="pres">
      <dgm:prSet presAssocID="{A49A8CE0-5135-44FC-AF1B-BDC9722A86CC}" presName="rootComposite" presStyleCnt="0"/>
      <dgm:spPr/>
    </dgm:pt>
    <dgm:pt modelId="{D4C0A81F-87AF-4667-A877-E0BBAB5C969C}" type="pres">
      <dgm:prSet presAssocID="{A49A8CE0-5135-44FC-AF1B-BDC9722A86CC}" presName="rootText" presStyleLbl="node2" presStyleIdx="1" presStyleCnt="4">
        <dgm:presLayoutVars>
          <dgm:chPref val="3"/>
        </dgm:presLayoutVars>
      </dgm:prSet>
      <dgm:spPr/>
      <dgm:t>
        <a:bodyPr/>
        <a:lstStyle/>
        <a:p>
          <a:endParaRPr lang="fr-FR"/>
        </a:p>
      </dgm:t>
    </dgm:pt>
    <dgm:pt modelId="{BE0B5B94-FF36-4011-8A70-A44274DB8ABF}" type="pres">
      <dgm:prSet presAssocID="{A49A8CE0-5135-44FC-AF1B-BDC9722A86CC}" presName="rootConnector" presStyleLbl="node2" presStyleIdx="1" presStyleCnt="4"/>
      <dgm:spPr/>
      <dgm:t>
        <a:bodyPr/>
        <a:lstStyle/>
        <a:p>
          <a:endParaRPr lang="fr-FR"/>
        </a:p>
      </dgm:t>
    </dgm:pt>
    <dgm:pt modelId="{74E7920F-0A2A-4C16-9D29-BEF2FC006374}" type="pres">
      <dgm:prSet presAssocID="{A49A8CE0-5135-44FC-AF1B-BDC9722A86CC}" presName="hierChild4" presStyleCnt="0"/>
      <dgm:spPr/>
    </dgm:pt>
    <dgm:pt modelId="{0D3D97D2-A21B-4520-ABA7-27C12577638A}" type="pres">
      <dgm:prSet presAssocID="{A49A8CE0-5135-44FC-AF1B-BDC9722A86CC}" presName="hierChild5" presStyleCnt="0"/>
      <dgm:spPr/>
    </dgm:pt>
    <dgm:pt modelId="{C484D76E-913B-4099-846B-C3B3B7617A57}" type="pres">
      <dgm:prSet presAssocID="{016C0050-4987-4470-AE3D-502D142E5F80}" presName="Name37" presStyleLbl="parChTrans1D2" presStyleIdx="2" presStyleCnt="4"/>
      <dgm:spPr/>
      <dgm:t>
        <a:bodyPr/>
        <a:lstStyle/>
        <a:p>
          <a:endParaRPr lang="fr-FR"/>
        </a:p>
      </dgm:t>
    </dgm:pt>
    <dgm:pt modelId="{1C2F3E07-158A-493C-8907-29AEB4DF8C4A}" type="pres">
      <dgm:prSet presAssocID="{3B8693F2-ED6C-4AEE-9C53-8B29BC3AEE0D}" presName="hierRoot2" presStyleCnt="0">
        <dgm:presLayoutVars>
          <dgm:hierBranch val="init"/>
        </dgm:presLayoutVars>
      </dgm:prSet>
      <dgm:spPr/>
    </dgm:pt>
    <dgm:pt modelId="{A567BD19-3E95-4A11-81D5-8273FD62058A}" type="pres">
      <dgm:prSet presAssocID="{3B8693F2-ED6C-4AEE-9C53-8B29BC3AEE0D}" presName="rootComposite" presStyleCnt="0"/>
      <dgm:spPr/>
    </dgm:pt>
    <dgm:pt modelId="{DDF36D98-770E-4D3F-8C9A-2177EC188E1C}" type="pres">
      <dgm:prSet presAssocID="{3B8693F2-ED6C-4AEE-9C53-8B29BC3AEE0D}" presName="rootText" presStyleLbl="node2" presStyleIdx="2" presStyleCnt="4">
        <dgm:presLayoutVars>
          <dgm:chPref val="3"/>
        </dgm:presLayoutVars>
      </dgm:prSet>
      <dgm:spPr/>
      <dgm:t>
        <a:bodyPr/>
        <a:lstStyle/>
        <a:p>
          <a:endParaRPr lang="fr-FR"/>
        </a:p>
      </dgm:t>
    </dgm:pt>
    <dgm:pt modelId="{B3F2C17C-CE56-4994-954F-7E1D44D0A575}" type="pres">
      <dgm:prSet presAssocID="{3B8693F2-ED6C-4AEE-9C53-8B29BC3AEE0D}" presName="rootConnector" presStyleLbl="node2" presStyleIdx="2" presStyleCnt="4"/>
      <dgm:spPr/>
      <dgm:t>
        <a:bodyPr/>
        <a:lstStyle/>
        <a:p>
          <a:endParaRPr lang="fr-FR"/>
        </a:p>
      </dgm:t>
    </dgm:pt>
    <dgm:pt modelId="{A5356577-685A-4E49-88DE-352258E05E89}" type="pres">
      <dgm:prSet presAssocID="{3B8693F2-ED6C-4AEE-9C53-8B29BC3AEE0D}" presName="hierChild4" presStyleCnt="0"/>
      <dgm:spPr/>
    </dgm:pt>
    <dgm:pt modelId="{8133C288-6F57-4107-90F9-798C0536DDF8}" type="pres">
      <dgm:prSet presAssocID="{3B8693F2-ED6C-4AEE-9C53-8B29BC3AEE0D}" presName="hierChild5" presStyleCnt="0"/>
      <dgm:spPr/>
    </dgm:pt>
    <dgm:pt modelId="{D96DBD0C-A7F1-4C97-A308-28C38C1C7A30}" type="pres">
      <dgm:prSet presAssocID="{745246B9-0EFE-4D80-90C0-8A08450746FC}" presName="Name37" presStyleLbl="parChTrans1D2" presStyleIdx="3" presStyleCnt="4"/>
      <dgm:spPr/>
      <dgm:t>
        <a:bodyPr/>
        <a:lstStyle/>
        <a:p>
          <a:endParaRPr lang="fr-FR"/>
        </a:p>
      </dgm:t>
    </dgm:pt>
    <dgm:pt modelId="{DAE42945-748F-482F-8E05-47D5204C5954}" type="pres">
      <dgm:prSet presAssocID="{8A1ADDF9-8BAC-4295-9771-08353EB22DB3}" presName="hierRoot2" presStyleCnt="0">
        <dgm:presLayoutVars>
          <dgm:hierBranch val="init"/>
        </dgm:presLayoutVars>
      </dgm:prSet>
      <dgm:spPr/>
    </dgm:pt>
    <dgm:pt modelId="{1EFED80F-5C05-452D-A87D-925A2AE2240B}" type="pres">
      <dgm:prSet presAssocID="{8A1ADDF9-8BAC-4295-9771-08353EB22DB3}" presName="rootComposite" presStyleCnt="0"/>
      <dgm:spPr/>
    </dgm:pt>
    <dgm:pt modelId="{D82CF807-7901-492C-AEBF-F691CAF3BC37}" type="pres">
      <dgm:prSet presAssocID="{8A1ADDF9-8BAC-4295-9771-08353EB22DB3}" presName="rootText" presStyleLbl="node2" presStyleIdx="3" presStyleCnt="4">
        <dgm:presLayoutVars>
          <dgm:chPref val="3"/>
        </dgm:presLayoutVars>
      </dgm:prSet>
      <dgm:spPr/>
      <dgm:t>
        <a:bodyPr/>
        <a:lstStyle/>
        <a:p>
          <a:endParaRPr lang="fr-FR"/>
        </a:p>
      </dgm:t>
    </dgm:pt>
    <dgm:pt modelId="{94E745D4-87F5-47E9-B05A-524CE6EDAB1E}" type="pres">
      <dgm:prSet presAssocID="{8A1ADDF9-8BAC-4295-9771-08353EB22DB3}" presName="rootConnector" presStyleLbl="node2" presStyleIdx="3" presStyleCnt="4"/>
      <dgm:spPr/>
      <dgm:t>
        <a:bodyPr/>
        <a:lstStyle/>
        <a:p>
          <a:endParaRPr lang="fr-FR"/>
        </a:p>
      </dgm:t>
    </dgm:pt>
    <dgm:pt modelId="{6961F37B-CCB1-4E42-A016-B7908340BE91}" type="pres">
      <dgm:prSet presAssocID="{8A1ADDF9-8BAC-4295-9771-08353EB22DB3}" presName="hierChild4" presStyleCnt="0"/>
      <dgm:spPr/>
    </dgm:pt>
    <dgm:pt modelId="{22F15783-FE02-4824-8372-96AD8D916B98}" type="pres">
      <dgm:prSet presAssocID="{8A1ADDF9-8BAC-4295-9771-08353EB22DB3}" presName="hierChild5" presStyleCnt="0"/>
      <dgm:spPr/>
    </dgm:pt>
    <dgm:pt modelId="{1ECFE229-FEAC-4A73-8373-9055971BFC9B}" type="pres">
      <dgm:prSet presAssocID="{89FCACBC-EDDD-4B99-A7E3-CBC2F259A0FE}" presName="hierChild3" presStyleCnt="0"/>
      <dgm:spPr/>
    </dgm:pt>
  </dgm:ptLst>
  <dgm:cxnLst>
    <dgm:cxn modelId="{148B9A6F-3DE3-478E-AC1B-DDA8721CFE9E}" srcId="{89FCACBC-EDDD-4B99-A7E3-CBC2F259A0FE}" destId="{C7524FD5-8D33-40DE-B2DD-B5E1A586F4D6}" srcOrd="0" destOrd="0" parTransId="{00BC1C39-3CEE-485D-B0ED-2972DF51D91B}" sibTransId="{78DFA7B1-A186-4E1F-A927-44C9705C56F5}"/>
    <dgm:cxn modelId="{8AF4D1F4-6F17-4AD8-9642-E9284E6FF6FB}" type="presOf" srcId="{00BC1C39-3CEE-485D-B0ED-2972DF51D91B}" destId="{81B5582D-9600-4A69-A434-5B72103AE05A}" srcOrd="0" destOrd="0" presId="urn:microsoft.com/office/officeart/2005/8/layout/orgChart1"/>
    <dgm:cxn modelId="{15DE68FE-4923-42DC-B7E2-5CCB5E2B6D79}" type="presOf" srcId="{C7524FD5-8D33-40DE-B2DD-B5E1A586F4D6}" destId="{29B20706-0099-4F28-90C2-D012C93F0788}" srcOrd="0" destOrd="0" presId="urn:microsoft.com/office/officeart/2005/8/layout/orgChart1"/>
    <dgm:cxn modelId="{2D89D9E7-8D63-49DC-829A-F9A16B1DE716}" type="presOf" srcId="{745246B9-0EFE-4D80-90C0-8A08450746FC}" destId="{D96DBD0C-A7F1-4C97-A308-28C38C1C7A30}" srcOrd="0" destOrd="0" presId="urn:microsoft.com/office/officeart/2005/8/layout/orgChart1"/>
    <dgm:cxn modelId="{7DCD3371-3D3B-4CE8-A489-913C22ECDB48}" type="presOf" srcId="{016C0050-4987-4470-AE3D-502D142E5F80}" destId="{C484D76E-913B-4099-846B-C3B3B7617A57}" srcOrd="0" destOrd="0" presId="urn:microsoft.com/office/officeart/2005/8/layout/orgChart1"/>
    <dgm:cxn modelId="{7A34A145-DC01-4FD1-98E6-79FD3595D807}" type="presOf" srcId="{89FCACBC-EDDD-4B99-A7E3-CBC2F259A0FE}" destId="{D477D815-1F96-4D54-85B9-0F8C39FEDB0F}" srcOrd="1" destOrd="0" presId="urn:microsoft.com/office/officeart/2005/8/layout/orgChart1"/>
    <dgm:cxn modelId="{E835D4E7-ED52-44D1-806F-C61DBD0618DD}" type="presOf" srcId="{8A1ADDF9-8BAC-4295-9771-08353EB22DB3}" destId="{D82CF807-7901-492C-AEBF-F691CAF3BC37}" srcOrd="0" destOrd="0" presId="urn:microsoft.com/office/officeart/2005/8/layout/orgChart1"/>
    <dgm:cxn modelId="{31AC67C4-882E-45C5-B02F-B26C9A4282E9}" type="presOf" srcId="{8A1ADDF9-8BAC-4295-9771-08353EB22DB3}" destId="{94E745D4-87F5-47E9-B05A-524CE6EDAB1E}" srcOrd="1" destOrd="0" presId="urn:microsoft.com/office/officeart/2005/8/layout/orgChart1"/>
    <dgm:cxn modelId="{CD32CB45-751A-45DF-8CC4-1919B3CA7A93}" type="presOf" srcId="{06CD4208-EA7F-496F-9EFF-FE9ACB26900C}" destId="{97E6F3C8-0AF2-425F-BCC3-DFCACD2D7129}" srcOrd="0" destOrd="0" presId="urn:microsoft.com/office/officeart/2005/8/layout/orgChart1"/>
    <dgm:cxn modelId="{A4305858-0FD4-41CB-B119-F2E8E0C06A2B}" srcId="{06CD4208-EA7F-496F-9EFF-FE9ACB26900C}" destId="{89FCACBC-EDDD-4B99-A7E3-CBC2F259A0FE}" srcOrd="0" destOrd="0" parTransId="{5444E7CD-665E-4D31-BCD6-0BA78B730292}" sibTransId="{2FF055A0-DA55-41BA-856D-B3B805DB062C}"/>
    <dgm:cxn modelId="{42B439B4-F76B-4844-84F7-ADCC0C02ECBA}" type="presOf" srcId="{89FCACBC-EDDD-4B99-A7E3-CBC2F259A0FE}" destId="{2FF5A8EE-A138-480C-A4EA-6B3B083EA846}" srcOrd="0" destOrd="0" presId="urn:microsoft.com/office/officeart/2005/8/layout/orgChart1"/>
    <dgm:cxn modelId="{0E585C38-EDC4-45E6-B0D4-370C4CBF12A1}" type="presOf" srcId="{B5E8F2A3-6F89-49ED-819F-3310836F7E55}" destId="{27E22545-E36D-40D8-9157-CAE383B18C91}" srcOrd="0" destOrd="0" presId="urn:microsoft.com/office/officeart/2005/8/layout/orgChart1"/>
    <dgm:cxn modelId="{89BA886D-1449-420F-9DA0-4DD9B05DC85A}" srcId="{89FCACBC-EDDD-4B99-A7E3-CBC2F259A0FE}" destId="{8A1ADDF9-8BAC-4295-9771-08353EB22DB3}" srcOrd="3" destOrd="0" parTransId="{745246B9-0EFE-4D80-90C0-8A08450746FC}" sibTransId="{1AD2FCEF-D28A-45FB-9E3F-D6C5CD6F820D}"/>
    <dgm:cxn modelId="{DA6989A2-5406-45A1-B5B5-4EE95E8E3C80}" type="presOf" srcId="{C7524FD5-8D33-40DE-B2DD-B5E1A586F4D6}" destId="{15AF3F4E-D076-4459-99B6-FCE000785DAF}" srcOrd="1" destOrd="0" presId="urn:microsoft.com/office/officeart/2005/8/layout/orgChart1"/>
    <dgm:cxn modelId="{9E9B48B5-88A0-4F2B-B4E2-C80F32D7C9AA}" type="presOf" srcId="{3B8693F2-ED6C-4AEE-9C53-8B29BC3AEE0D}" destId="{DDF36D98-770E-4D3F-8C9A-2177EC188E1C}" srcOrd="0" destOrd="0" presId="urn:microsoft.com/office/officeart/2005/8/layout/orgChart1"/>
    <dgm:cxn modelId="{257E0513-D53D-4488-B3DC-03DD35A19785}" type="presOf" srcId="{A49A8CE0-5135-44FC-AF1B-BDC9722A86CC}" destId="{BE0B5B94-FF36-4011-8A70-A44274DB8ABF}" srcOrd="1" destOrd="0" presId="urn:microsoft.com/office/officeart/2005/8/layout/orgChart1"/>
    <dgm:cxn modelId="{6DC2A2FB-B8DD-49C1-A540-D00E6EC290EF}" type="presOf" srcId="{3B8693F2-ED6C-4AEE-9C53-8B29BC3AEE0D}" destId="{B3F2C17C-CE56-4994-954F-7E1D44D0A575}" srcOrd="1" destOrd="0" presId="urn:microsoft.com/office/officeart/2005/8/layout/orgChart1"/>
    <dgm:cxn modelId="{92B9423B-AD52-4F55-855D-1EDC4C3D6F6F}" srcId="{89FCACBC-EDDD-4B99-A7E3-CBC2F259A0FE}" destId="{3B8693F2-ED6C-4AEE-9C53-8B29BC3AEE0D}" srcOrd="2" destOrd="0" parTransId="{016C0050-4987-4470-AE3D-502D142E5F80}" sibTransId="{18FC799E-3D83-4BA2-B294-C9CAD49AC948}"/>
    <dgm:cxn modelId="{AD832B05-37DB-43B3-8614-BBAB9D575B31}" srcId="{89FCACBC-EDDD-4B99-A7E3-CBC2F259A0FE}" destId="{A49A8CE0-5135-44FC-AF1B-BDC9722A86CC}" srcOrd="1" destOrd="0" parTransId="{B5E8F2A3-6F89-49ED-819F-3310836F7E55}" sibTransId="{68000C8F-451D-41ED-95D0-50D942F08EC1}"/>
    <dgm:cxn modelId="{2D5E97C7-73C1-45FE-B5B1-CE485A2EE9C2}" type="presOf" srcId="{A49A8CE0-5135-44FC-AF1B-BDC9722A86CC}" destId="{D4C0A81F-87AF-4667-A877-E0BBAB5C969C}" srcOrd="0" destOrd="0" presId="urn:microsoft.com/office/officeart/2005/8/layout/orgChart1"/>
    <dgm:cxn modelId="{79CB319D-B4FA-47DB-B408-891320F1ADC7}" type="presParOf" srcId="{97E6F3C8-0AF2-425F-BCC3-DFCACD2D7129}" destId="{5F898853-0FAD-47D4-BEA2-6ADB00209BE2}" srcOrd="0" destOrd="0" presId="urn:microsoft.com/office/officeart/2005/8/layout/orgChart1"/>
    <dgm:cxn modelId="{A529DB83-7797-41D5-AC0E-93DEC86A2E40}" type="presParOf" srcId="{5F898853-0FAD-47D4-BEA2-6ADB00209BE2}" destId="{5ABC8DAC-D793-4B5F-9327-94D447804C4E}" srcOrd="0" destOrd="0" presId="urn:microsoft.com/office/officeart/2005/8/layout/orgChart1"/>
    <dgm:cxn modelId="{9269C8A8-9283-4499-B263-3157A4E63912}" type="presParOf" srcId="{5ABC8DAC-D793-4B5F-9327-94D447804C4E}" destId="{2FF5A8EE-A138-480C-A4EA-6B3B083EA846}" srcOrd="0" destOrd="0" presId="urn:microsoft.com/office/officeart/2005/8/layout/orgChart1"/>
    <dgm:cxn modelId="{AC2B6511-AA77-4818-A70F-FF128301AF4E}" type="presParOf" srcId="{5ABC8DAC-D793-4B5F-9327-94D447804C4E}" destId="{D477D815-1F96-4D54-85B9-0F8C39FEDB0F}" srcOrd="1" destOrd="0" presId="urn:microsoft.com/office/officeart/2005/8/layout/orgChart1"/>
    <dgm:cxn modelId="{0E109F73-0B08-4118-A8D5-37BE41903CE7}" type="presParOf" srcId="{5F898853-0FAD-47D4-BEA2-6ADB00209BE2}" destId="{BE3752A5-F700-4868-8D98-DE81C7429ED8}" srcOrd="1" destOrd="0" presId="urn:microsoft.com/office/officeart/2005/8/layout/orgChart1"/>
    <dgm:cxn modelId="{B7B39FFF-B0A0-4409-8ADD-DD83AB8C6F86}" type="presParOf" srcId="{BE3752A5-F700-4868-8D98-DE81C7429ED8}" destId="{81B5582D-9600-4A69-A434-5B72103AE05A}" srcOrd="0" destOrd="0" presId="urn:microsoft.com/office/officeart/2005/8/layout/orgChart1"/>
    <dgm:cxn modelId="{2E7B020F-7FAC-4082-862D-AB566D9438A4}" type="presParOf" srcId="{BE3752A5-F700-4868-8D98-DE81C7429ED8}" destId="{DEF7FA11-4D76-42FB-AF61-C28423789523}" srcOrd="1" destOrd="0" presId="urn:microsoft.com/office/officeart/2005/8/layout/orgChart1"/>
    <dgm:cxn modelId="{CCF63CDB-B4EA-4BDC-B757-7C89A66D1982}" type="presParOf" srcId="{DEF7FA11-4D76-42FB-AF61-C28423789523}" destId="{6B58E735-029A-4CE5-8887-E49C0DEC9542}" srcOrd="0" destOrd="0" presId="urn:microsoft.com/office/officeart/2005/8/layout/orgChart1"/>
    <dgm:cxn modelId="{1AF6FC58-BCEE-4476-8A8D-D0EB645EAD9D}" type="presParOf" srcId="{6B58E735-029A-4CE5-8887-E49C0DEC9542}" destId="{29B20706-0099-4F28-90C2-D012C93F0788}" srcOrd="0" destOrd="0" presId="urn:microsoft.com/office/officeart/2005/8/layout/orgChart1"/>
    <dgm:cxn modelId="{9270ED92-5522-43D9-B319-D03B94F78BE4}" type="presParOf" srcId="{6B58E735-029A-4CE5-8887-E49C0DEC9542}" destId="{15AF3F4E-D076-4459-99B6-FCE000785DAF}" srcOrd="1" destOrd="0" presId="urn:microsoft.com/office/officeart/2005/8/layout/orgChart1"/>
    <dgm:cxn modelId="{C95C17EA-A92D-40AB-9F80-C2B3F4A05399}" type="presParOf" srcId="{DEF7FA11-4D76-42FB-AF61-C28423789523}" destId="{387FAE7C-8FB8-43C2-A2B0-6E10F5710828}" srcOrd="1" destOrd="0" presId="urn:microsoft.com/office/officeart/2005/8/layout/orgChart1"/>
    <dgm:cxn modelId="{DAF42BF4-DC2D-46EF-ADBF-A57176F1FE22}" type="presParOf" srcId="{DEF7FA11-4D76-42FB-AF61-C28423789523}" destId="{860235AD-4BC0-4CF3-842B-2D3BE2870E2B}" srcOrd="2" destOrd="0" presId="urn:microsoft.com/office/officeart/2005/8/layout/orgChart1"/>
    <dgm:cxn modelId="{5C01296B-02CC-495A-9A9A-6F7DA3E8C6B3}" type="presParOf" srcId="{BE3752A5-F700-4868-8D98-DE81C7429ED8}" destId="{27E22545-E36D-40D8-9157-CAE383B18C91}" srcOrd="2" destOrd="0" presId="urn:microsoft.com/office/officeart/2005/8/layout/orgChart1"/>
    <dgm:cxn modelId="{FA42F4CF-6824-4127-A022-0B49DB38FD56}" type="presParOf" srcId="{BE3752A5-F700-4868-8D98-DE81C7429ED8}" destId="{DD767E4D-5FE3-404F-BE95-359A7562F972}" srcOrd="3" destOrd="0" presId="urn:microsoft.com/office/officeart/2005/8/layout/orgChart1"/>
    <dgm:cxn modelId="{00D5F567-27F4-4913-AAAC-AB5D9F31EB1B}" type="presParOf" srcId="{DD767E4D-5FE3-404F-BE95-359A7562F972}" destId="{CFDEFA07-BAB1-4A9C-86A3-0DC472C7D823}" srcOrd="0" destOrd="0" presId="urn:microsoft.com/office/officeart/2005/8/layout/orgChart1"/>
    <dgm:cxn modelId="{F14FFD48-32E4-40BA-8EE9-18E69317BE4C}" type="presParOf" srcId="{CFDEFA07-BAB1-4A9C-86A3-0DC472C7D823}" destId="{D4C0A81F-87AF-4667-A877-E0BBAB5C969C}" srcOrd="0" destOrd="0" presId="urn:microsoft.com/office/officeart/2005/8/layout/orgChart1"/>
    <dgm:cxn modelId="{9CB3413E-941F-4B2E-8289-96C474149376}" type="presParOf" srcId="{CFDEFA07-BAB1-4A9C-86A3-0DC472C7D823}" destId="{BE0B5B94-FF36-4011-8A70-A44274DB8ABF}" srcOrd="1" destOrd="0" presId="urn:microsoft.com/office/officeart/2005/8/layout/orgChart1"/>
    <dgm:cxn modelId="{D80E0A70-2558-45AF-A750-EEC332782FD2}" type="presParOf" srcId="{DD767E4D-5FE3-404F-BE95-359A7562F972}" destId="{74E7920F-0A2A-4C16-9D29-BEF2FC006374}" srcOrd="1" destOrd="0" presId="urn:microsoft.com/office/officeart/2005/8/layout/orgChart1"/>
    <dgm:cxn modelId="{4CAB7744-504D-45D3-946E-79ADA2289A36}" type="presParOf" srcId="{DD767E4D-5FE3-404F-BE95-359A7562F972}" destId="{0D3D97D2-A21B-4520-ABA7-27C12577638A}" srcOrd="2" destOrd="0" presId="urn:microsoft.com/office/officeart/2005/8/layout/orgChart1"/>
    <dgm:cxn modelId="{A4A004FD-9737-49DC-8D71-2126AD61F347}" type="presParOf" srcId="{BE3752A5-F700-4868-8D98-DE81C7429ED8}" destId="{C484D76E-913B-4099-846B-C3B3B7617A57}" srcOrd="4" destOrd="0" presId="urn:microsoft.com/office/officeart/2005/8/layout/orgChart1"/>
    <dgm:cxn modelId="{DCC366BD-E564-4E70-9A0D-88A38909CC66}" type="presParOf" srcId="{BE3752A5-F700-4868-8D98-DE81C7429ED8}" destId="{1C2F3E07-158A-493C-8907-29AEB4DF8C4A}" srcOrd="5" destOrd="0" presId="urn:microsoft.com/office/officeart/2005/8/layout/orgChart1"/>
    <dgm:cxn modelId="{F4CC4B57-EA19-4BE5-A50B-3E94C4010D29}" type="presParOf" srcId="{1C2F3E07-158A-493C-8907-29AEB4DF8C4A}" destId="{A567BD19-3E95-4A11-81D5-8273FD62058A}" srcOrd="0" destOrd="0" presId="urn:microsoft.com/office/officeart/2005/8/layout/orgChart1"/>
    <dgm:cxn modelId="{2503B5AF-ACE1-4AA0-9CAE-0C009E0BAE1F}" type="presParOf" srcId="{A567BD19-3E95-4A11-81D5-8273FD62058A}" destId="{DDF36D98-770E-4D3F-8C9A-2177EC188E1C}" srcOrd="0" destOrd="0" presId="urn:microsoft.com/office/officeart/2005/8/layout/orgChart1"/>
    <dgm:cxn modelId="{BCF26A07-13D4-40F9-83A4-B9B5D3F30253}" type="presParOf" srcId="{A567BD19-3E95-4A11-81D5-8273FD62058A}" destId="{B3F2C17C-CE56-4994-954F-7E1D44D0A575}" srcOrd="1" destOrd="0" presId="urn:microsoft.com/office/officeart/2005/8/layout/orgChart1"/>
    <dgm:cxn modelId="{3E706DEE-B3BA-42FB-AD5D-99D72849F4FB}" type="presParOf" srcId="{1C2F3E07-158A-493C-8907-29AEB4DF8C4A}" destId="{A5356577-685A-4E49-88DE-352258E05E89}" srcOrd="1" destOrd="0" presId="urn:microsoft.com/office/officeart/2005/8/layout/orgChart1"/>
    <dgm:cxn modelId="{1F9658BD-889A-468C-A68D-BB13AC7F136B}" type="presParOf" srcId="{1C2F3E07-158A-493C-8907-29AEB4DF8C4A}" destId="{8133C288-6F57-4107-90F9-798C0536DDF8}" srcOrd="2" destOrd="0" presId="urn:microsoft.com/office/officeart/2005/8/layout/orgChart1"/>
    <dgm:cxn modelId="{F48A0D46-D93E-4355-9117-9547D045FB67}" type="presParOf" srcId="{BE3752A5-F700-4868-8D98-DE81C7429ED8}" destId="{D96DBD0C-A7F1-4C97-A308-28C38C1C7A30}" srcOrd="6" destOrd="0" presId="urn:microsoft.com/office/officeart/2005/8/layout/orgChart1"/>
    <dgm:cxn modelId="{15EC40E6-96F9-4EDD-AF09-8CDCF770B6FF}" type="presParOf" srcId="{BE3752A5-F700-4868-8D98-DE81C7429ED8}" destId="{DAE42945-748F-482F-8E05-47D5204C5954}" srcOrd="7" destOrd="0" presId="urn:microsoft.com/office/officeart/2005/8/layout/orgChart1"/>
    <dgm:cxn modelId="{2EA82066-FBFE-409E-8A86-30D0D3778B4B}" type="presParOf" srcId="{DAE42945-748F-482F-8E05-47D5204C5954}" destId="{1EFED80F-5C05-452D-A87D-925A2AE2240B}" srcOrd="0" destOrd="0" presId="urn:microsoft.com/office/officeart/2005/8/layout/orgChart1"/>
    <dgm:cxn modelId="{A6A3A307-88F5-4D24-8161-7FA144184FF6}" type="presParOf" srcId="{1EFED80F-5C05-452D-A87D-925A2AE2240B}" destId="{D82CF807-7901-492C-AEBF-F691CAF3BC37}" srcOrd="0" destOrd="0" presId="urn:microsoft.com/office/officeart/2005/8/layout/orgChart1"/>
    <dgm:cxn modelId="{B79C205C-1D51-447F-A5DC-2E26C64EF43C}" type="presParOf" srcId="{1EFED80F-5C05-452D-A87D-925A2AE2240B}" destId="{94E745D4-87F5-47E9-B05A-524CE6EDAB1E}" srcOrd="1" destOrd="0" presId="urn:microsoft.com/office/officeart/2005/8/layout/orgChart1"/>
    <dgm:cxn modelId="{3D282CC6-7A29-4FB1-BFE1-7957D3D2545E}" type="presParOf" srcId="{DAE42945-748F-482F-8E05-47D5204C5954}" destId="{6961F37B-CCB1-4E42-A016-B7908340BE91}" srcOrd="1" destOrd="0" presId="urn:microsoft.com/office/officeart/2005/8/layout/orgChart1"/>
    <dgm:cxn modelId="{A2EC14BF-1CED-428D-85B4-C843CEEA6D11}" type="presParOf" srcId="{DAE42945-748F-482F-8E05-47D5204C5954}" destId="{22F15783-FE02-4824-8372-96AD8D916B98}" srcOrd="2" destOrd="0" presId="urn:microsoft.com/office/officeart/2005/8/layout/orgChart1"/>
    <dgm:cxn modelId="{7618479B-66B4-4CF4-80FE-C42FA4645D16}" type="presParOf" srcId="{5F898853-0FAD-47D4-BEA2-6ADB00209BE2}" destId="{1ECFE229-FEAC-4A73-8373-9055971BFC9B}"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12/01/2026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Master" Target="../slideMasters/slideMaster6.xml"/><Relationship Id="rId6" Type="http://schemas.openxmlformats.org/officeDocument/2006/relationships/image" Target="../media/image27.png"/><Relationship Id="rId5" Type="http://schemas.microsoft.com/office/2007/relationships/hdphoto" Target="../media/hdphoto8.wdp"/><Relationship Id="rId4" Type="http://schemas.openxmlformats.org/officeDocument/2006/relationships/image" Target="../media/image2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Master" Target="../slideMasters/slideMaster7.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2.png"/><Relationship Id="rId9" Type="http://schemas.microsoft.com/office/2007/relationships/hdphoto" Target="../media/hdphoto7.wdp"/></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 Id="rId9" Type="http://schemas.microsoft.com/office/2007/relationships/hdphoto" Target="../media/hdphoto5.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6344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936477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3392311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xmlns=""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xmlns=""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9563584"/>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932826465"/>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354267374"/>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3548543361"/>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77830128"/>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4569817"/>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77959550"/>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xmlns=""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xmlns=""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xmlns=""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xmlns=""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0539869"/>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9481549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541662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95532121"/>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818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hasCustomPrompt="1"/>
          </p:nvPr>
        </p:nvSpPr>
        <p:spPr>
          <a:xfrm>
            <a:off x="628650" y="972000"/>
            <a:ext cx="7886700" cy="720000"/>
          </a:xfrm>
          <a:prstGeom prst="rect">
            <a:avLst/>
          </a:prstGeom>
        </p:spPr>
        <p:txBody>
          <a:bodyPr anchor="ctr"/>
          <a:lstStyle>
            <a:lvl1pPr algn="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MA" b="1" dirty="0">
                <a:solidFill>
                  <a:srgbClr val="424D7B"/>
                </a:solidFill>
                <a:latin typeface="Microsoft Uighur" panose="02000000000000000000" pitchFamily="2" charset="-78"/>
                <a:cs typeface="Microsoft Uighur" panose="02000000000000000000" pitchFamily="2" charset="-78"/>
              </a:rPr>
              <a:t> -  02 </a:t>
            </a:r>
            <a:r>
              <a:rPr lang="ar-MA" b="1" dirty="0">
                <a:solidFill>
                  <a:srgbClr val="424D7B"/>
                </a:solidFill>
                <a:latin typeface="Microsoft Uighur" panose="02000000000000000000" pitchFamily="2" charset="-78"/>
                <a:cs typeface="Microsoft Uighur" panose="02000000000000000000" pitchFamily="2" charset="-78"/>
              </a:rPr>
              <a:t>معجم</a:t>
            </a:r>
            <a:endParaRPr lang="fr-MA" dirty="0"/>
          </a:p>
        </p:txBody>
      </p:sp>
      <p:sp>
        <p:nvSpPr>
          <p:cNvPr id="4" name="Forme libre : forme 3">
            <a:extLst>
              <a:ext uri="{FF2B5EF4-FFF2-40B4-BE49-F238E27FC236}">
                <a16:creationId xmlns:a16="http://schemas.microsoft.com/office/drawing/2014/main" xmlns=""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xmlns=""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xmlns="" id="{B4A1D94F-62B1-C6D0-7E0F-52D1F997A7D9}"/>
              </a:ext>
            </a:extLst>
          </p:cNvPr>
          <p:cNvPicPr>
            <a:picLocks noChangeAspect="1"/>
          </p:cNvPicPr>
          <p:nvPr userDrawn="1"/>
        </p:nvPicPr>
        <p:blipFill rotWithShape="1">
          <a:blip r:embed="rId2"/>
          <a:srcRect l="-4368" r="-4368"/>
          <a:stretch>
            <a:fillRect/>
          </a:stretch>
        </p:blipFill>
        <p:spPr>
          <a:xfrm>
            <a:off x="7566858" y="2871353"/>
            <a:ext cx="972000" cy="900000"/>
          </a:xfrm>
          <a:prstGeom prst="rect">
            <a:avLst/>
          </a:prstGeom>
        </p:spPr>
      </p:pic>
      <p:pic>
        <p:nvPicPr>
          <p:cNvPr id="9" name="Espace réservé pour une image  20">
            <a:extLst>
              <a:ext uri="{FF2B5EF4-FFF2-40B4-BE49-F238E27FC236}">
                <a16:creationId xmlns:a16="http://schemas.microsoft.com/office/drawing/2014/main" xmlns="" id="{44DC88C6-5707-86F7-D833-5641FA28E5E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526" r="-7526"/>
          <a:stretch>
            <a:fillRect/>
          </a:stretch>
        </p:blipFill>
        <p:spPr>
          <a:xfrm>
            <a:off x="410748" y="3027833"/>
            <a:ext cx="468000" cy="468000"/>
          </a:xfrm>
          <a:prstGeom prst="rect">
            <a:avLst/>
          </a:prstGeom>
        </p:spPr>
      </p:pic>
    </p:spTree>
    <p:extLst>
      <p:ext uri="{BB962C8B-B14F-4D97-AF65-F5344CB8AC3E}">
        <p14:creationId xmlns:p14="http://schemas.microsoft.com/office/powerpoint/2010/main" val="105693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xmlns=""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xmlns=""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xmlns=""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xmlns=""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xmlns=""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xmlns=""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xmlns=""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xmlns=""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xmlns=""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4" name="Image 3">
            <a:extLst>
              <a:ext uri="{FF2B5EF4-FFF2-40B4-BE49-F238E27FC236}">
                <a16:creationId xmlns:a16="http://schemas.microsoft.com/office/drawing/2014/main" xmlns="" id="{27ED9F1C-25D9-EA0F-66D1-D7D3BB3ACC9D}"/>
              </a:ext>
            </a:extLst>
          </p:cNvPr>
          <p:cNvPicPr>
            <a:picLocks noChangeAspect="1"/>
          </p:cNvPicPr>
          <p:nvPr userDrawn="1"/>
        </p:nvPicPr>
        <p:blipFill rotWithShape="1">
          <a:blip r:embed="rId6"/>
          <a:srcRect l="-13143" r="-13143"/>
          <a:stretch>
            <a:fillRect/>
          </a:stretch>
        </p:blipFill>
        <p:spPr>
          <a:xfrm>
            <a:off x="6589204" y="4424575"/>
            <a:ext cx="536400" cy="540000"/>
          </a:xfrm>
          <a:prstGeom prst="rect">
            <a:avLst/>
          </a:prstGeom>
        </p:spPr>
      </p:pic>
    </p:spTree>
    <p:extLst>
      <p:ext uri="{BB962C8B-B14F-4D97-AF65-F5344CB8AC3E}">
        <p14:creationId xmlns:p14="http://schemas.microsoft.com/office/powerpoint/2010/main" val="3240245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721885592"/>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92474717"/>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29419175"/>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99030481"/>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7248190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5222415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31207652"/>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28818976"/>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50429930"/>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81939404"/>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99981626"/>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61494250"/>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31327844"/>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30783158"/>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196781"/>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13336542"/>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135068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526579187"/>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80231460"/>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4822919"/>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07637884"/>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5185177"/>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1739338"/>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39355334"/>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08658278"/>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88195412"/>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14127840"/>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489993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500549638"/>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21255959"/>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5550069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37929251"/>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50213101"/>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6126564"/>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12023276"/>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1928716"/>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97820442"/>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86255065"/>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9969013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573457422"/>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74662870"/>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37662058"/>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06212066"/>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48688410"/>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49871283"/>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6597192"/>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785183"/>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81010925"/>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2106983181"/>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Arial" panose="020B0604020202020204" pitchFamily="34" charset="0"/>
              </a:defRPr>
            </a:lvl1pPr>
          </a:lstStyle>
          <a:p>
            <a:endParaRPr lang="fr-MA" dirty="0"/>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016164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3914501"/>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xmlns=""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45619406"/>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39105158"/>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Arial" panose="020B0604020202020204" pitchFamily="34" charset="0"/>
              </a:defRPr>
            </a:lvl1pPr>
          </a:lstStyle>
          <a:p>
            <a:endParaRPr lang="fr-MA" dirty="0"/>
          </a:p>
        </p:txBody>
      </p:sp>
    </p:spTree>
    <p:extLst>
      <p:ext uri="{BB962C8B-B14F-4D97-AF65-F5344CB8AC3E}">
        <p14:creationId xmlns:p14="http://schemas.microsoft.com/office/powerpoint/2010/main" val="1667867778"/>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xmlns=""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61484324"/>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xmlns=""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732409105"/>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661764036"/>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xmlns=""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92843015"/>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33322795"/>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4070800463"/>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33317852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01369914"/>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xmlns=""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05651236"/>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77234087"/>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xmlns=""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5772351"/>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xmlns=""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48616630"/>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25664874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xmlns=""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xmlns=""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xmlns=""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xmlns=""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xmlns=""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xmlns=""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xmlns=""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xmlns=""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xmlns=""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xmlns=""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xmlns=""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xmlns=""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xmlns=""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xmlns=""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xmlns=""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65721434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xmlns=""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xmlns=""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xmlns=""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xmlns=""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xmlns=""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xmlns=""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xmlns=""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xmlns=""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xmlns=""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xmlns=""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xmlns=""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xmlns=""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xmlns=""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xmlns=""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xmlns=""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89108696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3992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xmlns=""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xmlns=""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xmlns=""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xmlns=""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xmlns=""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xmlns=""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xmlns=""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xmlns=""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xmlns=""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xmlns=""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xmlns=""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xmlns=""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xmlns=""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xmlns=""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xmlns=""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59287562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24575973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08926572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246291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019444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96354386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98802028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4297408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228603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791294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12/01/2026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82759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92645344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xmlns=""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10" name="Espace réservé pour une image  14">
            <a:extLst>
              <a:ext uri="{FF2B5EF4-FFF2-40B4-BE49-F238E27FC236}">
                <a16:creationId xmlns:a16="http://schemas.microsoft.com/office/drawing/2014/main" xmlns=""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149176002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8218883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2308206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89505590"/>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3456033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110355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8951899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3517342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7877257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12/01/2026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86782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6432286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7609462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47683294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597155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69920849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xmlns=""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xmlns=""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298836015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xmlns=""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99899845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5146603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xmlns=""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304538838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xmlns=""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76504555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12/01/2026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9306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xmlns=""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xmlns=""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926850198"/>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xmlns=""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398327686"/>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xmlns=""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xmlns=""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xmlns=""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xmlns=""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xmlns=""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198938212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434089298"/>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405300501"/>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337397"/>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64305698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06465987"/>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22166873"/>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2251505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12/01/2026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478375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3864527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13225365"/>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87678709"/>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8935433"/>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73352988"/>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38256034"/>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63444966"/>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47704990"/>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22905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19806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12/01/2026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408765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274443344"/>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238059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77860857"/>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9385311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937816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9761283"/>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703556648"/>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xmlns=""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xmlns=""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xmlns=""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xmlns=""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xmlns=""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xmlns=""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xmlns=""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xmlns=""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xmlns=""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xmlns=""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xmlns=""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xmlns=""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xmlns=""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xmlns=""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xmlns=""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6823680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xmlns=""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xmlns=""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xmlns=""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xmlns=""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xmlns=""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xmlns=""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xmlns=""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xmlns=""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xmlns=""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xmlns=""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xmlns=""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xmlns=""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xmlns=""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xmlns=""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xmlns=""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05775541"/>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xmlns=""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417355957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12/01/2026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92437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xmlns=""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xmlns=""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xmlns=""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xmlns=""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xmlns=""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584461749"/>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79379698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8600723"/>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4646658"/>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7366175"/>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0614608"/>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6967158"/>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71551937"/>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06434249"/>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5053372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12/01/2026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328194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6630655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02797585"/>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843597059"/>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xmlns=""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4344940"/>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xmlns=""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xmlns=""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Tree>
    <p:extLst>
      <p:ext uri="{BB962C8B-B14F-4D97-AF65-F5344CB8AC3E}">
        <p14:creationId xmlns:p14="http://schemas.microsoft.com/office/powerpoint/2010/main" val="34008545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Tree>
    <p:extLst>
      <p:ext uri="{BB962C8B-B14F-4D97-AF65-F5344CB8AC3E}">
        <p14:creationId xmlns:p14="http://schemas.microsoft.com/office/powerpoint/2010/main" val="262104624"/>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Tree>
    <p:extLst>
      <p:ext uri="{BB962C8B-B14F-4D97-AF65-F5344CB8AC3E}">
        <p14:creationId xmlns:p14="http://schemas.microsoft.com/office/powerpoint/2010/main" val="187442020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صرف وتحويل </a:t>
            </a:r>
          </a:p>
        </p:txBody>
      </p:sp>
    </p:spTree>
    <p:extLst>
      <p:ext uri="{BB962C8B-B14F-4D97-AF65-F5344CB8AC3E}">
        <p14:creationId xmlns:p14="http://schemas.microsoft.com/office/powerpoint/2010/main" val="68432702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إملاء</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إنتاج كتابي </a:t>
            </a:r>
          </a:p>
        </p:txBody>
      </p:sp>
    </p:spTree>
    <p:extLst>
      <p:ext uri="{BB962C8B-B14F-4D97-AF65-F5344CB8AC3E}">
        <p14:creationId xmlns:p14="http://schemas.microsoft.com/office/powerpoint/2010/main" val="2544253493"/>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مراجعة وتوليف  </a:t>
            </a:r>
          </a:p>
        </p:txBody>
      </p:sp>
    </p:spTree>
    <p:extLst>
      <p:ext uri="{BB962C8B-B14F-4D97-AF65-F5344CB8AC3E}">
        <p14:creationId xmlns:p14="http://schemas.microsoft.com/office/powerpoint/2010/main" val="213403197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2.bin"/><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7.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6.jpg"/><Relationship Id="rId5" Type="http://schemas.openxmlformats.org/officeDocument/2006/relationships/slideLayout" Target="../slideLayouts/slideLayout49.xml"/><Relationship Id="rId15" Type="http://schemas.openxmlformats.org/officeDocument/2006/relationships/image" Target="../media/image10.png"/><Relationship Id="rId10"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image" Target="../media/image2.bin"/><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4.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1.jpg"/><Relationship Id="rId2" Type="http://schemas.openxmlformats.org/officeDocument/2006/relationships/slideLayout" Target="../slideLayouts/slideLayout77.xml"/><Relationship Id="rId16"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image" Target="../media/image21.jp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theme" Target="../theme/theme6.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image" Target="../media/image2.bin"/><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theme" Target="../theme/theme7.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image" Target="../media/image2.bin"/><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theme" Target="../theme/theme8.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image" Target="../media/image2.bin"/><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theme" Target="../theme/theme9.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7D3BCD8-9868-4174-A461-8C04FAF3A9DD}" type="datetimeFigureOut">
              <a:rPr lang="fr-FR" smtClean="0"/>
              <a:pPr/>
              <a:t>12/01/2026</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35449263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860" r:id="rId13"/>
    <p:sldLayoutId id="2147483859" r:id="rId14"/>
    <p:sldLayoutId id="2147483856" r:id="rId15"/>
    <p:sldLayoutId id="2147483855" r:id="rId16"/>
    <p:sldLayoutId id="2147483854" r:id="rId17"/>
    <p:sldLayoutId id="2147483745" r:id="rId18"/>
    <p:sldLayoutId id="2147483853" r:id="rId19"/>
    <p:sldLayoutId id="214748374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0164384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858" r:id="rId21"/>
    <p:sldLayoutId id="2147483857" r:id="rId22"/>
    <p:sldLayoutId id="2147483708" r:id="rId23"/>
    <p:sldLayoutId id="2147483709"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9" name="Image 8">
            <a:extLst>
              <a:ext uri="{FF2B5EF4-FFF2-40B4-BE49-F238E27FC236}">
                <a16:creationId xmlns:a16="http://schemas.microsoft.com/office/drawing/2014/main" xmlns="" id="{14C427FD-FF22-C327-0759-AB1666D9970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7331703" y="131773"/>
            <a:ext cx="278069" cy="288000"/>
          </a:xfrm>
          <a:prstGeom prst="rect">
            <a:avLst/>
          </a:prstGeom>
          <a:ln>
            <a:noFill/>
          </a:ln>
        </p:spPr>
      </p:pic>
      <p:pic>
        <p:nvPicPr>
          <p:cNvPr id="11" name="Image 10">
            <a:extLst>
              <a:ext uri="{FF2B5EF4-FFF2-40B4-BE49-F238E27FC236}">
                <a16:creationId xmlns:a16="http://schemas.microsoft.com/office/drawing/2014/main" xmlns="" id="{B3380EAA-A167-43BE-CBF6-1752ED629162}"/>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5790215" y="131773"/>
            <a:ext cx="278069" cy="288000"/>
          </a:xfrm>
          <a:prstGeom prst="rect">
            <a:avLst/>
          </a:prstGeom>
          <a:ln>
            <a:noFill/>
          </a:ln>
        </p:spPr>
      </p:pic>
      <p:pic>
        <p:nvPicPr>
          <p:cNvPr id="13" name="Image 12">
            <a:extLst>
              <a:ext uri="{FF2B5EF4-FFF2-40B4-BE49-F238E27FC236}">
                <a16:creationId xmlns:a16="http://schemas.microsoft.com/office/drawing/2014/main" xmlns="" id="{740D5CED-F3A3-CFAD-BC4E-3393F7FF3C8B}"/>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4247017" y="131773"/>
            <a:ext cx="278069" cy="288000"/>
          </a:xfrm>
          <a:prstGeom prst="rect">
            <a:avLst/>
          </a:prstGeom>
          <a:ln>
            <a:noFill/>
          </a:ln>
        </p:spPr>
      </p:pic>
      <p:pic>
        <p:nvPicPr>
          <p:cNvPr id="15" name="Image 14">
            <a:extLst>
              <a:ext uri="{FF2B5EF4-FFF2-40B4-BE49-F238E27FC236}">
                <a16:creationId xmlns:a16="http://schemas.microsoft.com/office/drawing/2014/main" xmlns="" id="{0F5F2B08-CEE8-A724-843B-D22EBB574803}"/>
              </a:ext>
            </a:extLst>
          </p:cNvPr>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2688432" y="131773"/>
            <a:ext cx="278069" cy="288000"/>
          </a:xfrm>
          <a:prstGeom prst="rect">
            <a:avLst/>
          </a:prstGeom>
          <a:ln>
            <a:noFill/>
          </a:ln>
        </p:spPr>
      </p:pic>
      <p:sp>
        <p:nvSpPr>
          <p:cNvPr id="18" name="Rectangle 17">
            <a:extLst>
              <a:ext uri="{FF2B5EF4-FFF2-40B4-BE49-F238E27FC236}">
                <a16:creationId xmlns:a16="http://schemas.microsoft.com/office/drawing/2014/main" xmlns="" id="{0C1609F9-E6DF-3D8A-BF1E-399F849E5147}"/>
              </a:ext>
            </a:extLst>
          </p:cNvPr>
          <p:cNvSpPr>
            <a:spLocks/>
          </p:cNvSpPr>
          <p:nvPr userDrawn="1"/>
        </p:nvSpPr>
        <p:spPr>
          <a:xfrm>
            <a:off x="607170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20" name="Rectangle 19">
            <a:extLst>
              <a:ext uri="{FF2B5EF4-FFF2-40B4-BE49-F238E27FC236}">
                <a16:creationId xmlns:a16="http://schemas.microsoft.com/office/drawing/2014/main" xmlns="" id="{47AEC35D-0318-41F4-D6CB-38CDD0855E23}"/>
              </a:ext>
            </a:extLst>
          </p:cNvPr>
          <p:cNvSpPr>
            <a:spLocks/>
          </p:cNvSpPr>
          <p:nvPr userDrawn="1"/>
        </p:nvSpPr>
        <p:spPr>
          <a:xfrm>
            <a:off x="297675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002060">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xmlns="" id="{2466B7C1-ABBF-EAF0-B393-3CC3A1242586}"/>
              </a:ext>
            </a:extLst>
          </p:cNvPr>
          <p:cNvSpPr>
            <a:spLocks/>
          </p:cNvSpPr>
          <p:nvPr userDrawn="1"/>
        </p:nvSpPr>
        <p:spPr>
          <a:xfrm>
            <a:off x="1438690"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xmlns="" id="{A8F72F72-3DEA-71E9-1CFD-2E741DD6B1A7}"/>
              </a:ext>
            </a:extLst>
          </p:cNvPr>
          <p:cNvSpPr>
            <a:spLocks/>
          </p:cNvSpPr>
          <p:nvPr userDrawn="1"/>
        </p:nvSpPr>
        <p:spPr>
          <a:xfrm>
            <a:off x="453363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Tree>
    <p:extLst>
      <p:ext uri="{BB962C8B-B14F-4D97-AF65-F5344CB8AC3E}">
        <p14:creationId xmlns:p14="http://schemas.microsoft.com/office/powerpoint/2010/main" val="22345211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232537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2587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4401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6" r:id="rId22"/>
    <p:sldLayoutId id="2147483787" r:id="rId2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49691343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4057956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73142552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Arial" panose="020B0604020202020204" pitchFamily="34"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2.png"/><Relationship Id="rId7" Type="http://schemas.openxmlformats.org/officeDocument/2006/relationships/image" Target="../media/image42.png"/><Relationship Id="rId12" Type="http://schemas.microsoft.com/office/2007/relationships/diagramDrawing" Target="../diagrams/drawing1.xml"/><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11" Type="http://schemas.openxmlformats.org/officeDocument/2006/relationships/diagramColors" Target="../diagrams/colors1.xml"/><Relationship Id="rId5" Type="http://schemas.openxmlformats.org/officeDocument/2006/relationships/image" Target="../media/image34.png"/><Relationship Id="rId10" Type="http://schemas.openxmlformats.org/officeDocument/2006/relationships/diagramQuickStyle" Target="../diagrams/quickStyle1.xml"/><Relationship Id="rId4" Type="http://schemas.openxmlformats.org/officeDocument/2006/relationships/image" Target="../media/image33.png"/><Relationship Id="rId9"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32.png"/><Relationship Id="rId7" Type="http://schemas.openxmlformats.org/officeDocument/2006/relationships/image" Target="../media/image42.png"/><Relationship Id="rId12" Type="http://schemas.microsoft.com/office/2007/relationships/diagramDrawing" Target="../diagrams/drawing2.xml"/><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11" Type="http://schemas.openxmlformats.org/officeDocument/2006/relationships/diagramColors" Target="../diagrams/colors2.xml"/><Relationship Id="rId5" Type="http://schemas.openxmlformats.org/officeDocument/2006/relationships/image" Target="../media/image34.png"/><Relationship Id="rId10" Type="http://schemas.openxmlformats.org/officeDocument/2006/relationships/diagramQuickStyle" Target="../diagrams/quickStyle2.xml"/><Relationship Id="rId4" Type="http://schemas.openxmlformats.org/officeDocument/2006/relationships/image" Target="../media/image33.png"/><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32.png"/><Relationship Id="rId7" Type="http://schemas.openxmlformats.org/officeDocument/2006/relationships/image" Target="../media/image42.png"/><Relationship Id="rId12" Type="http://schemas.microsoft.com/office/2007/relationships/diagramDrawing" Target="../diagrams/drawing3.xml"/><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11" Type="http://schemas.openxmlformats.org/officeDocument/2006/relationships/diagramColors" Target="../diagrams/colors3.xml"/><Relationship Id="rId5" Type="http://schemas.openxmlformats.org/officeDocument/2006/relationships/image" Target="../media/image34.png"/><Relationship Id="rId10" Type="http://schemas.openxmlformats.org/officeDocument/2006/relationships/diagramQuickStyle" Target="../diagrams/quickStyle3.xml"/><Relationship Id="rId4" Type="http://schemas.openxmlformats.org/officeDocument/2006/relationships/image" Target="../media/image33.png"/><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gif"/><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11" Type="http://schemas.microsoft.com/office/2007/relationships/hdphoto" Target="../media/hdphoto11.wdp"/><Relationship Id="rId5" Type="http://schemas.openxmlformats.org/officeDocument/2006/relationships/image" Target="../media/image34.png"/><Relationship Id="rId10" Type="http://schemas.openxmlformats.org/officeDocument/2006/relationships/image" Target="../media/image45.png"/><Relationship Id="rId4" Type="http://schemas.openxmlformats.org/officeDocument/2006/relationships/image" Target="../media/image33.png"/><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gif"/><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0.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50.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0.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53.jpeg"/><Relationship Id="rId4" Type="http://schemas.openxmlformats.org/officeDocument/2006/relationships/image" Target="../media/image31.png"/><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0.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10BEC15E-D2D6-53E4-88C0-37A652BDE5C9}"/>
              </a:ext>
            </a:extLst>
          </p:cNvPr>
          <p:cNvPicPr>
            <a:picLocks noChangeAspect="1"/>
          </p:cNvPicPr>
          <p:nvPr/>
        </p:nvPicPr>
        <p:blipFill>
          <a:blip r:embed="rId2">
            <a:extLst>
              <a:ext uri="{28A0092B-C50C-407E-A947-70E740481C1C}">
                <a14:useLocalDpi xmlns:a14="http://schemas.microsoft.com/office/drawing/2010/main" val="0"/>
              </a:ext>
            </a:extLst>
          </a:blip>
          <a:srcRect t="2925" b="3325"/>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1057216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F18EE63-3D2D-C9D1-5F14-490B82DC9E4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C8D57F17-8E1D-D207-E718-C2F4C74EF35A}"/>
              </a:ext>
            </a:extLst>
          </p:cNvPr>
          <p:cNvSpPr>
            <a:spLocks noGrp="1"/>
          </p:cNvSpPr>
          <p:nvPr>
            <p:ph type="title"/>
          </p:nvPr>
        </p:nvSpPr>
        <p:spPr>
          <a:xfrm>
            <a:off x="1086719" y="827874"/>
            <a:ext cx="637261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الآن, من يذكرنا بمراحل بناء خطاطة الاشتقاق؟</a:t>
            </a:r>
          </a:p>
        </p:txBody>
      </p:sp>
      <p:sp>
        <p:nvSpPr>
          <p:cNvPr id="10" name="Rectangle : coins arrondis 9">
            <a:extLst>
              <a:ext uri="{FF2B5EF4-FFF2-40B4-BE49-F238E27FC236}">
                <a16:creationId xmlns:a16="http://schemas.microsoft.com/office/drawing/2014/main" xmlns="" id="{1C149CAB-8B79-AC1F-5524-EAD8AE9ED6C7}"/>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23BC8249-4CFB-7B90-70CC-7C7BE128E847}"/>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FAB1891C-FFDB-BD8C-CC6D-94F26A31BD44}"/>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D19C7B47-996A-229B-31E1-F6BA4B254D49}"/>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5F3D3C2B-D9B8-FCA9-C3CA-5C9AF48E88C3}"/>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3A6C2560-5EB7-EFDE-2AAF-3DC725F530A0}"/>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FBE8B3C4-8B5B-B65C-55E1-CAA4282BDB13}"/>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A1F4600B-8427-9769-4F43-FF3CF822C19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B6C929B2-5D54-4342-1B73-D4AD7EB17ADD}"/>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E6D4E780-10EB-DCB3-DC4A-7658A4D95C2C}"/>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A7CAE08B-1D03-F458-8ADF-814D2A4661E2}"/>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sp>
        <p:nvSpPr>
          <p:cNvPr id="18" name="ZoneTexte 17">
            <a:extLst>
              <a:ext uri="{FF2B5EF4-FFF2-40B4-BE49-F238E27FC236}">
                <a16:creationId xmlns:a16="http://schemas.microsoft.com/office/drawing/2014/main" xmlns="" id="{420D7DA8-4913-7454-F410-1D0F53A573BF}"/>
              </a:ext>
            </a:extLst>
          </p:cNvPr>
          <p:cNvSpPr txBox="1"/>
          <p:nvPr/>
        </p:nvSpPr>
        <p:spPr>
          <a:xfrm>
            <a:off x="2042506" y="1508371"/>
            <a:ext cx="5058808" cy="830997"/>
          </a:xfrm>
          <a:prstGeom prst="rect">
            <a:avLst/>
          </a:prstGeom>
          <a:noFill/>
        </p:spPr>
        <p:txBody>
          <a:bodyPr wrap="square" rtlCol="0">
            <a:spAutoFit/>
          </a:bodyPr>
          <a:lstStyle/>
          <a:p>
            <a:pPr algn="ctr" rtl="1">
              <a:defRPr/>
            </a:pPr>
            <a:r>
              <a:rPr lang="ar-MA" sz="4800" b="1" dirty="0">
                <a:solidFill>
                  <a:srgbClr val="424D7C"/>
                </a:solidFill>
                <a:latin typeface="Microsoft Uighur" panose="02000000000000000000" pitchFamily="2" charset="-78"/>
                <a:cs typeface="Microsoft Uighur" panose="02000000000000000000" pitchFamily="2" charset="-78"/>
              </a:rPr>
              <a:t> اَلاِشْتِقاقُ</a:t>
            </a:r>
          </a:p>
        </p:txBody>
      </p:sp>
      <p:pic>
        <p:nvPicPr>
          <p:cNvPr id="28" name="Espace réservé pour une image  33">
            <a:extLst>
              <a:ext uri="{FF2B5EF4-FFF2-40B4-BE49-F238E27FC236}">
                <a16:creationId xmlns:a16="http://schemas.microsoft.com/office/drawing/2014/main" xmlns="" id="{66D172DD-690E-5F59-008D-3B6E0ED86DBA}"/>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graphicFrame>
        <p:nvGraphicFramePr>
          <p:cNvPr id="2" name="Diagramme 1">
            <a:extLst>
              <a:ext uri="{FF2B5EF4-FFF2-40B4-BE49-F238E27FC236}">
                <a16:creationId xmlns:a16="http://schemas.microsoft.com/office/drawing/2014/main" xmlns="" id="{9138E6A7-6C28-7843-F4F2-73B940E4E119}"/>
              </a:ext>
            </a:extLst>
          </p:cNvPr>
          <p:cNvGraphicFramePr/>
          <p:nvPr>
            <p:extLst>
              <p:ext uri="{D42A27DB-BD31-4B8C-83A1-F6EECF244321}">
                <p14:modId xmlns:p14="http://schemas.microsoft.com/office/powerpoint/2010/main" val="4050143531"/>
              </p:ext>
            </p:extLst>
          </p:nvPr>
        </p:nvGraphicFramePr>
        <p:xfrm>
          <a:off x="848245" y="3212432"/>
          <a:ext cx="7682144" cy="25506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0937853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362AEF-A824-E8EC-BBA7-E169E3EBEAC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D72661EF-0E0F-5D8B-A927-EDC000475560}"/>
              </a:ext>
            </a:extLst>
          </p:cNvPr>
          <p:cNvSpPr>
            <a:spLocks noGrp="1"/>
          </p:cNvSpPr>
          <p:nvPr>
            <p:ph type="title"/>
          </p:nvPr>
        </p:nvSpPr>
        <p:spPr>
          <a:xfrm>
            <a:off x="1086719" y="827874"/>
            <a:ext cx="637261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يقرأ؟</a:t>
            </a:r>
            <a:endParaRPr lang="ar-MA" sz="2400" i="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CC88FCCC-7D83-8FC8-D539-DB0CB87B21E1}"/>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B41F4843-125A-2238-97C7-C21691905215}"/>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F124BEA6-6035-A81E-5067-DAB47E480614}"/>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1B2E3BBC-3C15-DE82-3178-5DD325D478E7}"/>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EC36F127-FD62-BC75-404F-DE48EE6E1F29}"/>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658F9018-1A98-EF58-C72F-26F17F77DE85}"/>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73E1AC54-E597-BF2E-62C5-3B6AFFDCDCCD}"/>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9E495AE6-0364-84EE-CA1E-DC6A4947BAF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7DDA0A08-83DD-EB3C-A633-4C1886B04F9A}"/>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9CDC7E71-8249-8A1B-4770-AAA31330A507}"/>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75987022-1F9C-AA68-EA92-9EF3C22369BE}"/>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27" name="Espace réservé pour une image  5">
            <a:extLst>
              <a:ext uri="{FF2B5EF4-FFF2-40B4-BE49-F238E27FC236}">
                <a16:creationId xmlns:a16="http://schemas.microsoft.com/office/drawing/2014/main" xmlns="" id="{92EB6E9F-1B27-9575-5F8D-58F3DCC01736}"/>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6" name="Image 5">
            <a:extLst>
              <a:ext uri="{FF2B5EF4-FFF2-40B4-BE49-F238E27FC236}">
                <a16:creationId xmlns:a16="http://schemas.microsoft.com/office/drawing/2014/main" xmlns="" id="{3A9C26FB-C5D1-3D7A-3A38-05AC84640A5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78634" y="2716409"/>
            <a:ext cx="8143673" cy="3313717"/>
          </a:xfrm>
          <a:prstGeom prst="rect">
            <a:avLst/>
          </a:prstGeom>
        </p:spPr>
      </p:pic>
    </p:spTree>
    <p:extLst>
      <p:ext uri="{BB962C8B-B14F-4D97-AF65-F5344CB8AC3E}">
        <p14:creationId xmlns:p14="http://schemas.microsoft.com/office/powerpoint/2010/main" val="138587722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9A7005-41CB-6F72-9B7A-559D22B53EB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29C9F9FD-0D49-172F-54A5-BB82E3EA2F1F}"/>
              </a:ext>
            </a:extLst>
          </p:cNvPr>
          <p:cNvSpPr>
            <a:spLocks noGrp="1"/>
          </p:cNvSpPr>
          <p:nvPr>
            <p:ph type="title"/>
          </p:nvPr>
        </p:nvSpPr>
        <p:spPr>
          <a:xfrm>
            <a:off x="601579" y="788874"/>
            <a:ext cx="685775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سننجز جماعة النشاط التالي. ما جذر الكلمة.؟  ما الكلمات التي يمكن اشتقاقها من الجذر؟</a:t>
            </a:r>
          </a:p>
        </p:txBody>
      </p:sp>
      <p:sp>
        <p:nvSpPr>
          <p:cNvPr id="10" name="Rectangle : coins arrondis 9">
            <a:extLst>
              <a:ext uri="{FF2B5EF4-FFF2-40B4-BE49-F238E27FC236}">
                <a16:creationId xmlns:a16="http://schemas.microsoft.com/office/drawing/2014/main" xmlns="" id="{9553038B-3730-3793-6D0A-EE36CA716E9E}"/>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C042ED68-8166-FC66-1E88-3578689DD87A}"/>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1FC25428-3D44-0EB3-7053-44FC4F6C46E6}"/>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BE602A73-DEF4-43A1-A7D2-1904C96C373C}"/>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B3307889-2085-762E-9E9F-6A988CBB0F71}"/>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51B880D2-12D4-4909-AA16-9EF43AE1BF74}"/>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18F3327F-1027-59D6-1600-21E06034A28F}"/>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72924566-798B-1009-EFC1-19563F32435A}"/>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4753D3FA-7EB5-A37F-1E2F-1FFC4F6FD1AD}"/>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82C73424-E6BB-02E7-29A0-B51CA129320E}"/>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EF5AC161-4C9E-23B0-B7E8-905919588FE1}"/>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6" name="Espace réservé pour une image  33">
            <a:extLst>
              <a:ext uri="{FF2B5EF4-FFF2-40B4-BE49-F238E27FC236}">
                <a16:creationId xmlns:a16="http://schemas.microsoft.com/office/drawing/2014/main" xmlns="" id="{68ACCD48-7EFE-7BAC-EEA3-D0F2B7622E6E}"/>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graphicFrame>
        <p:nvGraphicFramePr>
          <p:cNvPr id="6" name="Diagramme 5">
            <a:extLst>
              <a:ext uri="{FF2B5EF4-FFF2-40B4-BE49-F238E27FC236}">
                <a16:creationId xmlns:a16="http://schemas.microsoft.com/office/drawing/2014/main" xmlns="" id="{D2696F67-0320-C2BD-864F-3C852F3DC096}"/>
              </a:ext>
            </a:extLst>
          </p:cNvPr>
          <p:cNvGraphicFramePr/>
          <p:nvPr>
            <p:extLst>
              <p:ext uri="{D42A27DB-BD31-4B8C-83A1-F6EECF244321}">
                <p14:modId xmlns:p14="http://schemas.microsoft.com/office/powerpoint/2010/main" val="3303759038"/>
              </p:ext>
            </p:extLst>
          </p:nvPr>
        </p:nvGraphicFramePr>
        <p:xfrm>
          <a:off x="848245" y="3212432"/>
          <a:ext cx="7682144" cy="25506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2171951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33265F6-947D-F152-CBAF-D01C75B152D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12AA85C7-4977-125E-1355-B0B5643825B5}"/>
              </a:ext>
            </a:extLst>
          </p:cNvPr>
          <p:cNvSpPr>
            <a:spLocks noGrp="1"/>
          </p:cNvSpPr>
          <p:nvPr>
            <p:ph type="title"/>
          </p:nvPr>
        </p:nvSpPr>
        <p:spPr>
          <a:xfrm>
            <a:off x="601579" y="788874"/>
            <a:ext cx="685775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سننجز جماعة النشاط التالي. ما جذر الكلمة.؟  ما الكلمات التي يمكن اشتقاقها من الجذر؟</a:t>
            </a:r>
          </a:p>
        </p:txBody>
      </p:sp>
      <p:sp>
        <p:nvSpPr>
          <p:cNvPr id="10" name="Rectangle : coins arrondis 9">
            <a:extLst>
              <a:ext uri="{FF2B5EF4-FFF2-40B4-BE49-F238E27FC236}">
                <a16:creationId xmlns:a16="http://schemas.microsoft.com/office/drawing/2014/main" xmlns="" id="{67E0F47B-C90F-3D62-0F74-278B1A7072B3}"/>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FFEBCD33-586C-E701-0469-A625BAE714A6}"/>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72C2A40B-E250-95D2-07A9-1518CDD0BF8B}"/>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37D87CF2-AEC9-00F9-4774-6ACAE21A1B31}"/>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9F7BC76D-4CFE-7BFC-F159-47E769D65B7F}"/>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F4C1C3D2-4BBA-91D5-7645-879AB3046A91}"/>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B8431C24-7FB2-40FE-3501-70DC4520C882}"/>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80C987FF-5C3F-F0E5-3EC7-B349F84A077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0C34D470-907A-0282-9727-6555912D97D7}"/>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A74A2DC9-0344-0FDC-61D9-D869234000AA}"/>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6A3D8657-F9E6-55D1-AE4E-C7FCB6C729B6}"/>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6" name="Espace réservé pour une image  33">
            <a:extLst>
              <a:ext uri="{FF2B5EF4-FFF2-40B4-BE49-F238E27FC236}">
                <a16:creationId xmlns:a16="http://schemas.microsoft.com/office/drawing/2014/main" xmlns="" id="{3626F53C-5288-738C-47A7-6CA0A504B265}"/>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graphicFrame>
        <p:nvGraphicFramePr>
          <p:cNvPr id="6" name="Diagramme 5">
            <a:extLst>
              <a:ext uri="{FF2B5EF4-FFF2-40B4-BE49-F238E27FC236}">
                <a16:creationId xmlns:a16="http://schemas.microsoft.com/office/drawing/2014/main" xmlns="" id="{2896C057-E734-0875-19F3-78C9D63306BD}"/>
              </a:ext>
            </a:extLst>
          </p:cNvPr>
          <p:cNvGraphicFramePr/>
          <p:nvPr>
            <p:extLst>
              <p:ext uri="{D42A27DB-BD31-4B8C-83A1-F6EECF244321}">
                <p14:modId xmlns:p14="http://schemas.microsoft.com/office/powerpoint/2010/main" val="405028605"/>
              </p:ext>
            </p:extLst>
          </p:nvPr>
        </p:nvGraphicFramePr>
        <p:xfrm>
          <a:off x="848245" y="3212432"/>
          <a:ext cx="7682144" cy="25506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4110307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6D95D8-2437-4D63-D231-28D52CF7EAF3}"/>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BAFB2F00-D4B6-4FF9-A3A5-864DDD2EF9C0}"/>
              </a:ext>
            </a:extLst>
          </p:cNvPr>
          <p:cNvSpPr>
            <a:spLocks noGrp="1"/>
          </p:cNvSpPr>
          <p:nvPr>
            <p:ph type="title"/>
          </p:nvPr>
        </p:nvSpPr>
        <p:spPr>
          <a:xfrm>
            <a:off x="1086719" y="827874"/>
            <a:ext cx="637261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أنجزوا النشاط التالي على دفاتركم .  عمل فردي</a:t>
            </a:r>
          </a:p>
        </p:txBody>
      </p:sp>
      <p:sp>
        <p:nvSpPr>
          <p:cNvPr id="10" name="Rectangle : coins arrondis 9">
            <a:extLst>
              <a:ext uri="{FF2B5EF4-FFF2-40B4-BE49-F238E27FC236}">
                <a16:creationId xmlns:a16="http://schemas.microsoft.com/office/drawing/2014/main" xmlns="" id="{3C0F21D0-A986-FBFC-2BD8-41C163E5A34A}"/>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6F31DCD2-2AE4-1567-DF15-15308419D488}"/>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050EEC7C-4C20-D793-53F7-73A41FD151E3}"/>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0E6779FD-0688-F478-591F-C4A9841C76CD}"/>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1788D134-481A-49B4-8AFC-49DDAF83C84D}"/>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0D3BE869-11DB-F52E-6DBC-3685FFBEA185}"/>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432D4064-B7CE-55AA-171D-BE9568B18068}"/>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4D123E7E-A7A1-F74C-68C1-575E00E1976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845018E4-9483-07DC-3F9E-A6320849A157}"/>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C2C3DD07-8B5D-39BA-F49B-C79CE5EFA406}"/>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69263E0D-5D4C-D236-DE85-860861D74AEF}"/>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31" name="Espace réservé pour une image  33">
            <a:extLst>
              <a:ext uri="{FF2B5EF4-FFF2-40B4-BE49-F238E27FC236}">
                <a16:creationId xmlns:a16="http://schemas.microsoft.com/office/drawing/2014/main" xmlns="" id="{EAE477C9-487E-6A4C-28F8-24A0EDFF1057}"/>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graphicFrame>
        <p:nvGraphicFramePr>
          <p:cNvPr id="6" name="Tableau 5">
            <a:extLst>
              <a:ext uri="{FF2B5EF4-FFF2-40B4-BE49-F238E27FC236}">
                <a16:creationId xmlns:a16="http://schemas.microsoft.com/office/drawing/2014/main" xmlns="" id="{E86959D4-E38F-27AE-67AE-551EC7E995A7}"/>
              </a:ext>
            </a:extLst>
          </p:cNvPr>
          <p:cNvGraphicFramePr>
            <a:graphicFrameLocks noGrp="1"/>
          </p:cNvGraphicFramePr>
          <p:nvPr>
            <p:extLst>
              <p:ext uri="{D42A27DB-BD31-4B8C-83A1-F6EECF244321}">
                <p14:modId xmlns:p14="http://schemas.microsoft.com/office/powerpoint/2010/main" val="207334520"/>
              </p:ext>
            </p:extLst>
          </p:nvPr>
        </p:nvGraphicFramePr>
        <p:xfrm>
          <a:off x="715881" y="2377756"/>
          <a:ext cx="8067011" cy="3291840"/>
        </p:xfrm>
        <a:graphic>
          <a:graphicData uri="http://schemas.openxmlformats.org/drawingml/2006/table">
            <a:tbl>
              <a:tblPr firstRow="1" bandRow="1"/>
              <a:tblGrid>
                <a:gridCol w="4178876">
                  <a:extLst>
                    <a:ext uri="{9D8B030D-6E8A-4147-A177-3AD203B41FA5}">
                      <a16:colId xmlns:a16="http://schemas.microsoft.com/office/drawing/2014/main" xmlns="" val="546932384"/>
                    </a:ext>
                  </a:extLst>
                </a:gridCol>
                <a:gridCol w="1926500">
                  <a:extLst>
                    <a:ext uri="{9D8B030D-6E8A-4147-A177-3AD203B41FA5}">
                      <a16:colId xmlns:a16="http://schemas.microsoft.com/office/drawing/2014/main" xmlns="" val="3436329557"/>
                    </a:ext>
                  </a:extLst>
                </a:gridCol>
                <a:gridCol w="1961635">
                  <a:extLst>
                    <a:ext uri="{9D8B030D-6E8A-4147-A177-3AD203B41FA5}">
                      <a16:colId xmlns:a16="http://schemas.microsoft.com/office/drawing/2014/main" xmlns="" val="2712177088"/>
                    </a:ext>
                  </a:extLst>
                </a:gridCol>
              </a:tblGrid>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اَلْكَلِماتُ ﭐلْمُشْتَقَّةُ مِنْها</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dirty="0">
                          <a:ln>
                            <a:noFill/>
                          </a:ln>
                          <a:solidFill>
                            <a:srgbClr val="424D7C"/>
                          </a:solidFill>
                          <a:effectLst/>
                          <a:uLnTx/>
                          <a:uFillTx/>
                          <a:latin typeface="Microsoft Uighur" panose="02000000000000000000" pitchFamily="2" charset="-78"/>
                          <a:ea typeface="+mn-ea"/>
                          <a:cs typeface="Microsoft Uighur" panose="02000000000000000000" pitchFamily="2" charset="-78"/>
                        </a:rPr>
                        <a:t>جَذْرُها</a:t>
                      </a:r>
                      <a:r>
                        <a:rPr lang="ar-MA" sz="4800" b="1" dirty="0">
                          <a:solidFill>
                            <a:srgbClr val="424D7C"/>
                          </a:solidFill>
                        </a:rPr>
                        <a:t> </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اَلْكَلِمَةُ</a:t>
                      </a:r>
                      <a:r>
                        <a:rPr lang="ar-MA" sz="4800" b="1" dirty="0">
                          <a:solidFill>
                            <a:srgbClr val="424D7C"/>
                          </a:solidFill>
                        </a:rPr>
                        <a:t> </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815679933"/>
                  </a:ext>
                </a:extLst>
              </a:tr>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مسارٌ</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130702302"/>
                  </a:ext>
                </a:extLst>
              </a:tr>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رِحْلَةٌ</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641953787"/>
                  </a:ext>
                </a:extLst>
              </a:tr>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اِكْتَشَفَ</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4218997039"/>
                  </a:ext>
                </a:extLst>
              </a:tr>
            </a:tbl>
          </a:graphicData>
        </a:graphic>
      </p:graphicFrame>
    </p:spTree>
    <p:extLst>
      <p:ext uri="{BB962C8B-B14F-4D97-AF65-F5344CB8AC3E}">
        <p14:creationId xmlns:p14="http://schemas.microsoft.com/office/powerpoint/2010/main" val="121024126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2F5C5E9-4204-6F37-E05F-97F1494083B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9E5F3830-713E-5E53-1C3F-8A325A3AC082}"/>
              </a:ext>
            </a:extLst>
          </p:cNvPr>
          <p:cNvSpPr>
            <a:spLocks noGrp="1"/>
          </p:cNvSpPr>
          <p:nvPr>
            <p:ph type="title"/>
          </p:nvPr>
        </p:nvSpPr>
        <p:spPr>
          <a:xfrm>
            <a:off x="1086719" y="827874"/>
            <a:ext cx="6372612" cy="612000"/>
          </a:xfrm>
        </p:spPr>
        <p:txBody>
          <a:bodyPr>
            <a:normAutofit fontScale="90000"/>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سأمر بين الصفوف لمساعدتكم.</a:t>
            </a:r>
            <a:b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br>
            <a:r>
              <a:rPr lang="ar-MA" sz="2400" i="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يضع الأستاذ(ة) الجدول على السبورة</a:t>
            </a:r>
          </a:p>
        </p:txBody>
      </p:sp>
      <p:sp>
        <p:nvSpPr>
          <p:cNvPr id="10" name="Rectangle : coins arrondis 9">
            <a:extLst>
              <a:ext uri="{FF2B5EF4-FFF2-40B4-BE49-F238E27FC236}">
                <a16:creationId xmlns:a16="http://schemas.microsoft.com/office/drawing/2014/main" xmlns="" id="{C7DBD8FE-0A90-AA2D-895E-3521C78F3CCD}"/>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DCE6F7B2-B156-EB60-BBB8-484586B91C49}"/>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D65EA11D-353A-BD39-B2AB-14DE2D95BA1F}"/>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65CC5C05-80CE-FC97-161E-0DAEFC5608A3}"/>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21F15D1D-F5AB-8CD9-F27C-402F5A04596C}"/>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0885D11E-6226-F0FA-4EA0-A283AFDBF956}"/>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2C9F6BB0-FE88-E38F-8A36-AB9802726595}"/>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59D7E935-1C84-E798-71A3-A62B9B49B57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46827AFB-7BA8-04FB-8CD0-1F2FEF3E22AD}"/>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0CF44BFA-2642-20DF-35DF-BD44612217E6}"/>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A6A9ED80-5DFE-7E45-05DB-8FB85303BAE0}"/>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31" name="Espace réservé pour une image  33">
            <a:extLst>
              <a:ext uri="{FF2B5EF4-FFF2-40B4-BE49-F238E27FC236}">
                <a16:creationId xmlns:a16="http://schemas.microsoft.com/office/drawing/2014/main" xmlns="" id="{3732A844-FC3D-51E1-868F-EE02023D1C35}"/>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graphicFrame>
        <p:nvGraphicFramePr>
          <p:cNvPr id="6" name="Tableau 5">
            <a:extLst>
              <a:ext uri="{FF2B5EF4-FFF2-40B4-BE49-F238E27FC236}">
                <a16:creationId xmlns:a16="http://schemas.microsoft.com/office/drawing/2014/main" xmlns="" id="{1EB311E8-A343-0CD1-7AAF-CA5BAADB0EFD}"/>
              </a:ext>
            </a:extLst>
          </p:cNvPr>
          <p:cNvGraphicFramePr>
            <a:graphicFrameLocks noGrp="1"/>
          </p:cNvGraphicFramePr>
          <p:nvPr>
            <p:extLst>
              <p:ext uri="{D42A27DB-BD31-4B8C-83A1-F6EECF244321}">
                <p14:modId xmlns:p14="http://schemas.microsoft.com/office/powerpoint/2010/main" val="1101285059"/>
              </p:ext>
            </p:extLst>
          </p:nvPr>
        </p:nvGraphicFramePr>
        <p:xfrm>
          <a:off x="715881" y="2377756"/>
          <a:ext cx="8067011" cy="3291840"/>
        </p:xfrm>
        <a:graphic>
          <a:graphicData uri="http://schemas.openxmlformats.org/drawingml/2006/table">
            <a:tbl>
              <a:tblPr firstRow="1" bandRow="1"/>
              <a:tblGrid>
                <a:gridCol w="4178876">
                  <a:extLst>
                    <a:ext uri="{9D8B030D-6E8A-4147-A177-3AD203B41FA5}">
                      <a16:colId xmlns:a16="http://schemas.microsoft.com/office/drawing/2014/main" xmlns="" val="546932384"/>
                    </a:ext>
                  </a:extLst>
                </a:gridCol>
                <a:gridCol w="1926500">
                  <a:extLst>
                    <a:ext uri="{9D8B030D-6E8A-4147-A177-3AD203B41FA5}">
                      <a16:colId xmlns:a16="http://schemas.microsoft.com/office/drawing/2014/main" xmlns="" val="3436329557"/>
                    </a:ext>
                  </a:extLst>
                </a:gridCol>
                <a:gridCol w="1961635">
                  <a:extLst>
                    <a:ext uri="{9D8B030D-6E8A-4147-A177-3AD203B41FA5}">
                      <a16:colId xmlns:a16="http://schemas.microsoft.com/office/drawing/2014/main" xmlns="" val="2712177088"/>
                    </a:ext>
                  </a:extLst>
                </a:gridCol>
              </a:tblGrid>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اَلْكَلِماتُ ﭐلْمُشْتَقَّةُ مِنْها</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dirty="0">
                          <a:ln>
                            <a:noFill/>
                          </a:ln>
                          <a:solidFill>
                            <a:srgbClr val="424D7C"/>
                          </a:solidFill>
                          <a:effectLst/>
                          <a:uLnTx/>
                          <a:uFillTx/>
                          <a:latin typeface="Microsoft Uighur" panose="02000000000000000000" pitchFamily="2" charset="-78"/>
                          <a:ea typeface="+mn-ea"/>
                          <a:cs typeface="Microsoft Uighur" panose="02000000000000000000" pitchFamily="2" charset="-78"/>
                        </a:rPr>
                        <a:t>جَذْرُها</a:t>
                      </a:r>
                      <a:r>
                        <a:rPr lang="ar-MA" sz="4800" b="1" dirty="0">
                          <a:solidFill>
                            <a:srgbClr val="424D7C"/>
                          </a:solidFill>
                        </a:rPr>
                        <a:t> </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اَلْكَلِمَةُ</a:t>
                      </a:r>
                      <a:r>
                        <a:rPr lang="ar-MA" sz="4800" b="1" dirty="0">
                          <a:solidFill>
                            <a:srgbClr val="424D7C"/>
                          </a:solidFill>
                        </a:rPr>
                        <a:t> </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815679933"/>
                  </a:ext>
                </a:extLst>
              </a:tr>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مسارٌ</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130702302"/>
                  </a:ext>
                </a:extLst>
              </a:tr>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رِحْلَةٌ</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641953787"/>
                  </a:ext>
                </a:extLst>
              </a:tr>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اِكْتَشَفَ</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4218997039"/>
                  </a:ext>
                </a:extLst>
              </a:tr>
            </a:tbl>
          </a:graphicData>
        </a:graphic>
      </p:graphicFrame>
    </p:spTree>
    <p:extLst>
      <p:ext uri="{BB962C8B-B14F-4D97-AF65-F5344CB8AC3E}">
        <p14:creationId xmlns:p14="http://schemas.microsoft.com/office/powerpoint/2010/main" val="613930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60A69F-073F-4289-C3ED-81D5626F640C}"/>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5218A5EE-4896-C9ED-376F-E0A84BBCDA41}"/>
              </a:ext>
            </a:extLst>
          </p:cNvPr>
          <p:cNvSpPr>
            <a:spLocks noGrp="1"/>
          </p:cNvSpPr>
          <p:nvPr>
            <p:ph type="title"/>
          </p:nvPr>
        </p:nvSpPr>
        <p:spPr>
          <a:xfrm>
            <a:off x="1086719" y="827874"/>
            <a:ext cx="637261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لنصحح. من يقوم نحو السبورة للتصحيح.</a:t>
            </a:r>
          </a:p>
        </p:txBody>
      </p:sp>
      <p:sp>
        <p:nvSpPr>
          <p:cNvPr id="10" name="Rectangle : coins arrondis 9">
            <a:extLst>
              <a:ext uri="{FF2B5EF4-FFF2-40B4-BE49-F238E27FC236}">
                <a16:creationId xmlns:a16="http://schemas.microsoft.com/office/drawing/2014/main" xmlns="" id="{C4CEB55D-CEC5-48F7-A1F6-8CADC6AB6FEE}"/>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899EC4F5-D7F8-68F3-9181-328AB441B534}"/>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8189FDC8-504F-C432-05E0-F9B9E30B304B}"/>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C1B17BFD-EEB0-2551-5228-D5A7286C7CDA}"/>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6EA85618-3D04-5730-EC14-C2EF9A159921}"/>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5F8F6317-D20D-D226-3A34-D108FF7F099A}"/>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65D7EB44-621C-C3DE-29EB-6BAA2F64A1EE}"/>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E255C5DD-088C-7640-55F9-7FE54BD5CC7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0CDF8AEF-70A7-81EB-A92C-427F090B94BC}"/>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7B866C8D-D9D1-0B7A-CF12-0E714CB775FB}"/>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7E4351E5-15B0-C766-035F-934202E443C0}"/>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31" name="Espace réservé pour une image  33">
            <a:extLst>
              <a:ext uri="{FF2B5EF4-FFF2-40B4-BE49-F238E27FC236}">
                <a16:creationId xmlns:a16="http://schemas.microsoft.com/office/drawing/2014/main" xmlns="" id="{E5264196-7E9E-224A-58B8-797E1C36C9C0}"/>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graphicFrame>
        <p:nvGraphicFramePr>
          <p:cNvPr id="6" name="Tableau 5">
            <a:extLst>
              <a:ext uri="{FF2B5EF4-FFF2-40B4-BE49-F238E27FC236}">
                <a16:creationId xmlns:a16="http://schemas.microsoft.com/office/drawing/2014/main" xmlns="" id="{B24FFCB5-0F3E-789E-0F5D-342F05EE16BA}"/>
              </a:ext>
            </a:extLst>
          </p:cNvPr>
          <p:cNvGraphicFramePr>
            <a:graphicFrameLocks noGrp="1"/>
          </p:cNvGraphicFramePr>
          <p:nvPr>
            <p:extLst>
              <p:ext uri="{D42A27DB-BD31-4B8C-83A1-F6EECF244321}">
                <p14:modId xmlns:p14="http://schemas.microsoft.com/office/powerpoint/2010/main" val="3318921637"/>
              </p:ext>
            </p:extLst>
          </p:nvPr>
        </p:nvGraphicFramePr>
        <p:xfrm>
          <a:off x="715881" y="2377756"/>
          <a:ext cx="8067011" cy="3291840"/>
        </p:xfrm>
        <a:graphic>
          <a:graphicData uri="http://schemas.openxmlformats.org/drawingml/2006/table">
            <a:tbl>
              <a:tblPr firstRow="1" bandRow="1"/>
              <a:tblGrid>
                <a:gridCol w="4178876">
                  <a:extLst>
                    <a:ext uri="{9D8B030D-6E8A-4147-A177-3AD203B41FA5}">
                      <a16:colId xmlns:a16="http://schemas.microsoft.com/office/drawing/2014/main" xmlns="" val="546932384"/>
                    </a:ext>
                  </a:extLst>
                </a:gridCol>
                <a:gridCol w="1926500">
                  <a:extLst>
                    <a:ext uri="{9D8B030D-6E8A-4147-A177-3AD203B41FA5}">
                      <a16:colId xmlns:a16="http://schemas.microsoft.com/office/drawing/2014/main" xmlns="" val="3436329557"/>
                    </a:ext>
                  </a:extLst>
                </a:gridCol>
                <a:gridCol w="1961635">
                  <a:extLst>
                    <a:ext uri="{9D8B030D-6E8A-4147-A177-3AD203B41FA5}">
                      <a16:colId xmlns:a16="http://schemas.microsoft.com/office/drawing/2014/main" xmlns="" val="2712177088"/>
                    </a:ext>
                  </a:extLst>
                </a:gridCol>
              </a:tblGrid>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اَلْكَلِماتُ ﭐلْمُشْتَقَّةُ مِنْها</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dirty="0">
                          <a:ln>
                            <a:noFill/>
                          </a:ln>
                          <a:solidFill>
                            <a:srgbClr val="424D7C"/>
                          </a:solidFill>
                          <a:effectLst/>
                          <a:uLnTx/>
                          <a:uFillTx/>
                          <a:latin typeface="Microsoft Uighur" panose="02000000000000000000" pitchFamily="2" charset="-78"/>
                          <a:ea typeface="+mn-ea"/>
                          <a:cs typeface="Microsoft Uighur" panose="02000000000000000000" pitchFamily="2" charset="-78"/>
                        </a:rPr>
                        <a:t>جَذْرُها</a:t>
                      </a:r>
                      <a:r>
                        <a:rPr lang="ar-MA" sz="4800" b="1" dirty="0">
                          <a:solidFill>
                            <a:srgbClr val="424D7C"/>
                          </a:solidFill>
                        </a:rPr>
                        <a:t> </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اَلْكَلِمَةُ</a:t>
                      </a:r>
                      <a:r>
                        <a:rPr lang="ar-MA" sz="4800" b="1" dirty="0">
                          <a:solidFill>
                            <a:srgbClr val="424D7C"/>
                          </a:solidFill>
                        </a:rPr>
                        <a:t> </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815679933"/>
                  </a:ext>
                </a:extLst>
              </a:tr>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مسارٌ</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130702302"/>
                  </a:ext>
                </a:extLst>
              </a:tr>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رِحْلَةٌ</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641953787"/>
                  </a:ext>
                </a:extLst>
              </a:tr>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endParaRPr lang="fr-MA" sz="4800"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اِكْتَشَفَ</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4218997039"/>
                  </a:ext>
                </a:extLst>
              </a:tr>
            </a:tbl>
          </a:graphicData>
        </a:graphic>
      </p:graphicFrame>
    </p:spTree>
    <p:extLst>
      <p:ext uri="{BB962C8B-B14F-4D97-AF65-F5344CB8AC3E}">
        <p14:creationId xmlns:p14="http://schemas.microsoft.com/office/powerpoint/2010/main" val="210029884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3F2BF0-C9BC-DBAC-6582-B993B2AB007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7381F267-AD81-3EDB-607F-1CF71DB14A17}"/>
              </a:ext>
            </a:extLst>
          </p:cNvPr>
          <p:cNvSpPr>
            <a:spLocks noGrp="1"/>
          </p:cNvSpPr>
          <p:nvPr>
            <p:ph type="title"/>
          </p:nvPr>
        </p:nvSpPr>
        <p:spPr>
          <a:xfrm>
            <a:off x="1086719" y="827874"/>
            <a:ext cx="637261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صححوا.</a:t>
            </a:r>
          </a:p>
        </p:txBody>
      </p:sp>
      <p:sp>
        <p:nvSpPr>
          <p:cNvPr id="10" name="Rectangle : coins arrondis 9">
            <a:extLst>
              <a:ext uri="{FF2B5EF4-FFF2-40B4-BE49-F238E27FC236}">
                <a16:creationId xmlns:a16="http://schemas.microsoft.com/office/drawing/2014/main" xmlns="" id="{52D94160-C316-EFF4-6907-DDF06FAA9ED7}"/>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B3551480-2408-A885-6213-A5A7F83CCBE3}"/>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6B541D34-0304-E19E-C70B-BFDFB657FA5D}"/>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DFB904E0-DAA5-3AED-0ABC-A704AE0A449F}"/>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D9A729BD-C0B3-4B10-CDF1-D8EB89CAD6DD}"/>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7AB5D2B6-7E0C-E65B-0DC9-B390D66086DA}"/>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DB37BAE2-E075-BF19-E5C4-252F106CF514}"/>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63C38EBF-9762-A74A-70E5-52FF2CD96C4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9599D614-3940-587A-E1EF-9AE9FDEFB739}"/>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171F4798-0EBE-45F1-6773-E72BB75D9B76}"/>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3CD0114C-A970-3B20-73A7-4F04C949D6C0}"/>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31" name="Espace réservé pour une image  33">
            <a:extLst>
              <a:ext uri="{FF2B5EF4-FFF2-40B4-BE49-F238E27FC236}">
                <a16:creationId xmlns:a16="http://schemas.microsoft.com/office/drawing/2014/main" xmlns="" id="{16E8B75A-7B59-95D2-9BED-6558F42A7420}"/>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graphicFrame>
        <p:nvGraphicFramePr>
          <p:cNvPr id="6" name="Tableau 5">
            <a:extLst>
              <a:ext uri="{FF2B5EF4-FFF2-40B4-BE49-F238E27FC236}">
                <a16:creationId xmlns:a16="http://schemas.microsoft.com/office/drawing/2014/main" xmlns="" id="{49442400-41EC-ACF5-FAD6-E36BC665CF9F}"/>
              </a:ext>
            </a:extLst>
          </p:cNvPr>
          <p:cNvGraphicFramePr>
            <a:graphicFrameLocks noGrp="1"/>
          </p:cNvGraphicFramePr>
          <p:nvPr>
            <p:extLst>
              <p:ext uri="{D42A27DB-BD31-4B8C-83A1-F6EECF244321}">
                <p14:modId xmlns:p14="http://schemas.microsoft.com/office/powerpoint/2010/main" val="2574159589"/>
              </p:ext>
            </p:extLst>
          </p:nvPr>
        </p:nvGraphicFramePr>
        <p:xfrm>
          <a:off x="715881" y="2377756"/>
          <a:ext cx="8067011" cy="3291840"/>
        </p:xfrm>
        <a:graphic>
          <a:graphicData uri="http://schemas.openxmlformats.org/drawingml/2006/table">
            <a:tbl>
              <a:tblPr firstRow="1" bandRow="1"/>
              <a:tblGrid>
                <a:gridCol w="4409572">
                  <a:extLst>
                    <a:ext uri="{9D8B030D-6E8A-4147-A177-3AD203B41FA5}">
                      <a16:colId xmlns:a16="http://schemas.microsoft.com/office/drawing/2014/main" xmlns="" val="546932384"/>
                    </a:ext>
                  </a:extLst>
                </a:gridCol>
                <a:gridCol w="1695804">
                  <a:extLst>
                    <a:ext uri="{9D8B030D-6E8A-4147-A177-3AD203B41FA5}">
                      <a16:colId xmlns:a16="http://schemas.microsoft.com/office/drawing/2014/main" xmlns="" val="3436329557"/>
                    </a:ext>
                  </a:extLst>
                </a:gridCol>
                <a:gridCol w="1961635">
                  <a:extLst>
                    <a:ext uri="{9D8B030D-6E8A-4147-A177-3AD203B41FA5}">
                      <a16:colId xmlns:a16="http://schemas.microsoft.com/office/drawing/2014/main" xmlns="" val="2712177088"/>
                    </a:ext>
                  </a:extLst>
                </a:gridCol>
              </a:tblGrid>
              <a:tr h="448252">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اَلْكَلِماتُ ﭐلْمُشْتَقَّةُ مِنْها</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dirty="0">
                          <a:ln>
                            <a:noFill/>
                          </a:ln>
                          <a:solidFill>
                            <a:srgbClr val="424D7C"/>
                          </a:solidFill>
                          <a:effectLst/>
                          <a:uLnTx/>
                          <a:uFillTx/>
                          <a:latin typeface="Microsoft Uighur" panose="02000000000000000000" pitchFamily="2" charset="-78"/>
                          <a:ea typeface="+mn-ea"/>
                          <a:cs typeface="Microsoft Uighur" panose="02000000000000000000" pitchFamily="2" charset="-78"/>
                        </a:rPr>
                        <a:t>جَذْرُها</a:t>
                      </a:r>
                      <a:r>
                        <a:rPr lang="ar-MA" sz="4800" b="1" dirty="0">
                          <a:solidFill>
                            <a:srgbClr val="424D7C"/>
                          </a:solidFill>
                        </a:rPr>
                        <a:t> </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اَلْكَلِمَةُ</a:t>
                      </a:r>
                      <a:r>
                        <a:rPr lang="ar-MA" sz="4800" b="1" dirty="0">
                          <a:solidFill>
                            <a:srgbClr val="424D7C"/>
                          </a:solidFill>
                        </a:rPr>
                        <a:t> </a:t>
                      </a:r>
                      <a:endParaRPr lang="fr-MA" sz="4800" b="1" dirty="0">
                        <a:solidFill>
                          <a:srgbClr val="424D7C"/>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815679933"/>
                  </a:ext>
                </a:extLst>
              </a:tr>
              <a:tr h="448252">
                <a:tc>
                  <a:txBody>
                    <a:bodyPr/>
                    <a:lstStyle/>
                    <a:p>
                      <a:pPr algn="ctr"/>
                      <a:r>
                        <a:rPr kumimoji="0" lang="ar-MA" sz="4000" b="1" i="0" u="none" strike="noStrike" kern="1200" cap="none" spc="0" normalizeH="0" baseline="0" dirty="0">
                          <a:ln>
                            <a:noFill/>
                          </a:ln>
                          <a:solidFill>
                            <a:srgbClr val="C00000"/>
                          </a:solidFill>
                          <a:effectLst/>
                          <a:uLnTx/>
                          <a:uFillTx/>
                          <a:latin typeface="Microsoft Uighur" panose="02000000000000000000" pitchFamily="2" charset="-78"/>
                          <a:ea typeface="+mn-ea"/>
                          <a:cs typeface="Microsoft Uighur" panose="02000000000000000000" pitchFamily="2" charset="-78"/>
                        </a:rPr>
                        <a:t>سَيْرٌ – مَسيرَةٌ – مَسارٌ- سيّارةٌ -  ...</a:t>
                      </a:r>
                      <a:endParaRPr kumimoji="0" lang="fr-MA" sz="4000" b="1" i="0" u="none" strike="noStrike" kern="1200" cap="none" spc="0" normalizeH="0" baseline="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سارَ</a:t>
                      </a:r>
                      <a:endParaRPr kumimoji="0" lang="fr-MA" sz="40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مسارٌ</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130702302"/>
                  </a:ext>
                </a:extLst>
              </a:tr>
              <a:tr h="448252">
                <a:tc>
                  <a:txBody>
                    <a:bodyPr/>
                    <a:lstStyle/>
                    <a:p>
                      <a:pPr algn="ctr"/>
                      <a:r>
                        <a:rPr kumimoji="0" lang="ar-MA" sz="4000" b="1" i="0" u="none" strike="noStrike" kern="1200" cap="none" spc="0" normalizeH="0" baseline="0" dirty="0">
                          <a:ln>
                            <a:noFill/>
                          </a:ln>
                          <a:solidFill>
                            <a:srgbClr val="C00000"/>
                          </a:solidFill>
                          <a:effectLst/>
                          <a:uLnTx/>
                          <a:uFillTx/>
                          <a:latin typeface="Microsoft Uighur" panose="02000000000000000000" pitchFamily="2" charset="-78"/>
                          <a:ea typeface="+mn-ea"/>
                          <a:cs typeface="Microsoft Uighur" panose="02000000000000000000" pitchFamily="2" charset="-78"/>
                        </a:rPr>
                        <a:t>رَحيلٌ – رَحّالَة – راحِلٌ - تَرْحيلٌ...</a:t>
                      </a:r>
                      <a:endParaRPr kumimoji="0" lang="fr-MA" sz="4000" b="1" i="0" u="none" strike="noStrike" kern="1200" cap="none" spc="0" normalizeH="0" baseline="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رَحَلَ </a:t>
                      </a:r>
                      <a:endParaRPr kumimoji="0" lang="fr-MA" sz="40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رِحْلَةٌ</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641953787"/>
                  </a:ext>
                </a:extLst>
              </a:tr>
              <a:tr h="448252">
                <a:tc>
                  <a:txBody>
                    <a:bodyPr/>
                    <a:lstStyle/>
                    <a:p>
                      <a:pPr algn="ctr"/>
                      <a:r>
                        <a:rPr kumimoji="0" lang="ar-MA" sz="4000" b="1" i="0" u="none" strike="noStrike" kern="1200" cap="none" spc="0" normalizeH="0" baseline="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مُكْتَشِفٌ – اِكْتِشافٌ – مَكْشوفٌ ..</a:t>
                      </a:r>
                      <a:endParaRPr kumimoji="0" lang="fr-MA" sz="4000" b="1" i="0" u="none" strike="noStrike" kern="1200" cap="none" spc="0" normalizeH="0" baseline="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كَشَف</a:t>
                      </a:r>
                      <a:endParaRPr kumimoji="0" lang="fr-MA" sz="40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514337" rtl="0" eaLnBrk="1" latinLnBrk="0" hangingPunct="1">
                        <a:defRPr sz="1013" kern="1200">
                          <a:solidFill>
                            <a:schemeClr val="tx1"/>
                          </a:solidFill>
                          <a:latin typeface="Calibri" panose="020F0502020204030204"/>
                        </a:defRPr>
                      </a:lvl1pPr>
                      <a:lvl2pPr marL="257169" algn="l" defTabSz="514337" rtl="0" eaLnBrk="1" latinLnBrk="0" hangingPunct="1">
                        <a:defRPr sz="1013" kern="1200">
                          <a:solidFill>
                            <a:schemeClr val="tx1"/>
                          </a:solidFill>
                          <a:latin typeface="Calibri" panose="020F0502020204030204"/>
                        </a:defRPr>
                      </a:lvl2pPr>
                      <a:lvl3pPr marL="514337" algn="l" defTabSz="514337" rtl="0" eaLnBrk="1" latinLnBrk="0" hangingPunct="1">
                        <a:defRPr sz="1013" kern="1200">
                          <a:solidFill>
                            <a:schemeClr val="tx1"/>
                          </a:solidFill>
                          <a:latin typeface="Calibri" panose="020F0502020204030204"/>
                        </a:defRPr>
                      </a:lvl3pPr>
                      <a:lvl4pPr marL="771506" algn="l" defTabSz="514337" rtl="0" eaLnBrk="1" latinLnBrk="0" hangingPunct="1">
                        <a:defRPr sz="1013" kern="1200">
                          <a:solidFill>
                            <a:schemeClr val="tx1"/>
                          </a:solidFill>
                          <a:latin typeface="Calibri" panose="020F0502020204030204"/>
                        </a:defRPr>
                      </a:lvl4pPr>
                      <a:lvl5pPr marL="1028675" algn="l" defTabSz="514337" rtl="0" eaLnBrk="1" latinLnBrk="0" hangingPunct="1">
                        <a:defRPr sz="1013" kern="1200">
                          <a:solidFill>
                            <a:schemeClr val="tx1"/>
                          </a:solidFill>
                          <a:latin typeface="Calibri" panose="020F0502020204030204"/>
                        </a:defRPr>
                      </a:lvl5pPr>
                      <a:lvl6pPr marL="1285843" algn="l" defTabSz="514337" rtl="0" eaLnBrk="1" latinLnBrk="0" hangingPunct="1">
                        <a:defRPr sz="1013" kern="1200">
                          <a:solidFill>
                            <a:schemeClr val="tx1"/>
                          </a:solidFill>
                          <a:latin typeface="Calibri" panose="020F0502020204030204"/>
                        </a:defRPr>
                      </a:lvl6pPr>
                      <a:lvl7pPr marL="1543011" algn="l" defTabSz="514337" rtl="0" eaLnBrk="1" latinLnBrk="0" hangingPunct="1">
                        <a:defRPr sz="1013" kern="1200">
                          <a:solidFill>
                            <a:schemeClr val="tx1"/>
                          </a:solidFill>
                          <a:latin typeface="Calibri" panose="020F0502020204030204"/>
                        </a:defRPr>
                      </a:lvl7pPr>
                      <a:lvl8pPr marL="1800180" algn="l" defTabSz="514337" rtl="0" eaLnBrk="1" latinLnBrk="0" hangingPunct="1">
                        <a:defRPr sz="1013" kern="1200">
                          <a:solidFill>
                            <a:schemeClr val="tx1"/>
                          </a:solidFill>
                          <a:latin typeface="Calibri" panose="020F0502020204030204"/>
                        </a:defRPr>
                      </a:lvl8pPr>
                      <a:lvl9pPr marL="2057349" algn="l" defTabSz="514337" rtl="0" eaLnBrk="1" latinLnBrk="0" hangingPunct="1">
                        <a:defRPr sz="1013" kern="1200">
                          <a:solidFill>
                            <a:schemeClr val="tx1"/>
                          </a:solidFill>
                          <a:latin typeface="Calibri" panose="020F0502020204030204"/>
                        </a:defRPr>
                      </a:lvl9pPr>
                    </a:lstStyle>
                    <a:p>
                      <a:pPr algn="ct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اِكْتَشَفَ</a:t>
                      </a:r>
                      <a:endParaRPr lang="fr-MA" sz="4800" b="1" dirty="0">
                        <a:solidFill>
                          <a:srgbClr val="C0000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4218997039"/>
                  </a:ext>
                </a:extLst>
              </a:tr>
            </a:tbl>
          </a:graphicData>
        </a:graphic>
      </p:graphicFrame>
    </p:spTree>
    <p:extLst>
      <p:ext uri="{BB962C8B-B14F-4D97-AF65-F5344CB8AC3E}">
        <p14:creationId xmlns:p14="http://schemas.microsoft.com/office/powerpoint/2010/main" val="424601528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1AD8B5-97D1-D3B6-EFFD-6A05D4D332AA}"/>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xmlns="" id="{2CDB4824-3B11-A326-E712-E7A6A7BDC74B}"/>
              </a:ext>
            </a:extLst>
          </p:cNvPr>
          <p:cNvSpPr>
            <a:spLocks noGrp="1"/>
          </p:cNvSpPr>
          <p:nvPr>
            <p:ph type="title"/>
          </p:nvPr>
        </p:nvSpPr>
        <p:spPr>
          <a:xfrm>
            <a:off x="326807" y="1223456"/>
            <a:ext cx="7886700" cy="720000"/>
          </a:xfrm>
        </p:spPr>
        <p:txBody>
          <a:bodyPr/>
          <a:lstStyle/>
          <a:p>
            <a:r>
              <a:rPr lang="ar-MA" sz="4000" dirty="0">
                <a:solidFill>
                  <a:srgbClr val="424D7C"/>
                </a:solidFill>
                <a:latin typeface="Microsoft Uighur" panose="02000000000000000000" pitchFamily="2" charset="-78"/>
                <a:cs typeface="Microsoft Uighur" panose="02000000000000000000" pitchFamily="2" charset="-78"/>
              </a:rPr>
              <a:t>الأساليب</a:t>
            </a:r>
            <a:endParaRPr lang="fr-MA" sz="4000" dirty="0">
              <a:solidFill>
                <a:srgbClr val="424D7C"/>
              </a:solidFill>
              <a:latin typeface="Microsoft Uighur" panose="02000000000000000000" pitchFamily="2" charset="-78"/>
              <a:cs typeface="Microsoft Uighur" panose="02000000000000000000" pitchFamily="2" charset="-78"/>
            </a:endParaRPr>
          </a:p>
        </p:txBody>
      </p:sp>
      <p:pic>
        <p:nvPicPr>
          <p:cNvPr id="28" name="Image 27">
            <a:extLst>
              <a:ext uri="{FF2B5EF4-FFF2-40B4-BE49-F238E27FC236}">
                <a16:creationId xmlns:a16="http://schemas.microsoft.com/office/drawing/2014/main" xmlns="" id="{4759D352-BC4A-0C6B-907B-240782DF28C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2433016"/>
            <a:ext cx="7789894" cy="2475869"/>
          </a:xfrm>
          <a:prstGeom prst="rect">
            <a:avLst/>
          </a:prstGeom>
        </p:spPr>
      </p:pic>
      <p:sp>
        <p:nvSpPr>
          <p:cNvPr id="29" name="Espace réservé du texte 5">
            <a:extLst>
              <a:ext uri="{FF2B5EF4-FFF2-40B4-BE49-F238E27FC236}">
                <a16:creationId xmlns:a16="http://schemas.microsoft.com/office/drawing/2014/main" xmlns="" id="{0FF2E1D2-E66E-BCBF-A0DC-AD401A296F31}"/>
              </a:ext>
            </a:extLst>
          </p:cNvPr>
          <p:cNvSpPr txBox="1">
            <a:spLocks/>
          </p:cNvSpPr>
          <p:nvPr/>
        </p:nvSpPr>
        <p:spPr>
          <a:xfrm>
            <a:off x="2415306" y="3412857"/>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r-FR" sz="2800" b="1" dirty="0">
                <a:cs typeface="Microsoft Uighur" panose="02000000000000000000" pitchFamily="2" charset="-78"/>
              </a:rPr>
              <a:t> </a:t>
            </a:r>
            <a:r>
              <a:rPr lang="ar-MA" sz="2800" b="1" dirty="0">
                <a:cs typeface="Microsoft Uighur" panose="02000000000000000000" pitchFamily="2" charset="-78"/>
              </a:rPr>
              <a:t>روابط السرد - مراجعة وتوليف</a:t>
            </a:r>
            <a:endParaRPr lang="tzm-Arab-MA" sz="2800" b="1" dirty="0">
              <a:cs typeface="Microsoft Uighur" panose="02000000000000000000" pitchFamily="2" charset="-78"/>
            </a:endParaRPr>
          </a:p>
        </p:txBody>
      </p:sp>
      <p:sp>
        <p:nvSpPr>
          <p:cNvPr id="30" name="ZoneTexte 29">
            <a:extLst>
              <a:ext uri="{FF2B5EF4-FFF2-40B4-BE49-F238E27FC236}">
                <a16:creationId xmlns:a16="http://schemas.microsoft.com/office/drawing/2014/main" xmlns="" id="{4A349F93-78A2-ABD9-91CF-F12A75176577}"/>
              </a:ext>
            </a:extLst>
          </p:cNvPr>
          <p:cNvSpPr txBox="1"/>
          <p:nvPr/>
        </p:nvSpPr>
        <p:spPr>
          <a:xfrm>
            <a:off x="6085510" y="2296069"/>
            <a:ext cx="946093" cy="584775"/>
          </a:xfrm>
          <a:prstGeom prst="rect">
            <a:avLst/>
          </a:prstGeom>
          <a:noFill/>
        </p:spPr>
        <p:txBody>
          <a:bodyPr wrap="none" rtlCol="0">
            <a:spAutoFit/>
          </a:bodyPr>
          <a:lstStyle/>
          <a:p>
            <a:pPr algn="r" rtl="1"/>
            <a:r>
              <a:rPr lang="ar-MA" sz="3200" b="1" dirty="0">
                <a:solidFill>
                  <a:srgbClr val="424D7C"/>
                </a:solidFill>
                <a:latin typeface="Microsoft Uighur" panose="02000000000000000000" pitchFamily="2" charset="-78"/>
                <a:cs typeface="Microsoft Uighur" panose="02000000000000000000" pitchFamily="2" charset="-78"/>
              </a:rPr>
              <a:t>أساليب</a:t>
            </a:r>
            <a:endParaRPr lang="fr-MA" sz="3200" dirty="0">
              <a:solidFill>
                <a:srgbClr val="424D7C"/>
              </a:solidFill>
              <a:latin typeface="Microsoft Uighur" panose="02000000000000000000" pitchFamily="2" charset="-78"/>
              <a:cs typeface="Microsoft Uighur" panose="02000000000000000000" pitchFamily="2" charset="-78"/>
            </a:endParaRPr>
          </a:p>
        </p:txBody>
      </p:sp>
      <p:pic>
        <p:nvPicPr>
          <p:cNvPr id="5" name="Image 4">
            <a:extLst>
              <a:ext uri="{FF2B5EF4-FFF2-40B4-BE49-F238E27FC236}">
                <a16:creationId xmlns:a16="http://schemas.microsoft.com/office/drawing/2014/main" xmlns="" id="{EDFBBACA-2845-BD1F-F9A9-DD64CBF422F7}"/>
              </a:ext>
            </a:extLst>
          </p:cNvPr>
          <p:cNvPicPr>
            <a:picLocks noChangeAspect="1"/>
          </p:cNvPicPr>
          <p:nvPr/>
        </p:nvPicPr>
        <p:blipFill>
          <a:blip r:embed="rId3"/>
          <a:srcRect/>
          <a:stretch/>
        </p:blipFill>
        <p:spPr>
          <a:xfrm>
            <a:off x="7242520" y="2588457"/>
            <a:ext cx="730771" cy="735759"/>
          </a:xfrm>
          <a:prstGeom prst="rect">
            <a:avLst/>
          </a:prstGeom>
        </p:spPr>
      </p:pic>
      <p:pic>
        <p:nvPicPr>
          <p:cNvPr id="4" name="Image 3">
            <a:extLst>
              <a:ext uri="{FF2B5EF4-FFF2-40B4-BE49-F238E27FC236}">
                <a16:creationId xmlns:a16="http://schemas.microsoft.com/office/drawing/2014/main" xmlns="" id="{14D4D078-08F6-CDFF-B500-C5CA76397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840" y="2205803"/>
            <a:ext cx="633738" cy="729557"/>
          </a:xfrm>
          <a:prstGeom prst="rect">
            <a:avLst/>
          </a:prstGeom>
        </p:spPr>
      </p:pic>
      <p:pic>
        <p:nvPicPr>
          <p:cNvPr id="6" name="Google Shape;1245;p5">
            <a:extLst>
              <a:ext uri="{FF2B5EF4-FFF2-40B4-BE49-F238E27FC236}">
                <a16:creationId xmlns:a16="http://schemas.microsoft.com/office/drawing/2014/main" xmlns="" id="{01164C6B-0CE9-392C-764A-95EED1645E23}"/>
              </a:ext>
            </a:extLst>
          </p:cNvPr>
          <p:cNvPicPr preferRelativeResize="0"/>
          <p:nvPr/>
        </p:nvPicPr>
        <p:blipFill rotWithShape="1">
          <a:blip r:embed="rId5"/>
          <a:srcRect/>
          <a:stretch/>
        </p:blipFill>
        <p:spPr>
          <a:xfrm>
            <a:off x="5010598" y="1406875"/>
            <a:ext cx="360000" cy="360000"/>
          </a:xfrm>
          <a:prstGeom prst="rect">
            <a:avLst/>
          </a:prstGeom>
          <a:ln>
            <a:noFill/>
          </a:ln>
        </p:spPr>
      </p:pic>
    </p:spTree>
    <p:extLst>
      <p:ext uri="{BB962C8B-B14F-4D97-AF65-F5344CB8AC3E}">
        <p14:creationId xmlns:p14="http://schemas.microsoft.com/office/powerpoint/2010/main" val="1095120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2566B24-8780-A1B4-7CC2-68F2845CB53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EF344341-E29F-78D2-2D7C-0224B97754B1}"/>
              </a:ext>
            </a:extLst>
          </p:cNvPr>
          <p:cNvSpPr>
            <a:spLocks noGrp="1"/>
          </p:cNvSpPr>
          <p:nvPr>
            <p:ph type="title"/>
          </p:nvPr>
        </p:nvSpPr>
        <p:spPr>
          <a:xfrm>
            <a:off x="1086719" y="827874"/>
            <a:ext cx="637261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سنتذكر الآن روابط السرد  وكيفية توظيفها.</a:t>
            </a:r>
          </a:p>
        </p:txBody>
      </p:sp>
      <p:sp>
        <p:nvSpPr>
          <p:cNvPr id="10" name="Rectangle : coins arrondis 9">
            <a:extLst>
              <a:ext uri="{FF2B5EF4-FFF2-40B4-BE49-F238E27FC236}">
                <a16:creationId xmlns:a16="http://schemas.microsoft.com/office/drawing/2014/main" xmlns="" id="{020F4E33-69A8-5F1E-13D6-DF8E5F860F70}"/>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A70C4153-4CED-2B43-D9C5-4D942B05D0C9}"/>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EFB114BE-9EC2-C862-D8F4-C88D59038CA3}"/>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7D581941-4796-1FED-E584-CF3FD7E50D48}"/>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E85991B4-5DE3-1315-B9A1-C0A7321908F4}"/>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C6435035-207C-DFF5-6493-2E0456DD1D8D}"/>
              </a:ext>
            </a:extLst>
          </p:cNvPr>
          <p:cNvPicPr preferRelativeResize="0"/>
          <p:nvPr/>
        </p:nvPicPr>
        <p:blipFill rotWithShape="1">
          <a:blip r:embed="rId3"/>
          <a:srcRect/>
          <a:stretch/>
        </p:blipFill>
        <p:spPr>
          <a:xfrm>
            <a:off x="4749387" y="136738"/>
            <a:ext cx="278069" cy="278069"/>
          </a:xfrm>
          <a:prstGeom prst="rect">
            <a:avLst/>
          </a:prstGeom>
          <a:ln>
            <a:noFill/>
          </a:ln>
        </p:spPr>
      </p:pic>
      <p:pic>
        <p:nvPicPr>
          <p:cNvPr id="20" name="Google Shape;1244;p5">
            <a:extLst>
              <a:ext uri="{FF2B5EF4-FFF2-40B4-BE49-F238E27FC236}">
                <a16:creationId xmlns:a16="http://schemas.microsoft.com/office/drawing/2014/main" xmlns="" id="{573777BE-AB6F-1586-60EF-819AD255EA99}"/>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272A6783-4A7D-9678-6E79-09735FCC01B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3F172724-F736-E7B6-7E9C-65741BD29361}"/>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651B50D6-6ABE-1F95-D07A-E749EEC6FBB0}"/>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55F87"/>
                </a:solidFill>
                <a:latin typeface="Microsoft Uighur" panose="02000000000000000000" pitchFamily="2" charset="-78"/>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819CB54B-3C23-3B46-4A5F-AA829C224600}"/>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9" name="Image 8">
            <a:extLst>
              <a:ext uri="{FF2B5EF4-FFF2-40B4-BE49-F238E27FC236}">
                <a16:creationId xmlns:a16="http://schemas.microsoft.com/office/drawing/2014/main" xmlns="" id="{B358E988-1AA8-1B00-1168-48DC7ABA4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6926" y="1665483"/>
            <a:ext cx="5739780" cy="4859141"/>
          </a:xfrm>
          <a:prstGeom prst="rect">
            <a:avLst/>
          </a:prstGeom>
        </p:spPr>
      </p:pic>
      <p:sp>
        <p:nvSpPr>
          <p:cNvPr id="2" name="ZoneTexte 1">
            <a:extLst>
              <a:ext uri="{FF2B5EF4-FFF2-40B4-BE49-F238E27FC236}">
                <a16:creationId xmlns:a16="http://schemas.microsoft.com/office/drawing/2014/main" xmlns="" id="{FB1DAE64-B751-BF15-D185-89F2BA5F8A1B}"/>
              </a:ext>
            </a:extLst>
          </p:cNvPr>
          <p:cNvSpPr txBox="1"/>
          <p:nvPr/>
        </p:nvSpPr>
        <p:spPr>
          <a:xfrm>
            <a:off x="2153545" y="2509599"/>
            <a:ext cx="2959487" cy="919401"/>
          </a:xfrm>
          <a:prstGeom prst="roundRect">
            <a:avLst/>
          </a:prstGeom>
          <a:noFill/>
          <a:ln w="28575">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prstClr val="white"/>
                </a:solidFill>
                <a:latin typeface="Microsoft Uighur" panose="02000000000000000000" pitchFamily="2" charset="-78"/>
                <a:ea typeface="Calibri" panose="020F0502020204030204" pitchFamily="34" charset="0"/>
                <a:cs typeface="Microsoft Uighur" panose="02000000000000000000" pitchFamily="2" charset="-78"/>
              </a:rPr>
              <a:t>رَوابِطُ  </a:t>
            </a:r>
            <a:r>
              <a:rPr lang="ar-MA" sz="4800" b="1" dirty="0" err="1">
                <a:solidFill>
                  <a:prstClr val="white"/>
                </a:solidFill>
                <a:latin typeface="Microsoft Uighur" panose="02000000000000000000" pitchFamily="2" charset="-78"/>
                <a:ea typeface="Calibri" panose="020F0502020204030204" pitchFamily="34" charset="0"/>
                <a:cs typeface="Microsoft Uighur" panose="02000000000000000000" pitchFamily="2" charset="-78"/>
              </a:rPr>
              <a:t>ٱلسَّرْدِ</a:t>
            </a:r>
            <a:endParaRPr kumimoji="0" lang="fr-FR" sz="4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pic>
        <p:nvPicPr>
          <p:cNvPr id="13" name="Espace réservé pour une image  5">
            <a:extLst>
              <a:ext uri="{FF2B5EF4-FFF2-40B4-BE49-F238E27FC236}">
                <a16:creationId xmlns:a16="http://schemas.microsoft.com/office/drawing/2014/main" xmlns="" id="{7626B003-41A8-C1CC-3916-3876486BD3C2}"/>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192360402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5EDA5F-7A92-8558-BD90-640C0D9044AC}"/>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14EE1C24-D9C0-5556-43AD-01C3A49B2340}"/>
              </a:ext>
            </a:extLst>
          </p:cNvPr>
          <p:cNvSpPr>
            <a:spLocks noGrp="1"/>
          </p:cNvSpPr>
          <p:nvPr>
            <p:ph type="title"/>
          </p:nvPr>
        </p:nvSpPr>
        <p:spPr>
          <a:xfrm>
            <a:off x="619331" y="827874"/>
            <a:ext cx="6840000" cy="612000"/>
          </a:xfrm>
        </p:spPr>
        <p:txBody>
          <a:bodyPr>
            <a:normAutofit fontScale="90000"/>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ستتدربون في هذه الحصة على قراءة فقرة بدقة وسرعة. من يقرأ . تابعوا مع زميلكم / زميلتكم.</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CC2AEB71-7ED9-B370-6755-DACFE979DB4D}"/>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B38B18A1-DB43-578B-DD7E-2C8A6B1703E4}"/>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72A33180-B271-65A1-4259-FC1E27C4A253}"/>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B84AAA68-7B8A-6210-FA4A-B7581D6BBD25}"/>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000" b="1" dirty="0">
                <a:solidFill>
                  <a:srgbClr val="555F87"/>
                </a:solidFill>
                <a:latin typeface="Microsoft Uighur" panose="02000000000000000000" pitchFamily="2" charset="-78"/>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4F316D4B-5C66-7072-B782-18C66DACE742}"/>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E316A8BF-1E64-1BEB-D87C-9E9CBB19C810}"/>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102FE3F2-A120-2C9E-9AF6-9BD8C71FF602}"/>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33D15D78-2418-E119-2551-FD2ED5F0992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86417" y="136738"/>
            <a:ext cx="278069" cy="278069"/>
          </a:xfrm>
          <a:prstGeom prst="rect">
            <a:avLst/>
          </a:prstGeom>
          <a:ln>
            <a:noFill/>
          </a:ln>
        </p:spPr>
      </p:pic>
      <p:sp>
        <p:nvSpPr>
          <p:cNvPr id="3" name="Rectangle 2">
            <a:extLst>
              <a:ext uri="{FF2B5EF4-FFF2-40B4-BE49-F238E27FC236}">
                <a16:creationId xmlns:a16="http://schemas.microsoft.com/office/drawing/2014/main" xmlns="" id="{C4E8D7D0-7E63-32B9-F9A7-349C8F63D52E}"/>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86766D6E-FB57-9691-E458-680846F8EC9F}"/>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304E59DF-7BBD-D6CD-B703-5D8AD08B7802}"/>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2" name="Espace réservé pour une image  5">
            <a:extLst>
              <a:ext uri="{FF2B5EF4-FFF2-40B4-BE49-F238E27FC236}">
                <a16:creationId xmlns:a16="http://schemas.microsoft.com/office/drawing/2014/main" xmlns="" id="{16E59393-1C82-641C-5511-39C7C1C84878}"/>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9" name="ZoneTexte 8">
            <a:extLst>
              <a:ext uri="{FF2B5EF4-FFF2-40B4-BE49-F238E27FC236}">
                <a16:creationId xmlns:a16="http://schemas.microsoft.com/office/drawing/2014/main" xmlns="" id="{897C8520-7FD6-F08E-8624-E048FF0F1610}"/>
              </a:ext>
            </a:extLst>
          </p:cNvPr>
          <p:cNvSpPr txBox="1"/>
          <p:nvPr/>
        </p:nvSpPr>
        <p:spPr>
          <a:xfrm>
            <a:off x="433656" y="1835748"/>
            <a:ext cx="8276688" cy="5270930"/>
          </a:xfrm>
          <a:prstGeom prst="rect">
            <a:avLst/>
          </a:prstGeom>
          <a:noFill/>
        </p:spPr>
        <p:txBody>
          <a:bodyPr wrap="square" rtlCol="0">
            <a:spAutoFit/>
          </a:bodyPr>
          <a:lstStyle/>
          <a:p>
            <a:pPr algn="just" rtl="1">
              <a:lnSpc>
                <a:spcPct val="115000"/>
              </a:lnSpc>
              <a:spcAft>
                <a:spcPts val="800"/>
              </a:spcAft>
            </a:pPr>
            <a:r>
              <a:rPr lang="ar-SA" sz="3600" b="1" dirty="0">
                <a:solidFill>
                  <a:srgbClr val="424D7C"/>
                </a:solidFill>
                <a:effectLst/>
                <a:latin typeface="Times New Roman" panose="02020603050405020304" pitchFamily="18" charset="0"/>
                <a:ea typeface="Times New Roman" panose="02020603050405020304" pitchFamily="18" charset="0"/>
                <a:cs typeface="Microsoft Uighur" panose="02000000000000000000" pitchFamily="2" charset="-78"/>
              </a:rPr>
              <a:t>اَلتِّرْحالُ مُغامَرَةٌ مُمْتِعَةٌ تَتَطَلَّبُ ٱسْتِعْداداً وَأَدواتٍ خاصَّةً. يَعْتَمِدُ ٱلرَّحّالَةُ عَلى ٱلْبوصَلَةِ ٱلّتي تُساعِدُهُ عَلى تَحْديدِ ٱلاِتِّجاهاتِ بِدِقَّةٍ. وَفي ٱللَّيْلِ، يَسْتَعينُ بِٱلنُّجومِ، كَٱلنَّجْمِ ٱلْقُطْبِيِّ ٱلَّذي يَدُلُّ عَلى ٱلشَّمالِ. أَمّا ٱلْخَرائِطُ، فَإِنَّها تُوَضِّحُ ٱلْمَسالِكَ وَٱلطُّرُقَ وَٱلْمَعالِمَ ٱلطَّبيعِيَّةَ. قَديماً، اِعْتَمَدَ ٱلْمُسافِرونَ عَلى ٱلْإبِلِ في ٱلصَّحْراءِ لِقُدْرَتِها عَلى تَحَمُّلِ ٱلْعَطَشِ وَٱلْحَرارَةِ. أَمّا ٱلْيَوْمَ،  فَقَدْ تَطَوَّرَتْ وَسائِلُ </a:t>
            </a:r>
            <a:r>
              <a:rPr lang="ar-SA" sz="3600" b="1" dirty="0" err="1">
                <a:solidFill>
                  <a:srgbClr val="424D7C"/>
                </a:solidFill>
                <a:effectLst/>
                <a:latin typeface="Times New Roman" panose="02020603050405020304" pitchFamily="18" charset="0"/>
                <a:ea typeface="Times New Roman" panose="02020603050405020304" pitchFamily="18" charset="0"/>
                <a:cs typeface="Microsoft Uighur" panose="02000000000000000000" pitchFamily="2" charset="-78"/>
              </a:rPr>
              <a:t>ٱلنَّقْلِ</a:t>
            </a:r>
            <a:r>
              <a:rPr lang="ar-SA" sz="3600" b="1" dirty="0">
                <a:solidFill>
                  <a:srgbClr val="424D7C"/>
                </a:solidFill>
                <a:effectLst/>
                <a:latin typeface="Times New Roman" panose="02020603050405020304" pitchFamily="18" charset="0"/>
                <a:ea typeface="Times New Roman" panose="02020603050405020304" pitchFamily="18" charset="0"/>
                <a:cs typeface="Microsoft Uighur" panose="02000000000000000000" pitchFamily="2" charset="-78"/>
              </a:rPr>
              <a:t> وَأَصْبَحَتْ أَجْهِزَةُ تَحْديدِ ٱلْمَواقِعِ رَفيقاً لا غِنىً عَنْهُ لِلْمُسافِرينَ وَٱلْمُسْتَكْشِفينَ في رَحَلاتِهِمْ.</a:t>
            </a:r>
          </a:p>
          <a:p>
            <a:pPr algn="just" rtl="1">
              <a:lnSpc>
                <a:spcPct val="115000"/>
              </a:lnSpc>
              <a:spcAft>
                <a:spcPts val="800"/>
              </a:spcAft>
            </a:pPr>
            <a:r>
              <a:rPr lang="fr-FR" sz="3600" b="1" dirty="0">
                <a:solidFill>
                  <a:srgbClr val="424D7C"/>
                </a:solidFill>
                <a:effectLst/>
                <a:latin typeface="Microsoft Uighur" panose="02000000000000000000" pitchFamily="2" charset="-78"/>
                <a:ea typeface="Times New Roman" panose="02020603050405020304" pitchFamily="18" charset="0"/>
              </a:rPr>
              <a:t>.</a:t>
            </a:r>
            <a:endParaRPr lang="fr-FR" sz="1200" b="1" dirty="0">
              <a:solidFill>
                <a:srgbClr val="424D7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93618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56D9A3E-48A2-7060-D192-A7CDA85A2A9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20FB0A23-8FC2-F066-76F5-7330538B1B63}"/>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يذكرنا بروابط السرد  التي تعلمتم؟ </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14A2CE95-C535-649B-74E8-6C2B5969A413}"/>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3BC1B4E8-FB4E-B551-8838-CB46E6192F67}"/>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98DFBA17-B8D4-A6FD-7976-B5F2EFF45A1A}"/>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06AF48E4-DF38-6BCD-B165-8A7AB1FBF60D}"/>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15" name="Google Shape;1246;p5">
            <a:extLst>
              <a:ext uri="{FF2B5EF4-FFF2-40B4-BE49-F238E27FC236}">
                <a16:creationId xmlns:a16="http://schemas.microsoft.com/office/drawing/2014/main" xmlns="" id="{04A9A159-E8AF-E919-2E07-C6F7463732DD}"/>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5738D68A-81D4-BA65-5C23-3A87783611A5}"/>
              </a:ext>
            </a:extLst>
          </p:cNvPr>
          <p:cNvPicPr preferRelativeResize="0"/>
          <p:nvPr/>
        </p:nvPicPr>
        <p:blipFill rotWithShape="1">
          <a:blip r:embed="rId3"/>
          <a:srcRect/>
          <a:stretch/>
        </p:blipFill>
        <p:spPr>
          <a:xfrm>
            <a:off x="4749387" y="136738"/>
            <a:ext cx="278069" cy="278069"/>
          </a:xfrm>
          <a:prstGeom prst="rect">
            <a:avLst/>
          </a:prstGeom>
          <a:ln>
            <a:noFill/>
          </a:ln>
        </p:spPr>
      </p:pic>
      <p:pic>
        <p:nvPicPr>
          <p:cNvPr id="20" name="Google Shape;1244;p5">
            <a:extLst>
              <a:ext uri="{FF2B5EF4-FFF2-40B4-BE49-F238E27FC236}">
                <a16:creationId xmlns:a16="http://schemas.microsoft.com/office/drawing/2014/main" xmlns="" id="{1CD47A26-BE8E-C144-72FB-6C7F1D64B6DA}"/>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782F0EC9-B245-25E4-3BA0-99CB44189AF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5F63003C-D1DE-DA77-3B6E-C86B38D06034}"/>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D70D0D1A-A5B3-8AEA-51F1-742148204E2C}"/>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55F87"/>
                </a:solidFill>
                <a:latin typeface="Microsoft Uighur" panose="02000000000000000000" pitchFamily="2" charset="-78"/>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C70526BE-D1FB-AC07-FEB8-7E437742DB8C}"/>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9" name="Espace réservé pour une image  33">
            <a:extLst>
              <a:ext uri="{FF2B5EF4-FFF2-40B4-BE49-F238E27FC236}">
                <a16:creationId xmlns:a16="http://schemas.microsoft.com/office/drawing/2014/main" xmlns="" id="{D6582AC3-8C0A-77C8-3F4B-06D85D220C7E}"/>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sp>
        <p:nvSpPr>
          <p:cNvPr id="6" name="Rectangle : coins arrondis 5">
            <a:extLst>
              <a:ext uri="{FF2B5EF4-FFF2-40B4-BE49-F238E27FC236}">
                <a16:creationId xmlns:a16="http://schemas.microsoft.com/office/drawing/2014/main" xmlns="" id="{503E18DC-657C-9577-E2D4-5C2FE9A06BC5}"/>
              </a:ext>
            </a:extLst>
          </p:cNvPr>
          <p:cNvSpPr/>
          <p:nvPr/>
        </p:nvSpPr>
        <p:spPr>
          <a:xfrm>
            <a:off x="6800821" y="3844108"/>
            <a:ext cx="2024092"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rgbClr val="424D7C"/>
                </a:solidFill>
                <a:latin typeface="Microsoft Uighur" panose="02000000000000000000" pitchFamily="2" charset="-78"/>
                <a:cs typeface="Microsoft Uighur" panose="02000000000000000000" pitchFamily="2" charset="-78"/>
              </a:rPr>
              <a:t>رَوابِطُ ......... </a:t>
            </a:r>
          </a:p>
        </p:txBody>
      </p:sp>
      <p:sp>
        <p:nvSpPr>
          <p:cNvPr id="11" name="Rectangle : coins arrondis 10">
            <a:extLst>
              <a:ext uri="{FF2B5EF4-FFF2-40B4-BE49-F238E27FC236}">
                <a16:creationId xmlns:a16="http://schemas.microsoft.com/office/drawing/2014/main" xmlns="" id="{351D521B-595A-5D9E-2C91-E11BBD9C8819}"/>
              </a:ext>
            </a:extLst>
          </p:cNvPr>
          <p:cNvSpPr/>
          <p:nvPr/>
        </p:nvSpPr>
        <p:spPr>
          <a:xfrm>
            <a:off x="4675507" y="3844145"/>
            <a:ext cx="2037495"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rgbClr val="424D7C"/>
                </a:solidFill>
                <a:latin typeface="Microsoft Uighur" panose="02000000000000000000" pitchFamily="2" charset="-78"/>
                <a:cs typeface="Microsoft Uighur" panose="02000000000000000000" pitchFamily="2" charset="-78"/>
              </a:rPr>
              <a:t>رَوابِطُ ........ </a:t>
            </a:r>
          </a:p>
        </p:txBody>
      </p:sp>
      <p:sp>
        <p:nvSpPr>
          <p:cNvPr id="13" name="Rectangle : coins arrondis 12">
            <a:extLst>
              <a:ext uri="{FF2B5EF4-FFF2-40B4-BE49-F238E27FC236}">
                <a16:creationId xmlns:a16="http://schemas.microsoft.com/office/drawing/2014/main" xmlns="" id="{CDB40026-E208-907D-A0E5-F1AB2AA276AD}"/>
              </a:ext>
            </a:extLst>
          </p:cNvPr>
          <p:cNvSpPr/>
          <p:nvPr/>
        </p:nvSpPr>
        <p:spPr>
          <a:xfrm>
            <a:off x="3013860" y="2377454"/>
            <a:ext cx="3449485"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4800" b="1" dirty="0">
                <a:solidFill>
                  <a:srgbClr val="424D7C"/>
                </a:solidFill>
                <a:latin typeface="Microsoft Uighur" panose="02000000000000000000" pitchFamily="2" charset="-78"/>
                <a:cs typeface="Microsoft Uighur" panose="02000000000000000000" pitchFamily="2" charset="-78"/>
              </a:rPr>
              <a:t>رَوابِطُ </a:t>
            </a:r>
            <a:r>
              <a:rPr lang="ar-MA" sz="4800" b="1" dirty="0" err="1">
                <a:solidFill>
                  <a:srgbClr val="424D7C"/>
                </a:solidFill>
                <a:latin typeface="Microsoft Uighur" panose="02000000000000000000" pitchFamily="2" charset="-78"/>
                <a:cs typeface="Microsoft Uighur" panose="02000000000000000000" pitchFamily="2" charset="-78"/>
              </a:rPr>
              <a:t>ﭐلسَّرْدِ</a:t>
            </a:r>
            <a:endParaRPr lang="ar-MA" sz="4800" b="1" dirty="0">
              <a:solidFill>
                <a:srgbClr val="424D7C"/>
              </a:solidFill>
              <a:latin typeface="Microsoft Uighur" panose="02000000000000000000" pitchFamily="2" charset="-78"/>
              <a:cs typeface="Microsoft Uighur" panose="02000000000000000000" pitchFamily="2" charset="-78"/>
            </a:endParaRPr>
          </a:p>
        </p:txBody>
      </p:sp>
      <p:sp>
        <p:nvSpPr>
          <p:cNvPr id="16" name="Accolade fermante 15">
            <a:extLst>
              <a:ext uri="{FF2B5EF4-FFF2-40B4-BE49-F238E27FC236}">
                <a16:creationId xmlns:a16="http://schemas.microsoft.com/office/drawing/2014/main" xmlns="" id="{33679EC3-F8A2-D95C-CE06-CF746E10A497}"/>
              </a:ext>
            </a:extLst>
          </p:cNvPr>
          <p:cNvSpPr/>
          <p:nvPr/>
        </p:nvSpPr>
        <p:spPr>
          <a:xfrm rot="16200000">
            <a:off x="4623934" y="2250177"/>
            <a:ext cx="229335" cy="2402605"/>
          </a:xfrm>
          <a:prstGeom prst="rightBrace">
            <a:avLst/>
          </a:prstGeom>
          <a:ln>
            <a:solidFill>
              <a:srgbClr val="424D7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MA"/>
          </a:p>
        </p:txBody>
      </p:sp>
      <p:sp>
        <p:nvSpPr>
          <p:cNvPr id="17" name="Rectangle : coins arrondis 16">
            <a:extLst>
              <a:ext uri="{FF2B5EF4-FFF2-40B4-BE49-F238E27FC236}">
                <a16:creationId xmlns:a16="http://schemas.microsoft.com/office/drawing/2014/main" xmlns="" id="{5C29A29F-2602-7D18-E528-18FA11DCA763}"/>
              </a:ext>
            </a:extLst>
          </p:cNvPr>
          <p:cNvSpPr/>
          <p:nvPr/>
        </p:nvSpPr>
        <p:spPr>
          <a:xfrm>
            <a:off x="2580723" y="3850142"/>
            <a:ext cx="2024092"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rgbClr val="424D7C"/>
                </a:solidFill>
                <a:latin typeface="Microsoft Uighur" panose="02000000000000000000" pitchFamily="2" charset="-78"/>
                <a:cs typeface="Microsoft Uighur" panose="02000000000000000000" pitchFamily="2" charset="-78"/>
              </a:rPr>
              <a:t>رَوابِطُ ........ </a:t>
            </a:r>
          </a:p>
        </p:txBody>
      </p:sp>
      <p:sp>
        <p:nvSpPr>
          <p:cNvPr id="18" name="Rectangle : coins arrondis 17">
            <a:extLst>
              <a:ext uri="{FF2B5EF4-FFF2-40B4-BE49-F238E27FC236}">
                <a16:creationId xmlns:a16="http://schemas.microsoft.com/office/drawing/2014/main" xmlns="" id="{7729C2EE-CED0-D67D-35AB-819B3B2756E4}"/>
              </a:ext>
            </a:extLst>
          </p:cNvPr>
          <p:cNvSpPr/>
          <p:nvPr/>
        </p:nvSpPr>
        <p:spPr>
          <a:xfrm>
            <a:off x="472536" y="3844108"/>
            <a:ext cx="2037495"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rgbClr val="424D7C"/>
                </a:solidFill>
                <a:latin typeface="Microsoft Uighur" panose="02000000000000000000" pitchFamily="2" charset="-78"/>
                <a:cs typeface="Microsoft Uighur" panose="02000000000000000000" pitchFamily="2" charset="-78"/>
              </a:rPr>
              <a:t>رَوابِطُ ........... </a:t>
            </a:r>
          </a:p>
        </p:txBody>
      </p:sp>
    </p:spTree>
    <p:extLst>
      <p:ext uri="{BB962C8B-B14F-4D97-AF65-F5344CB8AC3E}">
        <p14:creationId xmlns:p14="http://schemas.microsoft.com/office/powerpoint/2010/main" val="26683647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A9CD962-2071-AED1-4316-CF5C34603904}"/>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D6821C60-C82F-EB66-4A43-302266E2FA55}"/>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يعطي مثالا عن روابط البداية /   روابط النهاية /روابط التتابع / روابط التزامن ؟</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4BAC79FC-3D45-E19E-C1CF-27E58E70A6AF}"/>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C0099A41-A2A9-A1E1-8C38-D0D093A7EA90}"/>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3C2CB963-F636-5214-8154-0CD1E37D923E}"/>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F28922D5-1532-4289-60E6-833B32FAF97C}"/>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6F7BB9CD-0968-D17C-DCA1-5F10511FD3DA}"/>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7CA4DE99-7DA7-103C-AA32-5F5EA354C828}"/>
              </a:ext>
            </a:extLst>
          </p:cNvPr>
          <p:cNvPicPr preferRelativeResize="0"/>
          <p:nvPr/>
        </p:nvPicPr>
        <p:blipFill rotWithShape="1">
          <a:blip r:embed="rId3"/>
          <a:srcRect/>
          <a:stretch/>
        </p:blipFill>
        <p:spPr>
          <a:xfrm>
            <a:off x="4749387" y="136738"/>
            <a:ext cx="278069" cy="278069"/>
          </a:xfrm>
          <a:prstGeom prst="rect">
            <a:avLst/>
          </a:prstGeom>
          <a:ln>
            <a:noFill/>
          </a:ln>
        </p:spPr>
      </p:pic>
      <p:pic>
        <p:nvPicPr>
          <p:cNvPr id="20" name="Google Shape;1244;p5">
            <a:extLst>
              <a:ext uri="{FF2B5EF4-FFF2-40B4-BE49-F238E27FC236}">
                <a16:creationId xmlns:a16="http://schemas.microsoft.com/office/drawing/2014/main" xmlns="" id="{7757B02D-7614-D724-7B13-258704807BCE}"/>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F6A48DAC-EFDF-7B1A-8BEE-6BF81D7689C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1A027EE9-A412-E4AF-AA25-3EF48B114C6E}"/>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D25FDA60-2A5A-CE43-B0C7-8A311CE220F6}"/>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AFAF3FB0-6F76-2692-5B5D-48FF5E4F2B6A}"/>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9" name="Espace réservé pour une image  33">
            <a:extLst>
              <a:ext uri="{FF2B5EF4-FFF2-40B4-BE49-F238E27FC236}">
                <a16:creationId xmlns:a16="http://schemas.microsoft.com/office/drawing/2014/main" xmlns="" id="{76E0136B-D6ED-E0FC-7D7C-51F799009637}"/>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sp>
        <p:nvSpPr>
          <p:cNvPr id="6" name="Rectangle : coins arrondis 5">
            <a:extLst>
              <a:ext uri="{FF2B5EF4-FFF2-40B4-BE49-F238E27FC236}">
                <a16:creationId xmlns:a16="http://schemas.microsoft.com/office/drawing/2014/main" xmlns="" id="{BF259CB8-CE95-70C6-85CA-1F860302CFEE}"/>
              </a:ext>
            </a:extLst>
          </p:cNvPr>
          <p:cNvSpPr/>
          <p:nvPr/>
        </p:nvSpPr>
        <p:spPr>
          <a:xfrm>
            <a:off x="6800821" y="3844108"/>
            <a:ext cx="2024092"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رَوابِطُ ﭐلْبِدايةِ </a:t>
            </a:r>
          </a:p>
        </p:txBody>
      </p:sp>
      <p:sp>
        <p:nvSpPr>
          <p:cNvPr id="11" name="Rectangle : coins arrondis 10">
            <a:extLst>
              <a:ext uri="{FF2B5EF4-FFF2-40B4-BE49-F238E27FC236}">
                <a16:creationId xmlns:a16="http://schemas.microsoft.com/office/drawing/2014/main" xmlns="" id="{E765F76C-1719-DA28-80BA-BC1A6154ABFD}"/>
              </a:ext>
            </a:extLst>
          </p:cNvPr>
          <p:cNvSpPr/>
          <p:nvPr/>
        </p:nvSpPr>
        <p:spPr>
          <a:xfrm>
            <a:off x="4675507" y="3844145"/>
            <a:ext cx="2037495"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رَوابِطُ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ﭐلْمُفاجَأَةِ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p>
        </p:txBody>
      </p:sp>
      <p:sp>
        <p:nvSpPr>
          <p:cNvPr id="13" name="Rectangle : coins arrondis 12">
            <a:extLst>
              <a:ext uri="{FF2B5EF4-FFF2-40B4-BE49-F238E27FC236}">
                <a16:creationId xmlns:a16="http://schemas.microsoft.com/office/drawing/2014/main" xmlns="" id="{6A718A93-FC63-9A1F-746E-A6E093E4EE7A}"/>
              </a:ext>
            </a:extLst>
          </p:cNvPr>
          <p:cNvSpPr/>
          <p:nvPr/>
        </p:nvSpPr>
        <p:spPr>
          <a:xfrm>
            <a:off x="3013860" y="2377454"/>
            <a:ext cx="3449485"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رَوابِطُ </a:t>
            </a:r>
            <a:r>
              <a:rPr kumimoji="0" lang="ar-MA" sz="48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ﭐلسَّرْدِ</a:t>
            </a:r>
            <a:endPar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6" name="Accolade fermante 15">
            <a:extLst>
              <a:ext uri="{FF2B5EF4-FFF2-40B4-BE49-F238E27FC236}">
                <a16:creationId xmlns:a16="http://schemas.microsoft.com/office/drawing/2014/main" xmlns="" id="{A57A3723-9D33-7B92-A513-D7A043287BE1}"/>
              </a:ext>
            </a:extLst>
          </p:cNvPr>
          <p:cNvSpPr/>
          <p:nvPr/>
        </p:nvSpPr>
        <p:spPr>
          <a:xfrm rot="16200000">
            <a:off x="4623934" y="2250177"/>
            <a:ext cx="229335" cy="2402605"/>
          </a:xfrm>
          <a:prstGeom prst="rightBrace">
            <a:avLst/>
          </a:prstGeom>
          <a:ln>
            <a:solidFill>
              <a:srgbClr val="424D7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E299AC34-59B3-6482-4FDD-71558B9BB63A}"/>
              </a:ext>
            </a:extLst>
          </p:cNvPr>
          <p:cNvSpPr/>
          <p:nvPr/>
        </p:nvSpPr>
        <p:spPr>
          <a:xfrm>
            <a:off x="2580723" y="3850142"/>
            <a:ext cx="2024092"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رَوابِطُ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ﭐلتّتابُعِ</a:t>
            </a:r>
            <a:endPar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8" name="Rectangle : coins arrondis 17">
            <a:extLst>
              <a:ext uri="{FF2B5EF4-FFF2-40B4-BE49-F238E27FC236}">
                <a16:creationId xmlns:a16="http://schemas.microsoft.com/office/drawing/2014/main" xmlns="" id="{91729065-61D2-0DB7-9BDF-2650D35F4252}"/>
              </a:ext>
            </a:extLst>
          </p:cNvPr>
          <p:cNvSpPr/>
          <p:nvPr/>
        </p:nvSpPr>
        <p:spPr>
          <a:xfrm>
            <a:off x="472536" y="3844108"/>
            <a:ext cx="2037495" cy="914400"/>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رَوابِطُ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ﭐلتَّزامُنِ</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p>
        </p:txBody>
      </p:sp>
    </p:spTree>
    <p:extLst>
      <p:ext uri="{BB962C8B-B14F-4D97-AF65-F5344CB8AC3E}">
        <p14:creationId xmlns:p14="http://schemas.microsoft.com/office/powerpoint/2010/main" val="61916218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A2AC71-6BBD-F7C1-9D81-ADC2E4E0103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7535C241-9427-E4FE-8EA2-3EBDCBC5953B}"/>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يقرأ؟</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D647556F-E4F6-1C59-BB79-1DF099DB30C7}"/>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0D6F02FB-5FC0-212E-FC28-1BFE440D0C82}"/>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26C1FF5A-5CED-BADD-171D-28F3A5B83688}"/>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978A77D9-BB1B-B255-A8B9-57E42D71CA64}"/>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1CFF083B-48A5-0B3F-0B77-B547C610C1B3}"/>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3C1BB7B2-CC8A-B99D-2A14-3FFDD256BBAD}"/>
              </a:ext>
            </a:extLst>
          </p:cNvPr>
          <p:cNvPicPr preferRelativeResize="0"/>
          <p:nvPr/>
        </p:nvPicPr>
        <p:blipFill rotWithShape="1">
          <a:blip r:embed="rId3"/>
          <a:srcRect/>
          <a:stretch/>
        </p:blipFill>
        <p:spPr>
          <a:xfrm>
            <a:off x="4749387" y="136738"/>
            <a:ext cx="278069" cy="278069"/>
          </a:xfrm>
          <a:prstGeom prst="rect">
            <a:avLst/>
          </a:prstGeom>
          <a:ln>
            <a:noFill/>
          </a:ln>
        </p:spPr>
      </p:pic>
      <p:pic>
        <p:nvPicPr>
          <p:cNvPr id="20" name="Google Shape;1244;p5">
            <a:extLst>
              <a:ext uri="{FF2B5EF4-FFF2-40B4-BE49-F238E27FC236}">
                <a16:creationId xmlns:a16="http://schemas.microsoft.com/office/drawing/2014/main" xmlns="" id="{D7DE6EF0-7799-53CB-94C5-D391C5E3FCA5}"/>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CA294FF6-EC3F-DC8E-935F-414ECA6F369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97935C69-BCDA-033A-C494-CCE44E9189BE}"/>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A935ACC3-1191-9BB4-0328-A8C1391132BC}"/>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7860D405-24F9-AEA1-9D0A-2290C7541F63}"/>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3" name="Espace réservé pour une image  33">
            <a:extLst>
              <a:ext uri="{FF2B5EF4-FFF2-40B4-BE49-F238E27FC236}">
                <a16:creationId xmlns:a16="http://schemas.microsoft.com/office/drawing/2014/main" xmlns="" id="{C21B8C7E-4AE0-A55A-DEDB-497F81AFB500}"/>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grpSp>
        <p:nvGrpSpPr>
          <p:cNvPr id="22" name="Groupe 21">
            <a:extLst>
              <a:ext uri="{FF2B5EF4-FFF2-40B4-BE49-F238E27FC236}">
                <a16:creationId xmlns:a16="http://schemas.microsoft.com/office/drawing/2014/main" xmlns="" id="{5860D5E0-438E-521E-FAD7-1D823CAE50C8}"/>
              </a:ext>
            </a:extLst>
          </p:cNvPr>
          <p:cNvGrpSpPr/>
          <p:nvPr/>
        </p:nvGrpSpPr>
        <p:grpSpPr>
          <a:xfrm>
            <a:off x="792258" y="1853731"/>
            <a:ext cx="7814805" cy="4488774"/>
            <a:chOff x="541421" y="1835748"/>
            <a:chExt cx="7928811" cy="4606783"/>
          </a:xfrm>
        </p:grpSpPr>
        <p:pic>
          <p:nvPicPr>
            <p:cNvPr id="16" name="Image 15">
              <a:extLst>
                <a:ext uri="{FF2B5EF4-FFF2-40B4-BE49-F238E27FC236}">
                  <a16:creationId xmlns:a16="http://schemas.microsoft.com/office/drawing/2014/main" xmlns="" id="{746CD5E0-7D96-BF8B-B408-FD98C918CC4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41421" y="1835748"/>
              <a:ext cx="7928811" cy="2298833"/>
            </a:xfrm>
            <a:prstGeom prst="rect">
              <a:avLst/>
            </a:prstGeom>
          </p:spPr>
        </p:pic>
        <p:pic>
          <p:nvPicPr>
            <p:cNvPr id="18" name="Image 17">
              <a:extLst>
                <a:ext uri="{FF2B5EF4-FFF2-40B4-BE49-F238E27FC236}">
                  <a16:creationId xmlns:a16="http://schemas.microsoft.com/office/drawing/2014/main" xmlns="" id="{B3CE2B0C-68BF-65CA-E6A7-6C6E60BBF63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541421" y="4134581"/>
              <a:ext cx="7928811" cy="2307950"/>
            </a:xfrm>
            <a:prstGeom prst="rect">
              <a:avLst/>
            </a:prstGeom>
          </p:spPr>
        </p:pic>
      </p:grpSp>
    </p:spTree>
    <p:extLst>
      <p:ext uri="{BB962C8B-B14F-4D97-AF65-F5344CB8AC3E}">
        <p14:creationId xmlns:p14="http://schemas.microsoft.com/office/powerpoint/2010/main" val="314999898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0E10C8-0DB2-002F-0E1F-7C64019683A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5756A6C2-9BF9-5E3B-1E2C-C34D8D9FF827}"/>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خذوا دفاتر القسم. أنجزوا النشاط التالي. معكم 10 دقائق للإنجاز</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C1B48E09-8902-C314-035C-ECEFA3AEEA8E}"/>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8B92C99E-C520-DD9C-F079-6B827A2AB84D}"/>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EDBC5796-E6BF-652D-05F0-45472623E90E}"/>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69EE58EA-C19B-5A5C-A6B0-899EFBC7AEB9}"/>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1F54E502-C800-D355-AEEB-C5C3BE158923}"/>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84F9DFEC-CBF0-B933-F759-03A434E97C0A}"/>
              </a:ext>
            </a:extLst>
          </p:cNvPr>
          <p:cNvPicPr preferRelativeResize="0"/>
          <p:nvPr/>
        </p:nvPicPr>
        <p:blipFill rotWithShape="1">
          <a:blip r:embed="rId3"/>
          <a:srcRect/>
          <a:stretch/>
        </p:blipFill>
        <p:spPr>
          <a:xfrm>
            <a:off x="4749387" y="136738"/>
            <a:ext cx="278069" cy="278069"/>
          </a:xfrm>
          <a:prstGeom prst="rect">
            <a:avLst/>
          </a:prstGeom>
          <a:ln>
            <a:noFill/>
          </a:ln>
        </p:spPr>
      </p:pic>
      <p:pic>
        <p:nvPicPr>
          <p:cNvPr id="20" name="Google Shape;1244;p5">
            <a:extLst>
              <a:ext uri="{FF2B5EF4-FFF2-40B4-BE49-F238E27FC236}">
                <a16:creationId xmlns:a16="http://schemas.microsoft.com/office/drawing/2014/main" xmlns="" id="{B92F77F1-B50A-EE59-BAA8-4ADF7609D898}"/>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3FA88C10-7565-1349-B1CC-AC039997135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786218E1-87C9-377F-9A35-8B8283A68477}"/>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DE0E51A5-06E2-5B11-C39C-C508899DBBE3}"/>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91E0AB14-C338-02B6-2CC9-BECF5FD359DC}"/>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sp>
        <p:nvSpPr>
          <p:cNvPr id="2" name="Rectangle : coins arrondis 1">
            <a:extLst>
              <a:ext uri="{FF2B5EF4-FFF2-40B4-BE49-F238E27FC236}">
                <a16:creationId xmlns:a16="http://schemas.microsoft.com/office/drawing/2014/main" xmlns="" id="{CEACA707-E47E-6BD4-C0FF-AC96AB747C24}"/>
              </a:ext>
            </a:extLst>
          </p:cNvPr>
          <p:cNvSpPr/>
          <p:nvPr/>
        </p:nvSpPr>
        <p:spPr>
          <a:xfrm>
            <a:off x="338710" y="3866005"/>
            <a:ext cx="7696204" cy="612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pic>
        <p:nvPicPr>
          <p:cNvPr id="9" name="Espace réservé pour une image  33">
            <a:extLst>
              <a:ext uri="{FF2B5EF4-FFF2-40B4-BE49-F238E27FC236}">
                <a16:creationId xmlns:a16="http://schemas.microsoft.com/office/drawing/2014/main" xmlns="" id="{41BE087D-95F9-73E7-72C4-3CE06A8798FB}"/>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sp>
        <p:nvSpPr>
          <p:cNvPr id="13" name="Rectangle : coins arrondis 12">
            <a:extLst>
              <a:ext uri="{FF2B5EF4-FFF2-40B4-BE49-F238E27FC236}">
                <a16:creationId xmlns:a16="http://schemas.microsoft.com/office/drawing/2014/main" xmlns="" id="{E2025C6F-43FA-B89A-78F9-DCFF6B09CC7F}"/>
              </a:ext>
            </a:extLst>
          </p:cNvPr>
          <p:cNvSpPr/>
          <p:nvPr/>
        </p:nvSpPr>
        <p:spPr>
          <a:xfrm>
            <a:off x="3275849" y="1630015"/>
            <a:ext cx="5449229" cy="9144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أُتْمِمُ ﭐلْفَقْرَةَ بِرَوابِطِ </a:t>
            </a:r>
            <a:r>
              <a:rPr kumimoji="0" lang="ar-MA" sz="36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ﭐلسَّرْدِ</a:t>
            </a: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ﭐلْمُناسِبَةِ</a:t>
            </a:r>
            <a:endPar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
        <p:nvSpPr>
          <p:cNvPr id="6" name="ZoneTexte 5">
            <a:extLst>
              <a:ext uri="{FF2B5EF4-FFF2-40B4-BE49-F238E27FC236}">
                <a16:creationId xmlns:a16="http://schemas.microsoft.com/office/drawing/2014/main" xmlns="" id="{6B30D8EA-ECD2-1C16-ECC5-CB55FF0BB437}"/>
              </a:ext>
            </a:extLst>
          </p:cNvPr>
          <p:cNvSpPr txBox="1"/>
          <p:nvPr/>
        </p:nvSpPr>
        <p:spPr>
          <a:xfrm>
            <a:off x="418922" y="2304758"/>
            <a:ext cx="8386368" cy="4093428"/>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رِحْلَةٌ</a:t>
            </a:r>
            <a:r>
              <a:rPr kumimoji="0" lang="ar-MA" sz="4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إلى</a:t>
            </a:r>
            <a:r>
              <a:rPr kumimoji="0" lang="ar-MA" sz="4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ﭐلْغابَةِ</a:t>
            </a:r>
          </a:p>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قَرَّرْتُ أَنْ أَسْتَكْشِفَ ﭐلْغابَةَ مَعَ صَديقي أَحْمَدَ. سِرْنا بَيْنَ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ﭐلْأَشْجارِ</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ﭐلْعالِيَةِ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وَنَحْنُ نَسْتَمْتِعُ بِأَصْواتِ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ﭐلْعَصافيرِ</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a:p>
            <a:pPr marL="0" marR="0" lvl="0" indent="0" algn="just" defTabSz="457200" rtl="1" eaLnBrk="1" fontAlgn="auto" latinLnBrk="0" hangingPunct="1">
              <a:lnSpc>
                <a:spcPct val="100000"/>
              </a:lnSpc>
              <a:spcBef>
                <a:spcPts val="0"/>
              </a:spcBef>
              <a:spcAft>
                <a:spcPts val="0"/>
              </a:spcAft>
              <a:buClrTx/>
              <a:buSzTx/>
              <a:buFontTx/>
              <a:buNone/>
              <a:tabLst/>
              <a:defRPr/>
            </a:pP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سَمِعْنا صَوْتاً غَريباً! تَوَقَّفْنا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وﭐلْخَوْف</a:t>
            </a:r>
            <a:r>
              <a:rPr lang="ar-MA" sz="3600" b="1" dirty="0">
                <a:solidFill>
                  <a:srgbClr val="424D7C"/>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يَتَمَلَّكُنا. </a:t>
            </a: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خَرَجَ أَرْنَبٌ صَغيرٌ </a:t>
            </a:r>
            <a:r>
              <a:rPr lang="ar-MA" sz="3600" b="1" dirty="0">
                <a:solidFill>
                  <a:srgbClr val="424D7C"/>
                </a:solidFill>
                <a:latin typeface="Microsoft Uighur" panose="02000000000000000000" pitchFamily="2" charset="-78"/>
                <a:cs typeface="Microsoft Uighur" panose="02000000000000000000" pitchFamily="2" charset="-78"/>
              </a:rPr>
              <a:t> خَلْفَ شَجَرَةٍ عَلى جانِبِ </a:t>
            </a:r>
            <a:r>
              <a:rPr lang="ar-MA" sz="3600" b="1" dirty="0" err="1">
                <a:solidFill>
                  <a:srgbClr val="424D7C"/>
                </a:solidFill>
                <a:latin typeface="Microsoft Uighur" panose="02000000000000000000" pitchFamily="2" charset="-78"/>
                <a:cs typeface="Microsoft Uighur" panose="02000000000000000000" pitchFamily="2" charset="-78"/>
              </a:rPr>
              <a:t>ﭐلطَّريقِ</a:t>
            </a:r>
            <a:r>
              <a:rPr lang="ar-MA" sz="3600" b="1" dirty="0">
                <a:solidFill>
                  <a:srgbClr val="424D7C"/>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فَفَزِعَ عِنْدَما لَمَحَنا وَفَرَّ هارِباً. ضَحِكْنا كَثيراً!</a:t>
            </a: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وَجَدْنا جَدْوَلاً بِماءٍ صافٍ حيث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ﭐسْتَرَحْنا</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قَليلاً.</a:t>
            </a:r>
          </a:p>
          <a:p>
            <a:pPr marL="0" marR="0" lvl="0" indent="0" algn="just" defTabSz="457200" rtl="1" eaLnBrk="1" fontAlgn="auto" latinLnBrk="0" hangingPunct="1">
              <a:lnSpc>
                <a:spcPct val="100000"/>
              </a:lnSpc>
              <a:spcBef>
                <a:spcPts val="0"/>
              </a:spcBef>
              <a:spcAft>
                <a:spcPts val="0"/>
              </a:spcAft>
              <a:buClrTx/>
              <a:buSzTx/>
              <a:buFontTx/>
              <a:buNone/>
              <a:tabLst/>
              <a:defRPr/>
            </a:pP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عُدْنا إِلى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ﭐلقَرْيَةِ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بِذِكْرَياتٍ جَميلَةٍ.</a:t>
            </a:r>
            <a:endParaRPr kumimoji="0" lang="f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19952608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32C6D68-4ACC-661A-895A-1BEE92F5F1A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F865752E-B33C-F8B2-F932-C0FDC50F65DE}"/>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سأمر بين الصفوف لمساعدتكم.</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1CD0AF19-717B-5EEE-6E49-6006187A2F30}"/>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44EA84BA-0CD0-BF60-0DBE-97CABA6FF136}"/>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7328EA20-F77D-70E7-3FD7-461C8B51ECE4}"/>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84F6CA25-42B6-AA11-96A0-C7ABF3E8C7F4}"/>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DD1EAEA0-ABB0-B190-6417-325C71F6DFF5}"/>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055BDF83-C60D-3234-46DE-39EAAE38437C}"/>
              </a:ext>
            </a:extLst>
          </p:cNvPr>
          <p:cNvPicPr preferRelativeResize="0"/>
          <p:nvPr/>
        </p:nvPicPr>
        <p:blipFill rotWithShape="1">
          <a:blip r:embed="rId3"/>
          <a:srcRect/>
          <a:stretch/>
        </p:blipFill>
        <p:spPr>
          <a:xfrm>
            <a:off x="4749387" y="136738"/>
            <a:ext cx="278069" cy="278069"/>
          </a:xfrm>
          <a:prstGeom prst="rect">
            <a:avLst/>
          </a:prstGeom>
          <a:ln>
            <a:noFill/>
          </a:ln>
        </p:spPr>
      </p:pic>
      <p:pic>
        <p:nvPicPr>
          <p:cNvPr id="20" name="Google Shape;1244;p5">
            <a:extLst>
              <a:ext uri="{FF2B5EF4-FFF2-40B4-BE49-F238E27FC236}">
                <a16:creationId xmlns:a16="http://schemas.microsoft.com/office/drawing/2014/main" xmlns="" id="{038C5483-5764-F21A-D841-3CE0052D6D86}"/>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D4093369-CC5F-00A2-EAA3-6EB56072CE5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8BE8593A-1324-E00E-3A8D-94BC12AD29B7}"/>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EAFB6019-11E0-D81D-B9BE-8327C33ECEF8}"/>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CC104901-2EED-102E-15B7-80C228C7760C}"/>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sp>
        <p:nvSpPr>
          <p:cNvPr id="2" name="Rectangle : coins arrondis 1">
            <a:extLst>
              <a:ext uri="{FF2B5EF4-FFF2-40B4-BE49-F238E27FC236}">
                <a16:creationId xmlns:a16="http://schemas.microsoft.com/office/drawing/2014/main" xmlns="" id="{201AF4C0-CCD3-6F38-1DED-B37E8C2AFABB}"/>
              </a:ext>
            </a:extLst>
          </p:cNvPr>
          <p:cNvSpPr/>
          <p:nvPr/>
        </p:nvSpPr>
        <p:spPr>
          <a:xfrm>
            <a:off x="338710" y="3866005"/>
            <a:ext cx="7696204" cy="612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3" name="Rectangle : coins arrondis 12">
            <a:extLst>
              <a:ext uri="{FF2B5EF4-FFF2-40B4-BE49-F238E27FC236}">
                <a16:creationId xmlns:a16="http://schemas.microsoft.com/office/drawing/2014/main" xmlns="" id="{C4F41303-DBD9-365A-5B8F-CC39BE7C3D46}"/>
              </a:ext>
            </a:extLst>
          </p:cNvPr>
          <p:cNvSpPr/>
          <p:nvPr/>
        </p:nvSpPr>
        <p:spPr>
          <a:xfrm>
            <a:off x="3288396" y="1724777"/>
            <a:ext cx="5449229" cy="9144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أُتْمِمُ ﭐلْفَقْرَةَ بِرَوابِطِ </a:t>
            </a:r>
            <a:r>
              <a:rPr kumimoji="0" lang="ar-MA" sz="36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ﭐلسَّرْدِ</a:t>
            </a: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ﭐلْمُناسِبَةِ</a:t>
            </a:r>
            <a:endPar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pic>
        <p:nvPicPr>
          <p:cNvPr id="17" name="Espace réservé pour une image  10">
            <a:extLst>
              <a:ext uri="{FF2B5EF4-FFF2-40B4-BE49-F238E27FC236}">
                <a16:creationId xmlns:a16="http://schemas.microsoft.com/office/drawing/2014/main" xmlns="" id="{C8EBBDDB-9972-D7A9-5489-CC472A61A4E3}"/>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sp>
        <p:nvSpPr>
          <p:cNvPr id="18" name="ZoneTexte 17">
            <a:extLst>
              <a:ext uri="{FF2B5EF4-FFF2-40B4-BE49-F238E27FC236}">
                <a16:creationId xmlns:a16="http://schemas.microsoft.com/office/drawing/2014/main" xmlns="" id="{1745EFDF-4F9A-4EB8-3729-A49EB446F4F3}"/>
              </a:ext>
            </a:extLst>
          </p:cNvPr>
          <p:cNvSpPr txBox="1"/>
          <p:nvPr/>
        </p:nvSpPr>
        <p:spPr>
          <a:xfrm>
            <a:off x="418922" y="2304758"/>
            <a:ext cx="8386368" cy="4093428"/>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رِحْلَةٌ</a:t>
            </a:r>
            <a:r>
              <a:rPr kumimoji="0" lang="ar-MA" sz="4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إلى</a:t>
            </a:r>
            <a:r>
              <a:rPr kumimoji="0" lang="ar-MA" sz="4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ﭐلْغابَةِ</a:t>
            </a:r>
          </a:p>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قَرَّرْتُ أَنْ أَسْتَكْشِفَ ﭐلْغابَةَ مَعَ صَديقي أَحْمَدَ. سِرْنا بَيْنَ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ﭐلْأَشْجارِ</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ﭐلْعالِيَةِ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وَنَحْنُ نَسْتَمْتِعُ بِأَصْواتِ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ﭐلْعَصافيرِ</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a:p>
            <a:pPr marL="0" marR="0" lvl="0" indent="0" algn="just" defTabSz="457200" rtl="1" eaLnBrk="1" fontAlgn="auto" latinLnBrk="0" hangingPunct="1">
              <a:lnSpc>
                <a:spcPct val="100000"/>
              </a:lnSpc>
              <a:spcBef>
                <a:spcPts val="0"/>
              </a:spcBef>
              <a:spcAft>
                <a:spcPts val="0"/>
              </a:spcAft>
              <a:buClrTx/>
              <a:buSzTx/>
              <a:buFontTx/>
              <a:buNone/>
              <a:tabLst/>
              <a:defRPr/>
            </a:pP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سَمِعْنا صَوْتاً غَريباً! تَوَقَّفْنا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وﭐلْخَوْفُ</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يَتَمَلَّكُنا. </a:t>
            </a: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خَرَجَ أَرْنَبٌ صَغيرٌ </a:t>
            </a:r>
            <a:r>
              <a:rPr lang="ar-MA" sz="3600" b="1" dirty="0">
                <a:solidFill>
                  <a:srgbClr val="424D7C"/>
                </a:solidFill>
                <a:latin typeface="Microsoft Uighur" panose="02000000000000000000" pitchFamily="2" charset="-78"/>
                <a:cs typeface="Microsoft Uighur" panose="02000000000000000000" pitchFamily="2" charset="-78"/>
              </a:rPr>
              <a:t> خَلْفَ شَجَرَةٍ عَلى جانِبِ </a:t>
            </a:r>
            <a:r>
              <a:rPr lang="ar-MA" sz="3600" b="1" dirty="0" err="1">
                <a:solidFill>
                  <a:srgbClr val="424D7C"/>
                </a:solidFill>
                <a:latin typeface="Microsoft Uighur" panose="02000000000000000000" pitchFamily="2" charset="-78"/>
                <a:cs typeface="Microsoft Uighur" panose="02000000000000000000" pitchFamily="2" charset="-78"/>
              </a:rPr>
              <a:t>ﭐلطَّريقِ</a:t>
            </a:r>
            <a:r>
              <a:rPr lang="ar-MA" sz="3600" b="1" dirty="0">
                <a:solidFill>
                  <a:srgbClr val="424D7C"/>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فَفَزِعَ عِنْدَما لَمَحَنا وَفَرَّ هارِباً. ضَحِكْنا كَثيراً!</a:t>
            </a: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وَجَدْنا جَدْوَلاً بِماءٍ صافٍ حيث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ﭐسْتَرَحْنا</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قَليلاً.</a:t>
            </a:r>
          </a:p>
          <a:p>
            <a:pPr marL="0" marR="0" lvl="0" indent="0" algn="just" defTabSz="457200" rtl="1" eaLnBrk="1" fontAlgn="auto" latinLnBrk="0" hangingPunct="1">
              <a:lnSpc>
                <a:spcPct val="100000"/>
              </a:lnSpc>
              <a:spcBef>
                <a:spcPts val="0"/>
              </a:spcBef>
              <a:spcAft>
                <a:spcPts val="0"/>
              </a:spcAft>
              <a:buClrTx/>
              <a:buSzTx/>
              <a:buFontTx/>
              <a:buNone/>
              <a:tabLst/>
              <a:defRPr/>
            </a:pP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عُدْنا إِلى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ﭐلقَرْيَةِ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بِذِكْرَياتٍ جَميلَةٍ.</a:t>
            </a:r>
            <a:endParaRPr kumimoji="0" lang="f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401957804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14E002-F954-6FF1-DF34-57A01145646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F40CBBA7-614A-9A19-E490-20C98BB1091F}"/>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نصحح . من يقرأ جوابه؟ هل أنتم متفقون؟ من له جواب آخر؟</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ED8F8FDD-358F-6035-3917-1D4799078C77}"/>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596FCB41-C1FD-C4E0-C719-FE9EB3931DE0}"/>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5BFD453F-FF98-BDF8-C7B9-42CE8E0540A3}"/>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03D595B7-55F7-35C1-2AC8-0CAD172471FF}"/>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91A0BE58-4733-34EE-755C-478FCE5E636B}"/>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8B80C33B-130F-DD97-15BF-5D0EA729BF88}"/>
              </a:ext>
            </a:extLst>
          </p:cNvPr>
          <p:cNvPicPr preferRelativeResize="0"/>
          <p:nvPr/>
        </p:nvPicPr>
        <p:blipFill rotWithShape="1">
          <a:blip r:embed="rId3"/>
          <a:srcRect/>
          <a:stretch/>
        </p:blipFill>
        <p:spPr>
          <a:xfrm>
            <a:off x="4749387" y="136738"/>
            <a:ext cx="278069" cy="278069"/>
          </a:xfrm>
          <a:prstGeom prst="rect">
            <a:avLst/>
          </a:prstGeom>
          <a:ln>
            <a:noFill/>
          </a:ln>
        </p:spPr>
      </p:pic>
      <p:pic>
        <p:nvPicPr>
          <p:cNvPr id="20" name="Google Shape;1244;p5">
            <a:extLst>
              <a:ext uri="{FF2B5EF4-FFF2-40B4-BE49-F238E27FC236}">
                <a16:creationId xmlns:a16="http://schemas.microsoft.com/office/drawing/2014/main" xmlns="" id="{7D1EC62B-8B01-F467-4A0E-638258E0C290}"/>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C81162CE-0FE8-29A4-1B00-2E431CC0B2CA}"/>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3C1613C6-25B9-6704-4E98-E7CC2A185C88}"/>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FD418D4D-2363-32E6-8F01-1E5081C55291}"/>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DA0F747B-FEF7-C181-C603-FFC03F3B792C}"/>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sp>
        <p:nvSpPr>
          <p:cNvPr id="2" name="Rectangle : coins arrondis 1">
            <a:extLst>
              <a:ext uri="{FF2B5EF4-FFF2-40B4-BE49-F238E27FC236}">
                <a16:creationId xmlns:a16="http://schemas.microsoft.com/office/drawing/2014/main" xmlns="" id="{E09B4D89-CDED-5305-079F-7E6F55DCD594}"/>
              </a:ext>
            </a:extLst>
          </p:cNvPr>
          <p:cNvSpPr/>
          <p:nvPr/>
        </p:nvSpPr>
        <p:spPr>
          <a:xfrm>
            <a:off x="338710" y="3866005"/>
            <a:ext cx="7696204" cy="612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pic>
        <p:nvPicPr>
          <p:cNvPr id="9" name="Espace réservé pour une image  33">
            <a:extLst>
              <a:ext uri="{FF2B5EF4-FFF2-40B4-BE49-F238E27FC236}">
                <a16:creationId xmlns:a16="http://schemas.microsoft.com/office/drawing/2014/main" xmlns="" id="{A3051939-B33A-EC21-D993-A8BABBCC0BFA}"/>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sp>
        <p:nvSpPr>
          <p:cNvPr id="13" name="Rectangle : coins arrondis 12">
            <a:extLst>
              <a:ext uri="{FF2B5EF4-FFF2-40B4-BE49-F238E27FC236}">
                <a16:creationId xmlns:a16="http://schemas.microsoft.com/office/drawing/2014/main" xmlns="" id="{1BFE2D3A-E45B-95C8-110A-1A7414279001}"/>
              </a:ext>
            </a:extLst>
          </p:cNvPr>
          <p:cNvSpPr/>
          <p:nvPr/>
        </p:nvSpPr>
        <p:spPr>
          <a:xfrm>
            <a:off x="3288396" y="1724777"/>
            <a:ext cx="5449229" cy="9144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أُتْمِمُ ﭐلْفَقْرَةَ بِرَوابِطِ </a:t>
            </a:r>
            <a:r>
              <a:rPr kumimoji="0" lang="ar-MA" sz="36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ﭐلسَّرْدِ</a:t>
            </a: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ﭐلْمُناسِبَةِ</a:t>
            </a:r>
            <a:endPar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
        <p:nvSpPr>
          <p:cNvPr id="6" name="ZoneTexte 5">
            <a:extLst>
              <a:ext uri="{FF2B5EF4-FFF2-40B4-BE49-F238E27FC236}">
                <a16:creationId xmlns:a16="http://schemas.microsoft.com/office/drawing/2014/main" xmlns="" id="{27067DB2-80AE-5827-81EC-B49728BA45A0}"/>
              </a:ext>
            </a:extLst>
          </p:cNvPr>
          <p:cNvSpPr txBox="1"/>
          <p:nvPr/>
        </p:nvSpPr>
        <p:spPr>
          <a:xfrm>
            <a:off x="418922" y="2304758"/>
            <a:ext cx="8386368" cy="4093428"/>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رِحْلَةٌ</a:t>
            </a:r>
            <a:r>
              <a:rPr kumimoji="0" lang="ar-MA" sz="4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إلى</a:t>
            </a:r>
            <a:r>
              <a:rPr kumimoji="0" lang="ar-MA" sz="4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ﭐلْغابَةِ</a:t>
            </a:r>
          </a:p>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قَرَّرْتُ أَنْ أَسْتَكْشِفَ ﭐلْغابَةَ مَعَ صَديقي أَحْمَدَ. سِرْنا بَيْنَ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ﭐلْأَشْجارِ</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ﭐلْعالِيَةِ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وَنَحْنُ نَسْتَمْتِعُ بِأَصْواتِ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ﭐلْعَصافيرِ</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a:p>
            <a:pPr marL="0" marR="0" lvl="0" indent="0" algn="just" defTabSz="457200" rtl="1" eaLnBrk="1" fontAlgn="auto" latinLnBrk="0" hangingPunct="1">
              <a:lnSpc>
                <a:spcPct val="100000"/>
              </a:lnSpc>
              <a:spcBef>
                <a:spcPts val="0"/>
              </a:spcBef>
              <a:spcAft>
                <a:spcPts val="0"/>
              </a:spcAft>
              <a:buClrTx/>
              <a:buSzTx/>
              <a:buFontTx/>
              <a:buNone/>
              <a:tabLst/>
              <a:defRPr/>
            </a:pP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سَمِعْنا صَوْتاً غَريباً! تَوَقَّفْنا وﭐلْخَوْف يَتَمَلَّكُنا. </a:t>
            </a: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خَرَجَ أَرْنَبٌ صَغيرٌ </a:t>
            </a:r>
            <a:r>
              <a:rPr lang="ar-MA" sz="3600" b="1" dirty="0">
                <a:solidFill>
                  <a:srgbClr val="424D7C"/>
                </a:solidFill>
                <a:latin typeface="Microsoft Uighur" panose="02000000000000000000" pitchFamily="2" charset="-78"/>
                <a:cs typeface="Microsoft Uighur" panose="02000000000000000000" pitchFamily="2" charset="-78"/>
              </a:rPr>
              <a:t> خَلْفَ شَجَرَةٍ عَلى جانِبِ </a:t>
            </a:r>
            <a:r>
              <a:rPr lang="ar-MA" sz="3600" b="1" dirty="0" err="1">
                <a:solidFill>
                  <a:srgbClr val="424D7C"/>
                </a:solidFill>
                <a:latin typeface="Microsoft Uighur" panose="02000000000000000000" pitchFamily="2" charset="-78"/>
                <a:cs typeface="Microsoft Uighur" panose="02000000000000000000" pitchFamily="2" charset="-78"/>
              </a:rPr>
              <a:t>ﭐلطَّريقِ</a:t>
            </a:r>
            <a:r>
              <a:rPr lang="ar-MA" sz="3600" b="1" dirty="0">
                <a:solidFill>
                  <a:srgbClr val="424D7C"/>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فَفَزِعَ عِنْدَما لَمَحَنا وَفَرَّ هارِباً. ضَحِكْنا كَثيراً!</a:t>
            </a: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وَجَدْنا جَدْوَلاً بِماءٍ صافٍ حيث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ﭐسْتَرَحْنا</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قَليلاً.</a:t>
            </a:r>
          </a:p>
          <a:p>
            <a:pPr marL="0" marR="0" lvl="0" indent="0" algn="just" defTabSz="457200" rtl="1" eaLnBrk="1" fontAlgn="auto" latinLnBrk="0" hangingPunct="1">
              <a:lnSpc>
                <a:spcPct val="100000"/>
              </a:lnSpc>
              <a:spcBef>
                <a:spcPts val="0"/>
              </a:spcBef>
              <a:spcAft>
                <a:spcPts val="0"/>
              </a:spcAft>
              <a:buClrTx/>
              <a:buSzTx/>
              <a:buFontTx/>
              <a:buNone/>
              <a:tabLst/>
              <a:defRPr/>
            </a:pPr>
            <a:r>
              <a:rPr lang="ar-MA" sz="3600" b="1" dirty="0">
                <a:solidFill>
                  <a:srgbClr val="C00000"/>
                </a:solidFill>
                <a:latin typeface="Microsoft Uighur" panose="02000000000000000000" pitchFamily="2" charset="-78"/>
                <a:cs typeface="Microsoft Uighur" panose="02000000000000000000" pitchFamily="2" charset="-78"/>
              </a:rPr>
              <a:t>...........................</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عُدْنا إِلى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ﭐلقَرْيَةِ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بِذِكْرَياتٍ جَميلَةٍ.</a:t>
            </a:r>
            <a:endParaRPr kumimoji="0" lang="f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388151603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F14EBE-7986-4ECA-0CAF-95A5F74B7E2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8B1311A8-280A-374C-9A39-038D3DB1D60E}"/>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صححوا. </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15804237-4362-8FF4-F865-051EDF364E4D}"/>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BBF7BCED-7A3E-4F06-A1E3-B53CB4074329}"/>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EBB2827F-522C-0E5C-BB55-02BD9AC7BAF5}"/>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D23F5CF0-4C12-9C18-9BF5-DFBA213580F8}"/>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E91B5410-6674-48A5-20F3-DE603D423549}"/>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C5ADDBAC-C500-1F69-9BBF-C12D0420FAB6}"/>
              </a:ext>
            </a:extLst>
          </p:cNvPr>
          <p:cNvPicPr preferRelativeResize="0"/>
          <p:nvPr/>
        </p:nvPicPr>
        <p:blipFill rotWithShape="1">
          <a:blip r:embed="rId3"/>
          <a:srcRect/>
          <a:stretch/>
        </p:blipFill>
        <p:spPr>
          <a:xfrm>
            <a:off x="4749387" y="136738"/>
            <a:ext cx="278069" cy="278069"/>
          </a:xfrm>
          <a:prstGeom prst="rect">
            <a:avLst/>
          </a:prstGeom>
          <a:ln>
            <a:noFill/>
          </a:ln>
        </p:spPr>
      </p:pic>
      <p:pic>
        <p:nvPicPr>
          <p:cNvPr id="20" name="Google Shape;1244;p5">
            <a:extLst>
              <a:ext uri="{FF2B5EF4-FFF2-40B4-BE49-F238E27FC236}">
                <a16:creationId xmlns:a16="http://schemas.microsoft.com/office/drawing/2014/main" xmlns="" id="{E5E3F085-04AE-D64D-763B-659510321E5B}"/>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A93C3FA6-E16F-7EE6-0FFC-AABD08ED107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5E902B6B-3B07-2118-5AED-46B2D1F92135}"/>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FE05A305-B576-DC4B-46DE-104EB2B72142}"/>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F17A691C-9174-5ECC-9FDD-88ADADEB8248}"/>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sp>
        <p:nvSpPr>
          <p:cNvPr id="2" name="Rectangle : coins arrondis 1">
            <a:extLst>
              <a:ext uri="{FF2B5EF4-FFF2-40B4-BE49-F238E27FC236}">
                <a16:creationId xmlns:a16="http://schemas.microsoft.com/office/drawing/2014/main" xmlns="" id="{8B515590-6EB0-E2C5-DE21-7EB2193795F0}"/>
              </a:ext>
            </a:extLst>
          </p:cNvPr>
          <p:cNvSpPr/>
          <p:nvPr/>
        </p:nvSpPr>
        <p:spPr>
          <a:xfrm>
            <a:off x="338710" y="3866005"/>
            <a:ext cx="7696204" cy="6120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pic>
        <p:nvPicPr>
          <p:cNvPr id="9" name="Espace réservé pour une image  33">
            <a:extLst>
              <a:ext uri="{FF2B5EF4-FFF2-40B4-BE49-F238E27FC236}">
                <a16:creationId xmlns:a16="http://schemas.microsoft.com/office/drawing/2014/main" xmlns="" id="{CD936898-69A5-1CF5-8548-1C7059B0A0CE}"/>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sp>
        <p:nvSpPr>
          <p:cNvPr id="11" name="ZoneTexte 10">
            <a:extLst>
              <a:ext uri="{FF2B5EF4-FFF2-40B4-BE49-F238E27FC236}">
                <a16:creationId xmlns:a16="http://schemas.microsoft.com/office/drawing/2014/main" xmlns="" id="{00D1AC99-4D14-3DC1-787B-70177B463DA5}"/>
              </a:ext>
            </a:extLst>
          </p:cNvPr>
          <p:cNvSpPr txBox="1"/>
          <p:nvPr/>
        </p:nvSpPr>
        <p:spPr>
          <a:xfrm>
            <a:off x="418922" y="2304758"/>
            <a:ext cx="8386368" cy="4093428"/>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رِحْلَةٌ</a:t>
            </a:r>
            <a:r>
              <a:rPr kumimoji="0" lang="ar-MA" sz="4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إلى</a:t>
            </a:r>
            <a:r>
              <a:rPr kumimoji="0" lang="ar-MA" sz="4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anose="020B0604020202020204" pitchFamily="34" charset="0"/>
              </a:rPr>
              <a:t> </a:t>
            </a:r>
            <a:r>
              <a:rPr kumimoji="0" lang="ar-MA" sz="4400" b="1" i="0" u="none" strike="noStrike" kern="1200" cap="none" spc="0" normalizeH="0" baseline="0" noProof="0" dirty="0">
                <a:ln>
                  <a:noFill/>
                </a:ln>
                <a:solidFill>
                  <a:prstClr val="black">
                    <a:lumMod val="95000"/>
                    <a:lumOff val="5000"/>
                  </a:prstClr>
                </a:solidFill>
                <a:effectLst/>
                <a:uLnTx/>
                <a:uFillTx/>
                <a:latin typeface="Microsoft Uighur" panose="02000000000000000000" pitchFamily="2" charset="-78"/>
                <a:ea typeface="+mn-ea"/>
                <a:cs typeface="Microsoft Uighur" panose="02000000000000000000" pitchFamily="2" charset="-78"/>
              </a:rPr>
              <a:t>ﭐلْغابَةِ</a:t>
            </a:r>
          </a:p>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ذاتَ يَوْمٍ مِنْ أَيّامِ فَصْلِ </a:t>
            </a:r>
            <a:r>
              <a:rPr kumimoji="0" lang="ar-MA" sz="36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ﭐلرَّبيعِ</a:t>
            </a: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err="1">
                <a:ln>
                  <a:noFill/>
                </a:ln>
                <a:solidFill>
                  <a:srgbClr val="C00000"/>
                </a:solidFill>
                <a:effectLst/>
                <a:uLnTx/>
                <a:uFillTx/>
                <a:latin typeface="Microsoft Uighur" panose="02000000000000000000" pitchFamily="2" charset="-78"/>
                <a:ea typeface="+mn-ea"/>
                <a:cs typeface="Microsoft Uighur" panose="02000000000000000000" pitchFamily="2" charset="-78"/>
              </a:rPr>
              <a:t>ﭐلْجَميلَةِ</a:t>
            </a: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قَرَّرْتُ أَنْ أَسْتَكْشِفَ ﭐلْغابَةَ مَعَ صَديقي أَحْمَدَ. سِرْنا بَيْنَ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ﭐلْأَشْجارِ</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ﭐلْعالِيَةِ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وَنَحْنُ نَسْتَمْتِعُ بِأَصْواتِ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ﭐلْعَصافيرِ</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p>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r>
              <a:rPr lang="ar-MA" sz="3600" b="1" dirty="0">
                <a:solidFill>
                  <a:srgbClr val="C00000"/>
                </a:solidFill>
                <a:latin typeface="Microsoft Uighur" panose="02000000000000000000" pitchFamily="2" charset="-78"/>
                <a:cs typeface="Microsoft Uighur" panose="02000000000000000000" pitchFamily="2" charset="-78"/>
              </a:rPr>
              <a:t>فَجْأَةً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سَمِعْنا صَوْتاً غَريباً! تَوَقَّفْنا وﭐلْخَوْف يَتَمَلَّكُنا. </a:t>
            </a:r>
            <a:r>
              <a:rPr lang="ar-MA" sz="3600" b="1" dirty="0" err="1">
                <a:solidFill>
                  <a:srgbClr val="C00000"/>
                </a:solidFill>
                <a:latin typeface="Microsoft Uighur" panose="02000000000000000000" pitchFamily="2" charset="-78"/>
                <a:cs typeface="Microsoft Uighur" panose="02000000000000000000" pitchFamily="2" charset="-78"/>
              </a:rPr>
              <a:t>عِنْدَئِدٍ</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خَرَجَ أَرْنَبٌ صَغيرٌ </a:t>
            </a:r>
            <a:r>
              <a:rPr lang="ar-MA" sz="3600" b="1" dirty="0">
                <a:solidFill>
                  <a:srgbClr val="424D7C"/>
                </a:solidFill>
                <a:latin typeface="Microsoft Uighur" panose="02000000000000000000" pitchFamily="2" charset="-78"/>
                <a:cs typeface="Microsoft Uighur" panose="02000000000000000000" pitchFamily="2" charset="-78"/>
              </a:rPr>
              <a:t> خَلْفَ شَجَرَةٍ عَلى جانِبِ الطَّريقِ،</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فَفَزِعَ عِنْدَما لَمَحَنا وَفَرَّ هارِباً. ضَحِكْنا كَثيراً!</a:t>
            </a:r>
          </a:p>
          <a:p>
            <a:pPr marL="0" marR="0" lvl="0" indent="0" algn="just" defTabSz="457200" rtl="1" eaLnBrk="1" fontAlgn="auto" latinLnBrk="0" hangingPunct="1">
              <a:lnSpc>
                <a:spcPct val="100000"/>
              </a:lnSpc>
              <a:spcBef>
                <a:spcPts val="0"/>
              </a:spcBef>
              <a:spcAft>
                <a:spcPts val="0"/>
              </a:spcAft>
              <a:buClrTx/>
              <a:buSzTx/>
              <a:buFontTx/>
              <a:buNone/>
              <a:tabLst/>
              <a:defRPr/>
            </a:pPr>
            <a:r>
              <a:rPr lang="ar-MA" sz="3600" b="1" dirty="0">
                <a:solidFill>
                  <a:srgbClr val="C00000"/>
                </a:solidFill>
                <a:latin typeface="Microsoft Uighur" panose="02000000000000000000" pitchFamily="2" charset="-78"/>
                <a:cs typeface="Microsoft Uighur" panose="02000000000000000000" pitchFamily="2" charset="-78"/>
              </a:rPr>
              <a:t>بَعْدَ ذَلِكَ</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وَجَدْنا جَدْوَلاً بِماءٍ صافٍ حيث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ﭐسْتَرَحْنا</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قَليلاً.</a:t>
            </a:r>
          </a:p>
          <a:p>
            <a:pPr marL="0" marR="0" lvl="0" indent="0" algn="just" defTabSz="457200" rtl="1" eaLnBrk="1" fontAlgn="auto" latinLnBrk="0" hangingPunct="1">
              <a:lnSpc>
                <a:spcPct val="100000"/>
              </a:lnSpc>
              <a:spcBef>
                <a:spcPts val="0"/>
              </a:spcBef>
              <a:spcAft>
                <a:spcPts val="0"/>
              </a:spcAft>
              <a:buClrTx/>
              <a:buSzTx/>
              <a:buFontTx/>
              <a:buNone/>
              <a:tabLst/>
              <a:defRPr/>
            </a:pPr>
            <a:r>
              <a:rPr lang="ar-MA" sz="3600" b="1" dirty="0">
                <a:solidFill>
                  <a:srgbClr val="C00000"/>
                </a:solidFill>
                <a:latin typeface="Microsoft Uighur" panose="02000000000000000000" pitchFamily="2" charset="-78"/>
                <a:cs typeface="Microsoft Uighur" panose="02000000000000000000" pitchFamily="2" charset="-78"/>
              </a:rPr>
              <a:t>في </a:t>
            </a:r>
            <a:r>
              <a:rPr lang="ar-MA" sz="3600" b="1" dirty="0" err="1">
                <a:solidFill>
                  <a:srgbClr val="C00000"/>
                </a:solidFill>
                <a:latin typeface="Microsoft Uighur" panose="02000000000000000000" pitchFamily="2" charset="-78"/>
                <a:cs typeface="Microsoft Uighur" panose="02000000000000000000" pitchFamily="2" charset="-78"/>
              </a:rPr>
              <a:t>ﭐلْأَخيرِ</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عُدْنا إِلى </a:t>
            </a:r>
            <a:r>
              <a:rPr kumimoji="0" lang="ar-MA" sz="3600" b="1" i="0" u="none" strike="noStrike" kern="1200" cap="none" spc="0" normalizeH="0" baseline="0" noProof="0" dirty="0" err="1">
                <a:ln>
                  <a:noFill/>
                </a:ln>
                <a:solidFill>
                  <a:srgbClr val="424D7C"/>
                </a:solidFill>
                <a:effectLst/>
                <a:uLnTx/>
                <a:uFillTx/>
                <a:latin typeface="Microsoft Uighur" panose="02000000000000000000" pitchFamily="2" charset="-78"/>
                <a:ea typeface="+mn-ea"/>
                <a:cs typeface="Microsoft Uighur" panose="02000000000000000000" pitchFamily="2" charset="-78"/>
              </a:rPr>
              <a:t>ﭐلقَرْيَةِ</a:t>
            </a:r>
            <a:r>
              <a:rPr kumimoji="0" lang="a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بِذِكْرَياتٍ جَميلَةٍ.</a:t>
            </a:r>
            <a:endParaRPr kumimoji="0" lang="fr-MA" sz="36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119270447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35C8FD-8A45-FA37-9EAB-5A4E9DD7E6B7}"/>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xmlns="" id="{1A3979C3-D8EB-84F0-FD65-621F36958920}"/>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4"/>
            <a:ext cx="7789894" cy="2921038"/>
          </a:xfrm>
          <a:prstGeom prst="rect">
            <a:avLst/>
          </a:prstGeom>
        </p:spPr>
      </p:pic>
      <p:pic>
        <p:nvPicPr>
          <p:cNvPr id="31" name="Image 30">
            <a:extLst>
              <a:ext uri="{FF2B5EF4-FFF2-40B4-BE49-F238E27FC236}">
                <a16:creationId xmlns:a16="http://schemas.microsoft.com/office/drawing/2014/main" xmlns="" id="{D6AF240B-FE29-653B-0F61-D8D1ECCD29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
        <p:nvSpPr>
          <p:cNvPr id="10" name="Titre 3">
            <a:extLst>
              <a:ext uri="{FF2B5EF4-FFF2-40B4-BE49-F238E27FC236}">
                <a16:creationId xmlns:a16="http://schemas.microsoft.com/office/drawing/2014/main" xmlns="" id="{95B05E15-C569-A7F1-0540-C39C73F08231}"/>
              </a:ext>
            </a:extLst>
          </p:cNvPr>
          <p:cNvSpPr txBox="1">
            <a:spLocks/>
          </p:cNvSpPr>
          <p:nvPr/>
        </p:nvSpPr>
        <p:spPr>
          <a:xfrm>
            <a:off x="628650" y="812399"/>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Microsoft Uighur" panose="02000000000000000000" pitchFamily="2" charset="-78"/>
                <a:ea typeface="+mj-ea"/>
                <a:cs typeface="Microsoft Uighur" panose="02000000000000000000" pitchFamily="2" charset="-78"/>
              </a:defRPr>
            </a:lvl1pPr>
          </a:lstStyle>
          <a:p>
            <a:pPr>
              <a:lnSpc>
                <a:spcPct val="100000"/>
              </a:lnSpc>
              <a:spcBef>
                <a:spcPts val="0"/>
              </a:spcBef>
              <a:defRPr/>
            </a:pPr>
            <a:r>
              <a:rPr lang="ar-MA" dirty="0">
                <a:solidFill>
                  <a:srgbClr val="424D7B"/>
                </a:solidFill>
              </a:rPr>
              <a:t>تحدث</a:t>
            </a:r>
          </a:p>
        </p:txBody>
      </p:sp>
      <p:sp>
        <p:nvSpPr>
          <p:cNvPr id="11" name="Espace réservé du texte 5">
            <a:extLst>
              <a:ext uri="{FF2B5EF4-FFF2-40B4-BE49-F238E27FC236}">
                <a16:creationId xmlns:a16="http://schemas.microsoft.com/office/drawing/2014/main" xmlns="" id="{0ED4AF47-8B98-B047-469F-EAFB487702EF}"/>
              </a:ext>
            </a:extLst>
          </p:cNvPr>
          <p:cNvSpPr txBox="1">
            <a:spLocks/>
          </p:cNvSpPr>
          <p:nvPr/>
        </p:nvSpPr>
        <p:spPr>
          <a:xfrm>
            <a:off x="2683013" y="2804437"/>
            <a:ext cx="4500000" cy="540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24D7B"/>
              </a:buClr>
              <a:buFont typeface="Wingdings" panose="05000000000000000000" pitchFamily="2" charset="2"/>
              <a:buChar char="l"/>
            </a:pPr>
            <a:r>
              <a:rPr lang="ar-MA" sz="2400" b="1" dirty="0">
                <a:solidFill>
                  <a:srgbClr val="424D7B"/>
                </a:solidFill>
                <a:cs typeface="Microsoft Uighur" panose="02000000000000000000" pitchFamily="2" charset="-78"/>
              </a:rPr>
              <a:t>تقويم المكتسبات</a:t>
            </a:r>
          </a:p>
        </p:txBody>
      </p:sp>
      <p:sp>
        <p:nvSpPr>
          <p:cNvPr id="15" name="ZoneTexte 14">
            <a:extLst>
              <a:ext uri="{FF2B5EF4-FFF2-40B4-BE49-F238E27FC236}">
                <a16:creationId xmlns:a16="http://schemas.microsoft.com/office/drawing/2014/main" xmlns="" id="{F5C6CD46-F773-6FA8-F41A-437652E68D23}"/>
              </a:ext>
            </a:extLst>
          </p:cNvPr>
          <p:cNvSpPr txBox="1"/>
          <p:nvPr/>
        </p:nvSpPr>
        <p:spPr>
          <a:xfrm>
            <a:off x="3153748" y="1771950"/>
            <a:ext cx="3945140" cy="523220"/>
          </a:xfrm>
          <a:prstGeom prst="rect">
            <a:avLst/>
          </a:prstGeom>
          <a:noFill/>
        </p:spPr>
        <p:txBody>
          <a:bodyPr wrap="square">
            <a:spAutoFit/>
          </a:bodyPr>
          <a:lstStyle/>
          <a:p>
            <a:pPr algn="r">
              <a:lnSpc>
                <a:spcPct val="100000"/>
              </a:lnSpc>
              <a:spcBef>
                <a:spcPts val="0"/>
              </a:spcBef>
              <a:defRPr/>
            </a:pPr>
            <a:r>
              <a:rPr lang="ar-MA" sz="2800" b="1" dirty="0">
                <a:solidFill>
                  <a:srgbClr val="424D7B"/>
                </a:solidFill>
                <a:latin typeface="Microsoft Uighur" panose="02000000000000000000" pitchFamily="2" charset="-78"/>
                <a:cs typeface="Microsoft Uighur" panose="02000000000000000000" pitchFamily="2" charset="-78"/>
              </a:rPr>
              <a:t>أخذ الكلمة</a:t>
            </a:r>
          </a:p>
        </p:txBody>
      </p:sp>
      <p:pic>
        <p:nvPicPr>
          <p:cNvPr id="4" name="Image 3">
            <a:extLst>
              <a:ext uri="{FF2B5EF4-FFF2-40B4-BE49-F238E27FC236}">
                <a16:creationId xmlns:a16="http://schemas.microsoft.com/office/drawing/2014/main" xmlns="" id="{7ACCD5D2-6C37-CD30-7E31-60D24D15AC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617" y="1532399"/>
            <a:ext cx="633738" cy="729557"/>
          </a:xfrm>
          <a:prstGeom prst="rect">
            <a:avLst/>
          </a:prstGeom>
        </p:spPr>
      </p:pic>
      <p:pic>
        <p:nvPicPr>
          <p:cNvPr id="5" name="Google Shape;1246;p5">
            <a:extLst>
              <a:ext uri="{FF2B5EF4-FFF2-40B4-BE49-F238E27FC236}">
                <a16:creationId xmlns:a16="http://schemas.microsoft.com/office/drawing/2014/main" xmlns="" id="{47F7E949-2FBE-2CC7-AC62-EEC95124744E}"/>
              </a:ext>
            </a:extLst>
          </p:cNvPr>
          <p:cNvPicPr preferRelativeResize="0"/>
          <p:nvPr/>
        </p:nvPicPr>
        <p:blipFill rotWithShape="1">
          <a:blip r:embed="rId5"/>
          <a:srcRect/>
          <a:stretch/>
        </p:blipFill>
        <p:spPr>
          <a:xfrm>
            <a:off x="5051674" y="1030773"/>
            <a:ext cx="388074" cy="389689"/>
          </a:xfrm>
          <a:prstGeom prst="rect">
            <a:avLst/>
          </a:prstGeom>
          <a:ln>
            <a:noFill/>
          </a:ln>
        </p:spPr>
      </p:pic>
    </p:spTree>
    <p:extLst>
      <p:ext uri="{BB962C8B-B14F-4D97-AF65-F5344CB8AC3E}">
        <p14:creationId xmlns:p14="http://schemas.microsoft.com/office/powerpoint/2010/main" val="3021548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80C846-26F9-C78A-AB0A-22233CCAE6C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D01ECC3A-D42A-481E-1123-0A93D647163B}"/>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سنتذكر أحداث نص  سبق أن درستموه.</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759BF038-B9A2-24DA-6D20-C5112E9E97AC}"/>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B4AFF62A-BEEB-46F9-63EC-AA25A47B9125}"/>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8FB84AEC-D646-2F50-C3A9-6D31BE9CEEB3}"/>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000" b="1" dirty="0">
                <a:solidFill>
                  <a:srgbClr val="555F87"/>
                </a:solidFill>
                <a:latin typeface="Microsoft Uighur" panose="02000000000000000000" pitchFamily="2" charset="-78"/>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686E2AC5-AA79-3BD7-C6E0-D4447B142E88}"/>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66688ABD-558A-2E03-C16A-0F9BD93268E0}"/>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7573CF69-C456-AA56-4BF4-91486DDD73BF}"/>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C6DC9AB0-53E4-35AE-060E-3C19BE52FD0A}"/>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2972C2AC-056A-6523-60AE-337A3CBA8D9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FEF4A8B4-2346-7DB9-06C7-AEA1BCF92031}"/>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C5A90BAB-B40F-C995-6988-F20B104F20BD}"/>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F410526D-CDC9-3E0A-4FF6-CDE86B028407}"/>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1" name="Espace réservé pour une image  5">
            <a:extLst>
              <a:ext uri="{FF2B5EF4-FFF2-40B4-BE49-F238E27FC236}">
                <a16:creationId xmlns:a16="http://schemas.microsoft.com/office/drawing/2014/main" xmlns="" id="{A16A9B43-B1CA-4D48-33EE-D4E26BB4C92E}"/>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3" name="Image 12">
            <a:extLst>
              <a:ext uri="{FF2B5EF4-FFF2-40B4-BE49-F238E27FC236}">
                <a16:creationId xmlns:a16="http://schemas.microsoft.com/office/drawing/2014/main" xmlns="" id="{578A6E2A-7875-E2D3-17AD-9081C8438E1C}"/>
              </a:ext>
            </a:extLst>
          </p:cNvPr>
          <p:cNvPicPr>
            <a:picLocks noChangeAspect="1"/>
          </p:cNvPicPr>
          <p:nvPr/>
        </p:nvPicPr>
        <p:blipFill>
          <a:blip r:embed="rId8"/>
          <a:stretch>
            <a:fillRect/>
          </a:stretch>
        </p:blipFill>
        <p:spPr>
          <a:xfrm>
            <a:off x="935111" y="2128818"/>
            <a:ext cx="7273777" cy="3979655"/>
          </a:xfrm>
          <a:prstGeom prst="rect">
            <a:avLst/>
          </a:prstGeom>
        </p:spPr>
      </p:pic>
    </p:spTree>
    <p:extLst>
      <p:ext uri="{BB962C8B-B14F-4D97-AF65-F5344CB8AC3E}">
        <p14:creationId xmlns:p14="http://schemas.microsoft.com/office/powerpoint/2010/main" val="421142822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E94E61F-3FB9-70B9-3CE8-CED7F6D75AE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7D38E76D-09E8-6B36-883F-F529569E85FA}"/>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يتذكر عنوان النص؟  ما اسم هذا الشاب؟  ما حكايته؟</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D09A0B60-4E7B-81DC-8D69-3D28AB94FA3A}"/>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D4DC083A-7155-6A93-D828-AECC8059D28B}"/>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584FB347-9232-26EE-CE65-F2E43BBF68DE}"/>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496DD644-20E3-9B34-393A-7D45FDE88162}"/>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006F3E4A-8406-EA5B-B0B0-35C9CA946AF4}"/>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F777EBC2-B5EF-C4B7-837B-0E929CAD9487}"/>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9DF0AA37-2DE6-FA11-AE4A-2CFD119D64BD}"/>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C548FF2A-456B-EB93-17CA-7CE184EB343A}"/>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34A328C4-40C9-95F5-4BF6-76AA15919404}"/>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D95DA1DA-0BCC-4D5C-0588-120E710F0C44}"/>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3E2DDE2B-A41C-6607-9592-021EEA46AB62}"/>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1" name="Espace réservé pour une image  5">
            <a:extLst>
              <a:ext uri="{FF2B5EF4-FFF2-40B4-BE49-F238E27FC236}">
                <a16:creationId xmlns:a16="http://schemas.microsoft.com/office/drawing/2014/main" xmlns="" id="{AFBB69F5-AA11-F913-2657-A7F355A2E662}"/>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3" name="Image 12">
            <a:extLst>
              <a:ext uri="{FF2B5EF4-FFF2-40B4-BE49-F238E27FC236}">
                <a16:creationId xmlns:a16="http://schemas.microsoft.com/office/drawing/2014/main" xmlns="" id="{155DB9A2-B38E-5700-D6E9-ACA9D1A60839}"/>
              </a:ext>
            </a:extLst>
          </p:cNvPr>
          <p:cNvPicPr>
            <a:picLocks noChangeAspect="1"/>
          </p:cNvPicPr>
          <p:nvPr/>
        </p:nvPicPr>
        <p:blipFill>
          <a:blip r:embed="rId8"/>
          <a:stretch>
            <a:fillRect/>
          </a:stretch>
        </p:blipFill>
        <p:spPr>
          <a:xfrm>
            <a:off x="935111" y="2128818"/>
            <a:ext cx="7273777" cy="3979655"/>
          </a:xfrm>
          <a:prstGeom prst="rect">
            <a:avLst/>
          </a:prstGeom>
        </p:spPr>
      </p:pic>
    </p:spTree>
    <p:extLst>
      <p:ext uri="{BB962C8B-B14F-4D97-AF65-F5344CB8AC3E}">
        <p14:creationId xmlns:p14="http://schemas.microsoft.com/office/powerpoint/2010/main" val="285338231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4BD45D8-2270-E9F3-AB7F-115A3AB36D83}"/>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C9C6C7DE-E60E-AECC-6397-866AF99CA9A9}"/>
              </a:ext>
            </a:extLst>
          </p:cNvPr>
          <p:cNvSpPr>
            <a:spLocks noGrp="1"/>
          </p:cNvSpPr>
          <p:nvPr>
            <p:ph type="title"/>
          </p:nvPr>
        </p:nvSpPr>
        <p:spPr>
          <a:xfrm>
            <a:off x="619331" y="827874"/>
            <a:ext cx="6840000" cy="612000"/>
          </a:xfrm>
        </p:spPr>
        <p:txBody>
          <a:bodyPr>
            <a:normAutofit fontScale="90000"/>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الآن سنمر لتحدي الطلاقة. سأسحب 5 بطاقات تحمل أسماء 5 متعلمين.  سأنادي على المتعلم الأول ليقرأ النص بطلاقة.</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BB69FB5C-0191-880A-7341-03227D4BE8B3}"/>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A140208C-C503-194D-E3AC-67992F1426F8}"/>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92D62636-4FA7-1EE4-40B4-E1C1099B1159}"/>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C1BC2716-8782-8B3D-33BC-BE1C9A80BA3F}"/>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50DCA49D-DA0A-AE58-B300-0981DDD289B0}"/>
              </a:ext>
            </a:extLst>
          </p:cNvPr>
          <p:cNvPicPr preferRelativeResize="0"/>
          <p:nvPr/>
        </p:nvPicPr>
        <p:blipFill rotWithShape="1">
          <a:blip r:embed="rId4">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9A14E44B-F24B-049B-5449-DB862A5481A6}"/>
              </a:ext>
            </a:extLst>
          </p:cNvPr>
          <p:cNvPicPr preferRelativeResize="0"/>
          <p:nvPr/>
        </p:nvPicPr>
        <p:blipFill rotWithShape="1">
          <a:blip r:embed="rId5">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BC240464-EBD7-E987-08A4-7F059ED886C1}"/>
              </a:ext>
            </a:extLst>
          </p:cNvPr>
          <p:cNvPicPr preferRelativeResize="0"/>
          <p:nvPr/>
        </p:nvPicPr>
        <p:blipFill rotWithShape="1">
          <a:blip r:embed="rId6">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21289FC0-9A21-03E7-9789-759664CF00E0}"/>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686417" y="136738"/>
            <a:ext cx="278069" cy="278069"/>
          </a:xfrm>
          <a:prstGeom prst="rect">
            <a:avLst/>
          </a:prstGeom>
          <a:ln>
            <a:noFill/>
          </a:ln>
        </p:spPr>
      </p:pic>
      <p:sp>
        <p:nvSpPr>
          <p:cNvPr id="3" name="Rectangle 2">
            <a:extLst>
              <a:ext uri="{FF2B5EF4-FFF2-40B4-BE49-F238E27FC236}">
                <a16:creationId xmlns:a16="http://schemas.microsoft.com/office/drawing/2014/main" xmlns="" id="{006FAE50-EC68-EA1F-DB0C-DF26DF5AA5A1}"/>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453694D8-BB56-505B-7AA4-CFB40EDD529F}"/>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E8FAFD82-53AD-F27A-E184-0A202E25241B}"/>
              </a:ext>
            </a:extLst>
          </p:cNvPr>
          <p:cNvPicPr preferRelativeResize="0"/>
          <p:nvPr/>
        </p:nvPicPr>
        <p:blipFill rotWithShape="1">
          <a:blip r:embed="rId8">
            <a:alphaModFix amt="20000"/>
          </a:blip>
          <a:srcRect/>
          <a:stretch/>
        </p:blipFill>
        <p:spPr>
          <a:xfrm>
            <a:off x="2010102" y="153931"/>
            <a:ext cx="278069" cy="278069"/>
          </a:xfrm>
          <a:prstGeom prst="rect">
            <a:avLst/>
          </a:prstGeom>
          <a:noFill/>
          <a:ln>
            <a:noFill/>
          </a:ln>
        </p:spPr>
      </p:pic>
      <p:pic>
        <p:nvPicPr>
          <p:cNvPr id="2" name="Espace réservé pour une image  5">
            <a:extLst>
              <a:ext uri="{FF2B5EF4-FFF2-40B4-BE49-F238E27FC236}">
                <a16:creationId xmlns:a16="http://schemas.microsoft.com/office/drawing/2014/main" xmlns="" id="{F0F08DE2-F8D0-28DF-85D8-E3AD220573C7}"/>
              </a:ext>
            </a:extLst>
          </p:cNvPr>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6" name="Joyful_Prize_Celebration_Animation">
            <a:hlinkClick r:id="" action="ppaction://media"/>
            <a:extLst>
              <a:ext uri="{FF2B5EF4-FFF2-40B4-BE49-F238E27FC236}">
                <a16:creationId xmlns:a16="http://schemas.microsoft.com/office/drawing/2014/main" xmlns="" id="{8A607491-AC11-0348-56DB-5C5F07A4664D}"/>
              </a:ext>
            </a:extLst>
          </p:cNvPr>
          <p:cNvPicPr>
            <a:picLocks noChangeAspect="1"/>
          </p:cNvPicPr>
          <p:nvPr>
            <a:videoFile r:link="rId2"/>
            <p:extLst>
              <p:ext uri="{DAA4B4D4-6D71-4841-9C94-3DE7FCFB9230}">
                <p14:media xmlns:p14="http://schemas.microsoft.com/office/powerpoint/2010/main" r:embed="rId1"/>
              </p:ext>
            </p:extLst>
          </p:nvPr>
        </p:nvPicPr>
        <p:blipFill>
          <a:blip r:embed="rId10"/>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81025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00B4367-C491-1C15-D33A-C60955E6412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3A39EB3D-A080-6706-23D3-D670CA9B365D}"/>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منكم يعيد ما جاء في النص اعتمادا على التصميم التالي.</a:t>
            </a:r>
          </a:p>
        </p:txBody>
      </p:sp>
      <p:sp>
        <p:nvSpPr>
          <p:cNvPr id="10" name="Rectangle : coins arrondis 9">
            <a:extLst>
              <a:ext uri="{FF2B5EF4-FFF2-40B4-BE49-F238E27FC236}">
                <a16:creationId xmlns:a16="http://schemas.microsoft.com/office/drawing/2014/main" xmlns="" id="{1C013998-D5CE-3656-C212-E9BF6DA00696}"/>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A4F0D6FD-249C-38F4-1A9B-DCEABFCD73A2}"/>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8C2B304D-D2D2-461F-9FE0-FD50FBF89A30}"/>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2724A183-5262-1F61-78CD-CEEF5BAA9110}"/>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8B897F0C-0160-2EE2-A864-F3EBF2590D35}"/>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E4203282-BD0F-7682-B59B-068FF079306C}"/>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4A4F1070-181A-AE88-BB22-BC4C4E789202}"/>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C7A7A1A9-1C08-7D52-5B5D-4DAE774957D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FB136075-A338-633A-0C5E-F585363AA84A}"/>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F2E22279-37E1-5949-0660-F1D467C7B0DE}"/>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1FB3E3E1-A80B-3714-32B8-540AD2B0B345}"/>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3" name="Espace réservé pour une image  5">
            <a:extLst>
              <a:ext uri="{FF2B5EF4-FFF2-40B4-BE49-F238E27FC236}">
                <a16:creationId xmlns:a16="http://schemas.microsoft.com/office/drawing/2014/main" xmlns="" id="{634A5960-FBA8-1E6A-5BCF-A94EFD366C09}"/>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2" name="Image 1">
            <a:extLst>
              <a:ext uri="{FF2B5EF4-FFF2-40B4-BE49-F238E27FC236}">
                <a16:creationId xmlns:a16="http://schemas.microsoft.com/office/drawing/2014/main" xmlns="" id="{FAA88E55-6817-6891-C030-FD2A2029FFB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00136" y="1947836"/>
            <a:ext cx="8343728" cy="4382864"/>
          </a:xfrm>
          <a:prstGeom prst="rect">
            <a:avLst/>
          </a:prstGeom>
        </p:spPr>
      </p:pic>
    </p:spTree>
    <p:extLst>
      <p:ext uri="{BB962C8B-B14F-4D97-AF65-F5344CB8AC3E}">
        <p14:creationId xmlns:p14="http://schemas.microsoft.com/office/powerpoint/2010/main" val="281337626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BF6161F-3B94-DE6A-1FB8-4025DE7CFD0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CB24375A-9B90-792B-BC4B-BBE1A9F547FC}"/>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منكم يعيد ما جاء في النص بأسلوبه الخاص؟</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7132C37B-5B4A-0A79-3253-269CD57D1671}"/>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1919D00F-2915-F70D-48BC-77136438C5CB}"/>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05C17613-D3C4-ED5D-3417-24904D2CAAF1}"/>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7B80DBB8-5C4E-C74B-831D-35890B63458C}"/>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E990FEF0-29B4-5EB4-9BC6-B52BB12FAEE3}"/>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91120B80-A103-186A-8A72-CDC15811BA05}"/>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018AF9F8-1F91-AA0C-9834-4E624B48D278}"/>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FE1DF61D-521C-CFCD-C228-9AD29C7A812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748E8223-2EDA-61CC-80B7-173AE4D40801}"/>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CA73FF2B-705C-B08C-270D-048624B40712}"/>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9FE814CC-92FE-E2DA-611F-5AF358F54328}"/>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1" name="Espace réservé pour une image  5">
            <a:extLst>
              <a:ext uri="{FF2B5EF4-FFF2-40B4-BE49-F238E27FC236}">
                <a16:creationId xmlns:a16="http://schemas.microsoft.com/office/drawing/2014/main" xmlns="" id="{30F1DC52-F83F-129C-D356-ADC41BF6BA58}"/>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3" name="Image 12">
            <a:extLst>
              <a:ext uri="{FF2B5EF4-FFF2-40B4-BE49-F238E27FC236}">
                <a16:creationId xmlns:a16="http://schemas.microsoft.com/office/drawing/2014/main" xmlns="" id="{BF69A06A-E1A3-BA53-5CA1-FA5544FC9A14}"/>
              </a:ext>
            </a:extLst>
          </p:cNvPr>
          <p:cNvPicPr>
            <a:picLocks noChangeAspect="1"/>
          </p:cNvPicPr>
          <p:nvPr/>
        </p:nvPicPr>
        <p:blipFill>
          <a:blip r:embed="rId8"/>
          <a:stretch>
            <a:fillRect/>
          </a:stretch>
        </p:blipFill>
        <p:spPr>
          <a:xfrm>
            <a:off x="935111" y="2128818"/>
            <a:ext cx="7273777" cy="3979655"/>
          </a:xfrm>
          <a:prstGeom prst="rect">
            <a:avLst/>
          </a:prstGeom>
        </p:spPr>
      </p:pic>
    </p:spTree>
    <p:extLst>
      <p:ext uri="{BB962C8B-B14F-4D97-AF65-F5344CB8AC3E}">
        <p14:creationId xmlns:p14="http://schemas.microsoft.com/office/powerpoint/2010/main" val="188049972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28FD1DD-9F89-0113-7B05-A53C458B0E4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A6053298-6893-F549-B5D7-FFB9C78D71C2}"/>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لو صادفتم أشخاصا مثل كيماني، كيف يمكنكم مساعدتهم على الاندماج؟</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C7A72835-81B5-EFF9-611C-CAA5FDE71178}"/>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C6CBBCC3-A5FD-049F-F10D-103FE157EFA7}"/>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A115AB22-EE18-B587-CBAC-4E5A54221275}"/>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34966DB2-B68B-3F49-8770-8538A4EF07B9}"/>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558F420B-1EA5-E258-64EE-AA61C896BE2A}"/>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3B077F24-0B86-5BA4-FD03-C1E0628B9F76}"/>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13A330CC-72C4-4ADD-E145-E2384889D33D}"/>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F48A9D06-DB76-F56E-1DE1-0C1E40BB444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3555414B-8CEE-D600-9D25-B6837BC8B8F3}"/>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C3CF48CB-84C6-5400-F1DF-265C313ED564}"/>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A29AD9FF-ED8B-01A6-FAC3-E12D19A71F95}"/>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1" name="Espace réservé pour une image  5">
            <a:extLst>
              <a:ext uri="{FF2B5EF4-FFF2-40B4-BE49-F238E27FC236}">
                <a16:creationId xmlns:a16="http://schemas.microsoft.com/office/drawing/2014/main" xmlns="" id="{30207C24-C564-1591-024A-76CF45FF21B5}"/>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13" name="Image 12">
            <a:extLst>
              <a:ext uri="{FF2B5EF4-FFF2-40B4-BE49-F238E27FC236}">
                <a16:creationId xmlns:a16="http://schemas.microsoft.com/office/drawing/2014/main" xmlns="" id="{F33DF7FF-3A71-97D0-6FC1-7B3A7898A0F1}"/>
              </a:ext>
            </a:extLst>
          </p:cNvPr>
          <p:cNvPicPr>
            <a:picLocks noChangeAspect="1"/>
          </p:cNvPicPr>
          <p:nvPr/>
        </p:nvPicPr>
        <p:blipFill>
          <a:blip r:embed="rId8"/>
          <a:stretch>
            <a:fillRect/>
          </a:stretch>
        </p:blipFill>
        <p:spPr>
          <a:xfrm>
            <a:off x="935111" y="2128818"/>
            <a:ext cx="7273777" cy="3979655"/>
          </a:xfrm>
          <a:prstGeom prst="rect">
            <a:avLst/>
          </a:prstGeom>
        </p:spPr>
      </p:pic>
    </p:spTree>
    <p:extLst>
      <p:ext uri="{BB962C8B-B14F-4D97-AF65-F5344CB8AC3E}">
        <p14:creationId xmlns:p14="http://schemas.microsoft.com/office/powerpoint/2010/main" val="96289575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E15CB31-554A-7CC6-29AA-3382D0473DD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FD0F26E9-0B6C-E309-F4B1-95E1488F0218}"/>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إليكم هذه الوضعية . من يقرأ؟</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A7CD2CF8-7BB3-8187-D2E0-12066FC32BAC}"/>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9FCD5645-0895-531E-679A-0F202D925ED5}"/>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AB4071BF-F1FA-FFA0-CDD6-104BD461F2DB}"/>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BC589518-197E-D769-710D-9660C997DA0E}"/>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9A18B406-E295-E982-C523-35DF7D2D1116}"/>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B6B7CF19-9F78-3F22-54A3-B5E878508B10}"/>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B8107A74-2592-7419-7DA3-07019D502BE6}"/>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B34378A8-EC3C-1407-70C3-D572F73B2F4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EBF8C5CF-F4AB-7BDA-E20B-D7234CA55953}"/>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025A048D-9E30-7C13-5378-4C25778D9DEA}"/>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E2581596-4775-4C3B-43B7-8ED57A8C932E}"/>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1" name="Espace réservé pour une image  5">
            <a:extLst>
              <a:ext uri="{FF2B5EF4-FFF2-40B4-BE49-F238E27FC236}">
                <a16:creationId xmlns:a16="http://schemas.microsoft.com/office/drawing/2014/main" xmlns="" id="{462CF307-7409-E62E-6BB4-47E69798ABD2}"/>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2" name="Rectangle : coins arrondis 1">
            <a:extLst>
              <a:ext uri="{FF2B5EF4-FFF2-40B4-BE49-F238E27FC236}">
                <a16:creationId xmlns:a16="http://schemas.microsoft.com/office/drawing/2014/main" xmlns="" id="{E2E20A9C-3C0F-7F30-A8A1-96B5E94B8965}"/>
              </a:ext>
            </a:extLst>
          </p:cNvPr>
          <p:cNvSpPr/>
          <p:nvPr/>
        </p:nvSpPr>
        <p:spPr>
          <a:xfrm>
            <a:off x="611754" y="1584325"/>
            <a:ext cx="8052577" cy="4786806"/>
          </a:xfrm>
          <a:prstGeom prst="roundRect">
            <a:avLst>
              <a:gd name="adj" fmla="val 6568"/>
            </a:avLst>
          </a:prstGeom>
          <a:noFill/>
          <a:ln w="19050" cap="flat" cmpd="sng" algn="ctr">
            <a:noFill/>
            <a:prstDash val="solid"/>
            <a:miter lim="800000"/>
          </a:ln>
          <a:effectLst/>
        </p:spPr>
        <p:txBody>
          <a:bodyPr spcFirstLastPara="1" wrap="square" lIns="91425" tIns="45700" rIns="91425" bIns="45700" anchor="t" anchorCtr="0">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تَعَرَّفْتَ في مَدْرَسَتِكَ عَلى طِفْلٍ مِنْ أَبْناءِ </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لْمُهاجِرينَ </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سْتَقَرَّ حَديثاً في حَيِّكُمْ.</a:t>
            </a:r>
          </a:p>
          <a:p>
            <a:pPr marL="0" marR="0" lvl="0" indent="0" algn="just" defTabSz="914400" rtl="1" eaLnBrk="1" fontAlgn="auto" latinLnBrk="0" hangingPunct="1">
              <a:lnSpc>
                <a:spcPct val="150000"/>
              </a:lnSpc>
              <a:spcBef>
                <a:spcPts val="0"/>
              </a:spcBef>
              <a:spcAft>
                <a:spcPts val="0"/>
              </a:spcAft>
              <a:buClrTx/>
              <a:buSzTx/>
              <a:buFontTx/>
              <a:buNone/>
              <a:tabLst/>
              <a:defRPr/>
            </a:pP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تَحَدَّثْ لِتُخْبِرَ زُمَلاءَكَ عَنِ </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لْمُساعَدَةِ</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لَّتي</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قَدَّمْتَها لَهُ لِمُساعَدَتِهِ عَلى </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لْاِنْدِماجِ</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في مُجْتَمَعِهِ </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48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لْجَديدِ</a:t>
            </a:r>
            <a:r>
              <a:rPr kumimoji="0" lang="a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a:t>
            </a:r>
            <a:endParaRPr kumimoji="0" lang="fr-MA" sz="48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195247119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987BD3-D1CD-F72C-B999-548E739EE6E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6F16027A-0777-0E32-8643-1AC6C7512B65}"/>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استعينوا بالمعجم الذي تدربتم عليه وتذكروا ما تعلمتموه للإجابة – عمل ثنائي</a:t>
            </a:r>
          </a:p>
        </p:txBody>
      </p:sp>
      <p:sp>
        <p:nvSpPr>
          <p:cNvPr id="10" name="Rectangle : coins arrondis 9">
            <a:extLst>
              <a:ext uri="{FF2B5EF4-FFF2-40B4-BE49-F238E27FC236}">
                <a16:creationId xmlns:a16="http://schemas.microsoft.com/office/drawing/2014/main" xmlns="" id="{A37CE048-EA10-A754-FD81-AF89F444A45F}"/>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CFF3D557-B105-2428-8486-6F0B5A4A4745}"/>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FF50410C-D0D9-E390-6740-0BE3A1D394FC}"/>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E9480704-B737-148F-A4D4-9E3A6E7FB8B8}"/>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F979E12C-9CAC-BCE1-6C08-FD73E8F56353}"/>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D4BBEA98-AC77-5394-866C-4BEDE29D3FDA}"/>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4640801D-2F64-FB2B-9155-DC0745C61921}"/>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0AB1431A-95BA-F931-8A93-A766500BCF9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6F10DFB6-E996-D42E-8063-7B54D8B3D4BD}"/>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B2274F6B-509C-49E7-C414-FA328B853B08}"/>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FA42F524-1660-3C31-4E40-E26EA02827A1}"/>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1" name="Espace réservé pour une image  5">
            <a:extLst>
              <a:ext uri="{FF2B5EF4-FFF2-40B4-BE49-F238E27FC236}">
                <a16:creationId xmlns:a16="http://schemas.microsoft.com/office/drawing/2014/main" xmlns="" id="{D7D3821C-9835-630F-3F3B-8B814B672126}"/>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2" name="Rectangle : coins arrondis 1">
            <a:extLst>
              <a:ext uri="{FF2B5EF4-FFF2-40B4-BE49-F238E27FC236}">
                <a16:creationId xmlns:a16="http://schemas.microsoft.com/office/drawing/2014/main" xmlns="" id="{B0AF20FD-149E-3236-6D30-8D1A80EAD2D3}"/>
              </a:ext>
            </a:extLst>
          </p:cNvPr>
          <p:cNvSpPr/>
          <p:nvPr/>
        </p:nvSpPr>
        <p:spPr>
          <a:xfrm>
            <a:off x="611754" y="1584325"/>
            <a:ext cx="8052577" cy="4786806"/>
          </a:xfrm>
          <a:prstGeom prst="roundRect">
            <a:avLst>
              <a:gd name="adj" fmla="val 6568"/>
            </a:avLst>
          </a:prstGeom>
          <a:noFill/>
          <a:ln w="19050" cap="flat" cmpd="sng" algn="ctr">
            <a:noFill/>
            <a:prstDash val="solid"/>
            <a:miter lim="800000"/>
          </a:ln>
          <a:effectLst/>
        </p:spPr>
        <p:txBody>
          <a:bodyPr spcFirstLastPara="1" wrap="square" lIns="91425" tIns="45700" rIns="91425" bIns="45700" anchor="t" anchorCtr="0">
            <a:spAutoFit/>
          </a:bodyPr>
          <a:lstStyle/>
          <a:p>
            <a:pPr lvl="0" algn="just" defTabSz="914400" rtl="1">
              <a:lnSpc>
                <a:spcPct val="150000"/>
              </a:lnSpc>
              <a:defRPr/>
            </a:pPr>
            <a:r>
              <a:rPr lang="ar-MA" sz="4800" b="1" kern="0" dirty="0">
                <a:solidFill>
                  <a:srgbClr val="424D7C"/>
                </a:solidFill>
                <a:latin typeface="Microsoft Uighur" panose="02000000000000000000" pitchFamily="2" charset="-78"/>
                <a:ea typeface="Calibri"/>
                <a:cs typeface="Microsoft Uighur" panose="02000000000000000000" pitchFamily="2" charset="-78"/>
              </a:rPr>
              <a:t>تَعَرَّفْتَ في مَدْرَسَتِكَ عَلى طِفْلٍ مِنْ أَبْناءِ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لْمُهاجِرينَ</a:t>
            </a:r>
            <a:r>
              <a:rPr lang="ar-MA" sz="4800" b="1" kern="0" dirty="0">
                <a:solidFill>
                  <a:srgbClr val="424D7C"/>
                </a:solidFill>
                <a:latin typeface="Microsoft Uighur" panose="02000000000000000000" pitchFamily="2" charset="-78"/>
                <a:ea typeface="Calibri"/>
                <a:cs typeface="Microsoft Uighur" panose="02000000000000000000" pitchFamily="2" charset="-78"/>
              </a:rPr>
              <a:t>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سْتَقَرَّ</a:t>
            </a:r>
            <a:r>
              <a:rPr lang="ar-MA" sz="4800" b="1" kern="0" dirty="0">
                <a:solidFill>
                  <a:srgbClr val="424D7C"/>
                </a:solidFill>
                <a:latin typeface="Microsoft Uighur" panose="02000000000000000000" pitchFamily="2" charset="-78"/>
                <a:ea typeface="Calibri"/>
                <a:cs typeface="Microsoft Uighur" panose="02000000000000000000" pitchFamily="2" charset="-78"/>
              </a:rPr>
              <a:t> حَديثاً في حَيِّكُمْ.</a:t>
            </a:r>
          </a:p>
          <a:p>
            <a:pPr lvl="0" algn="just" defTabSz="914400" rtl="1">
              <a:lnSpc>
                <a:spcPct val="150000"/>
              </a:lnSpc>
              <a:defRPr/>
            </a:pPr>
            <a:r>
              <a:rPr lang="ar-MA" sz="4800" b="1" kern="0" dirty="0">
                <a:solidFill>
                  <a:srgbClr val="424D7C"/>
                </a:solidFill>
                <a:latin typeface="Microsoft Uighur" panose="02000000000000000000" pitchFamily="2" charset="-78"/>
                <a:ea typeface="Calibri"/>
                <a:cs typeface="Microsoft Uighur" panose="02000000000000000000" pitchFamily="2" charset="-78"/>
              </a:rPr>
              <a:t>تَحَدَّثْ لِتُخْبِرَ زُمَلاءَكَ عَنِ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لْمُساعَدَةِ</a:t>
            </a:r>
            <a:r>
              <a:rPr lang="ar-MA" sz="4800" b="1" kern="0" dirty="0">
                <a:solidFill>
                  <a:srgbClr val="424D7C"/>
                </a:solidFill>
                <a:latin typeface="Microsoft Uighur" panose="02000000000000000000" pitchFamily="2" charset="-78"/>
                <a:ea typeface="Calibri"/>
                <a:cs typeface="Microsoft Uighur" panose="02000000000000000000" pitchFamily="2" charset="-78"/>
              </a:rPr>
              <a:t>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لَّتي</a:t>
            </a:r>
            <a:r>
              <a:rPr lang="ar-MA" sz="4800" b="1" kern="0" dirty="0">
                <a:solidFill>
                  <a:srgbClr val="424D7C"/>
                </a:solidFill>
                <a:latin typeface="Microsoft Uighur" panose="02000000000000000000" pitchFamily="2" charset="-78"/>
                <a:ea typeface="Calibri"/>
                <a:cs typeface="Microsoft Uighur" panose="02000000000000000000" pitchFamily="2" charset="-78"/>
              </a:rPr>
              <a:t> قَدَّمْتَها لَهُ لِمُساعَدَتِهِ عَلى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لْاِنْدِماجِ</a:t>
            </a:r>
            <a:r>
              <a:rPr lang="ar-MA" sz="4800" b="1" kern="0" dirty="0">
                <a:solidFill>
                  <a:srgbClr val="424D7C"/>
                </a:solidFill>
                <a:latin typeface="Microsoft Uighur" panose="02000000000000000000" pitchFamily="2" charset="-78"/>
                <a:ea typeface="Calibri"/>
                <a:cs typeface="Microsoft Uighur" panose="02000000000000000000" pitchFamily="2" charset="-78"/>
              </a:rPr>
              <a:t> في مُجْتَمَعِهِ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لْجَديدِ</a:t>
            </a:r>
            <a:r>
              <a:rPr lang="ar-MA" sz="4800" b="1" kern="0" dirty="0">
                <a:solidFill>
                  <a:srgbClr val="424D7C"/>
                </a:solidFill>
                <a:latin typeface="Microsoft Uighur" panose="02000000000000000000" pitchFamily="2" charset="-78"/>
                <a:ea typeface="Calibri"/>
                <a:cs typeface="Microsoft Uighur" panose="02000000000000000000" pitchFamily="2" charset="-78"/>
              </a:rPr>
              <a:t>.</a:t>
            </a:r>
            <a:endParaRPr lang="fr-MA" sz="4800" b="1" kern="0" dirty="0">
              <a:solidFill>
                <a:srgbClr val="424D7C"/>
              </a:solidFill>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7829534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F2E9E0-6221-EEF4-4348-C8E24C1D976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55CA2948-4B7A-762E-5856-73CF5326B249}"/>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سأمر بين الصفوف لمساعدتكم</a:t>
            </a:r>
          </a:p>
        </p:txBody>
      </p:sp>
      <p:sp>
        <p:nvSpPr>
          <p:cNvPr id="10" name="Rectangle : coins arrondis 9">
            <a:extLst>
              <a:ext uri="{FF2B5EF4-FFF2-40B4-BE49-F238E27FC236}">
                <a16:creationId xmlns:a16="http://schemas.microsoft.com/office/drawing/2014/main" xmlns="" id="{80344596-CE8B-36F0-B53A-A2BB6C584BEF}"/>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AF9F266F-9059-8BB8-52FA-2CD11BD0D603}"/>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1DA200F6-D8CE-2B47-84FA-A5F8393A09A2}"/>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D43C2A31-340B-D662-FF4C-3097001E9E67}"/>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29113877-56CB-B444-C0FB-3FB68F379199}"/>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31A9C257-7674-C962-A35F-FEDA422206BD}"/>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DA97BCC9-C551-65D9-663D-65BE5E933064}"/>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89AA8E1C-481F-215A-9CE9-318554A717B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893967F8-E0BC-AABD-DA0F-7AD7C82E1B22}"/>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3F3E58CD-C348-331A-6A40-34AB0C5389F7}"/>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862DA51A-22F0-D2A7-A4CC-AECBE54D94D7}"/>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11" name="Espace réservé pour une image  5">
            <a:extLst>
              <a:ext uri="{FF2B5EF4-FFF2-40B4-BE49-F238E27FC236}">
                <a16:creationId xmlns:a16="http://schemas.microsoft.com/office/drawing/2014/main" xmlns="" id="{5E3270D3-0BEF-A105-95C8-267FF4093E41}"/>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2" name="Rectangle : coins arrondis 1">
            <a:extLst>
              <a:ext uri="{FF2B5EF4-FFF2-40B4-BE49-F238E27FC236}">
                <a16:creationId xmlns:a16="http://schemas.microsoft.com/office/drawing/2014/main" xmlns="" id="{19594514-090C-FA22-6A54-1BF2FFF401C2}"/>
              </a:ext>
            </a:extLst>
          </p:cNvPr>
          <p:cNvSpPr/>
          <p:nvPr/>
        </p:nvSpPr>
        <p:spPr>
          <a:xfrm>
            <a:off x="611754" y="1584325"/>
            <a:ext cx="8052577" cy="4786806"/>
          </a:xfrm>
          <a:prstGeom prst="roundRect">
            <a:avLst>
              <a:gd name="adj" fmla="val 6568"/>
            </a:avLst>
          </a:prstGeom>
          <a:noFill/>
          <a:ln w="19050" cap="flat" cmpd="sng" algn="ctr">
            <a:noFill/>
            <a:prstDash val="solid"/>
            <a:miter lim="800000"/>
          </a:ln>
          <a:effectLst/>
        </p:spPr>
        <p:txBody>
          <a:bodyPr spcFirstLastPara="1" wrap="square" lIns="91425" tIns="45700" rIns="91425" bIns="45700" anchor="t" anchorCtr="0">
            <a:spAutoFit/>
          </a:bodyPr>
          <a:lstStyle/>
          <a:p>
            <a:pPr lvl="0" algn="just" defTabSz="914400" rtl="1">
              <a:lnSpc>
                <a:spcPct val="150000"/>
              </a:lnSpc>
              <a:defRPr/>
            </a:pPr>
            <a:r>
              <a:rPr lang="ar-MA" sz="4800" b="1" kern="0" dirty="0">
                <a:solidFill>
                  <a:srgbClr val="424D7C"/>
                </a:solidFill>
                <a:latin typeface="Microsoft Uighur" panose="02000000000000000000" pitchFamily="2" charset="-78"/>
                <a:ea typeface="Calibri"/>
                <a:cs typeface="Microsoft Uighur" panose="02000000000000000000" pitchFamily="2" charset="-78"/>
              </a:rPr>
              <a:t>تَعَرَّفْتَ في مَدْرَسَتِكَ عَلى طِفْلٍ مِنْ أَبْناءِ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لْمُهاجِرينَ</a:t>
            </a:r>
            <a:r>
              <a:rPr lang="ar-MA" sz="4800" b="1" kern="0" dirty="0">
                <a:solidFill>
                  <a:srgbClr val="424D7C"/>
                </a:solidFill>
                <a:latin typeface="Microsoft Uighur" panose="02000000000000000000" pitchFamily="2" charset="-78"/>
                <a:ea typeface="Calibri"/>
                <a:cs typeface="Microsoft Uighur" panose="02000000000000000000" pitchFamily="2" charset="-78"/>
              </a:rPr>
              <a:t>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سْتَقَرَّ</a:t>
            </a:r>
            <a:r>
              <a:rPr lang="ar-MA" sz="4800" b="1" kern="0" dirty="0">
                <a:solidFill>
                  <a:srgbClr val="424D7C"/>
                </a:solidFill>
                <a:latin typeface="Microsoft Uighur" panose="02000000000000000000" pitchFamily="2" charset="-78"/>
                <a:ea typeface="Calibri"/>
                <a:cs typeface="Microsoft Uighur" panose="02000000000000000000" pitchFamily="2" charset="-78"/>
              </a:rPr>
              <a:t> حَديثاً في حَيِّكُمْ.</a:t>
            </a:r>
          </a:p>
          <a:p>
            <a:pPr lvl="0" algn="just" defTabSz="914400" rtl="1">
              <a:lnSpc>
                <a:spcPct val="150000"/>
              </a:lnSpc>
              <a:defRPr/>
            </a:pPr>
            <a:r>
              <a:rPr lang="ar-MA" sz="4800" b="1" kern="0" dirty="0">
                <a:solidFill>
                  <a:srgbClr val="424D7C"/>
                </a:solidFill>
                <a:latin typeface="Microsoft Uighur" panose="02000000000000000000" pitchFamily="2" charset="-78"/>
                <a:ea typeface="Calibri"/>
                <a:cs typeface="Microsoft Uighur" panose="02000000000000000000" pitchFamily="2" charset="-78"/>
              </a:rPr>
              <a:t>تَحَدَّثْ لِتُخْبِرَ زُمَلاءَكَ عَنِ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لْمُساعَدَةِ</a:t>
            </a:r>
            <a:r>
              <a:rPr lang="ar-MA" sz="4800" b="1" kern="0" dirty="0">
                <a:solidFill>
                  <a:srgbClr val="424D7C"/>
                </a:solidFill>
                <a:latin typeface="Microsoft Uighur" panose="02000000000000000000" pitchFamily="2" charset="-78"/>
                <a:ea typeface="Calibri"/>
                <a:cs typeface="Microsoft Uighur" panose="02000000000000000000" pitchFamily="2" charset="-78"/>
              </a:rPr>
              <a:t>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لَّتي</a:t>
            </a:r>
            <a:r>
              <a:rPr lang="ar-MA" sz="4800" b="1" kern="0" dirty="0">
                <a:solidFill>
                  <a:srgbClr val="424D7C"/>
                </a:solidFill>
                <a:latin typeface="Microsoft Uighur" panose="02000000000000000000" pitchFamily="2" charset="-78"/>
                <a:ea typeface="Calibri"/>
                <a:cs typeface="Microsoft Uighur" panose="02000000000000000000" pitchFamily="2" charset="-78"/>
              </a:rPr>
              <a:t> قَدَّمْتَها لَهُ لِمُساعَدَتِهِ عَلى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لْاِنْدِماجِ</a:t>
            </a:r>
            <a:r>
              <a:rPr lang="ar-MA" sz="4800" b="1" kern="0" dirty="0">
                <a:solidFill>
                  <a:srgbClr val="424D7C"/>
                </a:solidFill>
                <a:latin typeface="Microsoft Uighur" panose="02000000000000000000" pitchFamily="2" charset="-78"/>
                <a:ea typeface="Calibri"/>
                <a:cs typeface="Microsoft Uighur" panose="02000000000000000000" pitchFamily="2" charset="-78"/>
              </a:rPr>
              <a:t> في مُجْتَمَعِهِ </a:t>
            </a:r>
            <a:r>
              <a:rPr lang="ar-MA" sz="4800" b="1" kern="0"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a:t>
            </a:r>
            <a:r>
              <a:rPr lang="ar-MA" sz="4800" b="1" kern="0" dirty="0" err="1">
                <a:solidFill>
                  <a:srgbClr val="424D7C"/>
                </a:solidFill>
                <a:latin typeface="Microsoft Uighur" panose="02000000000000000000" pitchFamily="2" charset="-78"/>
                <a:ea typeface="Calibri"/>
                <a:cs typeface="Microsoft Uighur" panose="02000000000000000000" pitchFamily="2" charset="-78"/>
              </a:rPr>
              <a:t>لْجَديدِ</a:t>
            </a:r>
            <a:r>
              <a:rPr lang="ar-MA" sz="4800" b="1" kern="0" dirty="0">
                <a:solidFill>
                  <a:srgbClr val="424D7C"/>
                </a:solidFill>
                <a:latin typeface="Microsoft Uighur" panose="02000000000000000000" pitchFamily="2" charset="-78"/>
                <a:ea typeface="Calibri"/>
                <a:cs typeface="Microsoft Uighur" panose="02000000000000000000" pitchFamily="2" charset="-78"/>
              </a:rPr>
              <a:t>.</a:t>
            </a:r>
            <a:endParaRPr lang="fr-MA" sz="4800" b="1" kern="0" dirty="0">
              <a:solidFill>
                <a:srgbClr val="424D7C"/>
              </a:solidFill>
              <a:latin typeface="Microsoft Uighur" panose="02000000000000000000" pitchFamily="2" charset="-78"/>
              <a:ea typeface="Calibri"/>
              <a:cs typeface="Microsoft Uighur" panose="02000000000000000000" pitchFamily="2" charset="-78"/>
            </a:endParaRPr>
          </a:p>
        </p:txBody>
      </p:sp>
    </p:spTree>
    <p:extLst>
      <p:ext uri="{BB962C8B-B14F-4D97-AF65-F5344CB8AC3E}">
        <p14:creationId xmlns:p14="http://schemas.microsoft.com/office/powerpoint/2010/main" val="163432376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730489-83B4-4C24-B08D-535D1D4627F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DBD586CE-F3BA-270D-FDA6-4993D23FD6FE}"/>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الآن سيقوم كل  ثنائي لتقديم إنجازه شفويا.</a:t>
            </a:r>
            <a:endParaRPr lang="fr-FR" sz="2400" i="1"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D6EECF2D-BC2E-8195-5E7B-51FE8D7A9607}"/>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64F1ED3D-BCC2-42DA-997A-B4DF1B31D543}"/>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0C149F64-4311-57D7-1EB4-408D7328A7EC}"/>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CF4DCE45-7B28-74C2-3546-22F8228F20D7}"/>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F8776AD1-DF69-4EAD-0AAE-3C8CB9961C8D}"/>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96435F61-3944-8EF1-9026-6538E521B842}"/>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9D8CDBE2-E4EA-9CDC-8F3D-985370C98B2C}"/>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71069D00-5CDD-5D38-23CD-7882ABAFE4F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pic>
        <p:nvPicPr>
          <p:cNvPr id="9" name="Espace réservé pour une image  8">
            <a:extLst>
              <a:ext uri="{FF2B5EF4-FFF2-40B4-BE49-F238E27FC236}">
                <a16:creationId xmlns:a16="http://schemas.microsoft.com/office/drawing/2014/main" xmlns="" id="{11967684-1BEF-9F7C-9692-17DE14F75834}"/>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a:xfrm>
            <a:off x="565504" y="2771886"/>
            <a:ext cx="3445333" cy="3445333"/>
          </a:xfrm>
        </p:spPr>
      </p:pic>
      <p:sp>
        <p:nvSpPr>
          <p:cNvPr id="3" name="Rectangle 2">
            <a:extLst>
              <a:ext uri="{FF2B5EF4-FFF2-40B4-BE49-F238E27FC236}">
                <a16:creationId xmlns:a16="http://schemas.microsoft.com/office/drawing/2014/main" xmlns="" id="{A84A8C3F-9F8D-DC8D-C391-5A9CFAAE43A8}"/>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8FAF8A7A-1022-5B7A-681B-830F4BCC8FBE}"/>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AD972D1B-E143-CA04-0053-8CCF4884B00E}"/>
              </a:ext>
            </a:extLst>
          </p:cNvPr>
          <p:cNvPicPr preferRelativeResize="0"/>
          <p:nvPr/>
        </p:nvPicPr>
        <p:blipFill rotWithShape="1">
          <a:blip r:embed="rId7">
            <a:alphaModFix amt="20000"/>
          </a:blip>
          <a:srcRect/>
          <a:stretch/>
        </p:blipFill>
        <p:spPr>
          <a:xfrm>
            <a:off x="2010102" y="153931"/>
            <a:ext cx="278069" cy="278069"/>
          </a:xfrm>
          <a:prstGeom prst="rect">
            <a:avLst/>
          </a:prstGeom>
          <a:noFill/>
          <a:ln>
            <a:noFill/>
          </a:ln>
        </p:spPr>
      </p:pic>
      <p:pic>
        <p:nvPicPr>
          <p:cNvPr id="16" name="Image 15">
            <a:extLst>
              <a:ext uri="{FF2B5EF4-FFF2-40B4-BE49-F238E27FC236}">
                <a16:creationId xmlns:a16="http://schemas.microsoft.com/office/drawing/2014/main" xmlns="" id="{BF97DAD4-1E4A-EA40-5C38-49F68E16D0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6331" y="2771886"/>
            <a:ext cx="3579000" cy="3579000"/>
          </a:xfrm>
          <a:prstGeom prst="rect">
            <a:avLst/>
          </a:prstGeom>
        </p:spPr>
      </p:pic>
      <p:pic>
        <p:nvPicPr>
          <p:cNvPr id="17" name="Espace réservé pour une image  5">
            <a:extLst>
              <a:ext uri="{FF2B5EF4-FFF2-40B4-BE49-F238E27FC236}">
                <a16:creationId xmlns:a16="http://schemas.microsoft.com/office/drawing/2014/main" xmlns="" id="{0703589E-B8ED-E03A-8D12-01F2E99C0A0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276037757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A896BA2-C55B-819F-D3FD-6221AC92369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4EAA5A54-BF05-C3FF-E296-9F120E01E626}"/>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إليكم النموذج التالي : سجلوه على دفاتركم. واكتبوا نماذج أخرى على منواله في بيوتكم.</a:t>
            </a:r>
            <a:endParaRPr lang="fr-FR" sz="2400" i="1"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504BE61D-C140-119C-5E15-AD4FF1341FDA}"/>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0389B4A7-8B1F-1598-663F-AC6E213A2083}"/>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EED5A62A-F82B-F9F9-CED4-74084A371730}"/>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CA83FC38-4209-F661-0609-C453FF27A17D}"/>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E7A30D8D-8E81-9989-D795-F0E75BB26A7E}"/>
              </a:ext>
            </a:extLst>
          </p:cNvPr>
          <p:cNvPicPr preferRelativeResize="0"/>
          <p:nvPr/>
        </p:nvPicPr>
        <p:blipFill rotWithShape="1">
          <a:blip r:embed="rId2"/>
          <a:srcRect/>
          <a:stretch/>
        </p:blipFill>
        <p:spPr>
          <a:xfrm>
            <a:off x="3375863" y="146613"/>
            <a:ext cx="278069" cy="278069"/>
          </a:xfrm>
          <a:prstGeom prst="rect">
            <a:avLst/>
          </a:prstGeom>
          <a:ln>
            <a:noFill/>
          </a:ln>
        </p:spPr>
      </p:pic>
      <p:pic>
        <p:nvPicPr>
          <p:cNvPr id="19" name="Google Shape;1245;p5">
            <a:extLst>
              <a:ext uri="{FF2B5EF4-FFF2-40B4-BE49-F238E27FC236}">
                <a16:creationId xmlns:a16="http://schemas.microsoft.com/office/drawing/2014/main" xmlns="" id="{D0275265-6B79-9AB3-4F92-36F9E182B5B0}"/>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4BD03B69-4350-C2B8-B576-98DB326DB39C}"/>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20897AED-3F85-BA2A-16A4-DD950E75A85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0A8C1AEE-C0E6-3889-B022-7F92B7591025}"/>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9EB70A99-2536-BABE-4C76-3446DEB543FB}"/>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1EDE2EE5-B194-6EB6-9322-3DC7F5F3579E}"/>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2" name="Espace réservé pour une image  5">
            <a:extLst>
              <a:ext uri="{FF2B5EF4-FFF2-40B4-BE49-F238E27FC236}">
                <a16:creationId xmlns:a16="http://schemas.microsoft.com/office/drawing/2014/main" xmlns="" id="{6142352C-26A4-19DD-B354-0EE0515191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13" name="Espace réservé pour une image  12">
            <a:extLst>
              <a:ext uri="{FF2B5EF4-FFF2-40B4-BE49-F238E27FC236}">
                <a16:creationId xmlns:a16="http://schemas.microsoft.com/office/drawing/2014/main" xmlns="" id="{4B0D8E9E-7DD9-14BE-3420-1B1A857452E5}"/>
              </a:ext>
            </a:extLst>
          </p:cNvPr>
          <p:cNvSpPr>
            <a:spLocks noGrp="1"/>
          </p:cNvSpPr>
          <p:nvPr>
            <p:ph type="pic" sz="quarter" idx="12"/>
          </p:nvPr>
        </p:nvSpPr>
        <p:spPr/>
        <p:txBody>
          <a:bodyPr/>
          <a:lstStyle/>
          <a:p>
            <a:endParaRPr lang="fr-MA"/>
          </a:p>
        </p:txBody>
      </p:sp>
      <p:sp>
        <p:nvSpPr>
          <p:cNvPr id="16" name="Rectangle : coins arrondis 15">
            <a:extLst>
              <a:ext uri="{FF2B5EF4-FFF2-40B4-BE49-F238E27FC236}">
                <a16:creationId xmlns:a16="http://schemas.microsoft.com/office/drawing/2014/main" xmlns="" id="{31601FD2-72FA-80AA-CBC4-254EA983B5AF}"/>
              </a:ext>
            </a:extLst>
          </p:cNvPr>
          <p:cNvSpPr/>
          <p:nvPr/>
        </p:nvSpPr>
        <p:spPr>
          <a:xfrm>
            <a:off x="417949" y="1681501"/>
            <a:ext cx="8308101" cy="5176499"/>
          </a:xfrm>
          <a:prstGeom prst="roundRect">
            <a:avLst>
              <a:gd name="adj" fmla="val 3388"/>
            </a:avLst>
          </a:prstGeom>
          <a:noFill/>
          <a:ln w="19050" cap="flat" cmpd="sng" algn="ctr">
            <a:noFill/>
            <a:prstDash val="solid"/>
            <a:miter lim="800000"/>
          </a:ln>
          <a:effectLst/>
        </p:spPr>
        <p:txBody>
          <a:bodyPr spcFirstLastPara="1" wrap="square" lIns="91425" tIns="45700" rIns="91425" bIns="45700" anchor="t" anchorCtr="0">
            <a:spAutoFit/>
          </a:bodyPr>
          <a:lstStyle/>
          <a:p>
            <a:pPr marL="0" marR="0" lvl="0" indent="0" algn="just" defTabSz="914400" rtl="1" eaLnBrk="1" fontAlgn="auto" latinLnBrk="0" hangingPunct="1">
              <a:lnSpc>
                <a:spcPct val="150000"/>
              </a:lnSpc>
              <a:spcBef>
                <a:spcPts val="0"/>
              </a:spcBef>
              <a:spcAft>
                <a:spcPts val="0"/>
              </a:spcAft>
              <a:buClrTx/>
              <a:buSzTx/>
              <a:buFontTx/>
              <a:buNone/>
              <a:tabLst/>
              <a:defRPr/>
            </a:pP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مَرْحَباً زُمَلائي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ﭐلْأَعِزّاءَ</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أَوَدُّ أَنْ أُشارِكَكُمْ تَجْرِبَتي مَعَ صَديقي ﭐلْجَديدِ فَوّاز، ﭐلَّذي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ﭐنْتَقَلَ</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مُؤَخَّراً مَعَ عائِلَتِهِ إلى حَيِّنا. اِلْتَقَيْتُ بِهِ في ﭐلْمَدْرَسَةِ ﭐلْأُسْبوعَ ﭐلْماضِي حينَ رَأَيْتُهُ يَجْلِسُ وَحيداً في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ﭐلْفِناءِ</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خِلالَ ﭐلِاسْتِراحَةِ.</a:t>
            </a:r>
          </a:p>
          <a:p>
            <a:pPr marL="0" marR="0" lvl="0" indent="0" algn="just" defTabSz="914400" rtl="1" eaLnBrk="1" fontAlgn="auto" latinLnBrk="0" hangingPunct="1">
              <a:lnSpc>
                <a:spcPct val="150000"/>
              </a:lnSpc>
              <a:spcBef>
                <a:spcPts val="0"/>
              </a:spcBef>
              <a:spcAft>
                <a:spcPts val="0"/>
              </a:spcAft>
              <a:buClrTx/>
              <a:buSzTx/>
              <a:buFontTx/>
              <a:buNone/>
              <a:tabLst/>
              <a:defRPr/>
            </a:pP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في ﭐلْبِدايَةِ، لَاحَظْتُ أَنَّهُ كانَ يُواجِهُ صُعوبَةً في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ﭐلتَّحَدُّثِ</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بِلُغَتِنا بِطَلاقَةٍ، فَقَرَّرْتُ أَنْ أُقَدِّمَ لَهُ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ﭐلْمُساعَدَةَ</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بَدَأْتُ بِتَعْريفِهِ عَلى زُمَلائِنا في ﭐلْقِسْمِ، وَتَرْجَمْتُ لَهُ ما يَقولونَ عِنْدَما كانَ يَجِدُ صُعوبَةً في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ﭐلْفَهْمِ</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كَما كُنْتُ أُشارِكُ مَعَهُ ﭐلْكُتُبَ وَأَشْرَحُ لَهُ ﭐلْكَلِماتِ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ﭐلصَّعْبَةَ</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a:t>
            </a:r>
          </a:p>
          <a:p>
            <a:pPr marL="0" marR="0" lvl="0" indent="0" algn="just" defTabSz="914400" rtl="1" eaLnBrk="1" fontAlgn="auto" latinLnBrk="0" hangingPunct="1">
              <a:lnSpc>
                <a:spcPct val="150000"/>
              </a:lnSpc>
              <a:spcBef>
                <a:spcPts val="0"/>
              </a:spcBef>
              <a:spcAft>
                <a:spcPts val="0"/>
              </a:spcAft>
              <a:buClrTx/>
              <a:buSzTx/>
              <a:buFontTx/>
              <a:buNone/>
              <a:tabLst/>
              <a:defRPr/>
            </a:pP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دَعَوْتُهُ لِلْانْضِمامِ إِلَيْنا في مُبارَياتِ كُرَةِ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ﭐلْقَدَمِ</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بَعْدَ ﭐلْمَدْرَسَةِ، وَفي نِهايَةِ ﭐلْأُسْبوعِ،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اِصْطَحَبْتُهُ</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في جَوْلَةٍ في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ﭐلْحَيِّ</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لِأُرِيَهُ </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لْمَكْتَبَةَ </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لْعامَّةَ وَ</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لْحَديقَةَ وَ</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لْمَتْجَرَ </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لْمَحَلِّيَّ وَ</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لْمَسْجِدَ </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لْقَريبَ.</a:t>
            </a:r>
          </a:p>
          <a:p>
            <a:pPr marL="0" marR="0" lvl="0" indent="0" algn="just" defTabSz="914400" rtl="1" eaLnBrk="1" fontAlgn="auto" latinLnBrk="0" hangingPunct="1">
              <a:lnSpc>
                <a:spcPct val="150000"/>
              </a:lnSpc>
              <a:spcBef>
                <a:spcPts val="0"/>
              </a:spcBef>
              <a:spcAft>
                <a:spcPts val="0"/>
              </a:spcAft>
              <a:buClrTx/>
              <a:buSzTx/>
              <a:buFontTx/>
              <a:buNone/>
              <a:tabLst/>
              <a:defRPr/>
            </a:pP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أَخْبَرْتُ والِدَيَّ عَنْ فَوّازَ وَعائِلَتِهِ، فَقامُوا بِدَعْوَتِهِمْ لِتَناوُلِ </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لْعَشاءِ في مَنْزِلِنا. كانَتْ أُمْسِيَةً رائِعَةً تَبادَلْنا فيهَا </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err="1">
                <a:ln>
                  <a:noFill/>
                </a:ln>
                <a:solidFill>
                  <a:srgbClr val="424D7C"/>
                </a:solidFill>
                <a:effectLst/>
                <a:uLnTx/>
                <a:uFillTx/>
                <a:latin typeface="Microsoft Uighur" panose="02000000000000000000" pitchFamily="2" charset="-78"/>
                <a:ea typeface="Calibri"/>
                <a:cs typeface="Microsoft Uighur" panose="02000000000000000000" pitchFamily="2" charset="-78"/>
              </a:rPr>
              <a:t>لْحَديثَ</a:t>
            </a:r>
            <a:r>
              <a:rPr lang="ar-MA" sz="2400" b="1" kern="0" dirty="0">
                <a:solidFill>
                  <a:srgbClr val="424D7C"/>
                </a:solidFill>
                <a:latin typeface="Microsoft Uighur" panose="02000000000000000000" pitchFamily="2" charset="-78"/>
                <a:ea typeface="Calibri"/>
                <a:cs typeface="Microsoft Uighur" panose="02000000000000000000" pitchFamily="2" charset="-78"/>
              </a:rPr>
              <a:t>.</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 لَقَدْ تَعَلَّمْنا مِنْهُمْ </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لْكَثيرَ، وَساعَدْناهُمْ بِمَعْلوماتٍ عَنِ </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لْمَدارِسِ وَ</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لْخَدَماتِ </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2400" b="1" i="0" u="none" strike="noStrike" kern="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rPr>
              <a:t>لْمُتَوَفِّرَةِ في مَدِينَتِنا.</a:t>
            </a:r>
          </a:p>
        </p:txBody>
      </p:sp>
    </p:spTree>
    <p:extLst>
      <p:ext uri="{BB962C8B-B14F-4D97-AF65-F5344CB8AC3E}">
        <p14:creationId xmlns:p14="http://schemas.microsoft.com/office/powerpoint/2010/main" val="133347237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783BE7-B0E1-AAC1-CB84-93B66EC6389F}"/>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xmlns="" id="{03689783-4823-650A-E9E7-7D2C62B1F9F8}"/>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4"/>
            <a:ext cx="7789894" cy="2921038"/>
          </a:xfrm>
          <a:prstGeom prst="rect">
            <a:avLst/>
          </a:prstGeom>
        </p:spPr>
      </p:pic>
      <p:sp>
        <p:nvSpPr>
          <p:cNvPr id="10" name="Titre 3">
            <a:extLst>
              <a:ext uri="{FF2B5EF4-FFF2-40B4-BE49-F238E27FC236}">
                <a16:creationId xmlns:a16="http://schemas.microsoft.com/office/drawing/2014/main" xmlns="" id="{43F4971A-C8CD-1E95-378D-1009DE5F7155}"/>
              </a:ext>
            </a:extLst>
          </p:cNvPr>
          <p:cNvSpPr txBox="1">
            <a:spLocks/>
          </p:cNvSpPr>
          <p:nvPr/>
        </p:nvSpPr>
        <p:spPr>
          <a:xfrm>
            <a:off x="628650" y="812399"/>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dirty="0">
                <a:solidFill>
                  <a:srgbClr val="424D7B"/>
                </a:solidFill>
              </a:rPr>
              <a:t>اختتام الحصة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j-ea"/>
              <a:cs typeface="Microsoft Uighur" panose="02000000000000000000" pitchFamily="2" charset="-78"/>
            </a:endParaRPr>
          </a:p>
        </p:txBody>
      </p:sp>
      <p:sp>
        <p:nvSpPr>
          <p:cNvPr id="11" name="Espace réservé du texte 5">
            <a:extLst>
              <a:ext uri="{FF2B5EF4-FFF2-40B4-BE49-F238E27FC236}">
                <a16:creationId xmlns:a16="http://schemas.microsoft.com/office/drawing/2014/main" xmlns="" id="{C4458AEF-1F30-1942-B09B-E63C582576E0}"/>
              </a:ext>
            </a:extLst>
          </p:cNvPr>
          <p:cNvSpPr txBox="1">
            <a:spLocks/>
          </p:cNvSpPr>
          <p:nvPr/>
        </p:nvSpPr>
        <p:spPr>
          <a:xfrm>
            <a:off x="2683013" y="2804437"/>
            <a:ext cx="4500000" cy="540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Tx/>
              <a:buFont typeface="Wingdings" panose="05000000000000000000" pitchFamily="2" charset="2"/>
              <a:buChar char="l"/>
              <a:tabLst/>
              <a:defRPr/>
            </a:pPr>
            <a:r>
              <a:rPr lang="ar-MA" sz="2400" b="1" dirty="0">
                <a:solidFill>
                  <a:srgbClr val="424D7B"/>
                </a:solidFill>
                <a:cs typeface="Microsoft Uighur" panose="02000000000000000000" pitchFamily="2" charset="-78"/>
              </a:rPr>
              <a:t>الواجب المنزلي.</a:t>
            </a:r>
            <a:endParaRPr kumimoji="0" lang="ar-MA" sz="24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endParaRPr>
          </a:p>
        </p:txBody>
      </p:sp>
      <p:pic>
        <p:nvPicPr>
          <p:cNvPr id="2" name="Google Shape;90;p130">
            <a:extLst>
              <a:ext uri="{FF2B5EF4-FFF2-40B4-BE49-F238E27FC236}">
                <a16:creationId xmlns:a16="http://schemas.microsoft.com/office/drawing/2014/main" xmlns="" id="{14056A1C-099C-5DE3-5202-D30054087A2C}"/>
              </a:ext>
            </a:extLst>
          </p:cNvPr>
          <p:cNvPicPr preferRelativeResize="0"/>
          <p:nvPr/>
        </p:nvPicPr>
        <p:blipFill rotWithShape="1">
          <a:blip r:embed="rId3"/>
          <a:srcRect/>
          <a:stretch/>
        </p:blipFill>
        <p:spPr>
          <a:xfrm>
            <a:off x="5443767" y="1030773"/>
            <a:ext cx="388074" cy="389689"/>
          </a:xfrm>
          <a:prstGeom prst="rect">
            <a:avLst/>
          </a:prstGeom>
          <a:ln>
            <a:noFill/>
          </a:ln>
        </p:spPr>
      </p:pic>
    </p:spTree>
    <p:extLst>
      <p:ext uri="{BB962C8B-B14F-4D97-AF65-F5344CB8AC3E}">
        <p14:creationId xmlns:p14="http://schemas.microsoft.com/office/powerpoint/2010/main" val="5396711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0E4F730-2D43-870F-C78E-F2BFB941EAC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D27B9AAF-DAA2-8066-BAE1-DCB2B202F0A4}"/>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راجعوا  كذلك وضعيات التحدث التي تعلمتم.</a:t>
            </a:r>
            <a:endParaRPr lang="fr-FR"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5D9F7335-F1C6-E6E0-8D7B-2B6E4E30825B}"/>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4C698322-91DD-BA94-26F6-27E966BFC7C4}"/>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الحــصة</a:t>
            </a:r>
          </a:p>
        </p:txBody>
      </p:sp>
      <p:sp>
        <p:nvSpPr>
          <p:cNvPr id="7" name="Rectangle 6">
            <a:extLst>
              <a:ext uri="{FF2B5EF4-FFF2-40B4-BE49-F238E27FC236}">
                <a16:creationId xmlns:a16="http://schemas.microsoft.com/office/drawing/2014/main" xmlns="" id="{D804CA8F-70A9-39B7-AD3E-623AAB9DE4A5}"/>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1660A1F5-38DB-700E-4B7D-B091A44667BA}"/>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D37BFE17-6594-7B61-70EF-FB200FB82275}"/>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C17F669C-A4D8-9717-06F4-E99172916E95}"/>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7E152E7B-DF47-5A06-0C01-C39C7E226FA8}"/>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8A2202DE-7136-126D-EEC6-4ACD4A5A2E9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6D79CF83-6789-B229-71E1-018C30D6F7FB}"/>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7D73DA0D-1483-AE08-0388-0E9D51855068}"/>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18288773-3344-286F-E693-FC8385D2BB2A}"/>
              </a:ext>
            </a:extLst>
          </p:cNvPr>
          <p:cNvPicPr preferRelativeResize="0"/>
          <p:nvPr/>
        </p:nvPicPr>
        <p:blipFill rotWithShape="1">
          <a:blip r:embed="rId6"/>
          <a:srcRect/>
          <a:stretch/>
        </p:blipFill>
        <p:spPr>
          <a:xfrm>
            <a:off x="2010102" y="153931"/>
            <a:ext cx="278069" cy="278069"/>
          </a:xfrm>
          <a:prstGeom prst="rect">
            <a:avLst/>
          </a:prstGeom>
          <a:ln>
            <a:noFill/>
          </a:ln>
        </p:spPr>
      </p:pic>
      <p:pic>
        <p:nvPicPr>
          <p:cNvPr id="11" name="Espace réservé pour une image  5">
            <a:extLst>
              <a:ext uri="{FF2B5EF4-FFF2-40B4-BE49-F238E27FC236}">
                <a16:creationId xmlns:a16="http://schemas.microsoft.com/office/drawing/2014/main" xmlns="" id="{14F27C2D-E6BD-1E7F-F8C2-10844668A258}"/>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6" name="Image 5">
            <a:extLst>
              <a:ext uri="{FF2B5EF4-FFF2-40B4-BE49-F238E27FC236}">
                <a16:creationId xmlns:a16="http://schemas.microsoft.com/office/drawing/2014/main" xmlns="" id="{891BF622-0862-5A48-38C7-CD51F6C09998}"/>
              </a:ext>
            </a:extLst>
          </p:cNvPr>
          <p:cNvPicPr>
            <a:picLocks noChangeAspect="1"/>
          </p:cNvPicPr>
          <p:nvPr/>
        </p:nvPicPr>
        <p:blipFill>
          <a:blip r:embed="rId8"/>
          <a:stretch>
            <a:fillRect/>
          </a:stretch>
        </p:blipFill>
        <p:spPr>
          <a:xfrm>
            <a:off x="935111" y="2128818"/>
            <a:ext cx="7273777" cy="3979655"/>
          </a:xfrm>
          <a:prstGeom prst="rect">
            <a:avLst/>
          </a:prstGeom>
        </p:spPr>
      </p:pic>
    </p:spTree>
    <p:extLst>
      <p:ext uri="{BB962C8B-B14F-4D97-AF65-F5344CB8AC3E}">
        <p14:creationId xmlns:p14="http://schemas.microsoft.com/office/powerpoint/2010/main" val="22507126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19545E-EB57-8013-F3B6-BE956A6B171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E412FDBC-DE77-E453-B4AF-71338147DCD9}"/>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أنادي على التلميذ الأول: .................................. </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73A2B609-F6DA-3731-ADDA-09D6E4BF72AE}"/>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AB2E6FCE-C949-15FF-CEDF-AD64B1F22B9D}"/>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57A3E3C1-8E0A-7AE7-B8B3-78D1E9B545D7}"/>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981DBFA9-B3D6-5A6A-A638-5223D5185FD5}"/>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3F8FBD66-9AC1-BFD4-BB3C-7C5026609C29}"/>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CC5C5177-ADEA-3239-09DD-328E51F6A5F6}"/>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9007E7E3-B8E4-3EA0-9FC2-C866CBB3C10F}"/>
              </a:ext>
            </a:extLst>
          </p:cNvPr>
          <p:cNvPicPr preferRelativeResize="0"/>
          <p:nvPr/>
        </p:nvPicPr>
        <p:blipFill rotWithShape="1">
          <a:blip r:embed="rId4">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D684A3E2-52BA-2A8F-2848-C6D1FF13564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86417" y="136738"/>
            <a:ext cx="278069" cy="278069"/>
          </a:xfrm>
          <a:prstGeom prst="rect">
            <a:avLst/>
          </a:prstGeom>
          <a:ln>
            <a:noFill/>
          </a:ln>
        </p:spPr>
      </p:pic>
      <p:sp>
        <p:nvSpPr>
          <p:cNvPr id="3" name="Rectangle 2">
            <a:extLst>
              <a:ext uri="{FF2B5EF4-FFF2-40B4-BE49-F238E27FC236}">
                <a16:creationId xmlns:a16="http://schemas.microsoft.com/office/drawing/2014/main" xmlns="" id="{6A12DCFD-7F7C-E487-44D8-E51EAB259406}"/>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8DDC6AEA-68AB-CFE5-34FA-A5CD4FD3F960}"/>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CDE3FB1C-178E-6A29-2F60-495959906766}"/>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2" name="Espace réservé pour une image  5">
            <a:extLst>
              <a:ext uri="{FF2B5EF4-FFF2-40B4-BE49-F238E27FC236}">
                <a16:creationId xmlns:a16="http://schemas.microsoft.com/office/drawing/2014/main" xmlns="" id="{6B3CEF4E-F2E0-6D35-9B5B-952A6F765BCF}"/>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6" name="ZoneTexte 5">
            <a:extLst>
              <a:ext uri="{FF2B5EF4-FFF2-40B4-BE49-F238E27FC236}">
                <a16:creationId xmlns:a16="http://schemas.microsoft.com/office/drawing/2014/main" xmlns="" id="{F91F7338-994D-5241-C508-3E18AAF9BDE6}"/>
              </a:ext>
            </a:extLst>
          </p:cNvPr>
          <p:cNvSpPr txBox="1"/>
          <p:nvPr/>
        </p:nvSpPr>
        <p:spPr>
          <a:xfrm>
            <a:off x="433656" y="1835748"/>
            <a:ext cx="8276688" cy="5270930"/>
          </a:xfrm>
          <a:prstGeom prst="rect">
            <a:avLst/>
          </a:prstGeom>
          <a:noFill/>
        </p:spPr>
        <p:txBody>
          <a:bodyPr wrap="square" rtlCol="0">
            <a:spAutoFit/>
          </a:bodyPr>
          <a:lstStyle/>
          <a:p>
            <a:pPr algn="just" rtl="1">
              <a:lnSpc>
                <a:spcPct val="115000"/>
              </a:lnSpc>
              <a:spcAft>
                <a:spcPts val="800"/>
              </a:spcAft>
            </a:pPr>
            <a:r>
              <a:rPr lang="ar-SA" sz="3600" b="1" dirty="0">
                <a:solidFill>
                  <a:srgbClr val="424D7C"/>
                </a:solidFill>
                <a:effectLst/>
                <a:latin typeface="Times New Roman" panose="02020603050405020304" pitchFamily="18" charset="0"/>
                <a:ea typeface="Times New Roman" panose="02020603050405020304" pitchFamily="18" charset="0"/>
                <a:cs typeface="Microsoft Uighur" panose="02000000000000000000" pitchFamily="2" charset="-78"/>
              </a:rPr>
              <a:t>اَلتِّرْحالُ مُغامَرَةٌ مُمْتِعَةٌ تَتَطَلَّبُ ٱسْتِعْداداً وَأَدواتٍ خاصَّةً. يَعْتَمِدُ ٱلرَّحّالَةُ عَلى ٱلْبوصَلَةِ ٱلّتي تُساعِدُهُ عَلى تَحْديدِ ٱلاِتِّجاهاتِ بِدِقَّةٍ. وَفي ٱللَّيْلِ، يَسْتَعينُ بِٱلنُّجومِ، كَٱلنَّجْمِ ٱلْقُطْبِيِّ ٱلَّذي يَدُلُّ عَلى ٱلشَّمالِ. أَمّا ٱلْخَرائِطُ، فَإِنَّها تُوَضِّحُ ٱلْمَسالِكَ وَٱلطُّرُقَ وَٱلْمَعالِمَ ٱلطَّبيعِيَّةَ. قَديماً، اِعْتَمَدَ ٱلْمُسافِرونَ عَلى ٱلْإبِلِ في ٱلصَّحْراءِ لِقُدْرَتِها عَلى تَحَمُّلِ ٱلْعَطَشِ وَٱلْحَرارَةِ. أَمّا ٱلْيَوْمَ،  فَقَدْ تَطَوَّرَتْ وَسائِلُ </a:t>
            </a:r>
            <a:r>
              <a:rPr lang="ar-SA" sz="3600" b="1" dirty="0" err="1">
                <a:solidFill>
                  <a:srgbClr val="424D7C"/>
                </a:solidFill>
                <a:effectLst/>
                <a:latin typeface="Times New Roman" panose="02020603050405020304" pitchFamily="18" charset="0"/>
                <a:ea typeface="Times New Roman" panose="02020603050405020304" pitchFamily="18" charset="0"/>
                <a:cs typeface="Microsoft Uighur" panose="02000000000000000000" pitchFamily="2" charset="-78"/>
              </a:rPr>
              <a:t>ٱلنَّقْلِ</a:t>
            </a:r>
            <a:r>
              <a:rPr lang="ar-SA" sz="3600" b="1" dirty="0">
                <a:solidFill>
                  <a:srgbClr val="424D7C"/>
                </a:solidFill>
                <a:effectLst/>
                <a:latin typeface="Times New Roman" panose="02020603050405020304" pitchFamily="18" charset="0"/>
                <a:ea typeface="Times New Roman" panose="02020603050405020304" pitchFamily="18" charset="0"/>
                <a:cs typeface="Microsoft Uighur" panose="02000000000000000000" pitchFamily="2" charset="-78"/>
              </a:rPr>
              <a:t> وَأَصْبَحَتْ أَجْهِزَةُ تَحْديدِ ٱلْمَواقِعِ رَفيقاً لا غِنىً عَنْهُ لِلْمُسافِرينَ وَٱلْمُسْتَكْشِفينَ في رَحَلاتِهِمْ.</a:t>
            </a:r>
          </a:p>
          <a:p>
            <a:pPr algn="just" rtl="1">
              <a:lnSpc>
                <a:spcPct val="115000"/>
              </a:lnSpc>
              <a:spcAft>
                <a:spcPts val="800"/>
              </a:spcAft>
            </a:pPr>
            <a:r>
              <a:rPr lang="fr-FR" sz="3600" b="1" dirty="0">
                <a:solidFill>
                  <a:srgbClr val="424D7C"/>
                </a:solidFill>
                <a:effectLst/>
                <a:latin typeface="Microsoft Uighur" panose="02000000000000000000" pitchFamily="2" charset="-78"/>
                <a:ea typeface="Times New Roman" panose="02020603050405020304" pitchFamily="18" charset="0"/>
              </a:rPr>
              <a:t>.</a:t>
            </a:r>
            <a:endParaRPr lang="fr-FR" sz="1200" b="1" dirty="0">
              <a:solidFill>
                <a:srgbClr val="424D7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34943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9D3BD3-CD28-D64D-2F16-AA85E2709E5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22149BA2-430B-CE04-ED9E-FBD29FBCC740}"/>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إلى اللقاء في الحصة القادمة.</a:t>
            </a:r>
            <a:endParaRPr lang="fr-FR"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FAB46F97-4AAF-CEAD-FEA0-AF4AB6C61A45}"/>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13938984-3835-BF32-7247-4004E7726EB2}"/>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الحــصة</a:t>
            </a:r>
          </a:p>
        </p:txBody>
      </p:sp>
      <p:sp>
        <p:nvSpPr>
          <p:cNvPr id="7" name="Rectangle 6">
            <a:extLst>
              <a:ext uri="{FF2B5EF4-FFF2-40B4-BE49-F238E27FC236}">
                <a16:creationId xmlns:a16="http://schemas.microsoft.com/office/drawing/2014/main" xmlns="" id="{2B671FC5-C512-1590-E895-209328013357}"/>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التحـــــــدث</a:t>
            </a:r>
          </a:p>
        </p:txBody>
      </p:sp>
      <p:sp>
        <p:nvSpPr>
          <p:cNvPr id="12" name="Rectangle 11">
            <a:extLst>
              <a:ext uri="{FF2B5EF4-FFF2-40B4-BE49-F238E27FC236}">
                <a16:creationId xmlns:a16="http://schemas.microsoft.com/office/drawing/2014/main" xmlns="" id="{6EF72712-368B-C806-4DDF-DAA8803C9237}"/>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A779113D-6BE9-2C08-724A-61EA1D73B079}"/>
              </a:ext>
            </a:extLst>
          </p:cNvPr>
          <p:cNvPicPr preferRelativeResize="0"/>
          <p:nvPr/>
        </p:nvPicPr>
        <p:blipFill rotWithShape="1">
          <a:blip r:embed="rId4">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E9366B8B-AE20-0A5C-5F2D-FE0071C81C59}"/>
              </a:ext>
            </a:extLst>
          </p:cNvPr>
          <p:cNvPicPr preferRelativeResize="0"/>
          <p:nvPr/>
        </p:nvPicPr>
        <p:blipFill rotWithShape="1">
          <a:blip r:embed="rId5">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A2137CD7-BA15-2421-ED25-5CE185543AF7}"/>
              </a:ext>
            </a:extLst>
          </p:cNvPr>
          <p:cNvPicPr preferRelativeResize="0"/>
          <p:nvPr/>
        </p:nvPicPr>
        <p:blipFill rotWithShape="1">
          <a:blip r:embed="rId6">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761E8710-6025-0646-509E-1D3B8629110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7E57B0DB-2192-62CC-E514-786766D07A41}"/>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17499745-2DA1-88FB-52A1-3720B938FB3C}"/>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BDE5CAC2-D546-6606-3333-BD7579F3A7DC}"/>
              </a:ext>
            </a:extLst>
          </p:cNvPr>
          <p:cNvPicPr preferRelativeResize="0"/>
          <p:nvPr/>
        </p:nvPicPr>
        <p:blipFill rotWithShape="1">
          <a:blip r:embed="rId8"/>
          <a:srcRect/>
          <a:stretch/>
        </p:blipFill>
        <p:spPr>
          <a:xfrm>
            <a:off x="2010102" y="153931"/>
            <a:ext cx="278069" cy="278069"/>
          </a:xfrm>
          <a:prstGeom prst="rect">
            <a:avLst/>
          </a:prstGeom>
          <a:ln>
            <a:noFill/>
          </a:ln>
        </p:spPr>
      </p:pic>
      <p:pic>
        <p:nvPicPr>
          <p:cNvPr id="2" name="اختتام الحصة5_1">
            <a:hlinkClick r:id="" action="ppaction://media"/>
            <a:extLst>
              <a:ext uri="{FF2B5EF4-FFF2-40B4-BE49-F238E27FC236}">
                <a16:creationId xmlns:a16="http://schemas.microsoft.com/office/drawing/2014/main" xmlns="" id="{DB253343-541C-B330-0CC5-ADC4D27FEC8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92275" y="1808957"/>
            <a:ext cx="5759450" cy="3240087"/>
          </a:xfrm>
          <a:prstGeom prst="rect">
            <a:avLst/>
          </a:prstGeom>
        </p:spPr>
      </p:pic>
      <p:pic>
        <p:nvPicPr>
          <p:cNvPr id="11" name="Espace réservé pour une image  15" descr="Une image contenant accessoire, sac, Bagages et sacs, Bagage à main&#10;&#10;Le contenu généré par l’IA peut être incorrect.">
            <a:extLst>
              <a:ext uri="{FF2B5EF4-FFF2-40B4-BE49-F238E27FC236}">
                <a16:creationId xmlns:a16="http://schemas.microsoft.com/office/drawing/2014/main" xmlns="" id="{2884B20D-F1CF-E9F6-4795-887901896033}"/>
              </a:ext>
            </a:extLst>
          </p:cNvPr>
          <p:cNvPicPr>
            <a:picLocks noGrp="1" noChangeAspect="1"/>
          </p:cNvPicPr>
          <p:nvPr>
            <p:ph type="pic" sz="quarter" idx="12"/>
          </p:nvPr>
        </p:nvPicPr>
        <p:blipFill>
          <a:blip r:embed="rId10">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682681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xmlns=""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xmlns=""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xmlns=""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xmlns="" id="{D29A9D9E-DA16-02EB-A182-E2D45A811C09}"/>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xmlns=""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26B8E22-E1B7-A5B3-8F66-E6679C127284}"/>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16AC6BF4-6A59-8A4F-FBF0-3E512F0864CB}"/>
              </a:ext>
            </a:extLst>
          </p:cNvPr>
          <p:cNvSpPr>
            <a:spLocks noGrp="1"/>
          </p:cNvSpPr>
          <p:nvPr>
            <p:ph type="title"/>
          </p:nvPr>
        </p:nvSpPr>
        <p:spPr>
          <a:xfrm>
            <a:off x="619331" y="827874"/>
            <a:ext cx="6840000"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الفائزون بنجمة الطلاقة هم ...........................................................................</a:t>
            </a:r>
            <a:endParaRPr lang="fr-FR" sz="2400" dirty="0">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xmlns="" id="{C158BA7B-703F-CCEE-764B-6E0541DAC4A9}"/>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677B5280-D611-0253-286A-A2C73609C10D}"/>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1429B9E0-9496-E13E-35BF-8D47D8366CA1}"/>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90BCB438-C31F-114B-EB67-11E2A822E12A}"/>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E3E29751-9481-E7FF-8C59-11FBDB9A0AD9}"/>
              </a:ext>
            </a:extLst>
          </p:cNvPr>
          <p:cNvPicPr preferRelativeResize="0"/>
          <p:nvPr/>
        </p:nvPicPr>
        <p:blipFill rotWithShape="1">
          <a:blip r:embed="rId4">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D5DF659E-260C-7642-130F-13C27D2319F6}"/>
              </a:ext>
            </a:extLst>
          </p:cNvPr>
          <p:cNvPicPr preferRelativeResize="0"/>
          <p:nvPr/>
        </p:nvPicPr>
        <p:blipFill rotWithShape="1">
          <a:blip r:embed="rId5">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71ECA6C3-E291-EB5F-DC3D-B0D341825522}"/>
              </a:ext>
            </a:extLst>
          </p:cNvPr>
          <p:cNvPicPr preferRelativeResize="0"/>
          <p:nvPr/>
        </p:nvPicPr>
        <p:blipFill rotWithShape="1">
          <a:blip r:embed="rId6">
            <a:alphaModFix amt="20000"/>
          </a:blip>
          <a:srcRect/>
          <a:stretch/>
        </p:blipFill>
        <p:spPr>
          <a:xfrm>
            <a:off x="6188686" y="136738"/>
            <a:ext cx="278069" cy="278069"/>
          </a:xfrm>
          <a:prstGeom prst="rect">
            <a:avLst/>
          </a:prstGeom>
          <a:noFill/>
          <a:ln>
            <a:noFill/>
          </a:ln>
        </p:spPr>
      </p:pic>
      <p:pic>
        <p:nvPicPr>
          <p:cNvPr id="21" name="Image 20">
            <a:extLst>
              <a:ext uri="{FF2B5EF4-FFF2-40B4-BE49-F238E27FC236}">
                <a16:creationId xmlns:a16="http://schemas.microsoft.com/office/drawing/2014/main" xmlns="" id="{7CE534D0-38D1-15CE-8197-ABA9FDBDC86F}"/>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686417" y="136738"/>
            <a:ext cx="278069" cy="278069"/>
          </a:xfrm>
          <a:prstGeom prst="rect">
            <a:avLst/>
          </a:prstGeom>
          <a:ln>
            <a:noFill/>
          </a:ln>
        </p:spPr>
      </p:pic>
      <p:sp>
        <p:nvSpPr>
          <p:cNvPr id="3" name="Rectangle 2">
            <a:extLst>
              <a:ext uri="{FF2B5EF4-FFF2-40B4-BE49-F238E27FC236}">
                <a16:creationId xmlns:a16="http://schemas.microsoft.com/office/drawing/2014/main" xmlns="" id="{8EAA6AEF-0BC9-93A4-0C3A-CB50E32B2543}"/>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معجم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6AA86C67-6388-DFC0-3FCD-113CE89A33EF}"/>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DE3E2C46-B419-100E-8A3C-D01722443F5A}"/>
              </a:ext>
            </a:extLst>
          </p:cNvPr>
          <p:cNvPicPr preferRelativeResize="0"/>
          <p:nvPr/>
        </p:nvPicPr>
        <p:blipFill rotWithShape="1">
          <a:blip r:embed="rId8">
            <a:alphaModFix amt="20000"/>
          </a:blip>
          <a:srcRect/>
          <a:stretch/>
        </p:blipFill>
        <p:spPr>
          <a:xfrm>
            <a:off x="2010102" y="153931"/>
            <a:ext cx="278069" cy="278069"/>
          </a:xfrm>
          <a:prstGeom prst="rect">
            <a:avLst/>
          </a:prstGeom>
          <a:noFill/>
          <a:ln>
            <a:noFill/>
          </a:ln>
        </p:spPr>
      </p:pic>
      <p:pic>
        <p:nvPicPr>
          <p:cNvPr id="2" name="Espace réservé pour une image  5">
            <a:extLst>
              <a:ext uri="{FF2B5EF4-FFF2-40B4-BE49-F238E27FC236}">
                <a16:creationId xmlns:a16="http://schemas.microsoft.com/office/drawing/2014/main" xmlns="" id="{F8F6097E-E7DA-E898-23A6-B410ECBD0D6F}"/>
              </a:ext>
            </a:extLst>
          </p:cNvPr>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6" name="Joyful_Prize_Celebration_Animation">
            <a:hlinkClick r:id="" action="ppaction://media"/>
            <a:extLst>
              <a:ext uri="{FF2B5EF4-FFF2-40B4-BE49-F238E27FC236}">
                <a16:creationId xmlns:a16="http://schemas.microsoft.com/office/drawing/2014/main" xmlns="" id="{50E68248-091A-0CB8-EA0E-B72A3EF18E45}"/>
              </a:ext>
            </a:extLst>
          </p:cNvPr>
          <p:cNvPicPr>
            <a:picLocks noChangeAspect="1"/>
          </p:cNvPicPr>
          <p:nvPr>
            <a:videoFile r:link="rId2"/>
            <p:extLst>
              <p:ext uri="{DAA4B4D4-6D71-4841-9C94-3DE7FCFB9230}">
                <p14:media xmlns:p14="http://schemas.microsoft.com/office/powerpoint/2010/main" r:embed="rId1"/>
              </p:ext>
            </p:extLst>
          </p:nvPr>
        </p:nvPicPr>
        <p:blipFill>
          <a:blip r:embed="rId10"/>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61792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E270878-4B73-C76B-8ABA-470FA4F72A4E}"/>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xmlns="" id="{115A95A9-97AB-BD07-4366-4AC080AE3878}"/>
              </a:ext>
            </a:extLst>
          </p:cNvPr>
          <p:cNvSpPr>
            <a:spLocks noGrp="1"/>
          </p:cNvSpPr>
          <p:nvPr>
            <p:ph type="title"/>
          </p:nvPr>
        </p:nvSpPr>
        <p:spPr>
          <a:xfrm>
            <a:off x="326807" y="1223456"/>
            <a:ext cx="7886700" cy="720000"/>
          </a:xfrm>
        </p:spPr>
        <p:txBody>
          <a:bodyPr/>
          <a:lstStyle/>
          <a:p>
            <a:r>
              <a:rPr lang="ar-MA" sz="4000" dirty="0">
                <a:solidFill>
                  <a:srgbClr val="424D7C"/>
                </a:solidFill>
                <a:latin typeface="Microsoft Uighur" panose="02000000000000000000" pitchFamily="2" charset="-78"/>
                <a:cs typeface="Microsoft Uighur" panose="02000000000000000000" pitchFamily="2" charset="-78"/>
              </a:rPr>
              <a:t>المعجم</a:t>
            </a:r>
            <a:endParaRPr lang="fr-MA" sz="4000" dirty="0">
              <a:solidFill>
                <a:srgbClr val="424D7C"/>
              </a:solidFill>
              <a:latin typeface="Microsoft Uighur" panose="02000000000000000000" pitchFamily="2" charset="-78"/>
              <a:cs typeface="Microsoft Uighur" panose="02000000000000000000" pitchFamily="2" charset="-78"/>
            </a:endParaRPr>
          </a:p>
        </p:txBody>
      </p:sp>
      <p:pic>
        <p:nvPicPr>
          <p:cNvPr id="28" name="Image 27">
            <a:extLst>
              <a:ext uri="{FF2B5EF4-FFF2-40B4-BE49-F238E27FC236}">
                <a16:creationId xmlns:a16="http://schemas.microsoft.com/office/drawing/2014/main" xmlns="" id="{C9E7182A-38D5-8D4B-5088-8B6FD100B7A0}"/>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2433016"/>
            <a:ext cx="7789894" cy="2475869"/>
          </a:xfrm>
          <a:prstGeom prst="rect">
            <a:avLst/>
          </a:prstGeom>
        </p:spPr>
      </p:pic>
      <p:sp>
        <p:nvSpPr>
          <p:cNvPr id="29" name="Espace réservé du texte 5">
            <a:extLst>
              <a:ext uri="{FF2B5EF4-FFF2-40B4-BE49-F238E27FC236}">
                <a16:creationId xmlns:a16="http://schemas.microsoft.com/office/drawing/2014/main" xmlns="" id="{E86CB8B6-719D-B122-32B2-BA928272B7E3}"/>
              </a:ext>
            </a:extLst>
          </p:cNvPr>
          <p:cNvSpPr txBox="1">
            <a:spLocks/>
          </p:cNvSpPr>
          <p:nvPr/>
        </p:nvSpPr>
        <p:spPr>
          <a:xfrm>
            <a:off x="1819469" y="3412857"/>
            <a:ext cx="5095837"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 </a:t>
            </a:r>
            <a:r>
              <a:rPr lang="ar-MA" sz="2800" b="1" noProof="0" dirty="0">
                <a:cs typeface="Microsoft Uighur" panose="02000000000000000000" pitchFamily="2" charset="-78"/>
              </a:rPr>
              <a:t>إستراتيجية الاشتقاق</a:t>
            </a:r>
            <a:r>
              <a:rPr lang="ar-MA" sz="2800" b="1" dirty="0">
                <a:cs typeface="Microsoft Uighur" panose="02000000000000000000" pitchFamily="2" charset="-78"/>
              </a:rPr>
              <a:t>- </a:t>
            </a: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مراجعة وتوليف</a:t>
            </a:r>
            <a:endParaRPr kumimoji="0" lang="tzm-Arab-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endParaRPr>
          </a:p>
        </p:txBody>
      </p:sp>
      <p:sp>
        <p:nvSpPr>
          <p:cNvPr id="30" name="ZoneTexte 29">
            <a:extLst>
              <a:ext uri="{FF2B5EF4-FFF2-40B4-BE49-F238E27FC236}">
                <a16:creationId xmlns:a16="http://schemas.microsoft.com/office/drawing/2014/main" xmlns="" id="{3302832B-2812-A92D-29A5-4CB4780B7C52}"/>
              </a:ext>
            </a:extLst>
          </p:cNvPr>
          <p:cNvSpPr txBox="1"/>
          <p:nvPr/>
        </p:nvSpPr>
        <p:spPr>
          <a:xfrm>
            <a:off x="6112762" y="2296069"/>
            <a:ext cx="918841"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2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معجم</a:t>
            </a:r>
            <a:r>
              <a:rPr kumimoji="0" lang="ar-MA" sz="3200" b="1" i="0" u="none" strike="noStrike" kern="1200" cap="none" spc="0" normalizeH="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 :</a:t>
            </a:r>
            <a:endParaRPr kumimoji="0" lang="fr-MA" sz="3200" b="0"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pic>
        <p:nvPicPr>
          <p:cNvPr id="2" name="Image 8">
            <a:extLst>
              <a:ext uri="{FF2B5EF4-FFF2-40B4-BE49-F238E27FC236}">
                <a16:creationId xmlns:a16="http://schemas.microsoft.com/office/drawing/2014/main" xmlns="" id="{B0681415-4F83-FE42-BBD3-175D9CC78A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52453" y="1402857"/>
            <a:ext cx="360000" cy="360000"/>
          </a:xfrm>
          <a:prstGeom prst="rect">
            <a:avLst/>
          </a:prstGeom>
          <a:ln>
            <a:noFill/>
          </a:ln>
        </p:spPr>
      </p:pic>
      <p:pic>
        <p:nvPicPr>
          <p:cNvPr id="5" name="Image 4">
            <a:extLst>
              <a:ext uri="{FF2B5EF4-FFF2-40B4-BE49-F238E27FC236}">
                <a16:creationId xmlns:a16="http://schemas.microsoft.com/office/drawing/2014/main" xmlns="" id="{23A308FF-88B9-868A-765D-E7EC8C500471}"/>
              </a:ext>
            </a:extLst>
          </p:cNvPr>
          <p:cNvPicPr>
            <a:picLocks noChangeAspect="1"/>
          </p:cNvPicPr>
          <p:nvPr/>
        </p:nvPicPr>
        <p:blipFill>
          <a:blip r:embed="rId4"/>
          <a:srcRect/>
          <a:stretch/>
        </p:blipFill>
        <p:spPr>
          <a:xfrm>
            <a:off x="7242520" y="2588457"/>
            <a:ext cx="730771" cy="735759"/>
          </a:xfrm>
          <a:prstGeom prst="rect">
            <a:avLst/>
          </a:prstGeom>
        </p:spPr>
      </p:pic>
      <p:pic>
        <p:nvPicPr>
          <p:cNvPr id="4" name="Image 3">
            <a:extLst>
              <a:ext uri="{FF2B5EF4-FFF2-40B4-BE49-F238E27FC236}">
                <a16:creationId xmlns:a16="http://schemas.microsoft.com/office/drawing/2014/main" xmlns="" id="{ACFA6D49-20D1-8683-4FD6-3DE6B011CA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840" y="2205803"/>
            <a:ext cx="633738" cy="729557"/>
          </a:xfrm>
          <a:prstGeom prst="rect">
            <a:avLst/>
          </a:prstGeom>
        </p:spPr>
      </p:pic>
    </p:spTree>
    <p:extLst>
      <p:ext uri="{BB962C8B-B14F-4D97-AF65-F5344CB8AC3E}">
        <p14:creationId xmlns:p14="http://schemas.microsoft.com/office/powerpoint/2010/main" val="2429298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0303865-C6D8-69FA-5C12-D9CD3F0F786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B9BB73FE-75FF-599C-B45C-8BEE40392EFD}"/>
              </a:ext>
            </a:extLst>
          </p:cNvPr>
          <p:cNvSpPr>
            <a:spLocks noGrp="1"/>
          </p:cNvSpPr>
          <p:nvPr>
            <p:ph type="title"/>
          </p:nvPr>
        </p:nvSpPr>
        <p:spPr>
          <a:xfrm>
            <a:off x="1086719" y="827874"/>
            <a:ext cx="6372612" cy="612000"/>
          </a:xfrm>
        </p:spPr>
        <p:txBody>
          <a:bodyPr>
            <a:normAutofit fontScale="90000"/>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خلال هذه الحصة نتذكر مفردات المعجم التي تعرفتم عليها  وخريطة الكلمة وكيفية توظيفها.</a:t>
            </a:r>
          </a:p>
        </p:txBody>
      </p:sp>
      <p:sp>
        <p:nvSpPr>
          <p:cNvPr id="10" name="Rectangle : coins arrondis 9">
            <a:extLst>
              <a:ext uri="{FF2B5EF4-FFF2-40B4-BE49-F238E27FC236}">
                <a16:creationId xmlns:a16="http://schemas.microsoft.com/office/drawing/2014/main" xmlns="" id="{20520491-7D51-F110-4687-8CAF6036EC6F}"/>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F8BC4DEA-E7E3-4235-93FD-C607E1FE5531}"/>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9372718F-048C-EE12-F3F0-FD2AAF804F19}"/>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688CAB39-52A5-27EB-4483-C9716709FC47}"/>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DDA29EA7-18F1-7EAE-C0A1-680A9414BD5B}"/>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81778ECB-7D0E-ECFD-6698-CF6E1259841D}"/>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B70D0F52-F8E7-3BA7-4722-1F375E8C09C8}"/>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C980E9CB-F34E-F531-87AD-7EACFF6A476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1E565B61-32D9-F06C-4C2A-6E1A2F1DF324}"/>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55F87"/>
                </a:solidFill>
                <a:latin typeface="Microsoft Uighur" panose="02000000000000000000" pitchFamily="2" charset="-78"/>
                <a:cs typeface="Microsoft Uighur" panose="02000000000000000000" pitchFamily="2" charset="-78"/>
              </a:rPr>
              <a:t>معجم</a:t>
            </a:r>
            <a:r>
              <a:rPr lang="ar-MA" sz="2000" b="1" dirty="0">
                <a:solidFill>
                  <a:srgbClr val="565F88">
                    <a:alpha val="20000"/>
                  </a:srgbClr>
                </a:solidFill>
                <a:latin typeface="Microsoft Uighur" panose="02000000000000000000" pitchFamily="2" charset="-78"/>
                <a:cs typeface="Microsoft Uighur" panose="02000000000000000000" pitchFamily="2" charset="-78"/>
              </a:rPr>
              <a:t> </a:t>
            </a:r>
            <a:endParaRPr lang="ar-MA" sz="2000" b="1" dirty="0">
              <a:solidFill>
                <a:srgbClr val="555F87"/>
              </a:solidFill>
              <a:latin typeface="Microsoft Uighur" panose="02000000000000000000" pitchFamily="2" charset="-78"/>
              <a:cs typeface="Microsoft Uighur" panose="02000000000000000000" pitchFamily="2" charset="-78"/>
            </a:endParaRPr>
          </a:p>
        </p:txBody>
      </p:sp>
      <p:sp>
        <p:nvSpPr>
          <p:cNvPr id="5" name="Rectangle 4">
            <a:extLst>
              <a:ext uri="{FF2B5EF4-FFF2-40B4-BE49-F238E27FC236}">
                <a16:creationId xmlns:a16="http://schemas.microsoft.com/office/drawing/2014/main" xmlns="" id="{F62D5D2B-F859-2E06-9E13-840D6F4C5EB6}"/>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72D43D6F-D734-F01B-D46F-563BAEB1BB4A}"/>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9" name="Image 8">
            <a:extLst>
              <a:ext uri="{FF2B5EF4-FFF2-40B4-BE49-F238E27FC236}">
                <a16:creationId xmlns:a16="http://schemas.microsoft.com/office/drawing/2014/main" xmlns="" id="{2E7EA31A-7AE8-0FE8-9D1D-9E4E5ACAAD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6926" y="1665483"/>
            <a:ext cx="5739780" cy="4859141"/>
          </a:xfrm>
          <a:prstGeom prst="rect">
            <a:avLst/>
          </a:prstGeom>
        </p:spPr>
      </p:pic>
      <p:sp>
        <p:nvSpPr>
          <p:cNvPr id="11" name="ZoneTexte 10">
            <a:extLst>
              <a:ext uri="{FF2B5EF4-FFF2-40B4-BE49-F238E27FC236}">
                <a16:creationId xmlns:a16="http://schemas.microsoft.com/office/drawing/2014/main" xmlns="" id="{93635987-4C09-677B-4891-0EB4C425FD8A}"/>
              </a:ext>
            </a:extLst>
          </p:cNvPr>
          <p:cNvSpPr txBox="1"/>
          <p:nvPr/>
        </p:nvSpPr>
        <p:spPr>
          <a:xfrm>
            <a:off x="2290231" y="2512236"/>
            <a:ext cx="2959487" cy="1464231"/>
          </a:xfrm>
          <a:prstGeom prst="roundRect">
            <a:avLst/>
          </a:prstGeom>
          <a:noFill/>
          <a:ln w="28575">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000" b="1" i="0" u="none" strike="noStrike" kern="1200" cap="none" spc="0" normalizeH="0" baseline="0" noProof="0" dirty="0">
                <a:ln>
                  <a:noFill/>
                </a:ln>
                <a:solidFill>
                  <a:prstClr val="white"/>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مُفْرَداتُ ٱلْمُعْجَمِ</a:t>
            </a:r>
          </a:p>
          <a:p>
            <a:pPr marL="0" marR="0" lvl="0" indent="0" algn="ctr" defTabSz="457200" rtl="1" eaLnBrk="1" fontAlgn="auto" latinLnBrk="0" hangingPunct="1">
              <a:lnSpc>
                <a:spcPct val="100000"/>
              </a:lnSpc>
              <a:spcBef>
                <a:spcPts val="0"/>
              </a:spcBef>
              <a:spcAft>
                <a:spcPts val="0"/>
              </a:spcAft>
              <a:buClrTx/>
              <a:buSzTx/>
              <a:buFontTx/>
              <a:buNone/>
              <a:tabLst/>
              <a:defRPr/>
            </a:pPr>
            <a:r>
              <a:rPr lang="ar-MA" sz="4000" b="1" dirty="0">
                <a:solidFill>
                  <a:prstClr val="white"/>
                </a:solidFill>
                <a:latin typeface="Microsoft Uighur" panose="02000000000000000000" pitchFamily="2" charset="-78"/>
                <a:ea typeface="Calibri" panose="020F0502020204030204" pitchFamily="34" charset="0"/>
                <a:cs typeface="Microsoft Uighur" panose="02000000000000000000" pitchFamily="2" charset="-78"/>
              </a:rPr>
              <a:t>إسْتراتيجِيَّةُ ٱلاِشْتِقاقِ</a:t>
            </a:r>
            <a:endParaRPr kumimoji="0" lang="fr-FR" sz="40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pic>
        <p:nvPicPr>
          <p:cNvPr id="13" name="Espace réservé pour une image  5">
            <a:extLst>
              <a:ext uri="{FF2B5EF4-FFF2-40B4-BE49-F238E27FC236}">
                <a16:creationId xmlns:a16="http://schemas.microsoft.com/office/drawing/2014/main" xmlns="" id="{9CDF2D3F-5A0A-A0BD-46FC-49F28B3EEF6C}"/>
              </a:ext>
            </a:extLst>
          </p:cNvPr>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Tree>
    <p:extLst>
      <p:ext uri="{BB962C8B-B14F-4D97-AF65-F5344CB8AC3E}">
        <p14:creationId xmlns:p14="http://schemas.microsoft.com/office/powerpoint/2010/main" val="251471406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6834696-438A-1C12-0E66-4C55DA24508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232C1C4C-1C2A-5FFB-7E2F-AD13393BD65D}"/>
              </a:ext>
            </a:extLst>
          </p:cNvPr>
          <p:cNvSpPr>
            <a:spLocks noGrp="1"/>
          </p:cNvSpPr>
          <p:nvPr>
            <p:ph type="title"/>
          </p:nvPr>
        </p:nvSpPr>
        <p:spPr>
          <a:xfrm>
            <a:off x="1086719" y="827874"/>
            <a:ext cx="637261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يقرأ المفردات التالية؟</a:t>
            </a:r>
          </a:p>
        </p:txBody>
      </p:sp>
      <p:sp>
        <p:nvSpPr>
          <p:cNvPr id="10" name="Rectangle : coins arrondis 9">
            <a:extLst>
              <a:ext uri="{FF2B5EF4-FFF2-40B4-BE49-F238E27FC236}">
                <a16:creationId xmlns:a16="http://schemas.microsoft.com/office/drawing/2014/main" xmlns="" id="{DE1E18CA-D562-E3D2-1619-65DACEBAE09D}"/>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AF900284-D269-02EE-FA93-254E33DD8C4B}"/>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E1339B58-6144-15E9-8070-BF1C3A8083D4}"/>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F0F1173E-C190-B52C-C990-6F5D35C68DEE}"/>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4CB28B12-EA2B-3031-B75C-143041E1CFD0}"/>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41F9E5BD-E027-3F30-9955-41F3E124DBB2}"/>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586D3963-86AF-5119-A297-CC6012A9BB11}"/>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D8CA6E52-DC7D-F744-8AE0-F04FDCBF2DE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pic>
        <p:nvPicPr>
          <p:cNvPr id="34" name="Espace réservé pour une image  33">
            <a:extLst>
              <a:ext uri="{FF2B5EF4-FFF2-40B4-BE49-F238E27FC236}">
                <a16:creationId xmlns:a16="http://schemas.microsoft.com/office/drawing/2014/main" xmlns="" id="{0E54CAE9-0576-2ADB-DA79-24198EB6CBE6}"/>
              </a:ext>
            </a:extLst>
          </p:cNvPr>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sp>
        <p:nvSpPr>
          <p:cNvPr id="3" name="Rectangle 2">
            <a:extLst>
              <a:ext uri="{FF2B5EF4-FFF2-40B4-BE49-F238E27FC236}">
                <a16:creationId xmlns:a16="http://schemas.microsoft.com/office/drawing/2014/main" xmlns="" id="{339E15DD-BED5-697A-05B8-92E9DAE4DB5E}"/>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FBD34C7F-BCBA-7C16-95D6-69A5B6E61BD4}"/>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3557EFD1-DD57-AA11-8D81-404FC2E50F61}"/>
              </a:ext>
            </a:extLst>
          </p:cNvPr>
          <p:cNvPicPr preferRelativeResize="0"/>
          <p:nvPr/>
        </p:nvPicPr>
        <p:blipFill rotWithShape="1">
          <a:blip r:embed="rId7">
            <a:alphaModFix amt="20000"/>
          </a:blip>
          <a:srcRect/>
          <a:stretch/>
        </p:blipFill>
        <p:spPr>
          <a:xfrm>
            <a:off x="2010102" y="153931"/>
            <a:ext cx="278069" cy="278069"/>
          </a:xfrm>
          <a:prstGeom prst="rect">
            <a:avLst/>
          </a:prstGeom>
          <a:noFill/>
          <a:ln>
            <a:noFill/>
          </a:ln>
        </p:spPr>
      </p:pic>
      <p:sp>
        <p:nvSpPr>
          <p:cNvPr id="6" name="Google Shape;452;p158">
            <a:extLst>
              <a:ext uri="{FF2B5EF4-FFF2-40B4-BE49-F238E27FC236}">
                <a16:creationId xmlns:a16="http://schemas.microsoft.com/office/drawing/2014/main" xmlns="" id="{2460CAC5-774A-0385-D4B5-0AF571E31700}"/>
              </a:ext>
            </a:extLst>
          </p:cNvPr>
          <p:cNvSpPr txBox="1"/>
          <p:nvPr/>
        </p:nvSpPr>
        <p:spPr>
          <a:xfrm>
            <a:off x="650808" y="3027979"/>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سَفَرٌ</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xmlns="" id="{101EF32A-8A7B-A743-27B7-38181D74219F}"/>
              </a:ext>
            </a:extLst>
          </p:cNvPr>
          <p:cNvSpPr txBox="1"/>
          <p:nvPr/>
        </p:nvSpPr>
        <p:spPr>
          <a:xfrm>
            <a:off x="6727420" y="190417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رَحّالةٌ</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xmlns="" id="{F07D524E-4CBE-7CC1-D1D7-35D579FA1D01}"/>
              </a:ext>
            </a:extLst>
          </p:cNvPr>
          <p:cNvSpPr txBox="1"/>
          <p:nvPr/>
        </p:nvSpPr>
        <p:spPr>
          <a:xfrm>
            <a:off x="4671352" y="1928158"/>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اِمْتطى</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3" name="Google Shape;452;p158">
            <a:extLst>
              <a:ext uri="{FF2B5EF4-FFF2-40B4-BE49-F238E27FC236}">
                <a16:creationId xmlns:a16="http://schemas.microsoft.com/office/drawing/2014/main" xmlns="" id="{50E9C60D-2B8C-F78D-3F23-2FE2FBC62AE6}"/>
              </a:ext>
            </a:extLst>
          </p:cNvPr>
          <p:cNvSpPr txBox="1"/>
          <p:nvPr/>
        </p:nvSpPr>
        <p:spPr>
          <a:xfrm>
            <a:off x="2689110" y="1908436"/>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b="1" dirty="0">
                <a:solidFill>
                  <a:srgbClr val="424D7C"/>
                </a:solidFill>
                <a:sym typeface="Sakkal Majalla"/>
              </a:rPr>
              <a:t>اِسْتَهْوَتْنا</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5" name="Google Shape;452;p158">
            <a:extLst>
              <a:ext uri="{FF2B5EF4-FFF2-40B4-BE49-F238E27FC236}">
                <a16:creationId xmlns:a16="http://schemas.microsoft.com/office/drawing/2014/main" xmlns="" id="{ECA0DCAD-06CB-9CA9-94EA-5866E9926D82}"/>
              </a:ext>
            </a:extLst>
          </p:cNvPr>
          <p:cNvSpPr txBox="1"/>
          <p:nvPr/>
        </p:nvSpPr>
        <p:spPr>
          <a:xfrm>
            <a:off x="633535" y="193676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اِنْدِماجٌ</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6" name="Google Shape;452;p158">
            <a:extLst>
              <a:ext uri="{FF2B5EF4-FFF2-40B4-BE49-F238E27FC236}">
                <a16:creationId xmlns:a16="http://schemas.microsoft.com/office/drawing/2014/main" xmlns="" id="{5E0DA7D4-CC46-DF2A-CB4F-0895894D3CE7}"/>
              </a:ext>
            </a:extLst>
          </p:cNvPr>
          <p:cNvSpPr txBox="1"/>
          <p:nvPr/>
        </p:nvSpPr>
        <p:spPr>
          <a:xfrm>
            <a:off x="6714070" y="3023043"/>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يَسْتَقِرُّ</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7" name="Google Shape;452;p158">
            <a:extLst>
              <a:ext uri="{FF2B5EF4-FFF2-40B4-BE49-F238E27FC236}">
                <a16:creationId xmlns:a16="http://schemas.microsoft.com/office/drawing/2014/main" xmlns="" id="{A6294747-AFA9-3A0E-69AF-340992287681}"/>
              </a:ext>
            </a:extLst>
          </p:cNvPr>
          <p:cNvSpPr txBox="1"/>
          <p:nvPr/>
        </p:nvSpPr>
        <p:spPr>
          <a:xfrm>
            <a:off x="4658002" y="3027979"/>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يُهاجِرُ</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8" name="Google Shape;452;p158">
            <a:extLst>
              <a:ext uri="{FF2B5EF4-FFF2-40B4-BE49-F238E27FC236}">
                <a16:creationId xmlns:a16="http://schemas.microsoft.com/office/drawing/2014/main" xmlns="" id="{8D4603E8-1B79-9CD5-B792-C25D77BF27CC}"/>
              </a:ext>
            </a:extLst>
          </p:cNvPr>
          <p:cNvSpPr txBox="1"/>
          <p:nvPr/>
        </p:nvSpPr>
        <p:spPr>
          <a:xfrm>
            <a:off x="2675760" y="3008257"/>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بُلْدانٌ</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9" name="Google Shape;452;p158">
            <a:extLst>
              <a:ext uri="{FF2B5EF4-FFF2-40B4-BE49-F238E27FC236}">
                <a16:creationId xmlns:a16="http://schemas.microsoft.com/office/drawing/2014/main" xmlns="" id="{61B4CF01-4737-D934-E478-AAD26AD89FB1}"/>
              </a:ext>
            </a:extLst>
          </p:cNvPr>
          <p:cNvSpPr txBox="1"/>
          <p:nvPr/>
        </p:nvSpPr>
        <p:spPr>
          <a:xfrm>
            <a:off x="650808" y="532331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شُعوبٌ</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40" name="Google Shape;452;p158">
            <a:extLst>
              <a:ext uri="{FF2B5EF4-FFF2-40B4-BE49-F238E27FC236}">
                <a16:creationId xmlns:a16="http://schemas.microsoft.com/office/drawing/2014/main" xmlns="" id="{D82F744F-8955-5044-6827-47C94E74B098}"/>
              </a:ext>
            </a:extLst>
          </p:cNvPr>
          <p:cNvSpPr txBox="1"/>
          <p:nvPr/>
        </p:nvSpPr>
        <p:spPr>
          <a:xfrm>
            <a:off x="6727420" y="414352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اِسْتأْنَفَ</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41" name="Google Shape;452;p158">
            <a:extLst>
              <a:ext uri="{FF2B5EF4-FFF2-40B4-BE49-F238E27FC236}">
                <a16:creationId xmlns:a16="http://schemas.microsoft.com/office/drawing/2014/main" xmlns="" id="{AC159A9F-203E-079B-5D5B-8F6A8ACFED84}"/>
              </a:ext>
            </a:extLst>
          </p:cNvPr>
          <p:cNvSpPr txBox="1"/>
          <p:nvPr/>
        </p:nvSpPr>
        <p:spPr>
          <a:xfrm>
            <a:off x="4671352" y="4167508"/>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بَغْثَةً</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42" name="Google Shape;452;p158">
            <a:extLst>
              <a:ext uri="{FF2B5EF4-FFF2-40B4-BE49-F238E27FC236}">
                <a16:creationId xmlns:a16="http://schemas.microsoft.com/office/drawing/2014/main" xmlns="" id="{DE610EF3-4FC8-2DDB-D9A9-18C823732617}"/>
              </a:ext>
            </a:extLst>
          </p:cNvPr>
          <p:cNvSpPr txBox="1"/>
          <p:nvPr/>
        </p:nvSpPr>
        <p:spPr>
          <a:xfrm>
            <a:off x="2689110" y="4147786"/>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b="1" dirty="0">
                <a:solidFill>
                  <a:srgbClr val="424D7C"/>
                </a:solidFill>
                <a:sym typeface="Sakkal Majalla"/>
              </a:rPr>
              <a:t>رَكْبٌ</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43" name="Google Shape;452;p158">
            <a:extLst>
              <a:ext uri="{FF2B5EF4-FFF2-40B4-BE49-F238E27FC236}">
                <a16:creationId xmlns:a16="http://schemas.microsoft.com/office/drawing/2014/main" xmlns="" id="{B9B7A13B-DB87-9FE2-FED0-351AD3E80696}"/>
              </a:ext>
            </a:extLst>
          </p:cNvPr>
          <p:cNvSpPr txBox="1"/>
          <p:nvPr/>
        </p:nvSpPr>
        <p:spPr>
          <a:xfrm>
            <a:off x="6714070" y="5318376"/>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اِسْتَمْتَعَ</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44" name="Google Shape;452;p158">
            <a:extLst>
              <a:ext uri="{FF2B5EF4-FFF2-40B4-BE49-F238E27FC236}">
                <a16:creationId xmlns:a16="http://schemas.microsoft.com/office/drawing/2014/main" xmlns="" id="{4348EAEF-EE6E-30DF-B48D-A8EFE6ABE41D}"/>
              </a:ext>
            </a:extLst>
          </p:cNvPr>
          <p:cNvSpPr txBox="1"/>
          <p:nvPr/>
        </p:nvSpPr>
        <p:spPr>
          <a:xfrm>
            <a:off x="4658002" y="532331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مَتاعٌ</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45" name="Google Shape;452;p158">
            <a:extLst>
              <a:ext uri="{FF2B5EF4-FFF2-40B4-BE49-F238E27FC236}">
                <a16:creationId xmlns:a16="http://schemas.microsoft.com/office/drawing/2014/main" xmlns="" id="{60EE2E93-F869-BE81-B06B-C199464A95D2}"/>
              </a:ext>
            </a:extLst>
          </p:cNvPr>
          <p:cNvSpPr txBox="1"/>
          <p:nvPr/>
        </p:nvSpPr>
        <p:spPr>
          <a:xfrm>
            <a:off x="2675760" y="5303590"/>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سائحٌ</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47" name="Google Shape;452;p158">
            <a:extLst>
              <a:ext uri="{FF2B5EF4-FFF2-40B4-BE49-F238E27FC236}">
                <a16:creationId xmlns:a16="http://schemas.microsoft.com/office/drawing/2014/main" xmlns="" id="{CD3E1EAC-CF8C-2C0E-158F-8848D8D924BD}"/>
              </a:ext>
            </a:extLst>
          </p:cNvPr>
          <p:cNvSpPr txBox="1"/>
          <p:nvPr/>
        </p:nvSpPr>
        <p:spPr>
          <a:xfrm>
            <a:off x="641629" y="4175645"/>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اِكْتَشَفَ</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90628916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CEE94AE-2C46-A4E2-B0DD-B778FB0367F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xmlns="" id="{D7B75C07-60FF-4CED-3F0B-B502428B4B03}"/>
              </a:ext>
            </a:extLst>
          </p:cNvPr>
          <p:cNvSpPr>
            <a:spLocks noGrp="1"/>
          </p:cNvSpPr>
          <p:nvPr>
            <p:ph type="title"/>
          </p:nvPr>
        </p:nvSpPr>
        <p:spPr>
          <a:xfrm>
            <a:off x="1086719" y="827874"/>
            <a:ext cx="6372612" cy="612000"/>
          </a:xfrm>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يركب جملة تتضمن مفردتين  أو أكثر من المفردات التالية؟</a:t>
            </a:r>
          </a:p>
        </p:txBody>
      </p:sp>
      <p:sp>
        <p:nvSpPr>
          <p:cNvPr id="10" name="Rectangle : coins arrondis 9">
            <a:extLst>
              <a:ext uri="{FF2B5EF4-FFF2-40B4-BE49-F238E27FC236}">
                <a16:creationId xmlns:a16="http://schemas.microsoft.com/office/drawing/2014/main" xmlns="" id="{EB1FAB2B-BDE2-F493-8D7B-D5535279EEDA}"/>
              </a:ext>
            </a:extLst>
          </p:cNvPr>
          <p:cNvSpPr/>
          <p:nvPr/>
        </p:nvSpPr>
        <p:spPr>
          <a:xfrm>
            <a:off x="-613787" y="7947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13">
            <a:extLst>
              <a:ext uri="{FF2B5EF4-FFF2-40B4-BE49-F238E27FC236}">
                <a16:creationId xmlns:a16="http://schemas.microsoft.com/office/drawing/2014/main" xmlns="" id="{090990A3-E931-0634-9CD2-EF537F0E5641}"/>
              </a:ext>
            </a:extLst>
          </p:cNvPr>
          <p:cNvSpPr>
            <a:spLocks/>
          </p:cNvSpPr>
          <p:nvPr/>
        </p:nvSpPr>
        <p:spPr>
          <a:xfrm>
            <a:off x="792258"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xmlns="" id="{5868AB15-7BB4-BFAE-1515-8E4C3622C544}"/>
              </a:ext>
            </a:extLst>
          </p:cNvPr>
          <p:cNvSpPr>
            <a:spLocks/>
          </p:cNvSpPr>
          <p:nvPr/>
        </p:nvSpPr>
        <p:spPr>
          <a:xfrm>
            <a:off x="2206049" y="152043"/>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التحـــــــدث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11">
            <a:extLst>
              <a:ext uri="{FF2B5EF4-FFF2-40B4-BE49-F238E27FC236}">
                <a16:creationId xmlns:a16="http://schemas.microsoft.com/office/drawing/2014/main" xmlns="" id="{56BB30E1-F759-98C6-B507-54D35FC7ECDB}"/>
              </a:ext>
            </a:extLst>
          </p:cNvPr>
          <p:cNvSpPr>
            <a:spLocks/>
          </p:cNvSpPr>
          <p:nvPr/>
        </p:nvSpPr>
        <p:spPr>
          <a:xfrm>
            <a:off x="6408453"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xmlns="" id="{972CB51E-06D8-7FD2-6766-A87BD7B89C1C}"/>
              </a:ext>
            </a:extLst>
          </p:cNvPr>
          <p:cNvPicPr preferRelativeResize="0"/>
          <p:nvPr/>
        </p:nvPicPr>
        <p:blipFill rotWithShape="1">
          <a:blip r:embed="rId2">
            <a:alphaModFix amt="20000"/>
          </a:blip>
          <a:srcRect/>
          <a:stretch/>
        </p:blipFill>
        <p:spPr>
          <a:xfrm>
            <a:off x="3375863" y="146613"/>
            <a:ext cx="278069" cy="278069"/>
          </a:xfrm>
          <a:prstGeom prst="rect">
            <a:avLst/>
          </a:prstGeom>
          <a:noFill/>
          <a:ln>
            <a:noFill/>
          </a:ln>
        </p:spPr>
      </p:pic>
      <p:pic>
        <p:nvPicPr>
          <p:cNvPr id="19" name="Google Shape;1245;p5">
            <a:extLst>
              <a:ext uri="{FF2B5EF4-FFF2-40B4-BE49-F238E27FC236}">
                <a16:creationId xmlns:a16="http://schemas.microsoft.com/office/drawing/2014/main" xmlns="" id="{AC4C0F95-BF79-ABEC-7FE2-501AD46BEB64}"/>
              </a:ext>
            </a:extLst>
          </p:cNvPr>
          <p:cNvPicPr preferRelativeResize="0"/>
          <p:nvPr/>
        </p:nvPicPr>
        <p:blipFill rotWithShape="1">
          <a:blip r:embed="rId3">
            <a:alphaModFix amt="20000"/>
          </a:blip>
          <a:srcRect/>
          <a:stretch/>
        </p:blipFill>
        <p:spPr>
          <a:xfrm>
            <a:off x="4749387" y="136738"/>
            <a:ext cx="278069" cy="278069"/>
          </a:xfrm>
          <a:prstGeom prst="rect">
            <a:avLst/>
          </a:prstGeom>
          <a:noFill/>
          <a:ln>
            <a:noFill/>
          </a:ln>
        </p:spPr>
      </p:pic>
      <p:pic>
        <p:nvPicPr>
          <p:cNvPr id="20" name="Google Shape;1244;p5">
            <a:extLst>
              <a:ext uri="{FF2B5EF4-FFF2-40B4-BE49-F238E27FC236}">
                <a16:creationId xmlns:a16="http://schemas.microsoft.com/office/drawing/2014/main" xmlns="" id="{3AF74874-81AC-324B-3861-A893D0E77B09}"/>
              </a:ext>
            </a:extLst>
          </p:cNvPr>
          <p:cNvPicPr preferRelativeResize="0"/>
          <p:nvPr/>
        </p:nvPicPr>
        <p:blipFill rotWithShape="1">
          <a:blip r:embed="rId4"/>
          <a:srcRect/>
          <a:stretch/>
        </p:blipFill>
        <p:spPr>
          <a:xfrm>
            <a:off x="6188686" y="136738"/>
            <a:ext cx="278069" cy="278069"/>
          </a:xfrm>
          <a:prstGeom prst="rect">
            <a:avLst/>
          </a:prstGeom>
          <a:ln>
            <a:noFill/>
          </a:ln>
        </p:spPr>
      </p:pic>
      <p:pic>
        <p:nvPicPr>
          <p:cNvPr id="21" name="Image 20">
            <a:extLst>
              <a:ext uri="{FF2B5EF4-FFF2-40B4-BE49-F238E27FC236}">
                <a16:creationId xmlns:a16="http://schemas.microsoft.com/office/drawing/2014/main" xmlns="" id="{EFA9B024-D2F3-100B-3F4F-CC025630CF8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86417" y="136738"/>
            <a:ext cx="278069" cy="278069"/>
          </a:xfrm>
          <a:prstGeom prst="rect">
            <a:avLst/>
          </a:prstGeom>
          <a:noFill/>
          <a:ln>
            <a:noFill/>
          </a:ln>
        </p:spPr>
      </p:pic>
      <p:sp>
        <p:nvSpPr>
          <p:cNvPr id="3" name="Rectangle 2">
            <a:extLst>
              <a:ext uri="{FF2B5EF4-FFF2-40B4-BE49-F238E27FC236}">
                <a16:creationId xmlns:a16="http://schemas.microsoft.com/office/drawing/2014/main" xmlns="" id="{91FD0D57-A35E-4F27-2904-0E62AFCDB2C8}"/>
              </a:ext>
            </a:extLst>
          </p:cNvPr>
          <p:cNvSpPr>
            <a:spLocks/>
          </p:cNvSpPr>
          <p:nvPr/>
        </p:nvSpPr>
        <p:spPr>
          <a:xfrm>
            <a:off x="5078434" y="132916"/>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معجم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 </a:t>
            </a:r>
            <a:endPar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endParaRPr>
          </a:p>
        </p:txBody>
      </p:sp>
      <p:sp>
        <p:nvSpPr>
          <p:cNvPr id="5" name="Rectangle 4">
            <a:extLst>
              <a:ext uri="{FF2B5EF4-FFF2-40B4-BE49-F238E27FC236}">
                <a16:creationId xmlns:a16="http://schemas.microsoft.com/office/drawing/2014/main" xmlns="" id="{ACACE3CD-35BA-E591-0060-AC915F99D8BE}"/>
              </a:ext>
            </a:extLst>
          </p:cNvPr>
          <p:cNvSpPr>
            <a:spLocks/>
          </p:cNvSpPr>
          <p:nvPr/>
        </p:nvSpPr>
        <p:spPr>
          <a:xfrm>
            <a:off x="3709939" y="136024"/>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أساليب</a:t>
            </a:r>
          </a:p>
        </p:txBody>
      </p:sp>
      <p:pic>
        <p:nvPicPr>
          <p:cNvPr id="8" name="Google Shape;90;p130">
            <a:extLst>
              <a:ext uri="{FF2B5EF4-FFF2-40B4-BE49-F238E27FC236}">
                <a16:creationId xmlns:a16="http://schemas.microsoft.com/office/drawing/2014/main" xmlns="" id="{73AE800B-7C10-242D-537D-55AD6AD87F2A}"/>
              </a:ext>
            </a:extLst>
          </p:cNvPr>
          <p:cNvPicPr preferRelativeResize="0"/>
          <p:nvPr/>
        </p:nvPicPr>
        <p:blipFill rotWithShape="1">
          <a:blip r:embed="rId6">
            <a:alphaModFix amt="20000"/>
          </a:blip>
          <a:srcRect/>
          <a:stretch/>
        </p:blipFill>
        <p:spPr>
          <a:xfrm>
            <a:off x="2010102" y="153931"/>
            <a:ext cx="278069" cy="278069"/>
          </a:xfrm>
          <a:prstGeom prst="rect">
            <a:avLst/>
          </a:prstGeom>
          <a:noFill/>
          <a:ln>
            <a:noFill/>
          </a:ln>
        </p:spPr>
      </p:pic>
      <p:pic>
        <p:nvPicPr>
          <p:cNvPr id="25" name="Espace réservé pour une image  33">
            <a:extLst>
              <a:ext uri="{FF2B5EF4-FFF2-40B4-BE49-F238E27FC236}">
                <a16:creationId xmlns:a16="http://schemas.microsoft.com/office/drawing/2014/main" xmlns="" id="{7FD5C949-5C1E-5971-934C-5D035BFD5F2C}"/>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xfrm>
            <a:off x="7924800" y="684213"/>
            <a:ext cx="900113" cy="900112"/>
          </a:xfrm>
        </p:spPr>
      </p:pic>
      <p:sp>
        <p:nvSpPr>
          <p:cNvPr id="2" name="Google Shape;452;p158">
            <a:extLst>
              <a:ext uri="{FF2B5EF4-FFF2-40B4-BE49-F238E27FC236}">
                <a16:creationId xmlns:a16="http://schemas.microsoft.com/office/drawing/2014/main" xmlns="" id="{5D40EAFE-E3F6-36F5-BD8B-379281D8E6C7}"/>
              </a:ext>
            </a:extLst>
          </p:cNvPr>
          <p:cNvSpPr txBox="1"/>
          <p:nvPr/>
        </p:nvSpPr>
        <p:spPr>
          <a:xfrm>
            <a:off x="650808" y="3027979"/>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سَفَرٌ</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6" name="Google Shape;452;p158">
            <a:extLst>
              <a:ext uri="{FF2B5EF4-FFF2-40B4-BE49-F238E27FC236}">
                <a16:creationId xmlns:a16="http://schemas.microsoft.com/office/drawing/2014/main" xmlns="" id="{B0F24909-0488-C07F-067E-2C1079DD8718}"/>
              </a:ext>
            </a:extLst>
          </p:cNvPr>
          <p:cNvSpPr txBox="1"/>
          <p:nvPr/>
        </p:nvSpPr>
        <p:spPr>
          <a:xfrm>
            <a:off x="6727420" y="190417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رَحّالةٌ</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xmlns="" id="{668C94EF-C82B-1EA1-0166-52033CC24188}"/>
              </a:ext>
            </a:extLst>
          </p:cNvPr>
          <p:cNvSpPr txBox="1"/>
          <p:nvPr/>
        </p:nvSpPr>
        <p:spPr>
          <a:xfrm>
            <a:off x="4671352" y="1928158"/>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اِمْتطى</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xmlns="" id="{EBC40B8A-86D7-5FE4-DC16-F886F198E2DF}"/>
              </a:ext>
            </a:extLst>
          </p:cNvPr>
          <p:cNvSpPr txBox="1"/>
          <p:nvPr/>
        </p:nvSpPr>
        <p:spPr>
          <a:xfrm>
            <a:off x="2689110" y="1908436"/>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b="1" dirty="0">
                <a:solidFill>
                  <a:srgbClr val="424D7C"/>
                </a:solidFill>
                <a:sym typeface="Sakkal Majalla"/>
              </a:rPr>
              <a:t>اِسْتَهْوَتْنا</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6" name="Google Shape;452;p158">
            <a:extLst>
              <a:ext uri="{FF2B5EF4-FFF2-40B4-BE49-F238E27FC236}">
                <a16:creationId xmlns:a16="http://schemas.microsoft.com/office/drawing/2014/main" xmlns="" id="{346A744A-91EF-E99A-7C7C-D7BB2D1E1A7D}"/>
              </a:ext>
            </a:extLst>
          </p:cNvPr>
          <p:cNvSpPr txBox="1"/>
          <p:nvPr/>
        </p:nvSpPr>
        <p:spPr>
          <a:xfrm>
            <a:off x="633535" y="193676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اِنْدِماجٌ</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8" name="Google Shape;452;p158">
            <a:extLst>
              <a:ext uri="{FF2B5EF4-FFF2-40B4-BE49-F238E27FC236}">
                <a16:creationId xmlns:a16="http://schemas.microsoft.com/office/drawing/2014/main" xmlns="" id="{36C144C0-481D-EDF6-5260-AF21405CBBB6}"/>
              </a:ext>
            </a:extLst>
          </p:cNvPr>
          <p:cNvSpPr txBox="1"/>
          <p:nvPr/>
        </p:nvSpPr>
        <p:spPr>
          <a:xfrm>
            <a:off x="6714070" y="3023043"/>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يَسْتَقِرُّ</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26" name="Google Shape;452;p158">
            <a:extLst>
              <a:ext uri="{FF2B5EF4-FFF2-40B4-BE49-F238E27FC236}">
                <a16:creationId xmlns:a16="http://schemas.microsoft.com/office/drawing/2014/main" xmlns="" id="{06B75DC1-A19C-E0BD-1A6F-4EBB3CB4C606}"/>
              </a:ext>
            </a:extLst>
          </p:cNvPr>
          <p:cNvSpPr txBox="1"/>
          <p:nvPr/>
        </p:nvSpPr>
        <p:spPr>
          <a:xfrm>
            <a:off x="4658002" y="3027979"/>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يُهاجِرُ</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27" name="Google Shape;452;p158">
            <a:extLst>
              <a:ext uri="{FF2B5EF4-FFF2-40B4-BE49-F238E27FC236}">
                <a16:creationId xmlns:a16="http://schemas.microsoft.com/office/drawing/2014/main" xmlns="" id="{527396B1-E1A5-C382-E7D3-EAF998FC89D7}"/>
              </a:ext>
            </a:extLst>
          </p:cNvPr>
          <p:cNvSpPr txBox="1"/>
          <p:nvPr/>
        </p:nvSpPr>
        <p:spPr>
          <a:xfrm>
            <a:off x="2675760" y="3008257"/>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بُلْدانٌ</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28" name="Google Shape;452;p158">
            <a:extLst>
              <a:ext uri="{FF2B5EF4-FFF2-40B4-BE49-F238E27FC236}">
                <a16:creationId xmlns:a16="http://schemas.microsoft.com/office/drawing/2014/main" xmlns="" id="{572880BA-BD7E-B92B-F4BC-6CE2CB8F1B4A}"/>
              </a:ext>
            </a:extLst>
          </p:cNvPr>
          <p:cNvSpPr txBox="1"/>
          <p:nvPr/>
        </p:nvSpPr>
        <p:spPr>
          <a:xfrm>
            <a:off x="650808" y="532331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شُعوبٌ</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29" name="Google Shape;452;p158">
            <a:extLst>
              <a:ext uri="{FF2B5EF4-FFF2-40B4-BE49-F238E27FC236}">
                <a16:creationId xmlns:a16="http://schemas.microsoft.com/office/drawing/2014/main" xmlns="" id="{EB40232F-47D1-11AB-9A96-877FC17534BA}"/>
              </a:ext>
            </a:extLst>
          </p:cNvPr>
          <p:cNvSpPr txBox="1"/>
          <p:nvPr/>
        </p:nvSpPr>
        <p:spPr>
          <a:xfrm>
            <a:off x="6727420" y="414352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اِسْتأْنَفَ</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0" name="Google Shape;452;p158">
            <a:extLst>
              <a:ext uri="{FF2B5EF4-FFF2-40B4-BE49-F238E27FC236}">
                <a16:creationId xmlns:a16="http://schemas.microsoft.com/office/drawing/2014/main" xmlns="" id="{89838423-F395-E825-3F02-2C6B60CFF496}"/>
              </a:ext>
            </a:extLst>
          </p:cNvPr>
          <p:cNvSpPr txBox="1"/>
          <p:nvPr/>
        </p:nvSpPr>
        <p:spPr>
          <a:xfrm>
            <a:off x="4671352" y="4167508"/>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بَغْثَةً</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1" name="Google Shape;452;p158">
            <a:extLst>
              <a:ext uri="{FF2B5EF4-FFF2-40B4-BE49-F238E27FC236}">
                <a16:creationId xmlns:a16="http://schemas.microsoft.com/office/drawing/2014/main" xmlns="" id="{883AD462-891E-8C27-3F83-47EAE5DF3B7E}"/>
              </a:ext>
            </a:extLst>
          </p:cNvPr>
          <p:cNvSpPr txBox="1"/>
          <p:nvPr/>
        </p:nvSpPr>
        <p:spPr>
          <a:xfrm>
            <a:off x="2689110" y="4147786"/>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b="1" dirty="0">
                <a:solidFill>
                  <a:srgbClr val="424D7C"/>
                </a:solidFill>
                <a:sym typeface="Sakkal Majalla"/>
              </a:rPr>
              <a:t>رَكْبٌ</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2" name="Google Shape;452;p158">
            <a:extLst>
              <a:ext uri="{FF2B5EF4-FFF2-40B4-BE49-F238E27FC236}">
                <a16:creationId xmlns:a16="http://schemas.microsoft.com/office/drawing/2014/main" xmlns="" id="{D5F4D070-7087-9C1D-F2CF-FA1777B2DBEE}"/>
              </a:ext>
            </a:extLst>
          </p:cNvPr>
          <p:cNvSpPr txBox="1"/>
          <p:nvPr/>
        </p:nvSpPr>
        <p:spPr>
          <a:xfrm>
            <a:off x="6714070" y="5318376"/>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اِسْتَمْتَعَ</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3" name="Google Shape;452;p158">
            <a:extLst>
              <a:ext uri="{FF2B5EF4-FFF2-40B4-BE49-F238E27FC236}">
                <a16:creationId xmlns:a16="http://schemas.microsoft.com/office/drawing/2014/main" xmlns="" id="{1FA6A7CC-8FC6-F1F7-C936-FFB2C96B8B17}"/>
              </a:ext>
            </a:extLst>
          </p:cNvPr>
          <p:cNvSpPr txBox="1"/>
          <p:nvPr/>
        </p:nvSpPr>
        <p:spPr>
          <a:xfrm>
            <a:off x="4658002" y="5323312"/>
            <a:ext cx="1787045"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Sakkal Majalla"/>
              </a:rPr>
              <a:t>مَتاعٌ</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4" name="Google Shape;452;p158">
            <a:extLst>
              <a:ext uri="{FF2B5EF4-FFF2-40B4-BE49-F238E27FC236}">
                <a16:creationId xmlns:a16="http://schemas.microsoft.com/office/drawing/2014/main" xmlns="" id="{CDEFBF91-F73C-F00B-4E62-C6D11BBEC3D3}"/>
              </a:ext>
            </a:extLst>
          </p:cNvPr>
          <p:cNvSpPr txBox="1"/>
          <p:nvPr/>
        </p:nvSpPr>
        <p:spPr>
          <a:xfrm>
            <a:off x="2675760" y="5303590"/>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سائحٌ</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35" name="Google Shape;452;p158">
            <a:extLst>
              <a:ext uri="{FF2B5EF4-FFF2-40B4-BE49-F238E27FC236}">
                <a16:creationId xmlns:a16="http://schemas.microsoft.com/office/drawing/2014/main" xmlns="" id="{0D0E8631-66B6-4995-A34F-E45B2D031D89}"/>
              </a:ext>
            </a:extLst>
          </p:cNvPr>
          <p:cNvSpPr txBox="1"/>
          <p:nvPr/>
        </p:nvSpPr>
        <p:spPr>
          <a:xfrm>
            <a:off x="641629" y="4175645"/>
            <a:ext cx="1805401" cy="919356"/>
          </a:xfrm>
          <a:prstGeom prst="roundRect">
            <a:avLst/>
          </a:prstGeom>
          <a:solidFill>
            <a:schemeClr val="tx2">
              <a:lumMod val="20000"/>
              <a:lumOff val="80000"/>
            </a:schemeClr>
          </a:solidFill>
          <a:ln>
            <a:solidFill>
              <a:srgbClr val="D6E9EA"/>
            </a:soli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srgbClr val="424D7C"/>
                </a:solidFill>
                <a:latin typeface="Microsoft Uighur" panose="02000000000000000000" pitchFamily="2" charset="-78"/>
                <a:ea typeface="Calibri"/>
                <a:cs typeface="Microsoft Uighur" panose="02000000000000000000" pitchFamily="2" charset="-78"/>
                <a:sym typeface="Sakkal Majalla"/>
              </a:rPr>
              <a:t>اِكْتَشَفَ</a:t>
            </a:r>
            <a:endParaRPr kumimoji="0" sz="4800" b="1" i="0" u="none" strike="noStrike" kern="1200" cap="none" spc="0" normalizeH="0" baseline="0" noProof="0" dirty="0">
              <a:ln>
                <a:noFill/>
              </a:ln>
              <a:solidFill>
                <a:srgbClr val="424D7C"/>
              </a:solidFill>
              <a:effectLst/>
              <a:uLnTx/>
              <a:uFillTx/>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3395932321"/>
      </p:ext>
    </p:extLst>
  </p:cSld>
  <p:clrMapOvr>
    <a:masterClrMapping/>
  </p:clrMapOvr>
  <p:transition spd="slow">
    <p:fade/>
  </p:transition>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02- معــــــــــجم">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29148</TotalTime>
  <Words>1425</Words>
  <Application>Microsoft Office PowerPoint</Application>
  <PresentationFormat>Affichage à l'écran (4:3)</PresentationFormat>
  <Paragraphs>347</Paragraphs>
  <Slides>41</Slides>
  <Notes>0</Notes>
  <HiddenSlides>0</HiddenSlides>
  <MMClips>3</MMClips>
  <ScaleCrop>false</ScaleCrop>
  <HeadingPairs>
    <vt:vector size="6" baseType="variant">
      <vt:variant>
        <vt:lpstr>Polices utilisées</vt:lpstr>
      </vt:variant>
      <vt:variant>
        <vt:i4>12</vt:i4>
      </vt:variant>
      <vt:variant>
        <vt:lpstr>Thème</vt:lpstr>
      </vt:variant>
      <vt:variant>
        <vt:i4>9</vt:i4>
      </vt:variant>
      <vt:variant>
        <vt:lpstr>Titres des diapositives</vt:lpstr>
      </vt:variant>
      <vt:variant>
        <vt:i4>41</vt:i4>
      </vt:variant>
    </vt:vector>
  </HeadingPairs>
  <TitlesOfParts>
    <vt:vector size="62" baseType="lpstr">
      <vt:lpstr>Sakkal Majalla</vt:lpstr>
      <vt:lpstr>Calibri Light</vt:lpstr>
      <vt:lpstr>Dosis</vt:lpstr>
      <vt:lpstr>Modern Love</vt:lpstr>
      <vt:lpstr>Dosis ExtraBold</vt:lpstr>
      <vt:lpstr>Calibri</vt:lpstr>
      <vt:lpstr>Times New Roman</vt:lpstr>
      <vt:lpstr>Wingdings</vt:lpstr>
      <vt:lpstr>Dosis SemiBold</vt:lpstr>
      <vt:lpstr>Microsoft Uighur</vt:lpstr>
      <vt:lpstr>Arial</vt:lpstr>
      <vt:lpstr>Dosis Medium</vt:lpstr>
      <vt:lpstr>1_Thème Office</vt:lpstr>
      <vt:lpstr>01- نشاط اعتيادي</vt:lpstr>
      <vt:lpstr>04- قراءة/ كتابة</vt:lpstr>
      <vt:lpstr>2_05- اختتام الحصة</vt:lpstr>
      <vt:lpstr>3_Env-Enseignant</vt:lpstr>
      <vt:lpstr>1_Env-Enseignant</vt:lpstr>
      <vt:lpstr>3_05- اختتام الحصة</vt:lpstr>
      <vt:lpstr>4_05- اختتام الحصة</vt:lpstr>
      <vt:lpstr>02- معــــــــــجم</vt:lpstr>
      <vt:lpstr>Présentation PowerPoint</vt:lpstr>
      <vt:lpstr>ستتدربون في هذه الحصة على قراءة فقرة بدقة وسرعة. من يقرأ . تابعوا مع زميلكم / زميلتكم.</vt:lpstr>
      <vt:lpstr>الآن سنمر لتحدي الطلاقة. سأسحب 5 بطاقات تحمل أسماء 5 متعلمين.  سأنادي على المتعلم الأول ليقرأ النص بطلاقة.</vt:lpstr>
      <vt:lpstr>أنادي على التلميذ الأول: .................................. </vt:lpstr>
      <vt:lpstr>الفائزون بنجمة الطلاقة هم ...........................................................................</vt:lpstr>
      <vt:lpstr>المعجم</vt:lpstr>
      <vt:lpstr>خلال هذه الحصة نتذكر مفردات المعجم التي تعرفتم عليها  وخريطة الكلمة وكيفية توظيفها.</vt:lpstr>
      <vt:lpstr>من يقرأ المفردات التالية؟</vt:lpstr>
      <vt:lpstr>من يركب جملة تتضمن مفردتين  أو أكثر من المفردات التالية؟</vt:lpstr>
      <vt:lpstr>الآن, من يذكرنا بمراحل بناء خطاطة الاشتقاق؟</vt:lpstr>
      <vt:lpstr>من يقرأ؟</vt:lpstr>
      <vt:lpstr>سننجز جماعة النشاط التالي. ما جذر الكلمة.؟  ما الكلمات التي يمكن اشتقاقها من الجذر؟</vt:lpstr>
      <vt:lpstr>سننجز جماعة النشاط التالي. ما جذر الكلمة.؟  ما الكلمات التي يمكن اشتقاقها من الجذر؟</vt:lpstr>
      <vt:lpstr>أنجزوا النشاط التالي على دفاتركم .  عمل فردي</vt:lpstr>
      <vt:lpstr>سأمر بين الصفوف لمساعدتكم. يضع الأستاذ(ة) الجدول على السبورة</vt:lpstr>
      <vt:lpstr>لنصحح. من يقوم نحو السبورة للتصحيح.</vt:lpstr>
      <vt:lpstr>صححوا.</vt:lpstr>
      <vt:lpstr>الأساليب</vt:lpstr>
      <vt:lpstr>سنتذكر الآن روابط السرد  وكيفية توظيفها.</vt:lpstr>
      <vt:lpstr>من يذكرنا بروابط السرد  التي تعلمتم؟ </vt:lpstr>
      <vt:lpstr>من يعطي مثالا عن روابط البداية /   روابط النهاية /روابط التتابع / روابط التزامن ؟</vt:lpstr>
      <vt:lpstr>من يقرأ؟</vt:lpstr>
      <vt:lpstr>خذوا دفاتر القسم. أنجزوا النشاط التالي. معكم 10 دقائق للإنجاز</vt:lpstr>
      <vt:lpstr>سأمر بين الصفوف لمساعدتكم.</vt:lpstr>
      <vt:lpstr>نصحح . من يقرأ جوابه؟ هل أنتم متفقون؟ من له جواب آخر؟</vt:lpstr>
      <vt:lpstr>صححوا. </vt:lpstr>
      <vt:lpstr>Présentation PowerPoint</vt:lpstr>
      <vt:lpstr>سنتذكر أحداث نص  سبق أن درستموه.</vt:lpstr>
      <vt:lpstr>من يتذكر عنوان النص؟  ما اسم هذا الشاب؟  ما حكايته؟</vt:lpstr>
      <vt:lpstr>من منكم يعيد ما جاء في النص اعتمادا على التصميم التالي.</vt:lpstr>
      <vt:lpstr>من منكم يعيد ما جاء في النص بأسلوبه الخاص؟</vt:lpstr>
      <vt:lpstr>لو صادفتم أشخاصا مثل كيماني، كيف يمكنكم مساعدتهم على الاندماج؟</vt:lpstr>
      <vt:lpstr>إليكم هذه الوضعية . من يقرأ؟</vt:lpstr>
      <vt:lpstr>استعينوا بالمعجم الذي تدربتم عليه وتذكروا ما تعلمتموه للإجابة – عمل ثنائي</vt:lpstr>
      <vt:lpstr>سأمر بين الصفوف لمساعدتكم</vt:lpstr>
      <vt:lpstr>الآن سيقوم كل  ثنائي لتقديم إنجازه شفويا.</vt:lpstr>
      <vt:lpstr>إليكم النموذج التالي : سجلوه على دفاتركم. واكتبوا نماذج أخرى على منواله في بيوتكم.</vt:lpstr>
      <vt:lpstr>Présentation PowerPoint</vt:lpstr>
      <vt:lpstr>راجعوا  كذلك وضعيات التحدث التي تعلمتم.</vt:lpstr>
      <vt:lpstr>إلى اللقاء في الحصة القادمة.</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HP</cp:lastModifiedBy>
  <cp:revision>200</cp:revision>
  <dcterms:created xsi:type="dcterms:W3CDTF">2023-09-20T21:35:22Z</dcterms:created>
  <dcterms:modified xsi:type="dcterms:W3CDTF">2026-01-12T11:09:33Z</dcterms:modified>
</cp:coreProperties>
</file>