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</p:sldMasterIdLst>
  <p:notesMasterIdLst>
    <p:notesMasterId r:id="rId71"/>
  </p:notesMasterIdLst>
  <p:sldIdLst>
    <p:sldId id="256" r:id="rId13"/>
    <p:sldId id="951" r:id="rId14"/>
    <p:sldId id="1159" r:id="rId15"/>
    <p:sldId id="798" r:id="rId16"/>
    <p:sldId id="800" r:id="rId17"/>
    <p:sldId id="1146" r:id="rId18"/>
    <p:sldId id="1147" r:id="rId19"/>
    <p:sldId id="1095" r:id="rId20"/>
    <p:sldId id="1163" r:id="rId21"/>
    <p:sldId id="1102" r:id="rId22"/>
    <p:sldId id="1101" r:id="rId23"/>
    <p:sldId id="1127" r:id="rId24"/>
    <p:sldId id="1128" r:id="rId25"/>
    <p:sldId id="1129" r:id="rId26"/>
    <p:sldId id="1148" r:id="rId27"/>
    <p:sldId id="1149" r:id="rId28"/>
    <p:sldId id="1150" r:id="rId29"/>
    <p:sldId id="1151" r:id="rId30"/>
    <p:sldId id="1152" r:id="rId31"/>
    <p:sldId id="779" r:id="rId32"/>
    <p:sldId id="1082" r:id="rId33"/>
    <p:sldId id="1164" r:id="rId34"/>
    <p:sldId id="1156" r:id="rId35"/>
    <p:sldId id="1165" r:id="rId36"/>
    <p:sldId id="1166" r:id="rId37"/>
    <p:sldId id="1167" r:id="rId38"/>
    <p:sldId id="1168" r:id="rId39"/>
    <p:sldId id="1169" r:id="rId40"/>
    <p:sldId id="1170" r:id="rId41"/>
    <p:sldId id="1035" r:id="rId42"/>
    <p:sldId id="715" r:id="rId43"/>
    <p:sldId id="1044" r:id="rId44"/>
    <p:sldId id="1088" r:id="rId45"/>
    <p:sldId id="1087" r:id="rId46"/>
    <p:sldId id="1115" r:id="rId47"/>
    <p:sldId id="1160" r:id="rId48"/>
    <p:sldId id="1171" r:id="rId49"/>
    <p:sldId id="1172" r:id="rId50"/>
    <p:sldId id="1173" r:id="rId51"/>
    <p:sldId id="1153" r:id="rId52"/>
    <p:sldId id="1174" r:id="rId53"/>
    <p:sldId id="1155" r:id="rId54"/>
    <p:sldId id="1175" r:id="rId55"/>
    <p:sldId id="799" r:id="rId56"/>
    <p:sldId id="1161" r:id="rId57"/>
    <p:sldId id="1103" r:id="rId58"/>
    <p:sldId id="889" r:id="rId59"/>
    <p:sldId id="1104" r:id="rId60"/>
    <p:sldId id="1162" r:id="rId61"/>
    <p:sldId id="1034" r:id="rId62"/>
    <p:sldId id="1100" r:id="rId63"/>
    <p:sldId id="1036" r:id="rId64"/>
    <p:sldId id="933" r:id="rId65"/>
    <p:sldId id="1040" r:id="rId66"/>
    <p:sldId id="1043" r:id="rId67"/>
    <p:sldId id="1105" r:id="rId68"/>
    <p:sldId id="1057" r:id="rId69"/>
    <p:sldId id="689" r:id="rId70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2196B1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5363" autoAdjust="0"/>
  </p:normalViewPr>
  <p:slideViewPr>
    <p:cSldViewPr snapToGrid="0">
      <p:cViewPr varScale="1">
        <p:scale>
          <a:sx n="66" d="100"/>
          <a:sy n="66" d="100"/>
        </p:scale>
        <p:origin x="72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microsoft.com/office/2018/10/relationships/authors" Target="author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5642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12718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8506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555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61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5425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1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424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7255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636219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12957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476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259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25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10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772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3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27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2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8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61BD95-A105-4E28-B7FE-3A7017850F6B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D21B54-AC29-40A4-82AF-9E261CEAC83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85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187491" y="17464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R2VISION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747950" y="177498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874" y="233099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634" y="241965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4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customXml" Target="../ink/ink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6.xml"/><Relationship Id="rId5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9.xml"/><Relationship Id="rId5" Type="http://schemas.openxmlformats.org/officeDocument/2006/relationships/image" Target="../media/image370.png"/><Relationship Id="rId4" Type="http://schemas.openxmlformats.org/officeDocument/2006/relationships/customXml" Target="../ink/ink18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customXml" Target="../ink/ink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customXml" Target="../ink/ink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customXml" Target="../ink/ink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customXml" Target="../ink/ink30.xml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29.xml"/><Relationship Id="rId5" Type="http://schemas.openxmlformats.org/officeDocument/2006/relationships/image" Target="../media/image42.png"/><Relationship Id="rId4" Type="http://schemas.openxmlformats.org/officeDocument/2006/relationships/customXml" Target="../ink/ink28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png"/><Relationship Id="rId5" Type="http://schemas.openxmlformats.org/officeDocument/2006/relationships/image" Target="../media/image52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png"/><Relationship Id="rId5" Type="http://schemas.openxmlformats.org/officeDocument/2006/relationships/image" Target="../media/image52.gif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4FD3AE-DCF3-27D4-9342-B9CFFD19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en français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973096" y="2334766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la maman?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5EB9F44-0F7F-D697-CA7C-838560A4A76B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mère est en train de faire les courses pour préparer le dîner. Elle a sorti la liste des ingrédients nécessaires pour sa recette de poulet au citron et aux herbes.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 mère est en train de faire les courses pour préparer le dîner.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DF3EE46-16F3-AB5D-8FBA-D9D7BCFC097F}"/>
              </a:ext>
            </a:extLst>
          </p:cNvPr>
          <p:cNvSpPr txBox="1"/>
          <p:nvPr/>
        </p:nvSpPr>
        <p:spPr>
          <a:xfrm>
            <a:off x="2746566" y="2314549"/>
            <a:ext cx="3650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 la maman?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5870CF-3272-ADA9-DF16-C0E7D17BA54E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mère est en train de faire les courses pour préparer le dîner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a sorti la liste des ingrédients nécessaires pour sa recette de poulet au citron et aux herbes.</a:t>
            </a:r>
            <a:endParaRPr kumimoji="0" lang="fr-FR" sz="22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31356-8335-FDBE-9613-FC1C7FA92F7C}"/>
              </a:ext>
            </a:extLst>
          </p:cNvPr>
          <p:cNvSpPr txBox="1"/>
          <p:nvPr/>
        </p:nvSpPr>
        <p:spPr>
          <a:xfrm>
            <a:off x="787294" y="2398910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choisit soigneusement les meilleurs ingrédients : des citrons frais, des herbes aromatiques, des pommes de terre et bien sûr, du poulet de qualité. Elle vérifie les prix et les quantités, s'assurant de ne rien oublier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3FF1E8-5C3F-10E6-E28B-03BFB092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E28F8E-2480-4ACE-31BA-6917F603BB43}"/>
              </a:ext>
            </a:extLst>
          </p:cNvPr>
          <p:cNvSpPr txBox="1"/>
          <p:nvPr/>
        </p:nvSpPr>
        <p:spPr>
          <a:xfrm>
            <a:off x="932694" y="2495392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Elle choisit soigneusement les meilleurs ingrédients : des citrons frais, des herbes aromatiques, des pommes de terre et bien sûr, du poulet de qualité. Elle vérifie les prix et les quantités, s'assurant de ne rien oublier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8CC06A-DD06-B6E6-7FC9-45D0D43BDB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en français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2212035" y="22340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qu’elle a acheté de  l’épicerie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4C840B-167B-7C60-03BC-E8275D32D0B9}"/>
              </a:ext>
            </a:extLst>
          </p:cNvPr>
          <p:cNvSpPr txBox="1"/>
          <p:nvPr/>
        </p:nvSpPr>
        <p:spPr>
          <a:xfrm>
            <a:off x="932694" y="3040126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Elle choisit soigneusement les meilleurs ingrédients : des citrons frais, des herbes aromatiques, des pommes de terre et bien sûr, du poulet de qualité. Elle vérifie les prix et les quantités, s'assurant de ne rien oublier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Elle a acheté des citrons frais, des herbes aromatiques, des pommes de terre et du poulet.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88766D-2011-4043-F79F-DF3C20D10518}"/>
              </a:ext>
            </a:extLst>
          </p:cNvPr>
          <p:cNvSpPr txBox="1"/>
          <p:nvPr/>
        </p:nvSpPr>
        <p:spPr>
          <a:xfrm>
            <a:off x="2212035" y="22340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qu’elle a acheté de  l’épicerie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F4E5FD-B89C-838B-9BD9-47845534DC99}"/>
              </a:ext>
            </a:extLst>
          </p:cNvPr>
          <p:cNvSpPr txBox="1"/>
          <p:nvPr/>
        </p:nvSpPr>
        <p:spPr>
          <a:xfrm>
            <a:off x="932694" y="2887278"/>
            <a:ext cx="7278611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Elle choisit soigneusement les meilleurs ingrédients : </a:t>
            </a:r>
            <a:r>
              <a:rPr lang="fr-FR" sz="2200" b="1" dirty="0">
                <a:ln w="0"/>
                <a:solidFill>
                  <a:srgbClr val="C00000"/>
                </a:solidFill>
                <a:latin typeface="Dosis Medium" pitchFamily="2" charset="0"/>
              </a:rPr>
              <a:t>des citrons frais, des herbes aromatiques, des pommes de terre et bien sûr, du poulet de qualité.</a:t>
            </a:r>
            <a:r>
              <a:rPr lang="fr-FR" sz="2200" dirty="0">
                <a:ln w="0"/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 Elle vérifie les prix et les quantités, s'assurant de ne rien oublier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F977-6F3D-59A7-32D8-8386D3B2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8FC8B81D-5854-9260-7A98-5747B439F74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8FC8B81D-5854-9260-7A98-5747B439F7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89F0074-5634-3E64-6479-42339269CB2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89F0074-5634-3E64-6479-42339269CB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7127A9A6-3474-4697-210C-0EA0178E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8FC77C-06A7-5475-C456-B8ECD48FB4AC}"/>
              </a:ext>
            </a:extLst>
          </p:cNvPr>
          <p:cNvSpPr txBox="1"/>
          <p:nvPr/>
        </p:nvSpPr>
        <p:spPr>
          <a:xfrm>
            <a:off x="1057071" y="2831294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préparer un délicieux repas pour la famille.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45DE2F8-A5B0-45D8-60F1-95201A8500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ACE5B-AA24-C77E-9A8A-010D0CD3F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54601092-C37D-7367-8018-CDB88E94170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54601092-C37D-7367-8018-CDB88E94170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008788A-52CF-71F4-A8B5-8AADED5C72B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008788A-52CF-71F4-A8B5-8AADED5C72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C5ECEF70-2A5A-F037-0D22-6BE8D60C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6CB117-736B-FE31-22CF-A518CDA904E0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préparer un délicieux repas pour la famille.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222733-B180-5444-045C-9CCF5A1155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FA97E-6E54-3A27-C195-048B3CF9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0E6EBE0-7FF5-8550-B00A-AB568880BAB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0E6EBE0-7FF5-8550-B00A-AB568880BA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CFE445E4-DFAE-D048-E060-D954F2A1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en français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9C0DB42-E595-C4F3-BCB5-444EF9FFD04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9C0DB42-E595-C4F3-BCB5-444EF9FFD0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093B763C-90BD-D574-38D7-1725F03C6408}"/>
              </a:ext>
            </a:extLst>
          </p:cNvPr>
          <p:cNvSpPr txBox="1"/>
          <p:nvPr/>
        </p:nvSpPr>
        <p:spPr>
          <a:xfrm>
            <a:off x="1229552" y="2301446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Pourquoi la maman a fait des achats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C75F50-E82C-913C-0CD3-8BD701762B68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200" dirty="0">
                <a:ln w="0"/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Avec un sourire satisfait, elle met les achats dans son panier et se dirige vers la maison, prête à préparer un délicieux repas pour la famille.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45FD8C-56A4-BCC0-D993-24D0E05616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0C3CD-8007-3057-6EA5-1C6A9528A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08E8B460-D0ED-2C5F-49DD-F9E6BC196AF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08E8B460-D0ED-2C5F-49DD-F9E6BC196AF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2E27091-AB59-D1C3-A7FF-737D0C8AAAF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2E27091-AB59-D1C3-A7FF-737D0C8AAA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32A28F1-15A6-E47B-2520-77F2272E9B6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32A28F1-15A6-E47B-2520-77F2272E9B6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EDAA382B-056E-2B5F-1B9A-03A1D596655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EDAA382B-056E-2B5F-1B9A-03A1D59665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E6F952F2-CE6E-817D-9888-36CDAC3D99C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D1B5764-2F81-D883-100F-DC07D6E05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D4F29BA-B78F-A036-AEA9-5EAB8505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4D8EDD24-92E5-526B-AE13-CEC1ED57DE13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 Pour préparer un repas pour la famille.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60980F-76B9-D7F9-32A9-DAEB50380282}"/>
              </a:ext>
            </a:extLst>
          </p:cNvPr>
          <p:cNvSpPr txBox="1"/>
          <p:nvPr/>
        </p:nvSpPr>
        <p:spPr>
          <a:xfrm>
            <a:off x="1431213" y="2211427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Pourquoi la maman a fait des achats?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AC41FE-4AAB-5A9C-AD83-291D81972152}"/>
              </a:ext>
            </a:extLst>
          </p:cNvPr>
          <p:cNvSpPr txBox="1"/>
          <p:nvPr/>
        </p:nvSpPr>
        <p:spPr>
          <a:xfrm>
            <a:off x="1134356" y="3260502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Avec un sourire satisfait, elle met les achats dans son panier et se dirige vers la maison, prête à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préparer un délicieux repas pour la famille.</a:t>
            </a:r>
          </a:p>
        </p:txBody>
      </p:sp>
    </p:spTree>
    <p:extLst>
      <p:ext uri="{BB962C8B-B14F-4D97-AF65-F5344CB8AC3E}">
        <p14:creationId xmlns:p14="http://schemas.microsoft.com/office/powerpoint/2010/main" val="374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Vous allez écrire un paragraphe pour parler de vos achats.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8D86C5FB-7D22-BEE1-F0B9-A95F68851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748" y="643220"/>
            <a:ext cx="7192119" cy="8680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va écrire un paragraphe différent, étape par étape, en suivant l’ordre de ces questions. Tenez-vous prêts.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A3964F6-304A-3B45-4A21-1E32134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06" y="2454443"/>
            <a:ext cx="6890364" cy="22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5506C-5C06-19B3-24E5-567DAB58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0CFAB10-86C3-0C1E-09B8-B77623BC9EC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EF3D99C-FC14-864B-0BAF-51123B9C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E8023A-A36A-40DA-BB47-4E595AD3A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DE621CA8-B4DF-6DED-8A26-B8D7AC69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D’abord, écrivez une phrase pour répondre à cette question : Je veux préparer quoi ? Vous pouvez parler d’une recette ou d’un repas.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A39B6FA-ED9B-5329-1EDE-DE219704AF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9" r="34997" b="66692"/>
          <a:stretch>
            <a:fillRect/>
          </a:stretch>
        </p:blipFill>
        <p:spPr>
          <a:xfrm>
            <a:off x="1325173" y="2918861"/>
            <a:ext cx="6326912" cy="10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7DFB5-112F-DBCB-DCCC-0D4D4B6E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265778D-89E0-0192-F12B-D8510FCF4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549BC56-7238-D9BF-2856-F49B413C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78AFB8-E7CE-D3C8-4AFD-89873EAE6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00EFE16A-27B1-EAD4-560E-CCFF82AAA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la phrase suivante. Ecrivez une phrase pour répondre à cette question : J’irai où pour acheter les ingrédients ? Vous devez parler d’un lieu.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C432B17-AE58-8289-4F4C-5C965BB9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047" r="6813" b="35304"/>
          <a:stretch>
            <a:fillRect/>
          </a:stretch>
        </p:blipFill>
        <p:spPr>
          <a:xfrm>
            <a:off x="741146" y="3521703"/>
            <a:ext cx="7507704" cy="7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0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51E1B-4486-93C7-D684-B9DEFA20E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6E4BBA38-4897-0E96-2600-27E9DB74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3B1A46-7E0E-5F7E-364C-CE90BEE2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87" t="4889" r="4382"/>
          <a:stretch>
            <a:fillRect/>
          </a:stretch>
        </p:blipFill>
        <p:spPr>
          <a:xfrm>
            <a:off x="3493971" y="2107933"/>
            <a:ext cx="2338938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3D8E6C-FF51-25A0-F6F3-EE42E86854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20D0-6E89-3E10-A916-8CD99CEB1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D1D1D83-659E-A0E7-F67B-A300B57EB83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4FF2B11-2207-7A01-AF4A-743D8DFF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54C6BE-F517-4110-E499-E9315B69F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BD69B2B1-F720-F5EA-540F-2B9FCB30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Enfin, écrivez une phrase pour répondre à cette question :  Je voudrais acheter quoi ? Vous devez parler des ingrédients ou des aliments que vous voulez acheter.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D8C3B08-09F5-F870-0A8D-00345E525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51" r="6813" b="5698"/>
          <a:stretch>
            <a:fillRect/>
          </a:stretch>
        </p:blipFill>
        <p:spPr>
          <a:xfrm>
            <a:off x="952902" y="3429000"/>
            <a:ext cx="7507704" cy="6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DD91B-9827-F6E0-1FF7-74B1591C9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882E958-FCB8-2A00-C666-8A88E7F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4B5FA2-0C24-D3D5-C170-9B3B2753D8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4FACE9-22C7-FFA4-BAAC-3E2921E5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</p:spTree>
    <p:extLst>
      <p:ext uri="{BB962C8B-B14F-4D97-AF65-F5344CB8AC3E}">
        <p14:creationId xmlns:p14="http://schemas.microsoft.com/office/powerpoint/2010/main" val="40900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1AD1-328B-85E0-B7BB-6F3F08A6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DBB6235-C158-56E3-F74A-D2CF13B12B0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45BD21-FDDE-1299-D1E4-5BD523489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8E6BE3-0E6D-AC52-A243-40475438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itre 1">
            <a:extLst>
              <a:ext uri="{FF2B5EF4-FFF2-40B4-BE49-F238E27FC236}">
                <a16:creationId xmlns:a16="http://schemas.microsoft.com/office/drawing/2014/main" id="{0062291B-2AEF-A557-02D0-D4F2BC87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748" y="643220"/>
            <a:ext cx="7192119" cy="8680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écrivez un paragraphe complet à partir de vos trois phrases. Vérifiez que vous avez bien répondu aux trois questions.  Je vais circuler entre les rangs.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0428295-8893-5323-EFDF-7C19B95DD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306" y="2454443"/>
            <a:ext cx="6890364" cy="22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FF91F-A37A-42CF-CD97-DD25A8A2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EC34072F-348D-5701-B567-E4E2C462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son paragraphe complet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D5A90F-6B0A-AB60-8083-CB967AC8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87" t="4889" r="4382"/>
          <a:stretch>
            <a:fillRect/>
          </a:stretch>
        </p:blipFill>
        <p:spPr>
          <a:xfrm>
            <a:off x="3493971" y="2107933"/>
            <a:ext cx="2338938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BA495D-E653-5199-7B49-3B02D732C9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5" y="2443655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42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71" y="2444182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50695-49B6-A2EE-9207-2F692322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3956B-26F5-DD81-BCF5-10DE592F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8D155B-4B4F-E517-9D95-1A8ADE94F844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44DF61-696B-4BDF-A98B-6A351E7F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7BB20E-F429-E487-16D4-A4789B059DA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49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01AA-3C6E-3D29-FA11-729C960E9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0EB66-9B1E-FB6D-1F6C-10A1DDC8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52B88D5-11B9-552F-FD09-77C4F66E9A25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AB3B3A4-4C8D-BA44-FA1B-BCCD10161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753963B-6853-CF12-66EF-90200CF4BFC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94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CB2C-1819-6484-60D2-95056E8B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D3A20A-BE37-E733-4C21-6B009684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à quelle école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6CD33D4-F484-E700-C0AD-76E34B6690E6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es à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7E6E87-923A-FA84-4155-4A0121668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EF88250-6FF4-4C23-1F9E-E9C9ACAA101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04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B2F15-6934-ED51-92C8-4AFBF127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D2F7A3-C3CC-3C9C-19A5-C960F07C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812FA0B-6F07-9042-FB71-D496002E28C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habites où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327372F-6BCD-C6DB-7B1D-50A4D1E9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AE7FDD3-2E09-C7A3-A398-96EF7C562635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425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C91B1-7D73-C5CD-FCE9-84696B7EC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E068B-CA51-F7ED-0581-2FA3EDC0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ta maîtresse ou ton maître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AA9FD55-E927-0D99-A28A-AAE574338B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s’appelle ta maîtresse ou ton maître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36185F-D7FB-D620-8BC1-B2E44FD38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19A9922-CC66-366C-116D-B67D96A1EB3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994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40877" y="371903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6877" y="34670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20877" y="39217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b="1" dirty="0">
                <a:solidFill>
                  <a:srgbClr val="565F88"/>
                </a:solidFill>
                <a:latin typeface="Dosis SemiBold" pitchFamily="2" charset="0"/>
              </a:rPr>
              <a:t>Lecture offerte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Espace réservé pour une image  7">
            <a:extLst>
              <a:ext uri="{FF2B5EF4-FFF2-40B4-BE49-F238E27FC236}">
                <a16:creationId xmlns:a16="http://schemas.microsoft.com/office/drawing/2014/main" id="{14828CBF-E624-4EC9-5B60-7A88BB599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0751" r="8261" b="17816"/>
          <a:stretch>
            <a:fillRect/>
          </a:stretch>
        </p:blipFill>
        <p:spPr>
          <a:xfrm>
            <a:off x="3094014" y="2963061"/>
            <a:ext cx="2955972" cy="28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14571-6EA1-3B4B-D467-F4977CEFE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863AE-53F2-B1CA-C6AA-BE9413CC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je peux acheter ici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C3B9D01-72CB-9428-BCFD-D87A9A340A9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19427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que je peux acheter ici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527AFB-E578-0712-0F17-39E80541E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D154746-D54C-0719-C2E1-C0D9F10AE42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Espace réservé pour une image  7">
            <a:extLst>
              <a:ext uri="{FF2B5EF4-FFF2-40B4-BE49-F238E27FC236}">
                <a16:creationId xmlns:a16="http://schemas.microsoft.com/office/drawing/2014/main" id="{44628EFA-949B-7E13-9E1E-CE9FEF977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0751" r="8261" b="17816"/>
          <a:stretch>
            <a:fillRect/>
          </a:stretch>
        </p:blipFill>
        <p:spPr>
          <a:xfrm>
            <a:off x="3325020" y="3159778"/>
            <a:ext cx="2955972" cy="28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1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B3F8-67F3-0987-85FB-6E68BAD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83A14-CB44-7F2D-B9DF-CD022055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va acheter Karim à l’épicerie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B3626B6-10BC-775D-F6E4-B4E91CE808F9}"/>
              </a:ext>
            </a:extLst>
          </p:cNvPr>
          <p:cNvSpPr txBox="1">
            <a:spLocks/>
          </p:cNvSpPr>
          <p:nvPr/>
        </p:nvSpPr>
        <p:spPr>
          <a:xfrm>
            <a:off x="2622326" y="1637222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va acheter Karim à l’épicerie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20F7B8-DED0-BC78-9656-1098B67A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136161E-5211-AE5D-7A26-9AAC550A84E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B18B19-2FB2-EBA4-FDCF-3C26C3C4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18" t="40150" r="5971" b="40169"/>
          <a:stretch>
            <a:fillRect/>
          </a:stretch>
        </p:blipFill>
        <p:spPr>
          <a:xfrm>
            <a:off x="4224816" y="3313124"/>
            <a:ext cx="1983479" cy="20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2181-F6E8-6A20-7414-84B68C928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08F4F-1917-55B4-AEC4-B5FEE5FB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Karim a besoin de lait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4A1F824-F24B-8D11-26D7-0F918C048583}"/>
              </a:ext>
            </a:extLst>
          </p:cNvPr>
          <p:cNvSpPr txBox="1">
            <a:spLocks/>
          </p:cNvSpPr>
          <p:nvPr/>
        </p:nvSpPr>
        <p:spPr>
          <a:xfrm>
            <a:off x="2892437" y="1776001"/>
            <a:ext cx="464823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Pourquoi Karim a besoin de lait </a:t>
            </a: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9ADD44C-1D0B-4A19-4AB0-C6ACF9993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E7307BF-AF06-1684-B5AF-EB49D6B429A0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D0C162-CE60-F9DC-560C-5297F2F1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18" t="40150" r="5971" b="40169"/>
          <a:stretch>
            <a:fillRect/>
          </a:stretch>
        </p:blipFill>
        <p:spPr>
          <a:xfrm>
            <a:off x="4224816" y="3313124"/>
            <a:ext cx="1983479" cy="20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7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un texte.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Écrire des phrases.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Répondre aux questions.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cahier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8788B86-010D-FE82-3972-5EF703A85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39" y="1940494"/>
            <a:ext cx="8283721" cy="42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3CCA8-2A41-6F5A-173C-42575148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0A682-E8AA-3F69-A666-2BF77188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de mon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dans cet épisode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8F1D08-8221-6C0C-E607-6A758CA14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E3331F-8B25-CB0B-A4BB-896DD708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54" y="2443656"/>
            <a:ext cx="2464691" cy="27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3D423-7B1B-F21F-C9C2-5C2772569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696198-4DFF-50FE-00D8-3A0910A2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premier épisode une nouvelle fois. Après, on verra le deuxième épisode. Soyez attentifs.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778D486-AD24-28BE-5AB0-9BFC960AABF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2C8C681-5FB1-B7AD-9E54-3EFAF0DD3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75F3FA-9AE7-ED74-92D1-FB18E0A9E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6FD5C32-0450-4B27-9026-9315C53B9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649" y="2411852"/>
            <a:ext cx="6118701" cy="31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dia3">
            <a:hlinkClick r:id="" action="ppaction://media"/>
            <a:extLst>
              <a:ext uri="{FF2B5EF4-FFF2-40B4-BE49-F238E27FC236}">
                <a16:creationId xmlns:a16="http://schemas.microsoft.com/office/drawing/2014/main" id="{07C90639-9C6A-6B1A-807E-E2699A8AD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177" y="1881439"/>
            <a:ext cx="7521816" cy="423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95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6F3A9-E520-E9FC-2C5E-C1DB4038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08DB2-9CD4-538F-2105-DD07FFA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de mon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A7A8B49-A8EB-D219-A070-9D7E41AC66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D47FE5-1478-9B58-C571-56014FF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0AE3D4-2466-3C26-BFFD-6369C54F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A053D71-FD55-9B91-72CD-493933D1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01" y="2373528"/>
            <a:ext cx="5985629" cy="31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Lecture offerte 6AP sem4">
            <a:hlinkClick r:id="" action="ppaction://media"/>
            <a:extLst>
              <a:ext uri="{FF2B5EF4-FFF2-40B4-BE49-F238E27FC236}">
                <a16:creationId xmlns:a16="http://schemas.microsoft.com/office/drawing/2014/main" id="{B2B6DFAD-0C9C-BC88-1CDE-A971BD593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624" r="-1147" b="-428"/>
          <a:stretch>
            <a:fillRect/>
          </a:stretch>
        </p:blipFill>
        <p:spPr>
          <a:xfrm>
            <a:off x="1017932" y="1871165"/>
            <a:ext cx="7381216" cy="40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6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319021" cy="1401906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Lire un texte.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Écrire un paragraphe.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Répondre aux questions.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Histoire du cahier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D794C-9AAF-1DCE-9FEB-A566711D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4EE5F-7E4E-C49A-F69D-F2C5570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D0464EF-A4F3-A047-F10C-D82D4CDC2B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DA6845E-D9A9-429C-3868-FC79CE83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6E233AA-19F6-CE6A-9B1B-17DE36EAD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048DF2C-FA71-8810-9B4D-089FA98D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7273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9392-252E-B546-A5FF-5621E1515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4221E45-D0E6-CC24-6EE4-7C46D48FBB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4A732E53-3758-0563-1F48-7E2DCB28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4809DF-3235-A4E5-F909-9C0472B35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Lecture offerte 6AP sem4">
            <a:hlinkClick r:id="" action="ppaction://media"/>
            <a:extLst>
              <a:ext uri="{FF2B5EF4-FFF2-40B4-BE49-F238E27FC236}">
                <a16:creationId xmlns:a16="http://schemas.microsoft.com/office/drawing/2014/main" id="{BB7B7A3F-CB47-3253-7204-55EEF1B947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624" r="-1147" b="-428"/>
          <a:stretch>
            <a:fillRect/>
          </a:stretch>
        </p:blipFill>
        <p:spPr>
          <a:xfrm>
            <a:off x="738476" y="1942710"/>
            <a:ext cx="7667047" cy="42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6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CC7F7-B977-3901-C8E7-3A0BCCC85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49831-167E-7DF0-97C2-D4C1B435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vous poser des questions.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C4A3D31-E701-6E1F-F9FF-B4AD0A0D928F}"/>
              </a:ext>
            </a:extLst>
          </p:cNvPr>
          <p:cNvGrpSpPr/>
          <p:nvPr/>
        </p:nvGrpSpPr>
        <p:grpSpPr>
          <a:xfrm>
            <a:off x="198433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457738A-1AF0-CD56-2B56-1A31735A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9A68BB-B669-086B-F2AE-6A4A37DAF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2EB08E2-6DE4-F1BD-DCEC-C49D3443E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61" y="2351199"/>
            <a:ext cx="2713878" cy="30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3FD6-227D-FE35-DCDF-F97E5197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A6D2D-21D0-E0A2-908F-8AD98F44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Yasmine a trouvé ce qu’elle voulait chez monsieur Abdallah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707FB7-9921-6AA7-D3C8-BB77A7B411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A5ECE97-B81C-C245-6DEC-AA88B4EB7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C3F232B-AB4D-F4CF-85E0-A99DD769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586C0EB0-C990-87CC-79BA-E637E3E7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34" y="2071239"/>
            <a:ext cx="3493158" cy="33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B0E21-DFCD-EF20-6277-D1334D4E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7A50B503-2D68-19A4-FCC7-53A6045898D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83FB505-AE51-F18A-5EF8-13EBD291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DE6466-F6FA-ABD4-4936-FF149D1DF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A6EDE7A-D8C8-6ABA-FB1B-AAC82530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311" y="2247264"/>
            <a:ext cx="3155378" cy="324596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0904B599-73A5-028F-830C-5E8D90E34949}"/>
              </a:ext>
            </a:extLst>
          </p:cNvPr>
          <p:cNvSpPr txBox="1">
            <a:spLocks/>
          </p:cNvSpPr>
          <p:nvPr/>
        </p:nvSpPr>
        <p:spPr>
          <a:xfrm>
            <a:off x="1719272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Pourquoi Yasmine n’a rien trouvé ? </a:t>
            </a:r>
          </a:p>
        </p:txBody>
      </p:sp>
    </p:spTree>
    <p:extLst>
      <p:ext uri="{BB962C8B-B14F-4D97-AF65-F5344CB8AC3E}">
        <p14:creationId xmlns:p14="http://schemas.microsoft.com/office/powerpoint/2010/main" val="31245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403B8-7016-CB34-AB76-7A3E4D277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FA087-0DA3-508A-5746-28070B5D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a acheté tout le sucre, tous les œufs et tout le chocolat ?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7311079-349F-E59D-9190-9CD24C9211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5FDAFAF-FE33-B105-5D1A-C1B617C3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2A9D8D4-996E-AF9B-C3D3-2C4FF9432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7CD1EE7C-F33A-A7E4-018B-E75D803B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EFDE"/>
              </a:clrFrom>
              <a:clrTo>
                <a:srgbClr val="F2EF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3595" y="2096994"/>
            <a:ext cx="3556810" cy="3442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AF65-90DE-694C-4B7D-96920F329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A499C-24BE-521D-F354-DD14DBE6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avis, que se passera-t-il au prochain épisode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65B25C-DBED-ABF1-4F17-65B26D0E7A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933C593-3728-EE7D-4557-FFD717DBF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A239C80-51CD-DDF7-DCAD-56EDAAB2B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3F28957-3966-5EEF-38D7-607DE692B8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62"/>
          <a:stretch>
            <a:fillRect/>
          </a:stretch>
        </p:blipFill>
        <p:spPr>
          <a:xfrm>
            <a:off x="1151999" y="2224884"/>
            <a:ext cx="6840001" cy="349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entendues dans 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du quartier.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8E9E10A-A14E-2C97-09DB-1DFBB20108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877"/>
          <a:stretch>
            <a:fillRect/>
          </a:stretch>
        </p:blipFill>
        <p:spPr>
          <a:xfrm>
            <a:off x="3570973" y="2117558"/>
            <a:ext cx="2618248" cy="3414294"/>
          </a:xfrm>
          <a:prstGeom prst="roundRect">
            <a:avLst>
              <a:gd name="adj" fmla="val 21840"/>
            </a:avLst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053A9BFA-35A6-F07D-1CA2-7B8344557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C32FBD5-D393-7375-828F-0F4CF03EAA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2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62754" y="3134487"/>
            <a:ext cx="5330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8190A8-9C33-8347-6E2E-E7BFC119F023}"/>
              </a:ext>
            </a:extLst>
          </p:cNvPr>
          <p:cNvSpPr txBox="1"/>
          <p:nvPr/>
        </p:nvSpPr>
        <p:spPr>
          <a:xfrm>
            <a:off x="932694" y="265282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Ma mère est en train de faire les courses pour préparer le dîner. Elle a sorti la liste des ingrédients nécessaires pour sa recette de poulet au citron et aux herbes.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964B-5D6E-876E-3F18-3347727C7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B835B4F3-6947-78ED-F35B-16203A78C8C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B835B4F3-6947-78ED-F35B-16203A78C8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5BFD1273-F5BB-85BC-04CE-9B8B7DCBAB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5BFD1273-F5BB-85BC-04CE-9B8B7DCBAB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BB5D2F3D-01CD-6DCD-72AE-AFF177FF0AF3}"/>
              </a:ext>
            </a:extLst>
          </p:cNvPr>
          <p:cNvSpPr txBox="1"/>
          <p:nvPr/>
        </p:nvSpPr>
        <p:spPr>
          <a:xfrm>
            <a:off x="932694" y="265282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Ma mère est en train de faire les courses pour préparer le dîner. Elle a sorti la liste des ingrédients nécessaires pour sa recette de poulet au citron et aux herbes.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E6A5FB-6231-D7C3-7130-51132BE724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B4D316F-C4CA-29AC-5992-0E8A1CA3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 </a:t>
            </a:r>
          </a:p>
        </p:txBody>
      </p:sp>
    </p:spTree>
    <p:extLst>
      <p:ext uri="{BB962C8B-B14F-4D97-AF65-F5344CB8AC3E}">
        <p14:creationId xmlns:p14="http://schemas.microsoft.com/office/powerpoint/2010/main" val="179294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1396</Words>
  <PresentationFormat>Affichage à l'écran (4:3)</PresentationFormat>
  <Paragraphs>154</Paragraphs>
  <Slides>58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58</vt:i4>
      </vt:variant>
    </vt:vector>
  </HeadingPairs>
  <TitlesOfParts>
    <vt:vector size="80" baseType="lpstr">
      <vt:lpstr>Calibri</vt:lpstr>
      <vt:lpstr>Mistral</vt:lpstr>
      <vt:lpstr>Wingdings</vt:lpstr>
      <vt:lpstr>Dosis</vt:lpstr>
      <vt:lpstr>Aptos</vt:lpstr>
      <vt:lpstr>Arial</vt:lpstr>
      <vt:lpstr>Dosis Medium</vt:lpstr>
      <vt:lpstr>Dosis ExtraBold</vt:lpstr>
      <vt:lpstr>Dosis SemiBold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3_Lecture</vt:lpstr>
      <vt:lpstr>Présentation PowerPoint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lire ce paragraphe ? </vt:lpstr>
      <vt:lpstr>Qui veut expliquer ce paragraphe dans sa langue ?  </vt:lpstr>
      <vt:lpstr>Qui veut lire la question et y répondre en français ? </vt:lpstr>
      <vt:lpstr>La mère est en train de faire les courses pour préparer le dîner. </vt:lpstr>
      <vt:lpstr>Qui veut lire ce paragraphe ? </vt:lpstr>
      <vt:lpstr>Qui veut expliquer ce paragraphe dans sa langue ? </vt:lpstr>
      <vt:lpstr>Qui veut lire la question et y répondre en français ? </vt:lpstr>
      <vt:lpstr>Présentation PowerPoint</vt:lpstr>
      <vt:lpstr>Qui veut lire ce paragraphe ? </vt:lpstr>
      <vt:lpstr>Qui veut expliquer ce paragraphe dans sa langue ? </vt:lpstr>
      <vt:lpstr>Qui veut lire la question et y répondre en français ? </vt:lpstr>
      <vt:lpstr>Présentation PowerPoint</vt:lpstr>
      <vt:lpstr>Prenez vos cahiers. Vous allez écrire un paragraphe pour parler de vos achats. </vt:lpstr>
      <vt:lpstr>Chacun va écrire un paragraphe différent, étape par étape, en suivant l’ordre de ces questions. Tenez-vous prêts.</vt:lpstr>
      <vt:lpstr>D’abord, écrivez une phrase pour répondre à cette question : Je veux préparer quoi ? Vous pouvez parler d’une recette ou d’un repas. </vt:lpstr>
      <vt:lpstr>Qui veut lire sa phrase ?</vt:lpstr>
      <vt:lpstr>On passe à la phrase suivante. Ecrivez une phrase pour répondre à cette question : J’irai où pour acheter les ingrédients ? Vous devez parler d’un lieu. </vt:lpstr>
      <vt:lpstr>Qui veut lire sa phrase ?</vt:lpstr>
      <vt:lpstr>Enfin, écrivez une phrase pour répondre à cette question :  Je voudrais acheter quoi ? Vous devez parler des ingrédients ou des aliments que vous voulez acheter. </vt:lpstr>
      <vt:lpstr>Qui veut lire sa phrase ?</vt:lpstr>
      <vt:lpstr>Maintenant, écrivez un paragraphe complet à partir de vos trois phrases. Vérifiez que vous avez bien répondu aux trois questions.  Je vais circuler entre les rangs.</vt:lpstr>
      <vt:lpstr>Qui veut lire son paragraphe complet ?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as quel âge ?</vt:lpstr>
      <vt:lpstr>Tu es en quelle classe ?</vt:lpstr>
      <vt:lpstr>Tu es à quelle école ?</vt:lpstr>
      <vt:lpstr>Tu habites où ?</vt:lpstr>
      <vt:lpstr>Comment s’appelle ta maîtresse ou ton maître ?</vt:lpstr>
      <vt:lpstr>Qu’est-ce que c’est ? </vt:lpstr>
      <vt:lpstr>Qu’est-ce que je peux acheter ici ? </vt:lpstr>
      <vt:lpstr>Que va acheter Karim à l’épicerie ? </vt:lpstr>
      <vt:lpstr>Pourquoi Karim a besoin de lait ? </vt:lpstr>
      <vt:lpstr>Plan de la séance 6</vt:lpstr>
      <vt:lpstr>Nous avons déjà vu le premier épisode de l’histoire Le secret de mon quartier. Qui veut nous rappeler ce qu’on a vu dans cet épisode ? </vt:lpstr>
      <vt:lpstr>On va  regarder  le premier épisode une nouvelle fois. Après, on verra le deuxième épisode. Soyez attentifs.</vt:lpstr>
      <vt:lpstr>Lecture de la vidéo.</vt:lpstr>
      <vt:lpstr>Maintenant, nous allons découvrir un nouvel épisode de l’histoire Le secret de mon quartier. Est-ce que vous êtes prêts ? Ecoutez bien. </vt:lpstr>
      <vt:lpstr>Lecture de la vidéo.</vt:lpstr>
      <vt:lpstr>Nous allons écouter l’histoire une deuxième fois. Soyez attentifs.</vt:lpstr>
      <vt:lpstr>Lecture de la vidéo.</vt:lpstr>
      <vt:lpstr>Maintenant, je vais vous poser des questions. </vt:lpstr>
      <vt:lpstr>Est-ce que Yasmine a trouvé ce qu’elle voulait chez monsieur Abdallah ? </vt:lpstr>
      <vt:lpstr>Présentation PowerPoint</vt:lpstr>
      <vt:lpstr>Qui a acheté tout le sucre, tous les œufs et tout le chocolat ? </vt:lpstr>
      <vt:lpstr>À votre avis, que se passera-t-il au prochain épisode ?</vt:lpstr>
      <vt:lpstr>A la maison, écrivez trois phrases que vous avez entendues dans Le secret du quartier.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2025-11-09T14:49:02Z</dcterms:modified>
</cp:coreProperties>
</file>