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  <p:sldMasterId id="2147483863" r:id="rId8"/>
    <p:sldMasterId id="2147483867" r:id="rId9"/>
    <p:sldMasterId id="2147483882" r:id="rId10"/>
    <p:sldMasterId id="2147483887" r:id="rId11"/>
    <p:sldMasterId id="2147483894" r:id="rId12"/>
    <p:sldMasterId id="2147483898" r:id="rId13"/>
    <p:sldMasterId id="2147483900" r:id="rId14"/>
  </p:sldMasterIdLst>
  <p:notesMasterIdLst>
    <p:notesMasterId r:id="rId81"/>
  </p:notesMasterIdLst>
  <p:handoutMasterIdLst>
    <p:handoutMasterId r:id="rId82"/>
  </p:handoutMasterIdLst>
  <p:sldIdLst>
    <p:sldId id="1052" r:id="rId15"/>
    <p:sldId id="1032" r:id="rId16"/>
    <p:sldId id="998" r:id="rId17"/>
    <p:sldId id="1057" r:id="rId18"/>
    <p:sldId id="728" r:id="rId19"/>
    <p:sldId id="1000" r:id="rId20"/>
    <p:sldId id="1001" r:id="rId21"/>
    <p:sldId id="707" r:id="rId22"/>
    <p:sldId id="881" r:id="rId23"/>
    <p:sldId id="974" r:id="rId24"/>
    <p:sldId id="978" r:id="rId25"/>
    <p:sldId id="980" r:id="rId26"/>
    <p:sldId id="960" r:id="rId27"/>
    <p:sldId id="962" r:id="rId28"/>
    <p:sldId id="1018" r:id="rId29"/>
    <p:sldId id="1017" r:id="rId30"/>
    <p:sldId id="1056" r:id="rId31"/>
    <p:sldId id="1019" r:id="rId32"/>
    <p:sldId id="570" r:id="rId33"/>
    <p:sldId id="1049" r:id="rId34"/>
    <p:sldId id="1048" r:id="rId35"/>
    <p:sldId id="937" r:id="rId36"/>
    <p:sldId id="866" r:id="rId37"/>
    <p:sldId id="877" r:id="rId38"/>
    <p:sldId id="954" r:id="rId39"/>
    <p:sldId id="956" r:id="rId40"/>
    <p:sldId id="957" r:id="rId41"/>
    <p:sldId id="959" r:id="rId42"/>
    <p:sldId id="963" r:id="rId43"/>
    <p:sldId id="953" r:id="rId44"/>
    <p:sldId id="951" r:id="rId45"/>
    <p:sldId id="965" r:id="rId46"/>
    <p:sldId id="969" r:id="rId47"/>
    <p:sldId id="983" r:id="rId48"/>
    <p:sldId id="981" r:id="rId49"/>
    <p:sldId id="1024" r:id="rId50"/>
    <p:sldId id="1058" r:id="rId51"/>
    <p:sldId id="878" r:id="rId52"/>
    <p:sldId id="717" r:id="rId53"/>
    <p:sldId id="718" r:id="rId54"/>
    <p:sldId id="1033" r:id="rId55"/>
    <p:sldId id="1034" r:id="rId56"/>
    <p:sldId id="1035" r:id="rId57"/>
    <p:sldId id="1050" r:id="rId58"/>
    <p:sldId id="721" r:id="rId59"/>
    <p:sldId id="724" r:id="rId60"/>
    <p:sldId id="1036" r:id="rId61"/>
    <p:sldId id="1037" r:id="rId62"/>
    <p:sldId id="1038" r:id="rId63"/>
    <p:sldId id="1006" r:id="rId64"/>
    <p:sldId id="549" r:id="rId65"/>
    <p:sldId id="669" r:id="rId66"/>
    <p:sldId id="723" r:id="rId67"/>
    <p:sldId id="846" r:id="rId68"/>
    <p:sldId id="1059" r:id="rId69"/>
    <p:sldId id="898" r:id="rId70"/>
    <p:sldId id="1014" r:id="rId71"/>
    <p:sldId id="1041" r:id="rId72"/>
    <p:sldId id="1042" r:id="rId73"/>
    <p:sldId id="1040" r:id="rId74"/>
    <p:sldId id="1027" r:id="rId75"/>
    <p:sldId id="651" r:id="rId76"/>
    <p:sldId id="1008" r:id="rId77"/>
    <p:sldId id="964" r:id="rId78"/>
    <p:sldId id="1009" r:id="rId79"/>
    <p:sldId id="1010" r:id="rId80"/>
  </p:sldIdLst>
  <p:sldSz cx="9144000" cy="6858000" type="screen4x3"/>
  <p:notesSz cx="6735763" cy="9866313"/>
  <p:embeddedFontLst>
    <p:embeddedFont>
      <p:font typeface="Dosis" pitchFamily="2" charset="0"/>
      <p:regular r:id="rId83"/>
      <p:bold r:id="rId84"/>
    </p:embeddedFont>
    <p:embeddedFont>
      <p:font typeface="Dosis ExtraBold" pitchFamily="2" charset="0"/>
      <p:bold r:id="rId85"/>
    </p:embeddedFont>
    <p:embeddedFont>
      <p:font typeface="Dosis Medium" pitchFamily="2" charset="0"/>
      <p:regular r:id="rId86"/>
    </p:embeddedFont>
    <p:embeddedFont>
      <p:font typeface="Dosis SemiBold" pitchFamily="2" charset="0"/>
      <p:bold r:id="rId87"/>
    </p:embeddedFont>
    <p:embeddedFont>
      <p:font typeface="Mistral" panose="03090702030407020403" pitchFamily="66" charset="0"/>
      <p:regular r:id="rId8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CF3D67"/>
    <a:srgbClr val="424D7B"/>
    <a:srgbClr val="565F88"/>
    <a:srgbClr val="CEE2E8"/>
    <a:srgbClr val="94C0CD"/>
    <a:srgbClr val="A1D6EC"/>
    <a:srgbClr val="959BB1"/>
    <a:srgbClr val="757575"/>
    <a:srgbClr val="55B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7382" autoAdjust="0"/>
  </p:normalViewPr>
  <p:slideViewPr>
    <p:cSldViewPr snapToGrid="0">
      <p:cViewPr varScale="1">
        <p:scale>
          <a:sx n="61" d="100"/>
          <a:sy n="61" d="100"/>
        </p:scale>
        <p:origin x="103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218"/>
    </p:cViewPr>
  </p:sorter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font" Target="fonts/font2.fntdata"/><Relationship Id="rId89" Type="http://schemas.openxmlformats.org/officeDocument/2006/relationships/presProps" Target="presProps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font" Target="fonts/font3.fntdata"/><Relationship Id="rId93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font" Target="fonts/font5.fntdata"/><Relationship Id="rId61" Type="http://schemas.openxmlformats.org/officeDocument/2006/relationships/slide" Target="slides/slide47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3DA0B6-DE68-DDE3-1DDE-94CAF69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3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8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2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6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4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58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6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0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8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83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70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30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9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3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04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5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95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6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0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9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256D476-F4EC-DC6F-9351-F947FCBC9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 b="3828"/>
          <a:stretch>
            <a:fillRect/>
          </a:stretch>
        </p:blipFill>
        <p:spPr>
          <a:xfrm>
            <a:off x="0" y="0"/>
            <a:ext cx="9144000" cy="69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44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90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25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092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79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37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07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43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179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05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31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02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7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33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97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68678"/>
            <a:ext cx="157993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5092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679497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75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26368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47050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3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4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57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6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1.mp4"/><Relationship Id="rId7" Type="http://schemas.openxmlformats.org/officeDocument/2006/relationships/image" Target="../media/image34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11.mp4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1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2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63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4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65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66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67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8.mp4"/><Relationship Id="rId7" Type="http://schemas.openxmlformats.org/officeDocument/2006/relationships/image" Target="../media/image34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18.mp4"/><Relationship Id="rId9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0.png"/><Relationship Id="rId7" Type="http://schemas.openxmlformats.org/officeDocument/2006/relationships/image" Target="../media/image4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0.png"/><Relationship Id="rId7" Type="http://schemas.openxmlformats.org/officeDocument/2006/relationships/image" Target="../media/image4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0.png"/><Relationship Id="rId7" Type="http://schemas.openxmlformats.org/officeDocument/2006/relationships/image" Target="../media/image3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0.png"/><Relationship Id="rId7" Type="http://schemas.openxmlformats.org/officeDocument/2006/relationships/image" Target="../media/image3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9.png"/><Relationship Id="rId7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1.png"/><Relationship Id="rId5" Type="http://schemas.openxmlformats.org/officeDocument/2006/relationships/image" Target="../media/image34.gif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77.pn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77.png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81.jpg"/><Relationship Id="rId5" Type="http://schemas.openxmlformats.org/officeDocument/2006/relationships/image" Target="../media/image83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video" Target="../media/media3.mp4"/><Relationship Id="rId16" Type="http://schemas.openxmlformats.org/officeDocument/2006/relationships/image" Target="../media/image44.png"/><Relationship Id="rId1" Type="http://schemas.microsoft.com/office/2007/relationships/media" Target="../media/media3.mp4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C4518D-2310-0811-A870-461CBCD8C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B26538-AEB0-B3B0-EEF5-C3E7C5CC9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67C4D-7D97-EC46-AC5D-7DE5BA87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C79C7BFE-5935-9882-429B-43569969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79A177-27C2-834E-DB9A-9EE297365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D5613836-D53C-02F2-B551-C8A10012EE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524" y="3085414"/>
            <a:ext cx="3613875" cy="1415976"/>
          </a:xfrm>
        </p:spPr>
        <p:txBody>
          <a:bodyPr/>
          <a:lstStyle/>
          <a:p>
            <a:r>
              <a:rPr lang="fr-FR" dirty="0"/>
              <a:t>Utile </a:t>
            </a:r>
            <a:endParaRPr lang="fr-MA" dirty="0"/>
          </a:p>
        </p:txBody>
      </p:sp>
      <p:pic>
        <p:nvPicPr>
          <p:cNvPr id="5" name="Image 4" descr="Une image contenant texte, livre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F0A539A-86B2-57FC-8FF1-2AC3F7939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616173"/>
            <a:ext cx="2154691" cy="235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BCA39-7158-0C93-6BAE-CDBA6CA61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66518-2DDF-19F3-EDE6-46108F350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682370C-FBBD-1CF6-9DCC-F109321825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F24FC9-91AD-710E-CB03-25349308E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676207-2D5B-EAF1-F0AA-293838269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999" y="2536723"/>
            <a:ext cx="2599781" cy="2802193"/>
          </a:xfrm>
          <a:prstGeom prst="rect">
            <a:avLst/>
          </a:prstGeom>
        </p:spPr>
      </p:pic>
      <p:pic>
        <p:nvPicPr>
          <p:cNvPr id="6" name="la concentration">
            <a:hlinkClick r:id="" action="ppaction://media"/>
            <a:extLst>
              <a:ext uri="{FF2B5EF4-FFF2-40B4-BE49-F238E27FC236}">
                <a16:creationId xmlns:a16="http://schemas.microsoft.com/office/drawing/2014/main" id="{BCC7A339-6F08-C8B2-E923-1804E70B8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896" y="2092347"/>
            <a:ext cx="6961239" cy="36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9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0B056-836D-73AE-991D-0C0B6F405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758249C-4339-017E-EA76-807347BA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74B33E-8E10-508E-16F3-FFDFFFB1F5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AD0E6F58-6185-F2ED-67F6-EBA0E1B2E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8014" y="2956221"/>
            <a:ext cx="5383832" cy="1258258"/>
          </a:xfrm>
        </p:spPr>
        <p:txBody>
          <a:bodyPr/>
          <a:lstStyle/>
          <a:p>
            <a:r>
              <a:rPr lang="fr-FR" dirty="0">
                <a:solidFill>
                  <a:srgbClr val="CF3D67"/>
                </a:solidFill>
              </a:rPr>
              <a:t>La</a:t>
            </a:r>
            <a:r>
              <a:rPr lang="fr-FR" dirty="0"/>
              <a:t> concentration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670B44-0AF0-AB04-2507-EB056FBA8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89" y="2380593"/>
            <a:ext cx="2612825" cy="299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FA8D-FB37-7033-3052-C57395585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729-A8B8-5EB9-6C26-2E8554B19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C20BB99-C654-3481-B6D6-A6B6C283D2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AE81E7E-D5BD-5055-D517-0EE4F4C2D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bon">
            <a:hlinkClick r:id="" action="ppaction://media"/>
            <a:extLst>
              <a:ext uri="{FF2B5EF4-FFF2-40B4-BE49-F238E27FC236}">
                <a16:creationId xmlns:a16="http://schemas.microsoft.com/office/drawing/2014/main" id="{9A08833E-B0C2-D27D-F359-C771F4B533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2328" y="1868415"/>
            <a:ext cx="6399344" cy="35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78657-3828-DB6E-7E4E-C5E88AFE6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73AAD21-4815-0CC2-7F08-61CC05AF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8F401D-550C-B812-8ED4-2F15046B3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F540B10-BF6A-5B0C-49E3-1A53206BF5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27078" y="3429000"/>
            <a:ext cx="3613875" cy="662104"/>
          </a:xfrm>
        </p:spPr>
        <p:txBody>
          <a:bodyPr/>
          <a:lstStyle/>
          <a:p>
            <a:r>
              <a:rPr lang="fr-FR" dirty="0"/>
              <a:t>Bon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F1054B-6F36-CBCC-0FED-FE1F9F10C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79794"/>
            <a:ext cx="2373722" cy="28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0C6D-99DA-E323-6B75-7D1D133AF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5A0CB-EEEB-5578-388B-19519B1F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1E28575-5F6E-7269-6A31-A03CB8CEEE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C28DAD6-0CEE-8996-27A5-3FBBD3F5F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mauvais">
            <a:hlinkClick r:id="" action="ppaction://media"/>
            <a:extLst>
              <a:ext uri="{FF2B5EF4-FFF2-40B4-BE49-F238E27FC236}">
                <a16:creationId xmlns:a16="http://schemas.microsoft.com/office/drawing/2014/main" id="{B675EC26-6405-65FC-EC8A-0865D27167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001" y="1898072"/>
            <a:ext cx="7395926" cy="42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89124-DEA5-1879-FA88-4C6B3FF87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ABC354B-32A5-18B3-45C6-CD7BFDC0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AAF370-6DDA-248D-91A0-936EA288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6F687921-0237-4105-5BA1-82C2020F7B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097948"/>
            <a:ext cx="3613875" cy="662104"/>
          </a:xfrm>
        </p:spPr>
        <p:txBody>
          <a:bodyPr/>
          <a:lstStyle/>
          <a:p>
            <a:r>
              <a:rPr lang="fr-FR" dirty="0"/>
              <a:t>Mauvais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515F83-1F31-E3F2-C102-9385896E0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46376"/>
            <a:ext cx="2374253" cy="264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6A40E-E4BB-A8BB-024D-164A282D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Mauvais  est le contraire de bon. </a:t>
            </a:r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B30EA91-2F30-C2C8-34D5-8F302787B6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305DA74-0AD0-D935-519E-0694FE7D6208}"/>
              </a:ext>
            </a:extLst>
          </p:cNvPr>
          <p:cNvSpPr/>
          <p:nvPr/>
        </p:nvSpPr>
        <p:spPr>
          <a:xfrm>
            <a:off x="1219117" y="2302420"/>
            <a:ext cx="6705766" cy="3325870"/>
          </a:xfrm>
          <a:prstGeom prst="roundRect">
            <a:avLst>
              <a:gd name="adj" fmla="val 15702"/>
            </a:avLst>
          </a:prstGeom>
          <a:solidFill>
            <a:srgbClr val="E2E9F6"/>
          </a:solidFill>
          <a:ln w="19050">
            <a:solidFill>
              <a:srgbClr val="424D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9ECF140-E250-063E-6281-0A0D1B131F99}"/>
              </a:ext>
            </a:extLst>
          </p:cNvPr>
          <p:cNvSpPr txBox="1">
            <a:spLocks/>
          </p:cNvSpPr>
          <p:nvPr/>
        </p:nvSpPr>
        <p:spPr>
          <a:xfrm>
            <a:off x="1653499" y="755999"/>
            <a:ext cx="6135903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441EBB-BDF6-BA47-078A-E70E25A1C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F200893-EF6C-F0FE-1228-3D6325B436C5}"/>
              </a:ext>
            </a:extLst>
          </p:cNvPr>
          <p:cNvSpPr txBox="1"/>
          <p:nvPr/>
        </p:nvSpPr>
        <p:spPr>
          <a:xfrm>
            <a:off x="3989433" y="4501625"/>
            <a:ext cx="984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≠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882E8B8D-F3A4-F46B-FC57-8E71F45893F6}"/>
              </a:ext>
            </a:extLst>
          </p:cNvPr>
          <p:cNvSpPr txBox="1">
            <a:spLocks/>
          </p:cNvSpPr>
          <p:nvPr/>
        </p:nvSpPr>
        <p:spPr>
          <a:xfrm>
            <a:off x="5418820" y="5517288"/>
            <a:ext cx="2060970" cy="409226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32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F6EE4AB-F877-02D4-EAF6-E0B4D62B2C76}"/>
              </a:ext>
            </a:extLst>
          </p:cNvPr>
          <p:cNvSpPr txBox="1">
            <a:spLocks/>
          </p:cNvSpPr>
          <p:nvPr/>
        </p:nvSpPr>
        <p:spPr>
          <a:xfrm>
            <a:off x="1701891" y="4760912"/>
            <a:ext cx="2060970" cy="409226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Bon 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9737D94F-4816-E885-A5C4-85030051CC3E}"/>
              </a:ext>
            </a:extLst>
          </p:cNvPr>
          <p:cNvSpPr txBox="1">
            <a:spLocks/>
          </p:cNvSpPr>
          <p:nvPr/>
        </p:nvSpPr>
        <p:spPr>
          <a:xfrm>
            <a:off x="5179109" y="4760912"/>
            <a:ext cx="2060970" cy="409226"/>
          </a:xfrm>
          <a:prstGeom prst="roundRect">
            <a:avLst/>
          </a:prstGeom>
          <a:ln>
            <a:noFill/>
          </a:ln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3200" b="1" dirty="0">
                <a:solidFill>
                  <a:srgbClr val="424D7B"/>
                </a:solidFill>
              </a:rPr>
              <a:t>Mauvais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532936F-3C3E-59BE-8EC8-ECEA0B3E21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FDFD"/>
              </a:clrFrom>
              <a:clrTo>
                <a:srgbClr val="FC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15002" r="11258" b="15157"/>
          <a:stretch>
            <a:fillRect/>
          </a:stretch>
        </p:blipFill>
        <p:spPr>
          <a:xfrm>
            <a:off x="1809701" y="2837383"/>
            <a:ext cx="1845350" cy="14941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D08C56-791C-D77C-CFD0-79A19F962F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2112" r="9961" b="13529"/>
          <a:stretch>
            <a:fillRect/>
          </a:stretch>
        </p:blipFill>
        <p:spPr>
          <a:xfrm>
            <a:off x="5418820" y="2827689"/>
            <a:ext cx="1581548" cy="14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F9C48-F716-5C66-021E-58015FEE0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DF5C5C-2CC7-5B0C-C0B8-C6811C8C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C327C1F-B2ED-8806-1DF1-99FE300E3F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5D5E4FE-1C16-C7AE-776F-A7658CD89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F5C8BADF-D482-4B75-55B4-4CAB3CEB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62" y="2787445"/>
            <a:ext cx="2280864" cy="244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olent">
            <a:hlinkClick r:id="" action="ppaction://media"/>
            <a:extLst>
              <a:ext uri="{FF2B5EF4-FFF2-40B4-BE49-F238E27FC236}">
                <a16:creationId xmlns:a16="http://schemas.microsoft.com/office/drawing/2014/main" id="{B7876613-AB7B-39F5-5DA1-DB792A0BD7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580" y="2028704"/>
            <a:ext cx="6577368" cy="36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E582A4-B714-762E-A37D-1374CF04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3FBB665-7AFD-CE80-F5B3-3FBEA927FA38}"/>
              </a:ext>
            </a:extLst>
          </p:cNvPr>
          <p:cNvSpPr txBox="1">
            <a:spLocks/>
          </p:cNvSpPr>
          <p:nvPr/>
        </p:nvSpPr>
        <p:spPr>
          <a:xfrm>
            <a:off x="4096364" y="3240000"/>
            <a:ext cx="4435636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Violent 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E5BCBD4E-D082-FB9C-D93D-7C2C8C3217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47C56D-AD6F-6688-D75B-D7088B779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17" y="2380640"/>
            <a:ext cx="2456693" cy="280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45909F-2232-C483-4941-045DD3878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Lecture de la vidéo </a:t>
            </a:r>
            <a:endParaRPr lang="fr-MA" i="1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36CD9BD-19E9-02D7-5055-FF8B594FD5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104B6E9-3C77-7584-04FE-01CDB81F17F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endParaRPr lang="fr-MA" dirty="0"/>
          </a:p>
        </p:txBody>
      </p:sp>
      <p:pic>
        <p:nvPicPr>
          <p:cNvPr id="6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8949C0A-F203-6EA6-3DB6-EEC54500A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80" y="722982"/>
            <a:ext cx="828000" cy="828000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AC1F116-5A51-D277-4902-0B29D4FB6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1E2F90F4-1756-6CB4-A89A-0645E912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r="17667"/>
          <a:stretch>
            <a:fillRect/>
          </a:stretch>
        </p:blipFill>
        <p:spPr bwMode="auto">
          <a:xfrm>
            <a:off x="1395414" y="2344739"/>
            <a:ext cx="2601400" cy="274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rop">
            <a:hlinkClick r:id="" action="ppaction://media"/>
            <a:extLst>
              <a:ext uri="{FF2B5EF4-FFF2-40B4-BE49-F238E27FC236}">
                <a16:creationId xmlns:a16="http://schemas.microsoft.com/office/drawing/2014/main" id="{00F7DA9F-51B5-3B84-5F98-84295DE2F1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4903" y="2123768"/>
            <a:ext cx="6710516" cy="36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AC4AF0-C47C-39A8-58B5-201F643D9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/>
              <a:t>Qui veut répéter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C09A3F-B765-1EFA-E9DE-E4F6963EC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Trop </a:t>
            </a:r>
            <a:endParaRPr lang="fr-MA" dirty="0"/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DFD3E9F6-A27A-449F-4729-7D61B7E904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FE388F-096D-D656-594A-7D0CF488D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34" y="644634"/>
            <a:ext cx="1091279" cy="9754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2CC40C-7DA7-11E3-4624-857906765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3" y="2260603"/>
            <a:ext cx="2211725" cy="262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6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/>
              <a:t>Lecture de la vidéo</a:t>
            </a:r>
            <a:r>
              <a:rPr lang="fr-MA" sz="1800" i="1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67CDDF5-7B40-3AC3-ACD2-85026E518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5929894"/>
            <a:ext cx="764413" cy="764413"/>
          </a:xfrm>
          <a:prstGeom prst="rect">
            <a:avLst/>
          </a:prstGeom>
        </p:spPr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7F2EBA29-8770-DC47-E092-0F1711B5E25F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737" b="2320"/>
          <a:stretch>
            <a:fillRect/>
          </a:stretch>
        </p:blipFill>
        <p:spPr>
          <a:xfrm>
            <a:off x="752580" y="2099381"/>
            <a:ext cx="2031268" cy="3465095"/>
          </a:xfrm>
        </p:spPr>
      </p:pic>
      <p:pic>
        <p:nvPicPr>
          <p:cNvPr id="4" name="FR_N5_P2_W1_Recap_01">
            <a:hlinkClick r:id="" action="ppaction://media"/>
            <a:extLst>
              <a:ext uri="{FF2B5EF4-FFF2-40B4-BE49-F238E27FC236}">
                <a16:creationId xmlns:a16="http://schemas.microsoft.com/office/drawing/2014/main" id="{E8ED9F75-B146-7EA0-EFAA-2EA8A539ED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30344" t="2843" r="29641" b="1128"/>
          <a:stretch>
            <a:fillRect/>
          </a:stretch>
        </p:blipFill>
        <p:spPr>
          <a:xfrm>
            <a:off x="4303987" y="1590516"/>
            <a:ext cx="2979682" cy="411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866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Utile – La concentration – Bon – Mauvais – Violent – Trop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/>
              <a:t>Utile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67826" y="5751738"/>
            <a:ext cx="1620255" cy="360000"/>
          </a:xfrm>
        </p:spPr>
        <p:txBody>
          <a:bodyPr/>
          <a:lstStyle/>
          <a:p>
            <a:r>
              <a:rPr lang="fr-FR" dirty="0"/>
              <a:t>Mauvais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/>
              <a:t>Trop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Bon </a:t>
            </a:r>
            <a:endParaRPr lang="fr-MA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concentration </a:t>
            </a:r>
            <a:endParaRPr lang="fr-MA" dirty="0"/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485965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Violent </a:t>
            </a:r>
            <a:endParaRPr lang="fr-MA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E926D29-B955-8E77-89CD-929A1189B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3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9C474FC-D6F9-34EB-0601-090EDC8AF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4119052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583252B-DEFC-69DD-0B2F-F9F0EDF8C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290" y="2261937"/>
            <a:ext cx="1488893" cy="35913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FA10518-8E25-8CD3-3AD6-27B6FC336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99" y="1608120"/>
            <a:ext cx="1296000" cy="1296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320F944-602D-EF01-372C-C90CDBBBC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01" y="1623590"/>
            <a:ext cx="1296000" cy="129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F68A9E1-1BC3-B637-1717-1FFCCAFF7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99" y="3098610"/>
            <a:ext cx="1296000" cy="1296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2CB5F34-E917-042A-446C-03AF1E48F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01" y="3098609"/>
            <a:ext cx="1296000" cy="1296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C75DE85-EEEE-5253-4FFF-7793247DD9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84" y="4589099"/>
            <a:ext cx="1296000" cy="1296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1C62201-980E-A726-0E6E-B77127C2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21" y="4573629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E8360-E9BF-045A-220A-B7858BD35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637E6-6917-96C9-A805-4C09581D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FD46D35-2C03-6957-2B96-08DE0DA4F3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94948BD-5B83-58B9-4A8E-90E3ABB31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93" y="6047291"/>
            <a:ext cx="812539" cy="812539"/>
          </a:xfrm>
          <a:prstGeom prst="rect">
            <a:avLst/>
          </a:prstGeom>
        </p:spPr>
      </p:pic>
      <p:pic>
        <p:nvPicPr>
          <p:cNvPr id="6" name="en ligne">
            <a:hlinkClick r:id="" action="ppaction://media"/>
            <a:extLst>
              <a:ext uri="{FF2B5EF4-FFF2-40B4-BE49-F238E27FC236}">
                <a16:creationId xmlns:a16="http://schemas.microsoft.com/office/drawing/2014/main" id="{68B46BB3-B924-DC5E-1518-249678653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3452" y="1919967"/>
            <a:ext cx="6537095" cy="357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D66B-E8C3-14AA-D154-F1A57C516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896A268-81F9-DB9A-A8EF-735E9CCA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8C4245-DCCD-C28A-E44A-08CECA61F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6F15220-F18E-0050-D41F-0B9A27D320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303062"/>
            <a:ext cx="3613875" cy="662104"/>
          </a:xfrm>
        </p:spPr>
        <p:txBody>
          <a:bodyPr/>
          <a:lstStyle/>
          <a:p>
            <a:r>
              <a:rPr lang="fr-FR" sz="4800" dirty="0"/>
              <a:t>En ligne</a:t>
            </a:r>
            <a:endParaRPr lang="fr-MA" sz="4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7AD0F7-A851-1D36-B8F5-AAE8C8B54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85" y="2570151"/>
            <a:ext cx="2454267" cy="23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5AE31-D219-05B5-8C32-A99B2328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639DE-0E92-0CA1-9E16-35ADF98C2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FBABF23-FF3E-23DE-A946-264359019E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B6C5B79-407D-942D-2467-9C91FCEC3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atigue">
            <a:hlinkClick r:id="" action="ppaction://media"/>
            <a:extLst>
              <a:ext uri="{FF2B5EF4-FFF2-40B4-BE49-F238E27FC236}">
                <a16:creationId xmlns:a16="http://schemas.microsoft.com/office/drawing/2014/main" id="{450123C3-AB76-A43A-4DCF-4CDD6990C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5157" y="1870364"/>
            <a:ext cx="7206843" cy="409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81341-AA3F-94E8-992F-6A0B4D261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BDF83F67-0A8C-EB5E-900A-2AB98A3B3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D867F1-F572-866A-6FF6-D3CF8F87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E405756-2948-A4A9-5F2D-CC2039B3A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571052"/>
            <a:ext cx="3613875" cy="662104"/>
          </a:xfrm>
        </p:spPr>
        <p:txBody>
          <a:bodyPr/>
          <a:lstStyle/>
          <a:p>
            <a:r>
              <a:rPr lang="fr-FR" sz="4800" dirty="0"/>
              <a:t>Fatiguer </a:t>
            </a:r>
            <a:endParaRPr lang="fr-MA" sz="4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103D5F-25BC-5D12-4214-1A8D1FD0D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99180"/>
            <a:ext cx="2558984" cy="28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9D045-35FE-6AB5-2EE5-F424CC4B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8E328-7770-2A51-BE2F-F9275BD8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EA8FC34-988E-E4B7-FE4D-C176A72BC9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89A4EE-7973-9BBC-B21E-9EC0B13F0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amusant">
            <a:hlinkClick r:id="" action="ppaction://media"/>
            <a:extLst>
              <a:ext uri="{FF2B5EF4-FFF2-40B4-BE49-F238E27FC236}">
                <a16:creationId xmlns:a16="http://schemas.microsoft.com/office/drawing/2014/main" id="{173CBA79-6813-9F5F-7E08-43DAF70BC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884" y="2286000"/>
            <a:ext cx="7034982" cy="41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5F20018-E921-58F2-4B87-A16BEF07C30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C3750A-D4F7-DF7A-64F8-B0B4E9D24C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6186DA-4009-1771-3810-55DBBDB7E61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0C86E624-8B17-C856-D006-BDDC43FCFC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F792A-4731-D09D-F32B-9B51D5A4D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F95DB67-520D-0844-F30F-15132AF5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EF07EC-022E-9EE7-C946-319A2711B9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1384EB3-39E3-F8AE-DCDE-1FB9112A51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400" dirty="0"/>
              <a:t>Amusant </a:t>
            </a:r>
            <a:endParaRPr lang="fr-MA" sz="4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76861F-F81B-2322-2D37-7FDD1BE0A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32118"/>
            <a:ext cx="2629975" cy="29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6F03F-47E3-4534-60CC-F118FE5F6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3861D-9EE7-4BF7-B1BB-876F0A2C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BBAFC5-0729-4560-2ED0-8A0EF73602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304BB20-C451-D5E8-FB47-ACBAE23EE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développer">
            <a:hlinkClick r:id="" action="ppaction://media"/>
            <a:extLst>
              <a:ext uri="{FF2B5EF4-FFF2-40B4-BE49-F238E27FC236}">
                <a16:creationId xmlns:a16="http://schemas.microsoft.com/office/drawing/2014/main" id="{ACABC4FD-DA20-1212-5056-B58BE2E1F4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321" y="1945014"/>
            <a:ext cx="6975357" cy="381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8E633-79CE-3CB4-F496-96DCA0C14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CAACD3D-F213-8DA3-AE8A-705E83531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C43E4C-C64F-035D-D9CB-E2AC55E415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2F47DCC-D7AF-DFF1-C578-1782DB671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Développer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B142F9-7042-ABF6-9E12-972BC955F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711737"/>
            <a:ext cx="2349269" cy="23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1DE1E-0B7D-7BA9-AFAE-D3513D3D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018D0-5ACF-374D-BFC0-AABE1AEB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7DD8658-6E14-7237-1C22-CA0F3D758E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5A83FC-A3DE-82B5-0C89-90236558E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des jeux videos">
            <a:hlinkClick r:id="" action="ppaction://media"/>
            <a:extLst>
              <a:ext uri="{FF2B5EF4-FFF2-40B4-BE49-F238E27FC236}">
                <a16:creationId xmlns:a16="http://schemas.microsoft.com/office/drawing/2014/main" id="{7CD4F165-FB1A-BB59-5E1B-50355FD7D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386" y="2152024"/>
            <a:ext cx="7183228" cy="33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70C8E-DF87-9985-54B0-C5A32735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16CCF164-A355-2517-638E-B74251B7A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1685CA-E987-B6D8-2ADD-A3767485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F4E09524-02AB-CBFD-76CF-C13C4F7464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8873" y="2778270"/>
            <a:ext cx="5615127" cy="1586204"/>
          </a:xfrm>
        </p:spPr>
        <p:txBody>
          <a:bodyPr/>
          <a:lstStyle/>
          <a:p>
            <a:r>
              <a:rPr lang="fr-FR" dirty="0"/>
              <a:t>Des jeux vidéo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C73263-9033-04D4-405D-D2E6F9729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0" y="2509426"/>
            <a:ext cx="2362346" cy="267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00AC6-C6E5-6C2D-6C2E-6E1377625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3659E-6CE5-38D9-454F-CE36BC01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32CB8F5-7B11-89CC-0581-17D0A07417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1863575-187E-5ACD-BD5C-A7D7549B8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oublier">
            <a:hlinkClick r:id="" action="ppaction://media"/>
            <a:extLst>
              <a:ext uri="{FF2B5EF4-FFF2-40B4-BE49-F238E27FC236}">
                <a16:creationId xmlns:a16="http://schemas.microsoft.com/office/drawing/2014/main" id="{AEDB827A-49E4-CD8B-D718-B67B3AA30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580" y="1985421"/>
            <a:ext cx="7621036" cy="42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C8DC-6F67-C0F5-FBCF-CA0B685B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44538AF2-0F7F-937A-54A8-8A49CEC8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E9EA2D-F4B6-2973-E858-5030B202D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5AE34576-FFB2-29BF-7F60-AE71DE9E1B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0211" y="2715208"/>
            <a:ext cx="3964719" cy="1586204"/>
          </a:xfrm>
        </p:spPr>
        <p:txBody>
          <a:bodyPr/>
          <a:lstStyle/>
          <a:p>
            <a:r>
              <a:rPr lang="fr-FR" dirty="0"/>
              <a:t>Oublier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34D361-A86E-97C8-1C0E-B67B805C5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62275"/>
            <a:ext cx="2542706" cy="263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43006-8A6F-0DBE-1F5C-56FF95C72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DE8E071B-1F31-28D7-B1CA-30BEB2D5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/>
              <a:t>Lecture de la vidéo</a:t>
            </a:r>
            <a:r>
              <a:rPr lang="fr-MA" sz="1800" i="1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485137C-63EE-8719-2257-51D43A5589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13C069-B4AC-D27A-D62A-B65D32105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5929894"/>
            <a:ext cx="764413" cy="764413"/>
          </a:xfrm>
          <a:prstGeom prst="rect">
            <a:avLst/>
          </a:prstGeom>
        </p:spPr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52F8296A-E107-70DE-62E9-F71109FFA1DE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737" b="2320"/>
          <a:stretch>
            <a:fillRect/>
          </a:stretch>
        </p:blipFill>
        <p:spPr>
          <a:xfrm>
            <a:off x="752580" y="2099381"/>
            <a:ext cx="2031268" cy="3465095"/>
          </a:xfrm>
        </p:spPr>
      </p:pic>
      <p:pic>
        <p:nvPicPr>
          <p:cNvPr id="3" name="FR_N5_P2_W1_Recap_02">
            <a:hlinkClick r:id="" action="ppaction://media"/>
            <a:extLst>
              <a:ext uri="{FF2B5EF4-FFF2-40B4-BE49-F238E27FC236}">
                <a16:creationId xmlns:a16="http://schemas.microsoft.com/office/drawing/2014/main" id="{A0B471DB-A1D0-AF49-142D-BBAF99032E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29451" t="2871" r="29776"/>
          <a:stretch>
            <a:fillRect/>
          </a:stretch>
        </p:blipFill>
        <p:spPr>
          <a:xfrm>
            <a:off x="4240923" y="1616674"/>
            <a:ext cx="2979683" cy="406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48" y="734230"/>
            <a:ext cx="729436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En ligne – Fatiguer - Amusant- Développer – Jeux vidéo– Oublier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0410" y="3585216"/>
            <a:ext cx="2025024" cy="360000"/>
          </a:xfrm>
        </p:spPr>
        <p:txBody>
          <a:bodyPr/>
          <a:lstStyle/>
          <a:p>
            <a:r>
              <a:rPr lang="fr-FR" dirty="0"/>
              <a:t>En ligne </a:t>
            </a:r>
            <a:endParaRPr lang="fr-MA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45412" y="5763770"/>
            <a:ext cx="1800000" cy="360000"/>
          </a:xfrm>
        </p:spPr>
        <p:txBody>
          <a:bodyPr/>
          <a:lstStyle/>
          <a:p>
            <a:r>
              <a:rPr lang="fr-FR" dirty="0"/>
              <a:t>Oublier </a:t>
            </a:r>
            <a:endParaRPr lang="fr-M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37090" y="3585216"/>
            <a:ext cx="2682494" cy="360000"/>
          </a:xfrm>
        </p:spPr>
        <p:txBody>
          <a:bodyPr/>
          <a:lstStyle/>
          <a:p>
            <a:r>
              <a:rPr lang="fr-FR" dirty="0"/>
              <a:t>Fatiguer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81571" y="5727719"/>
            <a:ext cx="2025024" cy="291980"/>
          </a:xfrm>
        </p:spPr>
        <p:txBody>
          <a:bodyPr/>
          <a:lstStyle/>
          <a:p>
            <a:r>
              <a:rPr lang="fr-FR" dirty="0"/>
              <a:t>Développer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26003" y="572322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Jeux vidéo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5412" y="358521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Amusant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1E9B4C-3101-8CFB-7596-072DEF8AD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22" y="2027327"/>
            <a:ext cx="1296000" cy="129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217826-2AFD-6288-57AF-EEBB6596A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67" y="2081939"/>
            <a:ext cx="1296000" cy="129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3D3A00-3AF2-426B-3900-5E4A47FCA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2079131"/>
            <a:ext cx="1296000" cy="129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FC294B4-790F-335D-A9E8-DEF0B0254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83" y="4188467"/>
            <a:ext cx="1296000" cy="129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ADD5C8-5D19-FFFF-FE06-7351E61C7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6" y="4188467"/>
            <a:ext cx="1296000" cy="129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F911E51-AB32-BD86-AA14-919C09458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4188467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 descr="Une image contenant texte, Appareils électroniques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DEEF329D-61AB-D10C-67FB-F480BD5D1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93" y="2521018"/>
            <a:ext cx="1654403" cy="2463507"/>
          </a:xfrm>
          <a:prstGeom prst="rect">
            <a:avLst/>
          </a:prstGeom>
        </p:spPr>
      </p:pic>
      <p:pic>
        <p:nvPicPr>
          <p:cNvPr id="11" name="Image 10" descr="Une image contenant texte, ordinateur, Visage humai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67F8878-84F2-BD19-D04E-7DB3F0AFD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" y="2577235"/>
            <a:ext cx="1633805" cy="2442035"/>
          </a:xfrm>
          <a:prstGeom prst="rect">
            <a:avLst/>
          </a:prstGeom>
        </p:spPr>
      </p:pic>
      <p:pic>
        <p:nvPicPr>
          <p:cNvPr id="14" name="Image 13" descr="Une image contenant texte, Visage humain, garç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2ABFC23-C425-C70E-7D85-15468983B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81" y="2606236"/>
            <a:ext cx="1633805" cy="2486680"/>
          </a:xfrm>
          <a:prstGeom prst="rect">
            <a:avLst/>
          </a:prstGeom>
        </p:spPr>
      </p:pic>
      <p:pic>
        <p:nvPicPr>
          <p:cNvPr id="18" name="Image 17" descr="Une image contenant texte, Appareils électroniques, ordinateur, Visage humain&#10;&#10;Le contenu généré par l’IA peut être incorrect.">
            <a:extLst>
              <a:ext uri="{FF2B5EF4-FFF2-40B4-BE49-F238E27FC236}">
                <a16:creationId xmlns:a16="http://schemas.microsoft.com/office/drawing/2014/main" id="{9D803A7A-8718-BA22-E9C0-2F3072BA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58" y="2629408"/>
            <a:ext cx="1647005" cy="2463508"/>
          </a:xfrm>
          <a:prstGeom prst="rect">
            <a:avLst/>
          </a:prstGeom>
        </p:spPr>
      </p:pic>
      <p:pic>
        <p:nvPicPr>
          <p:cNvPr id="21" name="Image 20" descr="Une image contenant texte, Appareils électroniques, ordinateur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F6C921A-9D80-7E62-8A27-A097CB8A1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28" y="2566500"/>
            <a:ext cx="1633805" cy="246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3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Concentration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4AB6E4A-BAAA-AE9E-052D-5A51916E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53" y="4585818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08E4D8-D7FB-05E3-06BC-96F33CF42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0A4B63-0558-B4A5-9784-C0F785F60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4011" y="4585818"/>
            <a:ext cx="452093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7676D9-9E85-D7A8-0CA0-E6F1564FD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16" y="2633069"/>
            <a:ext cx="1712648" cy="15918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0BF3D3-D512-9F2C-6E23-1B0CA00DA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76" y="2633068"/>
            <a:ext cx="1823648" cy="159186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EFB765-0632-A308-AC72-021493C05F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12" y="2633068"/>
            <a:ext cx="1880285" cy="15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9617C-94F9-2073-9B40-437D64480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C8CC974-484A-C0F7-E476-1E29827F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Mauvais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1EF6A7-FAD1-2C28-E853-0CC30E23D6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28C906AA-FBA7-297E-FA85-70ABDE555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A530B6-4520-C7F8-2EDC-2D21C5945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0F2737-30C2-0B30-96DB-D924174A8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76151F-D1D5-754E-089D-943CFED94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36" y="2585371"/>
            <a:ext cx="1867199" cy="15676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4E9ABF-D275-B8E2-0676-62850999D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58" y="2509399"/>
            <a:ext cx="1867199" cy="16298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AC40598-DB3B-D266-1039-07F497937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96" y="2523143"/>
            <a:ext cx="1867198" cy="16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DE9B6-A3D9-F28E-230D-9761971A3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48B1E26-F838-55F1-D046-A8CB033B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Trop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CA5FC8-271A-54AC-C94F-9E9BAF2D5A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394E6FF6-F3DF-89AE-B5DC-D7BC5C421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457214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E98C4C-EAE1-EE90-46C0-C3204AC6E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331" y="4457214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46F090-81C8-C1A3-437E-74A97E890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666" y="4457214"/>
            <a:ext cx="452093" cy="54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2A2745-2D9B-4DD0-F387-E1BA21B5E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47" y="2475950"/>
            <a:ext cx="1968398" cy="16871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094ABC-2E2A-6BFE-AC82-BEBB2D644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6" y="2475950"/>
            <a:ext cx="1890005" cy="160618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B4592D-B572-AE07-1C19-6B6686E9E0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11" y="2424434"/>
            <a:ext cx="1890005" cy="179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8F70E-A1C6-2F58-9A97-0F7E954F8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DA2426E-81A4-285F-F289-6FDB501E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Amusant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3F72367-1FAA-8495-4138-6B9B7C3A58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C769EFC8-58CB-4309-7720-0B1DFD837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61" y="4586000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A2696BB-11F2-EA65-8F14-CFFA72E10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8946D3-5FE0-41FF-9E2F-145149099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069" y="4586000"/>
            <a:ext cx="452093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76EB93-0684-EECC-C3A3-3409114A6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85" y="2653375"/>
            <a:ext cx="1743372" cy="16434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B08DEDD-49AB-747D-9648-EC1FE4261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33" y="2653374"/>
            <a:ext cx="1935550" cy="164343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607ECA-6527-3902-760E-63E0E1C1AC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59" y="2653373"/>
            <a:ext cx="1840383" cy="164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E7E28-FE7D-799D-BF49-02F5EE15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Écrivez le numéro du mot «  </a:t>
            </a:r>
            <a:r>
              <a:rPr lang="fr-FR" b="1" dirty="0"/>
              <a:t>Des jeux vidéo </a:t>
            </a:r>
            <a:r>
              <a:rPr lang="fr-FR" dirty="0"/>
              <a:t>»</a:t>
            </a:r>
            <a:endParaRPr lang="fr-MA" dirty="0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3D97805B-6BA4-5A9C-6DC8-3F5527FC9C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/>
      </p:pic>
      <p:pic>
        <p:nvPicPr>
          <p:cNvPr id="5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601E1BE-F1C4-C7C8-2033-78DCA06D0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  <a:prstGeom prst="rect">
            <a:avLst/>
          </a:prstGeom>
        </p:spPr>
      </p:pic>
      <p:pic>
        <p:nvPicPr>
          <p:cNvPr id="6" name="Image 5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848CCA59-20EA-0EE9-71C8-8E2404345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53" y="4558105"/>
            <a:ext cx="452094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82B752-A6AD-657E-87B6-D6A59C4ED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8853" y="4558105"/>
            <a:ext cx="452094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C62CFC-8FFF-5AF7-D01C-E0AABE6D6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7007" y="4606578"/>
            <a:ext cx="452093" cy="5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0941AD-E98A-067F-4A86-70A16D03B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71" y="2557839"/>
            <a:ext cx="1691563" cy="15315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C85B64B-E910-2A36-F7B6-0E46F1079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05" y="2555502"/>
            <a:ext cx="1691563" cy="153392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6707AE8-1F42-4966-5325-2ABAF20B8E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39" y="2568330"/>
            <a:ext cx="1806574" cy="152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E1C43A7-A06B-D161-66E3-92AE4BB49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6241000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831030-0A36-E6DD-5211-B4BA867BD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Montrer une image à nommer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1F200E-B51D-46B0-B540-B3CCAD989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3E2AB9A-C0EE-96FB-5223-D60CA9C6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763000"/>
            <a:ext cx="1816114" cy="1652224"/>
          </a:xfrm>
          <a:prstGeom prst="rect">
            <a:avLst/>
          </a:prstGeom>
          <a:ln w="57150">
            <a:solidFill>
              <a:srgbClr val="00ACA4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60A9FE-8BAE-7B9A-110E-836A87E6D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19" y="2763000"/>
            <a:ext cx="1816114" cy="16522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572536-3405-1DF8-1879-512ED2900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38" y="2763000"/>
            <a:ext cx="1816115" cy="16522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138ED8-6C9D-B05E-7438-57E8E9DC0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85" y="2763000"/>
            <a:ext cx="1816115" cy="165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3508A-B553-3A5A-D8A1-100C3EA78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D2F7C6-889E-F4B8-45D4-C71E9EB4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Montrer une image à nommer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7AFB4B-09C4-C1E4-E21F-7628E6139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18CAFB-F137-8C13-18B6-7450EE79B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763000"/>
            <a:ext cx="1816114" cy="1652224"/>
          </a:xfrm>
          <a:prstGeom prst="rect">
            <a:avLst/>
          </a:prstGeom>
          <a:ln w="57150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E2B767-363F-F29A-2869-493B11321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19" y="2763000"/>
            <a:ext cx="1816114" cy="1652224"/>
          </a:xfrm>
          <a:prstGeom prst="rect">
            <a:avLst/>
          </a:prstGeom>
          <a:ln w="57150">
            <a:solidFill>
              <a:srgbClr val="00ACA4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D9EB86-24EE-337B-D69F-0CE1DDFB0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38" y="2763000"/>
            <a:ext cx="1816115" cy="16522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4748F6-B7C2-0874-2E84-0F700D80A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85" y="2763000"/>
            <a:ext cx="1816115" cy="165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AC1F-64B1-FC73-92D2-4ACA575D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88407-57C8-E7CD-56D1-7923A511C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Montrer une image à nommer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C380F0-664B-516A-AC9D-D185116F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592427-4F55-6CD8-C083-52890FE0C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763000"/>
            <a:ext cx="1816114" cy="1652224"/>
          </a:xfrm>
          <a:prstGeom prst="rect">
            <a:avLst/>
          </a:prstGeom>
          <a:ln w="57150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0D4FE2-477D-E057-C58A-6A680E3AA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19" y="2763000"/>
            <a:ext cx="1816114" cy="1652224"/>
          </a:xfrm>
          <a:prstGeom prst="rect">
            <a:avLst/>
          </a:prstGeom>
          <a:ln w="57150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D99CD3-C9CB-4A63-EB25-9FEA9CEC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38" y="2763000"/>
            <a:ext cx="1816115" cy="1652224"/>
          </a:xfrm>
          <a:prstGeom prst="rect">
            <a:avLst/>
          </a:prstGeom>
          <a:ln w="57150">
            <a:solidFill>
              <a:srgbClr val="00ACA4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FCA6C9-F479-7E22-3195-832C067E49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85" y="2763000"/>
            <a:ext cx="1816115" cy="165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3CFD5-7491-C836-507D-08E8B673E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274DC-66C4-E4A7-75F8-24AF65D6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Montrer une image à nommer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F259F5-8558-3135-BEE0-7362A0A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8CFE74-55AB-343B-4B7F-D514051DA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763000"/>
            <a:ext cx="1816114" cy="1652224"/>
          </a:xfrm>
          <a:prstGeom prst="rect">
            <a:avLst/>
          </a:prstGeom>
          <a:ln w="57150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0C489A-F394-8A88-5F3E-21E3AF817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19" y="2763000"/>
            <a:ext cx="1816114" cy="1652224"/>
          </a:xfrm>
          <a:prstGeom prst="rect">
            <a:avLst/>
          </a:prstGeom>
          <a:ln w="57150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311EE6-1A42-AD4D-8858-CD9D05CA0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38" y="2763000"/>
            <a:ext cx="1816115" cy="16522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D0181C-FDD7-F9AD-5723-BA6EE0E1D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85" y="2763000"/>
            <a:ext cx="1816115" cy="1652224"/>
          </a:xfrm>
          <a:prstGeom prst="rect">
            <a:avLst/>
          </a:prstGeom>
          <a:ln w="57150">
            <a:solidFill>
              <a:srgbClr val="00ACA4"/>
            </a:solidFill>
          </a:ln>
        </p:spPr>
      </p:pic>
    </p:spTree>
    <p:extLst>
      <p:ext uri="{BB962C8B-B14F-4D97-AF65-F5344CB8AC3E}">
        <p14:creationId xmlns:p14="http://schemas.microsoft.com/office/powerpoint/2010/main" val="36693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– Phrases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5736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(fluidité et compréhension)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2" name="Espace réservé du texte 55">
            <a:extLst>
              <a:ext uri="{FF2B5EF4-FFF2-40B4-BE49-F238E27FC236}">
                <a16:creationId xmlns:a16="http://schemas.microsoft.com/office/drawing/2014/main" id="{DE0E526C-A1AC-B10C-BF0F-8AA7D2555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E9BC72-93C8-BF57-376D-4BDB966E0C32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ED8A3D9C-63EE-9568-430E-ACDE0CFB2DC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3BE25A9-DC76-F6DF-4FA4-940965191E91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17A048A1-6FAF-E76F-7596-C1FC3F39781F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E30FF5E5-2A03-9C55-FE58-1A60B188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9D549B6-AD2E-6C40-345C-BE2E1EF01B4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9F35E8-8EF4-77BB-E633-7805B9C766B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F44902-1F21-A533-063B-C2C07D67D5F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1BA6C605-8D0E-9FDA-A9AC-27E17BBB73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6E775C64-7ED8-3063-5665-A46F105B696D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098023" y="2657037"/>
            <a:ext cx="563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400" dirty="0"/>
              <a:t>Utile -  La concentration –Bon- Mauvais Violent- Trop -  En ligne </a:t>
            </a:r>
          </a:p>
          <a:p>
            <a:pPr>
              <a:defRPr/>
            </a:pPr>
            <a:r>
              <a:rPr lang="fr-FR" sz="1400" dirty="0"/>
              <a:t>Fatiguer - Amusant– Développer  - Les jeux vidéo  - Oublier</a:t>
            </a:r>
          </a:p>
          <a:p>
            <a:pPr marL="0" indent="0">
              <a:buNone/>
              <a:defRPr/>
            </a:pP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C’est Karim et Salma 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5C98F4-AA31-C7AE-B956-2761B9639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116" y="1828334"/>
            <a:ext cx="655376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 décrire cette scène.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041A38-C52B-E5EE-BBEA-D1B81651D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199" y="2324901"/>
            <a:ext cx="5405229" cy="35247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C1AD71-4E5A-9972-E94B-DBAD499A1A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FR_N5_P2_W1_Scène">
            <a:hlinkClick r:id="" action="ppaction://media"/>
            <a:extLst>
              <a:ext uri="{FF2B5EF4-FFF2-40B4-BE49-F238E27FC236}">
                <a16:creationId xmlns:a16="http://schemas.microsoft.com/office/drawing/2014/main" id="{AA438F01-D3EA-2FC9-C359-79576A645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580" y="1859446"/>
            <a:ext cx="6553200" cy="42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9246CA-CB8B-9433-E72A-608F3306C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029" y="2395457"/>
            <a:ext cx="5405229" cy="35247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ABAE29-35EE-9793-B41C-2B0C252A5D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FR_N5_P2_W1_Scène">
            <a:hlinkClick r:id="" action="ppaction://media"/>
            <a:extLst>
              <a:ext uri="{FF2B5EF4-FFF2-40B4-BE49-F238E27FC236}">
                <a16:creationId xmlns:a16="http://schemas.microsoft.com/office/drawing/2014/main" id="{AA438F01-D3EA-2FC9-C359-79576A645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580" y="1859446"/>
            <a:ext cx="6553200" cy="42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E0B1ED-3AFF-58EC-2919-A2CF2770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ACB46A-9B2A-A1B2-AF9B-9579F7D61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69BE7-FEAB-DC7E-AE25-892C18F56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A0B486B-DBEF-C0E7-C32F-B3BD7769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est-ce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40B0362-111C-67F9-267F-496E4595A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6C09019-904E-3584-6C61-E87304225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2BB4B8F-26B3-0F63-71B7-935E5FE1BB57}"/>
              </a:ext>
            </a:extLst>
          </p:cNvPr>
          <p:cNvCxnSpPr/>
          <p:nvPr/>
        </p:nvCxnSpPr>
        <p:spPr>
          <a:xfrm>
            <a:off x="1292371" y="2468105"/>
            <a:ext cx="1270861" cy="9608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1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BE880-5D64-9CB8-9109-0CD985BE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72A8241-6057-B746-B66A-6CECFF3F2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Karim?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4675C6-7493-FAC7-B985-3A0552E7C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F264F3E-E149-39C8-271C-1F6623FA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469B4-4A81-AE00-C9C3-8B7B4174E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0054D1A-CE5A-0D9B-7198-387F7B80F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sont les jeux vidéo de Karim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ED81AD-BFE7-1DB0-255B-1925E654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C336E7D-FDE5-8B16-122D-12ABB1D54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48602" y="1978205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192797" y="2403513"/>
            <a:ext cx="5605973" cy="841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400" dirty="0"/>
              <a:t>Utile -  La concentration –Bon- Mauvais  - Violent- Trop -  En ligne </a:t>
            </a:r>
          </a:p>
          <a:p>
            <a:pPr>
              <a:defRPr/>
            </a:pPr>
            <a:r>
              <a:rPr lang="fr-FR" sz="1400" dirty="0"/>
              <a:t>Fatiguer Amusant– Développer  - Les jeux vidéo  - Oublier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0430A-5A5D-D8A3-C023-410A97545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0676229-1BAE-A2E1-74C6-C9C76EDA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Salma à Karim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B7CCF7-E66E-0EA9-5F6D-1894FC4238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1089494-F12A-D705-EF18-C33F10E55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B492D-7606-A0A6-F3D1-8BA297B6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5578A14-F1AF-DB42-F4F2-1AC6302EC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il ne faut  pas jouer trop aux jeux vidéo?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75A2747-73FA-9D34-1CA9-24DAE3DB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392F7B-2CD8-09EE-C7D2-A33B2BCE6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5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à vous maintenant. Qui veut passer au tableau pour décrire l’image comme Majd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951C4A-AA09-6CFD-584B-FB1AA3B5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Exploitation du vocabulaire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64844CF0-E0D5-95D9-4411-B9A48C30F9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pPr>
              <a:defRPr/>
            </a:pPr>
            <a:r>
              <a:rPr lang="fr-FR" dirty="0"/>
              <a:t>Le voisin - Connaître - Grand  - Gentil - Rencontrer- Poli </a:t>
            </a:r>
          </a:p>
          <a:p>
            <a:pPr>
              <a:defRPr/>
            </a:pPr>
            <a:r>
              <a:rPr lang="fr-FR" dirty="0"/>
              <a:t>Maigre - Sympa - Gros - Méchant - Depuis longtemps- Joli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34.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0076F6D-3158-2FDD-D437-0EBA03D37DD8}"/>
              </a:ext>
            </a:extLst>
          </p:cNvPr>
          <p:cNvSpPr/>
          <p:nvPr/>
        </p:nvSpPr>
        <p:spPr>
          <a:xfrm>
            <a:off x="2757949" y="1725561"/>
            <a:ext cx="3524864" cy="47637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B05D9F-6180-8560-3A1E-5AAE1FE0D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24" y="1843548"/>
            <a:ext cx="3082412" cy="446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les activités 1 et 2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que vous avez appris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93093F-C6DF-90FC-9FCD-D60B6A4C938C}"/>
              </a:ext>
            </a:extLst>
          </p:cNvPr>
          <p:cNvSpPr/>
          <p:nvPr/>
        </p:nvSpPr>
        <p:spPr>
          <a:xfrm>
            <a:off x="4085303" y="1828800"/>
            <a:ext cx="3333575" cy="4368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76F5B60-E1F3-BAD3-112B-A30A38944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30" y="1975411"/>
            <a:ext cx="2905432" cy="399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Nada-Wave">
            <a:hlinkClick r:id="" action="ppaction://media"/>
            <a:extLst>
              <a:ext uri="{FF2B5EF4-FFF2-40B4-BE49-F238E27FC236}">
                <a16:creationId xmlns:a16="http://schemas.microsoft.com/office/drawing/2014/main" id="{A98D8759-2F3D-5CFF-6195-EC9AAC8D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  <a:prstGeom prst="rect">
            <a:avLst/>
          </a:prstGeom>
        </p:spPr>
      </p:pic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D1932B4F-852B-755F-FEFA-725CA6367E15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24ADCD-9C88-D7DD-AAF3-21E2299B3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13BDFE44-A527-5A36-769B-CB9D9B413A30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>
            <a:off x="710373" y="2437945"/>
            <a:ext cx="1774825" cy="3159125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E87607-5306-A0F8-81EF-F9DB27090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0" name="Image 19" descr="Une image contenant garçon, habits, personne, illustration&#10;&#10;Le contenu généré par l’IA peut être incorrect.">
            <a:extLst>
              <a:ext uri="{FF2B5EF4-FFF2-40B4-BE49-F238E27FC236}">
                <a16:creationId xmlns:a16="http://schemas.microsoft.com/office/drawing/2014/main" id="{7B4D2CBB-DA14-A33D-98C4-3D8DB12222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41" y="1661831"/>
            <a:ext cx="1064132" cy="1162791"/>
          </a:xfrm>
          <a:prstGeom prst="rect">
            <a:avLst/>
          </a:prstGeom>
        </p:spPr>
      </p:pic>
      <p:pic>
        <p:nvPicPr>
          <p:cNvPr id="23" name="Image 22" descr="Une image contenant Visage humain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06871B31-6CE1-AA86-C12B-4A20EA990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57" y="4434278"/>
            <a:ext cx="1064132" cy="1162791"/>
          </a:xfrm>
          <a:prstGeom prst="rect">
            <a:avLst/>
          </a:prstGeom>
        </p:spPr>
      </p:pic>
      <p:pic>
        <p:nvPicPr>
          <p:cNvPr id="26" name="Image 25" descr="Une image contenant texte, meubles, écran d’ordinateur, Périphérique de sortie&#10;&#10;Le contenu généré par l’IA peut être incorrect.">
            <a:extLst>
              <a:ext uri="{FF2B5EF4-FFF2-40B4-BE49-F238E27FC236}">
                <a16:creationId xmlns:a16="http://schemas.microsoft.com/office/drawing/2014/main" id="{7CE826B1-BF5F-48C7-AD8A-9E80305F4C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86" y="4403059"/>
            <a:ext cx="1064132" cy="1162791"/>
          </a:xfrm>
          <a:prstGeom prst="rect">
            <a:avLst/>
          </a:prstGeom>
        </p:spPr>
      </p:pic>
      <p:pic>
        <p:nvPicPr>
          <p:cNvPr id="29" name="Image 28" descr="Une image contenant dessin humoristique, bureau, Périphérique de sortie, Ordinateur personnel&#10;&#10;Le contenu généré par l’IA peut être incorrect.">
            <a:extLst>
              <a:ext uri="{FF2B5EF4-FFF2-40B4-BE49-F238E27FC236}">
                <a16:creationId xmlns:a16="http://schemas.microsoft.com/office/drawing/2014/main" id="{18048267-790F-9FD3-FFD3-92FDE65C07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41" y="4434279"/>
            <a:ext cx="1064132" cy="1162791"/>
          </a:xfrm>
          <a:prstGeom prst="rect">
            <a:avLst/>
          </a:prstGeom>
        </p:spPr>
      </p:pic>
      <p:pic>
        <p:nvPicPr>
          <p:cNvPr id="32" name="Image 31" descr="Une image contenant Visage humain, ordinateur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B7BF101F-5B13-1989-5545-1B40EA8FA0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34" y="4434279"/>
            <a:ext cx="1064132" cy="1162791"/>
          </a:xfrm>
          <a:prstGeom prst="rect">
            <a:avLst/>
          </a:prstGeom>
        </p:spPr>
      </p:pic>
      <p:pic>
        <p:nvPicPr>
          <p:cNvPr id="36" name="Image 35" descr="Une image contenant dessin humoristique, Dessin animé, Visage humain, animation japonaise&#10;&#10;Le contenu généré par l’IA peut être incorrect.">
            <a:extLst>
              <a:ext uri="{FF2B5EF4-FFF2-40B4-BE49-F238E27FC236}">
                <a16:creationId xmlns:a16="http://schemas.microsoft.com/office/drawing/2014/main" id="{B9273E85-674F-4BE8-406B-E583B169EC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57" y="3086833"/>
            <a:ext cx="1064132" cy="1162791"/>
          </a:xfrm>
          <a:prstGeom prst="rect">
            <a:avLst/>
          </a:prstGeom>
        </p:spPr>
      </p:pic>
      <p:pic>
        <p:nvPicPr>
          <p:cNvPr id="39" name="Image 38" descr="Une image contenant dessin humoristique, habits, sourire, Dessin animé&#10;&#10;Le contenu généré par l’IA peut être incorrect.">
            <a:extLst>
              <a:ext uri="{FF2B5EF4-FFF2-40B4-BE49-F238E27FC236}">
                <a16:creationId xmlns:a16="http://schemas.microsoft.com/office/drawing/2014/main" id="{2143FDB9-9ED6-DFC2-A835-E018B44149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86" y="3086833"/>
            <a:ext cx="1064132" cy="1162791"/>
          </a:xfrm>
          <a:prstGeom prst="rect">
            <a:avLst/>
          </a:prstGeom>
        </p:spPr>
      </p:pic>
      <p:pic>
        <p:nvPicPr>
          <p:cNvPr id="41" name="Image 40" descr="Une image contenant véhicule, Véhicule terrestre, ro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E6CD6B-9289-2124-6649-A2F1E1EE48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41" y="3086834"/>
            <a:ext cx="1064132" cy="1162791"/>
          </a:xfrm>
          <a:prstGeom prst="rect">
            <a:avLst/>
          </a:prstGeom>
        </p:spPr>
      </p:pic>
      <p:pic>
        <p:nvPicPr>
          <p:cNvPr id="43" name="Image 42" descr="Une image contenant dessin humoristique, dessin, sac, panier&#10;&#10;Le contenu généré par l’IA peut être incorrect.">
            <a:extLst>
              <a:ext uri="{FF2B5EF4-FFF2-40B4-BE49-F238E27FC236}">
                <a16:creationId xmlns:a16="http://schemas.microsoft.com/office/drawing/2014/main" id="{AC58EB1A-E7A2-1A86-17E3-DAF8C6BE6F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96" y="3086835"/>
            <a:ext cx="1064132" cy="1162791"/>
          </a:xfrm>
          <a:prstGeom prst="rect">
            <a:avLst/>
          </a:prstGeom>
        </p:spPr>
      </p:pic>
      <p:pic>
        <p:nvPicPr>
          <p:cNvPr id="45" name="Image 44" descr="Une image contenant texte, livre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8F4BA22-141B-8BDE-5635-57C30C98B4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34" y="1661831"/>
            <a:ext cx="1064132" cy="1162791"/>
          </a:xfrm>
          <a:prstGeom prst="rect">
            <a:avLst/>
          </a:prstGeom>
        </p:spPr>
      </p:pic>
      <p:pic>
        <p:nvPicPr>
          <p:cNvPr id="47" name="Image 46" descr="Une image contenant dessin humoristique, habits, sourire, garçon&#10;&#10;Le contenu généré par l’IA peut être incorrect.">
            <a:extLst>
              <a:ext uri="{FF2B5EF4-FFF2-40B4-BE49-F238E27FC236}">
                <a16:creationId xmlns:a16="http://schemas.microsoft.com/office/drawing/2014/main" id="{5FF59E7A-19B3-405F-0742-C891A1E8B6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57" y="1661831"/>
            <a:ext cx="1064132" cy="1162791"/>
          </a:xfrm>
          <a:prstGeom prst="rect">
            <a:avLst/>
          </a:prstGeom>
        </p:spPr>
      </p:pic>
      <p:pic>
        <p:nvPicPr>
          <p:cNvPr id="49" name="Image 4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733460-6742-196E-BE74-42C6A250B6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49" y="1661831"/>
            <a:ext cx="1064132" cy="116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8FF02-1D00-0B3E-7882-3112BFB8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42861D-5277-7F82-EB58-024A27860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6605F8-C9E1-B925-D099-2A5141B4B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000" y="2713703"/>
            <a:ext cx="2304813" cy="2212257"/>
          </a:xfrm>
          <a:prstGeom prst="rect">
            <a:avLst/>
          </a:prstGeom>
        </p:spPr>
      </p:pic>
      <p:pic>
        <p:nvPicPr>
          <p:cNvPr id="6" name="utile">
            <a:hlinkClick r:id="" action="ppaction://media"/>
            <a:extLst>
              <a:ext uri="{FF2B5EF4-FFF2-40B4-BE49-F238E27FC236}">
                <a16:creationId xmlns:a16="http://schemas.microsoft.com/office/drawing/2014/main" id="{64A6C5D9-14B0-4486-5DDB-FFE442880E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1097" y="1976283"/>
            <a:ext cx="6622026" cy="326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4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13847</TotalTime>
  <Words>749</Words>
  <Application>Microsoft Office PowerPoint</Application>
  <PresentationFormat>Affichage à l'écran (4:3)</PresentationFormat>
  <Paragraphs>139</Paragraphs>
  <Slides>66</Slides>
  <Notes>2</Notes>
  <HiddenSlides>0</HiddenSlides>
  <MMClips>23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66</vt:i4>
      </vt:variant>
    </vt:vector>
  </HeadingPairs>
  <TitlesOfParts>
    <vt:vector size="89" baseType="lpstr">
      <vt:lpstr>Aptos</vt:lpstr>
      <vt:lpstr>Arial</vt:lpstr>
      <vt:lpstr>Dosis</vt:lpstr>
      <vt:lpstr>Mistral</vt:lpstr>
      <vt:lpstr>Dosis SemiBold</vt:lpstr>
      <vt:lpstr>Dosis ExtraBold</vt:lpstr>
      <vt:lpstr>Wingdings</vt:lpstr>
      <vt:lpstr>Calibri</vt:lpstr>
      <vt:lpstr>Dosis Medium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4_Conception personnalisée</vt:lpstr>
      <vt:lpstr>3_New Voc_01-Présentation</vt:lpstr>
      <vt:lpstr>5_New Voc_01-Livret</vt:lpstr>
      <vt:lpstr>4_New Voc_01-Exploitation</vt:lpstr>
      <vt:lpstr>5_Conception personnalisée</vt:lpstr>
      <vt:lpstr>6_Conception personnalisée</vt:lpstr>
      <vt:lpstr>4_New Voc_01-Présentation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 Soyez attentifs. </vt:lpstr>
      <vt:lpstr>Lecture de la vidéo.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Mauvais  est le contraire de bon. </vt:lpstr>
      <vt:lpstr>Lecture de la vidéo.</vt:lpstr>
      <vt:lpstr>Qui veut répéter ?</vt:lpstr>
      <vt:lpstr>Lecture de la vidéo </vt:lpstr>
      <vt:lpstr>Qui veut répéter ?</vt:lpstr>
      <vt:lpstr>Lecture de la vidéo.</vt:lpstr>
      <vt:lpstr>Répétons ensemble : Utile – La concentration – Bon – Mauvais – Violent – Trop 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En ligne – Fatiguer - Amusant- Développer – Jeux vidéo– Oublier </vt:lpstr>
      <vt:lpstr>Prenez vos ardoises. </vt:lpstr>
      <vt:lpstr>Ecrivez le numéro du mot « Concentration ».</vt:lpstr>
      <vt:lpstr>Ecrivez le numéro du mot « Mauvais ».</vt:lpstr>
      <vt:lpstr>Ecrivez le numéro du mot « Trop ».</vt:lpstr>
      <vt:lpstr>Ecrivez le numéro du mot « Amusant ».</vt:lpstr>
      <vt:lpstr>Écrivez le numéro du mot «  Des jeux vidéo »</vt:lpstr>
      <vt:lpstr>Rangez vos ardoises. </vt:lpstr>
      <vt:lpstr>Qui veut nommer l’image ? Montrer une image à nommer</vt:lpstr>
      <vt:lpstr>Qui veut nommer l’image ? Montrer une image à nommer</vt:lpstr>
      <vt:lpstr>Qui veut nommer l’image ? Montrer une image à nommer</vt:lpstr>
      <vt:lpstr>Qui veut nommer l’image ? Montrer une image à nommer</vt:lpstr>
      <vt:lpstr>Plan de la séance</vt:lpstr>
      <vt:lpstr>Observez cette scène pendant 30 secondes. C’est Karim et Salma . </vt:lpstr>
      <vt:lpstr>Majd va nous montrer comment  décrire cette scène. Soyez attentifs !</vt:lpstr>
      <vt:lpstr>Lecture de la vidéo.</vt:lpstr>
      <vt:lpstr>Soyez attentifs. Majd va décrire la scène une deuxième fois. </vt:lpstr>
      <vt:lpstr>Lecture de la vidéo.</vt:lpstr>
      <vt:lpstr>Maintenant, je vais vous poser des questions.</vt:lpstr>
      <vt:lpstr>Qui est-ce ?</vt:lpstr>
      <vt:lpstr>Que fait Karim?</vt:lpstr>
      <vt:lpstr>Comment sont les jeux vidéo de Karim ?</vt:lpstr>
      <vt:lpstr>Que dit Salma à Karim ?</vt:lpstr>
      <vt:lpstr>Pourquoi il ne faut  pas jouer trop aux jeux vidéo?</vt:lpstr>
      <vt:lpstr>C’est à vous maintenant. Qui veut passer au tableau pour décrire l’image comme Majd ? </vt:lpstr>
      <vt:lpstr>Plan de la séance</vt:lpstr>
      <vt:lpstr>Ouvrez le livret à la page 34.  Vous allez faire cette activité à l’oral avec votre camarade. </vt:lpstr>
      <vt:lpstr>À tour de rôle : l’un montre une image, l’autre dit le mot. Je passe entre les rangs pour vous aider.</vt:lpstr>
      <vt:lpstr>La séance d’aujourd’hui est terminée. À la maison, faites les activités 1 et 2 sur le livret. Vous devez écrire les mots que vous avez appris aujourd’hui.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114</cp:revision>
  <cp:lastPrinted>2025-08-13T10:11:39Z</cp:lastPrinted>
  <dcterms:created xsi:type="dcterms:W3CDTF">2025-08-01T12:31:49Z</dcterms:created>
  <dcterms:modified xsi:type="dcterms:W3CDTF">2025-12-08T00:43:01Z</dcterms:modified>
</cp:coreProperties>
</file>