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6" r:id="rId10"/>
  </p:sldMasterIdLst>
  <p:notesMasterIdLst>
    <p:notesMasterId r:id="rId56"/>
  </p:notesMasterIdLst>
  <p:sldIdLst>
    <p:sldId id="1030" r:id="rId11"/>
    <p:sldId id="1029" r:id="rId12"/>
    <p:sldId id="953" r:id="rId13"/>
    <p:sldId id="567" r:id="rId14"/>
    <p:sldId id="798" r:id="rId15"/>
    <p:sldId id="799" r:id="rId16"/>
    <p:sldId id="1077" r:id="rId17"/>
    <p:sldId id="1078" r:id="rId18"/>
    <p:sldId id="1079" r:id="rId19"/>
    <p:sldId id="1080" r:id="rId20"/>
    <p:sldId id="1064" r:id="rId21"/>
    <p:sldId id="1065" r:id="rId22"/>
    <p:sldId id="1071" r:id="rId23"/>
    <p:sldId id="1072" r:id="rId24"/>
    <p:sldId id="911" r:id="rId25"/>
    <p:sldId id="1067" r:id="rId26"/>
    <p:sldId id="912" r:id="rId27"/>
    <p:sldId id="1068" r:id="rId28"/>
    <p:sldId id="1042" r:id="rId29"/>
    <p:sldId id="1043" r:id="rId30"/>
    <p:sldId id="1069" r:id="rId31"/>
    <p:sldId id="1074" r:id="rId32"/>
    <p:sldId id="1070" r:id="rId33"/>
    <p:sldId id="800" r:id="rId34"/>
    <p:sldId id="814" r:id="rId35"/>
    <p:sldId id="680" r:id="rId36"/>
    <p:sldId id="971" r:id="rId37"/>
    <p:sldId id="1031" r:id="rId38"/>
    <p:sldId id="1032" r:id="rId39"/>
    <p:sldId id="1033" r:id="rId40"/>
    <p:sldId id="1034" r:id="rId41"/>
    <p:sldId id="1035" r:id="rId42"/>
    <p:sldId id="1036" r:id="rId43"/>
    <p:sldId id="1037" r:id="rId44"/>
    <p:sldId id="1038" r:id="rId45"/>
    <p:sldId id="1039" r:id="rId46"/>
    <p:sldId id="805" r:id="rId47"/>
    <p:sldId id="876" r:id="rId48"/>
    <p:sldId id="1050" r:id="rId49"/>
    <p:sldId id="1051" r:id="rId50"/>
    <p:sldId id="1075" r:id="rId51"/>
    <p:sldId id="1076" r:id="rId52"/>
    <p:sldId id="984" r:id="rId53"/>
    <p:sldId id="985" r:id="rId54"/>
    <p:sldId id="986" r:id="rId55"/>
  </p:sldIdLst>
  <p:sldSz cx="9144000" cy="6858000" type="screen4x3"/>
  <p:notesSz cx="6735763" cy="9866313"/>
  <p:embeddedFontLst>
    <p:embeddedFont>
      <p:font typeface="Dosis" pitchFamily="2" charset="0"/>
      <p:regular r:id="rId57"/>
      <p:bold r:id="rId58"/>
    </p:embeddedFont>
    <p:embeddedFont>
      <p:font typeface="Dosis ExtraBold" pitchFamily="2" charset="0"/>
      <p:bold r:id="rId59"/>
    </p:embeddedFont>
    <p:embeddedFont>
      <p:font typeface="Dosis Medium" pitchFamily="2" charset="0"/>
      <p:regular r:id="rId60"/>
    </p:embeddedFont>
    <p:embeddedFont>
      <p:font typeface="Dosis SemiBold" pitchFamily="2" charset="0"/>
      <p:bold r:id="rId6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2AB6D7"/>
    <a:srgbClr val="DDFFFD"/>
    <a:srgbClr val="565F88"/>
    <a:srgbClr val="F26553"/>
    <a:srgbClr val="E84234"/>
    <a:srgbClr val="55B7DE"/>
    <a:srgbClr val="A1A6BC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8A82A-6350-49E5-A4B4-B2695A08B598}" v="5" dt="2025-12-11T05:54:03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font" Target="fonts/font2.fntdata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3.fntdata"/><Relationship Id="rId67" Type="http://schemas.microsoft.com/office/2015/10/relationships/revisionInfo" Target="revisionInfo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custSel delSld modSld">
      <pc:chgData name="Hassan Oukessou" userId="2ba0886a528e3cd3" providerId="LiveId" clId="{4B3F8389-75E1-42FB-9919-03C677484F8B}" dt="2025-12-11T05:54:48.305" v="115" actId="20577"/>
      <pc:docMkLst>
        <pc:docMk/>
      </pc:docMkLst>
      <pc:sldChg chg="addSp modSp mod">
        <pc:chgData name="Hassan Oukessou" userId="2ba0886a528e3cd3" providerId="LiveId" clId="{4B3F8389-75E1-42FB-9919-03C677484F8B}" dt="2025-12-11T05:45:28.074" v="36" actId="20577"/>
        <pc:sldMkLst>
          <pc:docMk/>
          <pc:sldMk cId="4013234726" sldId="814"/>
        </pc:sldMkLst>
        <pc:spChg chg="mod">
          <ac:chgData name="Hassan Oukessou" userId="2ba0886a528e3cd3" providerId="LiveId" clId="{4B3F8389-75E1-42FB-9919-03C677484F8B}" dt="2025-12-11T05:45:28.074" v="36" actId="20577"/>
          <ac:spMkLst>
            <pc:docMk/>
            <pc:sldMk cId="4013234726" sldId="814"/>
            <ac:spMk id="2" creationId="{B84B0CC2-B73A-ED67-AA84-FA67AF3FDF7B}"/>
          </ac:spMkLst>
        </pc:spChg>
        <pc:spChg chg="add mod">
          <ac:chgData name="Hassan Oukessou" userId="2ba0886a528e3cd3" providerId="LiveId" clId="{4B3F8389-75E1-42FB-9919-03C677484F8B}" dt="2025-12-11T05:45:14.099" v="33" actId="1076"/>
          <ac:spMkLst>
            <pc:docMk/>
            <pc:sldMk cId="4013234726" sldId="814"/>
            <ac:spMk id="3" creationId="{265FACB8-A578-1539-7126-7E8298DDCAE5}"/>
          </ac:spMkLst>
        </pc:spChg>
      </pc:sldChg>
      <pc:sldChg chg="modSp mod">
        <pc:chgData name="Hassan Oukessou" userId="2ba0886a528e3cd3" providerId="LiveId" clId="{4B3F8389-75E1-42FB-9919-03C677484F8B}" dt="2025-12-11T05:48:53.540" v="65" actId="207"/>
        <pc:sldMkLst>
          <pc:docMk/>
          <pc:sldMk cId="746861506" sldId="894"/>
        </pc:sldMkLst>
        <pc:spChg chg="mod">
          <ac:chgData name="Hassan Oukessou" userId="2ba0886a528e3cd3" providerId="LiveId" clId="{4B3F8389-75E1-42FB-9919-03C677484F8B}" dt="2025-12-11T05:48:53.540" v="65" actId="207"/>
          <ac:spMkLst>
            <pc:docMk/>
            <pc:sldMk cId="746861506" sldId="894"/>
            <ac:spMk id="6" creationId="{0D761456-3F63-3F40-40A7-B356E2670334}"/>
          </ac:spMkLst>
        </pc:spChg>
      </pc:sldChg>
      <pc:sldChg chg="addSp modSp mod">
        <pc:chgData name="Hassan Oukessou" userId="2ba0886a528e3cd3" providerId="LiveId" clId="{4B3F8389-75E1-42FB-9919-03C677484F8B}" dt="2025-12-11T05:41:00.912" v="10" actId="1076"/>
        <pc:sldMkLst>
          <pc:docMk/>
          <pc:sldMk cId="2521364112" sldId="901"/>
        </pc:sldMkLst>
        <pc:picChg chg="add mod">
          <ac:chgData name="Hassan Oukessou" userId="2ba0886a528e3cd3" providerId="LiveId" clId="{4B3F8389-75E1-42FB-9919-03C677484F8B}" dt="2025-12-11T05:41:00.912" v="10" actId="1076"/>
          <ac:picMkLst>
            <pc:docMk/>
            <pc:sldMk cId="2521364112" sldId="901"/>
            <ac:picMk id="6" creationId="{ED0F8594-A6AC-3D1B-C6F2-08AF0E00B283}"/>
          </ac:picMkLst>
        </pc:picChg>
      </pc:sldChg>
      <pc:sldChg chg="modSp mod">
        <pc:chgData name="Hassan Oukessou" userId="2ba0886a528e3cd3" providerId="LiveId" clId="{4B3F8389-75E1-42FB-9919-03C677484F8B}" dt="2025-12-11T05:42:09.676" v="12" actId="20577"/>
        <pc:sldMkLst>
          <pc:docMk/>
          <pc:sldMk cId="3199549415" sldId="918"/>
        </pc:sldMkLst>
        <pc:spChg chg="mod">
          <ac:chgData name="Hassan Oukessou" userId="2ba0886a528e3cd3" providerId="LiveId" clId="{4B3F8389-75E1-42FB-9919-03C677484F8B}" dt="2025-12-11T05:42:09.676" v="12" actId="20577"/>
          <ac:spMkLst>
            <pc:docMk/>
            <pc:sldMk cId="3199549415" sldId="918"/>
            <ac:spMk id="12" creationId="{525EC35F-8EE4-9E51-FAF2-536676851336}"/>
          </ac:spMkLst>
        </pc:spChg>
      </pc:sldChg>
      <pc:sldChg chg="del">
        <pc:chgData name="Hassan Oukessou" userId="2ba0886a528e3cd3" providerId="LiveId" clId="{4B3F8389-75E1-42FB-9919-03C677484F8B}" dt="2025-12-11T05:41:33.459" v="11" actId="47"/>
        <pc:sldMkLst>
          <pc:docMk/>
          <pc:sldMk cId="2381116678" sldId="961"/>
        </pc:sldMkLst>
      </pc:sldChg>
      <pc:sldChg chg="addSp delSp modSp mod">
        <pc:chgData name="Hassan Oukessou" userId="2ba0886a528e3cd3" providerId="LiveId" clId="{4B3F8389-75E1-42FB-9919-03C677484F8B}" dt="2025-12-11T05:39:19.574" v="3" actId="14100"/>
        <pc:sldMkLst>
          <pc:docMk/>
          <pc:sldMk cId="2105461963" sldId="1030"/>
        </pc:sldMkLst>
        <pc:picChg chg="add mod">
          <ac:chgData name="Hassan Oukessou" userId="2ba0886a528e3cd3" providerId="LiveId" clId="{4B3F8389-75E1-42FB-9919-03C677484F8B}" dt="2025-12-11T05:39:19.574" v="3" actId="14100"/>
          <ac:picMkLst>
            <pc:docMk/>
            <pc:sldMk cId="2105461963" sldId="1030"/>
            <ac:picMk id="3" creationId="{E5E46C52-BD71-8E9B-4647-DB5C5717A990}"/>
          </ac:picMkLst>
        </pc:picChg>
        <pc:picChg chg="del">
          <ac:chgData name="Hassan Oukessou" userId="2ba0886a528e3cd3" providerId="LiveId" clId="{4B3F8389-75E1-42FB-9919-03C677484F8B}" dt="2025-12-11T05:32:33.250" v="0" actId="478"/>
          <ac:picMkLst>
            <pc:docMk/>
            <pc:sldMk cId="2105461963" sldId="1030"/>
            <ac:picMk id="5" creationId="{0958A997-8707-0CB4-7714-1EA29ABF4C0C}"/>
          </ac:picMkLst>
        </pc:picChg>
      </pc:sldChg>
      <pc:sldChg chg="modSp mod">
        <pc:chgData name="Hassan Oukessou" userId="2ba0886a528e3cd3" providerId="LiveId" clId="{4B3F8389-75E1-42FB-9919-03C677484F8B}" dt="2025-12-11T05:46:05.186" v="38" actId="20577"/>
        <pc:sldMkLst>
          <pc:docMk/>
          <pc:sldMk cId="1052763006" sldId="1031"/>
        </pc:sldMkLst>
        <pc:spChg chg="mod">
          <ac:chgData name="Hassan Oukessou" userId="2ba0886a528e3cd3" providerId="LiveId" clId="{4B3F8389-75E1-42FB-9919-03C677484F8B}" dt="2025-12-11T05:46:05.186" v="38" actId="20577"/>
          <ac:spMkLst>
            <pc:docMk/>
            <pc:sldMk cId="1052763006" sldId="1031"/>
            <ac:spMk id="2" creationId="{65230C33-A2EF-859E-1CF0-8B70F6A34DB9}"/>
          </ac:spMkLst>
        </pc:spChg>
      </pc:sldChg>
      <pc:sldChg chg="modSp mod">
        <pc:chgData name="Hassan Oukessou" userId="2ba0886a528e3cd3" providerId="LiveId" clId="{4B3F8389-75E1-42FB-9919-03C677484F8B}" dt="2025-12-11T05:46:53.267" v="44" actId="20577"/>
        <pc:sldMkLst>
          <pc:docMk/>
          <pc:sldMk cId="565244502" sldId="1033"/>
        </pc:sldMkLst>
        <pc:spChg chg="mod">
          <ac:chgData name="Hassan Oukessou" userId="2ba0886a528e3cd3" providerId="LiveId" clId="{4B3F8389-75E1-42FB-9919-03C677484F8B}" dt="2025-12-11T05:46:53.267" v="44" actId="20577"/>
          <ac:spMkLst>
            <pc:docMk/>
            <pc:sldMk cId="565244502" sldId="1033"/>
            <ac:spMk id="2" creationId="{EC4F0204-B20D-71B0-F101-8D15D2D5BEFD}"/>
          </ac:spMkLst>
        </pc:spChg>
        <pc:spChg chg="mod">
          <ac:chgData name="Hassan Oukessou" userId="2ba0886a528e3cd3" providerId="LiveId" clId="{4B3F8389-75E1-42FB-9919-03C677484F8B}" dt="2025-12-11T05:46:40.652" v="43" actId="313"/>
          <ac:spMkLst>
            <pc:docMk/>
            <pc:sldMk cId="565244502" sldId="1033"/>
            <ac:spMk id="5" creationId="{7844C354-B948-D9A4-8FB5-85D23204FC00}"/>
          </ac:spMkLst>
        </pc:spChg>
      </pc:sldChg>
      <pc:sldChg chg="modSp mod">
        <pc:chgData name="Hassan Oukessou" userId="2ba0886a528e3cd3" providerId="LiveId" clId="{4B3F8389-75E1-42FB-9919-03C677484F8B}" dt="2025-12-11T05:47:04.151" v="47" actId="313"/>
        <pc:sldMkLst>
          <pc:docMk/>
          <pc:sldMk cId="707272706" sldId="1034"/>
        </pc:sldMkLst>
        <pc:spChg chg="mod">
          <ac:chgData name="Hassan Oukessou" userId="2ba0886a528e3cd3" providerId="LiveId" clId="{4B3F8389-75E1-42FB-9919-03C677484F8B}" dt="2025-12-11T05:47:04.151" v="47" actId="313"/>
          <ac:spMkLst>
            <pc:docMk/>
            <pc:sldMk cId="707272706" sldId="1034"/>
            <ac:spMk id="2" creationId="{44392D9B-9AF6-9FD2-0FCC-E3546C4BD7C6}"/>
          </ac:spMkLst>
        </pc:spChg>
      </pc:sldChg>
      <pc:sldChg chg="modSp mod">
        <pc:chgData name="Hassan Oukessou" userId="2ba0886a528e3cd3" providerId="LiveId" clId="{4B3F8389-75E1-42FB-9919-03C677484F8B}" dt="2025-12-11T05:47:26.182" v="48" actId="20577"/>
        <pc:sldMkLst>
          <pc:docMk/>
          <pc:sldMk cId="3420194654" sldId="1035"/>
        </pc:sldMkLst>
        <pc:spChg chg="mod">
          <ac:chgData name="Hassan Oukessou" userId="2ba0886a528e3cd3" providerId="LiveId" clId="{4B3F8389-75E1-42FB-9919-03C677484F8B}" dt="2025-12-11T05:47:26.182" v="48" actId="20577"/>
          <ac:spMkLst>
            <pc:docMk/>
            <pc:sldMk cId="3420194654" sldId="1035"/>
            <ac:spMk id="2" creationId="{F38AFD01-F381-F517-DDFA-8FD5CAEF414B}"/>
          </ac:spMkLst>
        </pc:spChg>
      </pc:sldChg>
      <pc:sldChg chg="modSp mod">
        <pc:chgData name="Hassan Oukessou" userId="2ba0886a528e3cd3" providerId="LiveId" clId="{4B3F8389-75E1-42FB-9919-03C677484F8B}" dt="2025-12-11T05:47:55.515" v="63" actId="20577"/>
        <pc:sldMkLst>
          <pc:docMk/>
          <pc:sldMk cId="390568200" sldId="1036"/>
        </pc:sldMkLst>
        <pc:spChg chg="mod">
          <ac:chgData name="Hassan Oukessou" userId="2ba0886a528e3cd3" providerId="LiveId" clId="{4B3F8389-75E1-42FB-9919-03C677484F8B}" dt="2025-12-11T05:47:55.515" v="63" actId="20577"/>
          <ac:spMkLst>
            <pc:docMk/>
            <pc:sldMk cId="390568200" sldId="1036"/>
            <ac:spMk id="2" creationId="{FEECA8FD-1E5C-5F4C-B6D4-A7A96C76ACC8}"/>
          </ac:spMkLst>
        </pc:spChg>
      </pc:sldChg>
      <pc:sldChg chg="addSp modSp mod">
        <pc:chgData name="Hassan Oukessou" userId="2ba0886a528e3cd3" providerId="LiveId" clId="{4B3F8389-75E1-42FB-9919-03C677484F8B}" dt="2025-12-11T05:54:48.305" v="115" actId="20577"/>
        <pc:sldMkLst>
          <pc:docMk/>
          <pc:sldMk cId="956312905" sldId="1039"/>
        </pc:sldMkLst>
        <pc:spChg chg="add mod">
          <ac:chgData name="Hassan Oukessou" userId="2ba0886a528e3cd3" providerId="LiveId" clId="{4B3F8389-75E1-42FB-9919-03C677484F8B}" dt="2025-12-11T05:53:22.836" v="96" actId="1076"/>
          <ac:spMkLst>
            <pc:docMk/>
            <pc:sldMk cId="956312905" sldId="1039"/>
            <ac:spMk id="3" creationId="{0122F69E-6A44-4E27-BE69-8411A17D7D32}"/>
          </ac:spMkLst>
        </pc:spChg>
        <pc:spChg chg="add mod">
          <ac:chgData name="Hassan Oukessou" userId="2ba0886a528e3cd3" providerId="LiveId" clId="{4B3F8389-75E1-42FB-9919-03C677484F8B}" dt="2025-12-11T05:54:48.305" v="115" actId="20577"/>
          <ac:spMkLst>
            <pc:docMk/>
            <pc:sldMk cId="956312905" sldId="1039"/>
            <ac:spMk id="5" creationId="{EB5403A5-3E1A-F9E5-BEB2-0FEA1716741D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65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A6764B-678D-B14E-1938-8B4BE8B7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475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A6764B-678D-B14E-1938-8B4BE8B7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475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03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57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64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36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55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35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43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97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76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77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09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82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88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1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64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8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488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9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48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76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847498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</a:t>
            </a:r>
          </a:p>
        </p:txBody>
      </p:sp>
    </p:spTree>
    <p:extLst>
      <p:ext uri="{BB962C8B-B14F-4D97-AF65-F5344CB8AC3E}">
        <p14:creationId xmlns:p14="http://schemas.microsoft.com/office/powerpoint/2010/main" val="158916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7896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10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7462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5" Type="http://schemas.openxmlformats.org/officeDocument/2006/relationships/image" Target="../media/image35.gi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6.png"/><Relationship Id="rId5" Type="http://schemas.openxmlformats.org/officeDocument/2006/relationships/image" Target="../media/image35.gif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7" Type="http://schemas.openxmlformats.org/officeDocument/2006/relationships/customXml" Target="../ink/ink2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0.png"/><Relationship Id="rId10" Type="http://schemas.openxmlformats.org/officeDocument/2006/relationships/image" Target="../media/image16.png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52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4.emf"/><Relationship Id="rId4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52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4.emf"/><Relationship Id="rId4" Type="http://schemas.openxmlformats.org/officeDocument/2006/relationships/customXml" Target="../ink/ink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52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4.emf"/><Relationship Id="rId4" Type="http://schemas.openxmlformats.org/officeDocument/2006/relationships/customXml" Target="../ink/ink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8.mp4"/><Relationship Id="rId7" Type="http://schemas.openxmlformats.org/officeDocument/2006/relationships/image" Target="../media/image2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8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9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E46C52-BD71-8E9B-4647-DB5C5717A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3E0F8-0B28-01CF-EA46-29FCB1FA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3D5418DD-39B7-C2DD-E413-18DE2639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75000"/>
                    <a:lumOff val="25000"/>
                  </a:schemeClr>
                </a:solidFill>
                <a:latin typeface="Dosis" pitchFamily="2" charset="0"/>
              </a:rPr>
              <a:t>Qui veut décrire l’image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1EA5BD-486A-A588-9A89-DB5D9E5B64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EC8654-D23A-BB12-46A5-AF16D874D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16" y="1828334"/>
            <a:ext cx="655376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6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6B6EE-41B6-896E-7B93-756466A077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4818" y="2145523"/>
            <a:ext cx="4514248" cy="3633242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4882E4CA-9765-8C93-AEBD-3C847D68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Majd et Nada. Soyez attentifs.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F7986E-4431-5B8E-7CA3-E5B5DBF9E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876ED49-9D6C-265D-7257-3F1B6C9DB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9C968453-2005-C61C-5624-8F19E526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70D5A4-820E-84BD-AE03-9A8B40AE8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adp_N5_P2_Sem1_S3">
            <a:hlinkClick r:id="" action="ppaction://media"/>
            <a:extLst>
              <a:ext uri="{FF2B5EF4-FFF2-40B4-BE49-F238E27FC236}">
                <a16:creationId xmlns:a16="http://schemas.microsoft.com/office/drawing/2014/main" id="{888FD1E4-EDB9-DA25-093E-C0ECEAB50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800" y="2010947"/>
            <a:ext cx="80772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2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06F5-3B87-1B99-7881-311EC6FC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7FDF37-A65C-D5D9-DF90-789ED736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poser les questions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Répétons ensemble.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EFEB56-2122-1A48-7308-6138BA530F4D}"/>
              </a:ext>
            </a:extLst>
          </p:cNvPr>
          <p:cNvSpPr txBox="1"/>
          <p:nvPr/>
        </p:nvSpPr>
        <p:spPr>
          <a:xfrm>
            <a:off x="851835" y="2690336"/>
            <a:ext cx="8025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tu n’aimes pas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jeux vidéo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tu aimes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regarder la télévision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834345-1099-FFC6-F6F1-C96F1EB5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5470F-C374-A92C-925D-9AD4C3F4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AEEAA5-4526-64EF-1B7F-114D07A1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 :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6B31FD-4C95-43BA-33A6-009037486C86}"/>
              </a:ext>
            </a:extLst>
          </p:cNvPr>
          <p:cNvSpPr txBox="1"/>
          <p:nvPr/>
        </p:nvSpPr>
        <p:spPr>
          <a:xfrm>
            <a:off x="709674" y="2733617"/>
            <a:ext cx="8434326" cy="139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tu aimes 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du sport 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tu aimes 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jouer au parc avec tes amis 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20ADBC-4D55-AC86-4535-A878E423E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AF7D8-C887-FAF4-7965-9B6667935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FB632E0-A746-9912-3869-26D97F492E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18710" y="2714061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217432D5-0EB9-8D2F-E62D-E24113E63C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4338" y="32859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9BF074-FBE3-048C-1F30-BA46DCFE71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325170">
            <a:off x="4885289" y="1772293"/>
            <a:ext cx="1218404" cy="11027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6A02C8E-E082-A285-94E2-A7C07D90C527}"/>
              </a:ext>
            </a:extLst>
          </p:cNvPr>
          <p:cNvSpPr txBox="1"/>
          <p:nvPr/>
        </p:nvSpPr>
        <p:spPr>
          <a:xfrm>
            <a:off x="5494491" y="3696779"/>
            <a:ext cx="2813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D783F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tu aimes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D783F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______________ ?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C9E68457-ED37-EAC8-4293-0E74634D6EFA}"/>
              </a:ext>
            </a:extLst>
          </p:cNvPr>
          <p:cNvSpPr txBox="1">
            <a:spLocks/>
          </p:cNvSpPr>
          <p:nvPr/>
        </p:nvSpPr>
        <p:spPr>
          <a:xfrm>
            <a:off x="1752672" y="771626"/>
            <a:ext cx="623629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poser la question et l’expliquer dans sa langue ? </a:t>
            </a:r>
            <a:endParaRPr kumimoji="0" lang="ar-SA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FB75CB-BEA4-D236-0827-BAB096DD6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17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1132B-B526-A4F4-FB89-AB3718C35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C3A1875-EFE3-4207-D28A-5DA5C8A981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85117" y="2650451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A3183498-1AF3-3974-8C12-E3799779A1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4338" y="32859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95A161-EBBD-289F-0587-AEB9BB04C2B0}"/>
              </a:ext>
            </a:extLst>
          </p:cNvPr>
          <p:cNvSpPr txBox="1"/>
          <p:nvPr/>
        </p:nvSpPr>
        <p:spPr>
          <a:xfrm>
            <a:off x="504497" y="3738028"/>
            <a:ext cx="31771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tu n’aimes pas ___________________?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D5DA4324-203F-BDD4-7478-696F17CF63A1}"/>
              </a:ext>
            </a:extLst>
          </p:cNvPr>
          <p:cNvSpPr txBox="1">
            <a:spLocks/>
          </p:cNvSpPr>
          <p:nvPr/>
        </p:nvSpPr>
        <p:spPr>
          <a:xfrm>
            <a:off x="1752672" y="771626"/>
            <a:ext cx="623629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poser la question et l’expliquer dans sa langue ? </a:t>
            </a:r>
            <a:endParaRPr kumimoji="0" lang="ar-SA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129717-5A47-9A25-EE96-DFDB7B285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97" y="1672186"/>
            <a:ext cx="13049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D712DD-37A2-2E9E-8EF3-9CB8150B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36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4FEC-21D2-B40E-9D74-725FA16C8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EEE2B87-3B10-E81B-4CC3-06437073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670707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répondre aux questions : est-ce que tu aimes les jeux vidéo ? Est-ce que tu aimes regarder la télévision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62A864E-F2AC-F45C-C6DB-86A8C56646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778" y="2305962"/>
            <a:ext cx="4243938" cy="34898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D3ECAF-7B59-E0B0-87FD-D085DD53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F730D-1832-761A-C762-9EDEA8E14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56F4E95-BFB8-45DA-638D-98B2DE2278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3B7075E1-3811-8AFE-947A-82590852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EBFC4C6-DF2C-FA98-BE36-5ECD80D3E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5-N6_P2_W1_S3_AdP_P02">
            <a:hlinkClick r:id="" action="ppaction://media"/>
            <a:extLst>
              <a:ext uri="{FF2B5EF4-FFF2-40B4-BE49-F238E27FC236}">
                <a16:creationId xmlns:a16="http://schemas.microsoft.com/office/drawing/2014/main" id="{D590BD74-CE3F-FA97-6263-98D871FBD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014" y="2238703"/>
            <a:ext cx="7995972" cy="348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82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9A161-45D9-5641-B40F-4927CBDB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F62DB-3006-1C67-AF07-F91E84F43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répondre à la question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Répétons ensemble.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6EA9C6-87FC-E1B6-3E56-885BBD4814D0}"/>
              </a:ext>
            </a:extLst>
          </p:cNvPr>
          <p:cNvSpPr txBox="1"/>
          <p:nvPr/>
        </p:nvSpPr>
        <p:spPr>
          <a:xfrm>
            <a:off x="851835" y="2776898"/>
            <a:ext cx="8555163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n’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aime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pas 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les jeux vidéo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parce que c’est violent.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J’aime regarder la télévision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parce que c’est amusant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E03E27-273D-E7CD-DC8E-777CD15C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F6D96-03C8-63C0-22AB-09A87E08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23DA1A-0622-002B-85FD-1B78D725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 :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703534-B1BD-A2C4-6F14-B5862BBEB1C8}"/>
              </a:ext>
            </a:extLst>
          </p:cNvPr>
          <p:cNvSpPr txBox="1"/>
          <p:nvPr/>
        </p:nvSpPr>
        <p:spPr>
          <a:xfrm>
            <a:off x="551793" y="2863460"/>
            <a:ext cx="961696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aime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pas 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les jeux vidéo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parce que c’est mauvais pour la santé.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J’aime faire du sport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parce que c’est bon pour la santé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B0C0CC-EE18-BD71-80DB-827577E0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868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50441-2469-C19D-484E-E7DCFAEBC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8">
            <a:extLst>
              <a:ext uri="{FF2B5EF4-FFF2-40B4-BE49-F238E27FC236}">
                <a16:creationId xmlns:a16="http://schemas.microsoft.com/office/drawing/2014/main" id="{54C67181-F9BA-A8E4-4CC3-CB5D28620A84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Chacun choisit un exemple différent.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60D75E-9221-E879-C1E2-447321CEC6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1677" y="2605052"/>
            <a:ext cx="4887827" cy="3258552"/>
          </a:xfrm>
          <a:prstGeom prst="rect">
            <a:avLst/>
          </a:prstGeom>
        </p:spPr>
      </p:pic>
      <p:sp>
        <p:nvSpPr>
          <p:cNvPr id="4" name="AutoShape 6" descr="Image générée">
            <a:extLst>
              <a:ext uri="{FF2B5EF4-FFF2-40B4-BE49-F238E27FC236}">
                <a16:creationId xmlns:a16="http://schemas.microsoft.com/office/drawing/2014/main" id="{27F75A8B-8201-1684-8DC4-BC37965C5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2620" y="29685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166D107-8883-01E4-E83A-BFC7731E0045}"/>
              </a:ext>
            </a:extLst>
          </p:cNvPr>
          <p:cNvGrpSpPr/>
          <p:nvPr/>
        </p:nvGrpSpPr>
        <p:grpSpPr>
          <a:xfrm>
            <a:off x="5800289" y="1810883"/>
            <a:ext cx="1218404" cy="1102789"/>
            <a:chOff x="2420624" y="1909483"/>
            <a:chExt cx="1218404" cy="110278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2B59FD8-B32A-10B6-82EC-64911A25A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20624" y="1909483"/>
              <a:ext cx="1218404" cy="1102789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EDE19CD-6F21-05EC-E960-DA9D252606F5}"/>
                </a:ext>
              </a:extLst>
            </p:cNvPr>
            <p:cNvSpPr/>
            <p:nvPr/>
          </p:nvSpPr>
          <p:spPr>
            <a:xfrm>
              <a:off x="2563931" y="2104879"/>
              <a:ext cx="678080" cy="670373"/>
            </a:xfrm>
            <a:prstGeom prst="ellipse">
              <a:avLst/>
            </a:prstGeom>
            <a:solidFill>
              <a:srgbClr val="445C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21AF7DE-26AC-2B4F-5C68-F98AF7AF9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8305" y="2368010"/>
              <a:ext cx="507655" cy="148796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1F990795-BCF2-8999-438A-51FF5851BE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07073" y="1810884"/>
            <a:ext cx="1218404" cy="11027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8DBB14-9E63-F053-AD85-F87A4145CD9B}"/>
              </a:ext>
            </a:extLst>
          </p:cNvPr>
          <p:cNvSpPr txBox="1"/>
          <p:nvPr/>
        </p:nvSpPr>
        <p:spPr>
          <a:xfrm>
            <a:off x="6059145" y="3735225"/>
            <a:ext cx="247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 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n’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aime pas______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parce que __________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8BC1C4C-4713-E01E-427B-74DD8CC5C3D2}"/>
              </a:ext>
            </a:extLst>
          </p:cNvPr>
          <p:cNvSpPr txBox="1"/>
          <p:nvPr/>
        </p:nvSpPr>
        <p:spPr>
          <a:xfrm>
            <a:off x="239181" y="3707841"/>
            <a:ext cx="2657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CD783F"/>
                </a:solidFill>
                <a:latin typeface="Dosis SemiBold" pitchFamily="2" charset="0"/>
              </a:rPr>
              <a:t>Pourquoi tu n’aimes pas  _______ ?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0ACA0A-CD41-2D36-609C-6962C08587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95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087E5-8585-3A64-21D4-BDDA3A8B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8">
            <a:extLst>
              <a:ext uri="{FF2B5EF4-FFF2-40B4-BE49-F238E27FC236}">
                <a16:creationId xmlns:a16="http://schemas.microsoft.com/office/drawing/2014/main" id="{5164DC29-0A5B-787E-BBFA-217ABBA002D6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Chacun choisit un exemple différent. </a:t>
            </a:r>
          </a:p>
        </p:txBody>
      </p:sp>
      <p:sp>
        <p:nvSpPr>
          <p:cNvPr id="4" name="AutoShape 6" descr="Image générée">
            <a:extLst>
              <a:ext uri="{FF2B5EF4-FFF2-40B4-BE49-F238E27FC236}">
                <a16:creationId xmlns:a16="http://schemas.microsoft.com/office/drawing/2014/main" id="{7C2B00B5-89B0-A00D-C317-5ABD2AF6B2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2620" y="29685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1621F83-7928-8B77-0EF8-7CA055616F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28827" y="2552036"/>
            <a:ext cx="4887827" cy="325855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6542AEE-350C-4F8F-AE6F-65C0C9DF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507" y="1573771"/>
            <a:ext cx="13049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732EE9B-0A94-2577-7C95-9E3A30608601}"/>
              </a:ext>
            </a:extLst>
          </p:cNvPr>
          <p:cNvSpPr txBox="1"/>
          <p:nvPr/>
        </p:nvSpPr>
        <p:spPr>
          <a:xfrm>
            <a:off x="6059145" y="3735225"/>
            <a:ext cx="247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J’aime ___________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parce que __________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3E94FAC-3EAA-48AD-437E-429C85DDB52A}"/>
              </a:ext>
            </a:extLst>
          </p:cNvPr>
          <p:cNvSpPr txBox="1"/>
          <p:nvPr/>
        </p:nvSpPr>
        <p:spPr>
          <a:xfrm>
            <a:off x="239181" y="3707841"/>
            <a:ext cx="2657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Pourquoi tu aimes _____________ ?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345FF5E-56C7-FA83-6FA1-B09A12C5B0EC}"/>
              </a:ext>
            </a:extLst>
          </p:cNvPr>
          <p:cNvGrpSpPr/>
          <p:nvPr/>
        </p:nvGrpSpPr>
        <p:grpSpPr>
          <a:xfrm>
            <a:off x="5672964" y="1773306"/>
            <a:ext cx="1219370" cy="1145917"/>
            <a:chOff x="6427490" y="1907261"/>
            <a:chExt cx="1219370" cy="108600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E82D7A0-E298-6B09-7C94-379FBF79A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7490" y="1907261"/>
              <a:ext cx="1219370" cy="1086002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D505453-C86B-42DA-22F3-98FBFF5EA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4086" y="1964419"/>
              <a:ext cx="1066949" cy="971686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704E57BD-E0FF-01D3-20A6-578F7A770D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60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77823" y="2859885"/>
            <a:ext cx="3965141" cy="2789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DB0F34D-FCF1-165B-C12D-6D566FA0ECBD}"/>
              </a:ext>
            </a:extLst>
          </p:cNvPr>
          <p:cNvGrpSpPr/>
          <p:nvPr/>
        </p:nvGrpSpPr>
        <p:grpSpPr>
          <a:xfrm>
            <a:off x="5890897" y="1959652"/>
            <a:ext cx="1219370" cy="1145917"/>
            <a:chOff x="6427490" y="1907261"/>
            <a:chExt cx="1219370" cy="1086002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C3A8443-8721-BD8F-6DBC-BC0C8EC78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7490" y="1907261"/>
              <a:ext cx="1219370" cy="108600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71FE475-901F-0B9E-4012-B18987E50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4086" y="1964419"/>
              <a:ext cx="1066949" cy="971686"/>
            </a:xfrm>
            <a:prstGeom prst="rect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725" y="1942866"/>
            <a:ext cx="1218404" cy="11636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3CC8F1-5300-F8D9-9A19-0B3FE04C0870}"/>
              </a:ext>
            </a:extLst>
          </p:cNvPr>
          <p:cNvSpPr txBox="1"/>
          <p:nvPr/>
        </p:nvSpPr>
        <p:spPr>
          <a:xfrm>
            <a:off x="6154309" y="3707840"/>
            <a:ext cx="2472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_______________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62651F-F892-4708-0A9C-F91C8AD2721F}"/>
              </a:ext>
            </a:extLst>
          </p:cNvPr>
          <p:cNvSpPr txBox="1"/>
          <p:nvPr/>
        </p:nvSpPr>
        <p:spPr>
          <a:xfrm>
            <a:off x="394137" y="3622008"/>
            <a:ext cx="2916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______________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C826F6-C277-5909-FA29-F61FD4FA5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FE9ABB-7728-646E-E741-9F22F372B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29348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Acte de parole 2 : « Exprimer son opinion et expliquer un choix».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Ecrit : Point de langue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La cause avec « parce que » 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04A85DC-2E59-10CE-4A21-CF9AE0A7B965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5B9888-EDF2-122B-1537-9F1ABC940E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8F25F4-3A50-C41F-C983-7A3AF2AA164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868A9855-35C7-CF7F-19B4-29E25BF20CB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472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exprimer la cause avec « parce que » . Soyez attentifs.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010BD7-CE67-5974-A804-AC620EB7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5FACB8-A578-1539-7126-7E8298DDCAE5}"/>
              </a:ext>
            </a:extLst>
          </p:cNvPr>
          <p:cNvSpPr txBox="1"/>
          <p:nvPr/>
        </p:nvSpPr>
        <p:spPr>
          <a:xfrm>
            <a:off x="1692000" y="3180575"/>
            <a:ext cx="5489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5400" b="1" kern="0" dirty="0">
                <a:solidFill>
                  <a:srgbClr val="00ACA4"/>
                </a:solidFill>
                <a:latin typeface="Dosis" pitchFamily="2" charset="0"/>
              </a:rPr>
              <a:t>parce que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875C65-B5F4-3ACE-F1DF-9EB96BDCB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5-6_P2_W1_S3_Langue">
            <a:hlinkClick r:id="" action="ppaction://media"/>
            <a:extLst>
              <a:ext uri="{FF2B5EF4-FFF2-40B4-BE49-F238E27FC236}">
                <a16:creationId xmlns:a16="http://schemas.microsoft.com/office/drawing/2014/main" id="{CB2360D0-8D7A-9E88-6A31-6C9049DBD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699" y="1969789"/>
            <a:ext cx="8150602" cy="385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18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DCF86-9605-510F-0462-AD08DC0E3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3DED7-193D-55F4-62FA-56DC834E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phrases . Qui veut lire?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3E918ED-24CD-DEE1-E7D4-40294ABE1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0231D8-9710-AB88-1AA9-01F515FAE0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340" y="1887713"/>
            <a:ext cx="7815320" cy="38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30C33-A2EF-859E-1CF0-8B70F6A3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Qui veut relier ces deux phrases pour répondre à la question « pourquoi ? » </a:t>
            </a:r>
            <a:b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</a:b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Levez la main. </a:t>
            </a:r>
            <a:endParaRPr lang="fr-MA" sz="14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F28DF9BD-0444-7758-03E3-92D759469C4B}"/>
              </a:ext>
            </a:extLst>
          </p:cNvPr>
          <p:cNvSpPr txBox="1"/>
          <p:nvPr/>
        </p:nvSpPr>
        <p:spPr>
          <a:xfrm>
            <a:off x="1419364" y="2514599"/>
            <a:ext cx="695498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Anass aime jouer au football.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ea typeface="+mn-ea"/>
                <a:cs typeface="Arial" panose="020B0604020202020204" pitchFamily="34" charset="0"/>
              </a:rPr>
              <a:t>’e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st 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passionnant.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_________________________________________________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.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90E131-CE00-2EEF-0177-74E5550C1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27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9CAF08-DE6A-F68E-8874-4797244F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406" y="756000"/>
            <a:ext cx="707362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Anass aime jouer au football parce que  c’est passionnant ». Que signifie cette phrase ? Levez la main.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1B708F-8F92-CA8E-0F54-D794BF6FF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F9B3AA18-E321-9596-429D-7613D0C0F205}"/>
              </a:ext>
            </a:extLst>
          </p:cNvPr>
          <p:cNvSpPr txBox="1"/>
          <p:nvPr/>
        </p:nvSpPr>
        <p:spPr>
          <a:xfrm>
            <a:off x="-212835" y="3100064"/>
            <a:ext cx="9569669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Anass aime jouer au football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parce que </a:t>
            </a:r>
            <a:r>
              <a:rPr lang="fr-FR" sz="2800" dirty="0">
                <a:solidFill>
                  <a:srgbClr val="424D7B"/>
                </a:solidFill>
                <a:latin typeface="Dosis SemiBold" pitchFamily="2" charset="0"/>
                <a:ea typeface="+mn-ea"/>
                <a:cs typeface="Arial" panose="020B0604020202020204" pitchFamily="34" charset="0"/>
              </a:rPr>
              <a:t>c’e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st </a:t>
            </a:r>
            <a:r>
              <a:rPr lang="fr-FR" sz="28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passionnant.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 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204760" y="2465726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6">
            <a:extLst>
              <a:ext uri="{FF2B5EF4-FFF2-40B4-BE49-F238E27FC236}">
                <a16:creationId xmlns:a16="http://schemas.microsoft.com/office/drawing/2014/main" id="{7844C354-B948-D9A4-8FB5-85D23204FC00}"/>
              </a:ext>
            </a:extLst>
          </p:cNvPr>
          <p:cNvSpPr txBox="1"/>
          <p:nvPr/>
        </p:nvSpPr>
        <p:spPr>
          <a:xfrm>
            <a:off x="907145" y="2516915"/>
            <a:ext cx="840970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Nada n’aime pas  les bonbons.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C’est mauvais pour la santé.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_____________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____________________________ .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AC6629-EE1D-D381-CDD4-123620A1D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259724-C6FA-15D8-B46A-2BAF617A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Qui veut relier ces deux phrases pour répondre à la question « pourquoi ? » </a:t>
            </a:r>
            <a:b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</a:b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Levez la main. </a:t>
            </a:r>
            <a:endParaRPr lang="fr-MA" sz="14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4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392D9B-9AF6-9FD2-0FCC-E3546C4BD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Nada n’aime pas  les bonbons parce que  c’est mauvais pour la santé ». Que signifie cette phrase ? Levez la main.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2B5047A2-E4D8-1F3E-04B1-6F24809E3616}"/>
              </a:ext>
            </a:extLst>
          </p:cNvPr>
          <p:cNvSpPr txBox="1"/>
          <p:nvPr/>
        </p:nvSpPr>
        <p:spPr>
          <a:xfrm>
            <a:off x="367145" y="2987565"/>
            <a:ext cx="840970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Nada n’aime pas les bonbons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parce que 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  <a:ea typeface="+mn-ea"/>
                <a:cs typeface="Arial" panose="020B0604020202020204" pitchFamily="34" charset="0"/>
              </a:rPr>
              <a:t>c’e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st 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mauvais pour la santé.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 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7F5E09-50AA-7132-478D-7A76B13F97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72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F311E0E-FBC3-8721-B253-CB5748C6BDBF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Dosis" pitchFamily="2" charset="0"/>
              </a:rPr>
              <a:t>. </a:t>
            </a:r>
            <a:br>
              <a:rPr lang="fr-FR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Dosis" pitchFamily="2" charset="0"/>
              </a:rPr>
            </a:br>
            <a:endParaRPr lang="fr-FR" dirty="0">
              <a:latin typeface="Dosis" pitchFamily="2" charset="0"/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B63EDD3B-736B-2711-C81E-DC987615DF44}"/>
              </a:ext>
            </a:extLst>
          </p:cNvPr>
          <p:cNvSpPr txBox="1"/>
          <p:nvPr/>
        </p:nvSpPr>
        <p:spPr>
          <a:xfrm>
            <a:off x="734747" y="2321004"/>
            <a:ext cx="806334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Salim  aime lire des livres.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ea typeface="+mn-ea"/>
                <a:cs typeface="Arial" panose="020B0604020202020204" pitchFamily="34" charset="0"/>
              </a:rPr>
              <a:t>C’e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st 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utile.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_______________________________________ 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495F59-B507-60C5-A329-D92315C808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DCA1415-FF01-0382-239E-E60AB0487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431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Qui veut relier ces deux phrases pour répondre à la question « pourquoi ? » </a:t>
            </a:r>
            <a:b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</a:b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Levez la main. </a:t>
            </a:r>
            <a:endParaRPr lang="fr-MA" sz="14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CA8FD-1E5C-5F4C-B6D4-A7A96C76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Salim  aime lire des livres parce que  c’est utile ». Que signifie cette phrase ? Levez la main. </a:t>
            </a:r>
            <a:endParaRPr lang="fr-MA" sz="14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D675E3-009A-ED9B-0120-135167687C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686FD106-C35A-6213-9376-24B78752114C}"/>
              </a:ext>
            </a:extLst>
          </p:cNvPr>
          <p:cNvSpPr txBox="1"/>
          <p:nvPr/>
        </p:nvSpPr>
        <p:spPr>
          <a:xfrm>
            <a:off x="540328" y="3059668"/>
            <a:ext cx="80633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Salim aime lire des livres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parce que 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ea typeface="+mn-ea"/>
                <a:cs typeface="Arial" panose="020B0604020202020204" pitchFamily="34" charset="0"/>
              </a:rPr>
              <a:t>c’e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st 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utile.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 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E01AB-E4E4-4C54-7FDD-B1FCB5FF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38</a:t>
            </a:r>
            <a:endParaRPr lang="fr-MA" dirty="0"/>
          </a:p>
        </p:txBody>
      </p:sp>
      <p:pic>
        <p:nvPicPr>
          <p:cNvPr id="5" name="Image 4" descr="Une image contenant texte, Appareils électroniques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96DE1863-2389-07E7-36A3-4021B5F30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16" y="1525663"/>
            <a:ext cx="3611168" cy="4921964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BAD19CE-1633-D5AD-41C6-1E95FCB27BFF}"/>
              </a:ext>
            </a:extLst>
          </p:cNvPr>
          <p:cNvSpPr/>
          <p:nvPr/>
        </p:nvSpPr>
        <p:spPr>
          <a:xfrm>
            <a:off x="2957404" y="3492064"/>
            <a:ext cx="3229192" cy="111529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B91EC2-0C2B-E0B4-5480-D0B5EC980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2B9E6-DD78-9978-3D3D-341DC43EE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Vous allez faire l’activité 2.  Je vais expliquer la consigne et passer entre les rangs pour vous aider. 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</a:b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BB37AD-F941-6DC4-D8FD-121D9642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049" y="2478098"/>
            <a:ext cx="2546339" cy="25463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16DF762-F860-A89D-1EE2-9CA0D230C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24" y="2478098"/>
            <a:ext cx="5373725" cy="27589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CB14B1-C781-2B4D-D9C0-D5215E8BE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40A85-4C26-1841-318B-13AD9205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44146A-D6ED-3D1F-CCC8-4B0CB1678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90C74C-EFD8-38F8-E188-2B9DC8318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7"/>
          <a:stretch>
            <a:fillRect/>
          </a:stretch>
        </p:blipFill>
        <p:spPr>
          <a:xfrm>
            <a:off x="498763" y="2538248"/>
            <a:ext cx="8146473" cy="23753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122F69E-6A44-4E27-BE69-8411A17D7D32}"/>
              </a:ext>
            </a:extLst>
          </p:cNvPr>
          <p:cNvSpPr txBox="1"/>
          <p:nvPr/>
        </p:nvSpPr>
        <p:spPr>
          <a:xfrm flipH="1">
            <a:off x="1413164" y="3447584"/>
            <a:ext cx="680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Dosis SemiBold" pitchFamily="2" charset="0"/>
              </a:rPr>
              <a:t>Maha n’aime pas les jeux vidéo parce que c’est  mauvais pour la santé.</a:t>
            </a:r>
            <a:endParaRPr lang="fr-MA" b="1" dirty="0">
              <a:solidFill>
                <a:srgbClr val="C00000"/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5403A5-3E1A-F9E5-BEB2-0FEA1716741D}"/>
              </a:ext>
            </a:extLst>
          </p:cNvPr>
          <p:cNvSpPr txBox="1"/>
          <p:nvPr/>
        </p:nvSpPr>
        <p:spPr>
          <a:xfrm flipH="1">
            <a:off x="1539288" y="4374699"/>
            <a:ext cx="680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Dosis SemiBold" pitchFamily="2" charset="0"/>
              </a:rPr>
              <a:t>Sami aime les jeux vidéo parce que c’est amusant.</a:t>
            </a:r>
            <a:endParaRPr lang="fr-MA" b="1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D7A309F-A000-939A-33FC-FFD814EE83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5627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La cause  avec «  parce que  »,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493987" cy="756000"/>
          </a:xfrm>
        </p:spPr>
        <p:txBody>
          <a:bodyPr/>
          <a:lstStyle/>
          <a:p>
            <a:r>
              <a:rPr lang="fr-FR" sz="1400" dirty="0"/>
              <a:t>Acte de parole 1 : «  «Exprimer son opinion et expliquer un choix».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38594CE-44F2-699F-6AE0-18537077598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E0DF1C-A1B1-D9F0-E8C1-4ED8FB8ED9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076CB0-E27A-049D-2DB8-EAF76CC8F82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AC7FC735-65FA-350D-C021-4B33353F09E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2229244-AADC-2904-2668-206C7FA2C0F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2229244-AADC-2904-2668-206C7FA2C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5031096-9F6B-3CF7-10FA-A4D2DD2514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5031096-9F6B-3CF7-10FA-A4D2DD2514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C58DB4-97C0-D574-ECF9-381624D25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74DFB2-3D7C-FDF0-438A-6892773530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70783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6944B2-410B-6B1E-BDFB-736489DA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55AC68-3F9F-0B19-533E-7C639E2FFCFD}"/>
              </a:ext>
            </a:extLst>
          </p:cNvPr>
          <p:cNvSpPr txBox="1"/>
          <p:nvPr/>
        </p:nvSpPr>
        <p:spPr>
          <a:xfrm>
            <a:off x="1471218" y="2100997"/>
            <a:ext cx="620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Salim n’aime-t-il pas les jeux vidéo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3C0807-16A8-6697-9F09-A0F9D00F4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8897" y="3104102"/>
            <a:ext cx="4358028" cy="25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0FC15FD-53D8-AE69-4706-F8137500C552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666456-233B-B28C-8C19-F01964AFEAD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6AC4ED-E65A-E411-A653-0C86B11DF3F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itre 53">
              <a:extLst>
                <a:ext uri="{FF2B5EF4-FFF2-40B4-BE49-F238E27FC236}">
                  <a16:creationId xmlns:a16="http://schemas.microsoft.com/office/drawing/2014/main" id="{CE0AF41E-FF26-8173-1BE3-BEC03E9B23C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Image 1" descr="Une image contenant texte, Appareils électroniques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A8C5F73A-9431-F843-3BC6-8E8FF91ED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3" y="2521018"/>
            <a:ext cx="1654403" cy="2463507"/>
          </a:xfrm>
          <a:prstGeom prst="rect">
            <a:avLst/>
          </a:prstGeom>
        </p:spPr>
      </p:pic>
      <p:pic>
        <p:nvPicPr>
          <p:cNvPr id="3" name="Image 2" descr="Une image contenant texte, ordinateur, Visage humai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8A8CB05-5B23-6EFE-2486-101B04EE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" y="2577235"/>
            <a:ext cx="1633805" cy="2442035"/>
          </a:xfrm>
          <a:prstGeom prst="rect">
            <a:avLst/>
          </a:prstGeom>
        </p:spPr>
      </p:pic>
      <p:pic>
        <p:nvPicPr>
          <p:cNvPr id="4" name="Image 3" descr="Une image contenant texte, Visage humain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ACF082C-26C0-5908-4467-9F64E1E83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1" y="2606236"/>
            <a:ext cx="1633805" cy="2486680"/>
          </a:xfrm>
          <a:prstGeom prst="rect">
            <a:avLst/>
          </a:prstGeom>
        </p:spPr>
      </p:pic>
      <p:pic>
        <p:nvPicPr>
          <p:cNvPr id="5" name="Image 4" descr="Une image contenant texte, Appareils électroniques, ordinateur, Visage humain&#10;&#10;Le contenu généré par l’IA peut être incorrect.">
            <a:extLst>
              <a:ext uri="{FF2B5EF4-FFF2-40B4-BE49-F238E27FC236}">
                <a16:creationId xmlns:a16="http://schemas.microsoft.com/office/drawing/2014/main" id="{072257C1-F948-FAB9-B6C3-F03A9A897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58" y="2629408"/>
            <a:ext cx="1647005" cy="2463508"/>
          </a:xfrm>
          <a:prstGeom prst="rect">
            <a:avLst/>
          </a:prstGeom>
        </p:spPr>
      </p:pic>
      <p:pic>
        <p:nvPicPr>
          <p:cNvPr id="9" name="Image 8" descr="Une image contenant texte, Appareils électroniques, ordinateur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E9D5738-F620-9CC5-63C6-D28C92E7D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28" y="2566500"/>
            <a:ext cx="1633805" cy="246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6DD71-56C0-AC4B-6CBF-734CB4AC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04F7F6D-6A62-D38F-B46A-BFA1AFE1977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EE4E644-AEB0-A19B-634B-CCDA2C608CE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C00BADAC-7994-8D8D-7328-F784FDD0A4B3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70783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6C98A5-56E6-17CD-65C9-186A8D640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67EF279-DF71-5A6D-C019-1D4C3DA5C49C}"/>
              </a:ext>
            </a:extLst>
          </p:cNvPr>
          <p:cNvSpPr txBox="1"/>
          <p:nvPr/>
        </p:nvSpPr>
        <p:spPr>
          <a:xfrm>
            <a:off x="493479" y="3161124"/>
            <a:ext cx="5686604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ce n’est pas bon pour la santé.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c’est violent.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c’est amusant.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qu’il oublie de faire ses devoirs.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98A464-78C1-027B-0ACB-D36299D944A4}"/>
              </a:ext>
            </a:extLst>
          </p:cNvPr>
          <p:cNvSpPr txBox="1"/>
          <p:nvPr/>
        </p:nvSpPr>
        <p:spPr>
          <a:xfrm>
            <a:off x="695547" y="2191521"/>
            <a:ext cx="490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Salim n’aime-t-il pas les jeux vidéo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CEECFC-7E32-0FF8-A24B-9E5FCC9C9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386" y="3226918"/>
            <a:ext cx="3209135" cy="18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4E908-62B1-F385-58AA-3763CD719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AD29BA7-AFAD-A03B-0084-636E84A1BE7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B377AA5-9DFE-E56F-84BA-C9F93F3C73D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79D0B6C4-4969-4CF0-A09B-5EC3EDD6546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On a deux bonnes réponses : « Parce que ce n’est pas bon pour la santé ». « Parce qu’il oublie de faire ses devoirs.»  Qui veut lire et expliquer les réponses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1D98D18-A8D1-8214-ECB5-7B8AED642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5391DF-3E24-0E4B-A03C-28D8F008A069}"/>
              </a:ext>
            </a:extLst>
          </p:cNvPr>
          <p:cNvSpPr txBox="1"/>
          <p:nvPr/>
        </p:nvSpPr>
        <p:spPr>
          <a:xfrm>
            <a:off x="493479" y="3161124"/>
            <a:ext cx="5686604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ce n’est pas bon pour la santé.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c’est violent.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c’est amusant.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qu’il oublie de faire ses devoirs. 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C91E27-603A-F0C1-FBEB-37C831226300}"/>
              </a:ext>
            </a:extLst>
          </p:cNvPr>
          <p:cNvSpPr txBox="1"/>
          <p:nvPr/>
        </p:nvSpPr>
        <p:spPr>
          <a:xfrm>
            <a:off x="695547" y="2191521"/>
            <a:ext cx="490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Salim n’aime-t-il pas les jeux vidéo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85DE3A-AE20-F799-2406-CE6E69CDA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386" y="3226918"/>
            <a:ext cx="3209135" cy="18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36.   Avec votre voisin, vous allez lire et répondre aux questions de l’activité 4.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4953717" y="2858703"/>
            <a:ext cx="3241578" cy="2485899"/>
          </a:xfrm>
          <a:prstGeom prst="rect">
            <a:avLst/>
          </a:prstGeom>
        </p:spPr>
      </p:pic>
      <p:pic>
        <p:nvPicPr>
          <p:cNvPr id="5" name="Image 4" descr="Une image contenant texte, Appareils électroniques, ordinateur, Visage humain&#10;&#10;Le contenu généré par l’IA peut être incorrect.">
            <a:extLst>
              <a:ext uri="{FF2B5EF4-FFF2-40B4-BE49-F238E27FC236}">
                <a16:creationId xmlns:a16="http://schemas.microsoft.com/office/drawing/2014/main" id="{621DCCBB-7213-58C5-134C-C7F021657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6" y="1608118"/>
            <a:ext cx="3587941" cy="483424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097BF12-D02B-AAC8-C0A7-51CF14D1730A}"/>
              </a:ext>
            </a:extLst>
          </p:cNvPr>
          <p:cNvSpPr/>
          <p:nvPr/>
        </p:nvSpPr>
        <p:spPr>
          <a:xfrm>
            <a:off x="948705" y="5249882"/>
            <a:ext cx="3207658" cy="85211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2777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lire et recopier le dialogue de la page 36.. Vous allez aussi faire l’activité 2 de la page 38.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1F45E8-5B08-8C45-17AA-C8D9E1DFC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Image 3" descr="Une image contenant texte, Appareils électroniques, ordinateur, Visage humain&#10;&#10;Le contenu généré par l’IA peut être incorrect.">
            <a:extLst>
              <a:ext uri="{FF2B5EF4-FFF2-40B4-BE49-F238E27FC236}">
                <a16:creationId xmlns:a16="http://schemas.microsoft.com/office/drawing/2014/main" id="{97E67101-9159-6BEC-FE42-6E1BF9EC7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20" y="1608119"/>
            <a:ext cx="3376640" cy="454954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79128-9883-469A-70D6-74CA0D97C67B}"/>
              </a:ext>
            </a:extLst>
          </p:cNvPr>
          <p:cNvSpPr/>
          <p:nvPr/>
        </p:nvSpPr>
        <p:spPr>
          <a:xfrm>
            <a:off x="5244288" y="3533405"/>
            <a:ext cx="3092372" cy="89811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Appareils électroniques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48BEBFC8-E8FC-C4F4-AB31-8C84FFE1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89" y="1608119"/>
            <a:ext cx="3398499" cy="46321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1F4827F-D574-2FB6-880F-BF6FBF6B68A2}"/>
              </a:ext>
            </a:extLst>
          </p:cNvPr>
          <p:cNvSpPr/>
          <p:nvPr/>
        </p:nvSpPr>
        <p:spPr>
          <a:xfrm>
            <a:off x="1692000" y="3533405"/>
            <a:ext cx="3039018" cy="101829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2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2A9DC-EC3A-39AA-AA67-639C1E946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708A4-5313-7180-184A-8E71A4FA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A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64B6E0C-6C61-1720-A09C-8BC90E561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19880917-F9B2-8DAB-D662-73251E8A3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412BB488-D1F2-7463-D98C-1DE9B4032C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E0B766E-E3E7-6E47-3D6F-7F89F2CE8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" y="4964787"/>
            <a:ext cx="3834716" cy="136562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49628" y="5476903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949628" y="49647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2DA200-1793-841C-32DF-0F14F6D96F9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BB678D-9B8C-20AC-BAE7-5E2FF9B380F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451F25-2230-DD24-F5BF-13C4F32C3F3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ED045E1C-CCE0-88F4-205C-253CDB30690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8BB3682-5100-42DF-EF13-D65CD745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88283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La cause avec « parce que » ;.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«  Exprimer son opinion et expliquer un choix».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0CB1F8C-322C-73F1-1E7D-E48E6F847FE4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A72197-02B3-38EA-B4B6-7F6C71BC75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7E04A-10BA-79A4-9731-0AA6E2C0F6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B30D522-34C5-FDD6-287A-6F9AF01E3BE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85F3087-3FAE-2B78-82DE-4036B1578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9937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427B6A50-1D03-38E6-8DC8-9F7E4C14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A35963A7-1F7D-B1A3-B504-7D6BB3C06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EBF2F085-6C51-DCAB-5271-F42BD421D1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E5DC14A-DE79-E750-5B99-51C94389B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26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116C979-1242-D6BD-C1D7-DE225143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75000"/>
                    <a:lumOff val="25000"/>
                  </a:schemeClr>
                </a:solidFill>
                <a:latin typeface="Dosis" pitchFamily="2" charset="0"/>
              </a:rPr>
              <a:t>Avant de commencer, nous allons revoir la scène avec les mots du vocabulaire.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7E2ABE-6D82-98F3-CEAF-E955799E7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B3B962-5878-8649-607C-861D0C8F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16" y="1828334"/>
            <a:ext cx="655376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A69BF-B680-0587-8DE1-C93554BB0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A9330D4-91CA-BE6C-CF72-7F49C9912B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23F0D63E-417A-696B-4B4F-834D39D1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FR_N5_P2_W1_Scène">
            <a:hlinkClick r:id="" action="ppaction://media"/>
            <a:extLst>
              <a:ext uri="{FF2B5EF4-FFF2-40B4-BE49-F238E27FC236}">
                <a16:creationId xmlns:a16="http://schemas.microsoft.com/office/drawing/2014/main" id="{EA24D04C-F358-69D7-019D-1D275FA317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580" y="1859446"/>
            <a:ext cx="6553200" cy="42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8596</TotalTime>
  <Words>1116</Words>
  <Application>Microsoft Office PowerPoint</Application>
  <PresentationFormat>Affichage à l'écran (4:3)</PresentationFormat>
  <Paragraphs>138</Paragraphs>
  <Slides>45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45</vt:i4>
      </vt:variant>
    </vt:vector>
  </HeadingPairs>
  <TitlesOfParts>
    <vt:vector size="62" baseType="lpstr">
      <vt:lpstr>Calibri</vt:lpstr>
      <vt:lpstr>Dosis ExtraBold</vt:lpstr>
      <vt:lpstr>Dosis Medium</vt:lpstr>
      <vt:lpstr>Arial</vt:lpstr>
      <vt:lpstr>Dosis</vt:lpstr>
      <vt:lpstr>Dosis SemiBold</vt:lpstr>
      <vt:lpstr>Wingdings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1_Ecriture</vt:lpstr>
      <vt:lpstr>2_Oral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Avant de commencer, nous allons revoir la scène avec les mots du vocabulaire. </vt:lpstr>
      <vt:lpstr>Lecture de la vidéo. </vt:lpstr>
      <vt:lpstr>Qui veut décrire l’image ? </vt:lpstr>
      <vt:lpstr>Aujourd’hui, nous allons apprendre à poser une question avec Majd et Nada. Soyez attentifs. </vt:lpstr>
      <vt:lpstr>Lecture de la vidéo.</vt:lpstr>
      <vt:lpstr>Maintenant, on va poser les questions comme Majd et Nada. Répétons ensemble. </vt:lpstr>
      <vt:lpstr>Voici d’autres exemples : </vt:lpstr>
      <vt:lpstr>Présentation PowerPoint</vt:lpstr>
      <vt:lpstr>Présentation PowerPoint</vt:lpstr>
      <vt:lpstr>Maintenant, nous allons apprendre à répondre aux questions : est-ce que tu aimes les jeux vidéo ? Est-ce que tu aimes regarder la télévision ? </vt:lpstr>
      <vt:lpstr>Lecture de la vidéo.</vt:lpstr>
      <vt:lpstr>Maintenant, on va répondre à la question comme Majd et Nada. Répétons ensemble. </vt:lpstr>
      <vt:lpstr>Voici d’autres exemples :  </vt:lpstr>
      <vt:lpstr>Présentation PowerPoint</vt:lpstr>
      <vt:lpstr>Présentation PowerPoint</vt:lpstr>
      <vt:lpstr>Chacun joue le dialogue avec son voisin. </vt:lpstr>
      <vt:lpstr>Plan de la séance 3</vt:lpstr>
      <vt:lpstr>Maintenant, on va apprendre à exprimer la cause avec « parce que » . Soyez attentifs.  </vt:lpstr>
      <vt:lpstr>Lecture de la vidéo.</vt:lpstr>
      <vt:lpstr>Lisons ensemble ces phrases . Qui veut lire?  </vt:lpstr>
      <vt:lpstr>Qui veut relier ces deux phrases pour répondre à la question « pourquoi ? »   Levez la main. </vt:lpstr>
      <vt:lpstr>« Anass aime jouer au football parce que  c’est passionnant ». Que signifie cette phrase ? Levez la main. </vt:lpstr>
      <vt:lpstr>Qui veut relier ces deux phrases pour répondre à la question « pourquoi ? »   Levez la main. </vt:lpstr>
      <vt:lpstr>« Nada n’aime pas  les bonbons parce que  c’est mauvais pour la santé ». Que signifie cette phrase ? Levez la main. </vt:lpstr>
      <vt:lpstr>Qui veut relier ces deux phrases pour répondre à la question « pourquoi ? »   Levez la main. </vt:lpstr>
      <vt:lpstr>« Salim  aime lire des livres parce que  c’est utile ». Que signifie cette phrase ? Levez la main. </vt:lpstr>
      <vt:lpstr>Prenez vos livrets à la page 38</vt:lpstr>
      <vt:lpstr>Vous allez faire l’activité 2.  Je vais expliquer la consigne et passer entre les rangs pour vous aider.  </vt:lpstr>
      <vt:lpstr>Corrigez. </vt:lpstr>
      <vt:lpstr>Plan de la séance 3</vt:lpstr>
      <vt:lpstr>Maintenant, nous allons faire de la lecture.</vt:lpstr>
      <vt:lpstr>Présentation PowerPoint</vt:lpstr>
      <vt:lpstr>Prenez vos ardoises.</vt:lpstr>
      <vt:lpstr>Présentation PowerPoint</vt:lpstr>
      <vt:lpstr>Présentation PowerPoint</vt:lpstr>
      <vt:lpstr>Prenez vos livrets à la page 36.   Avec votre voisin, vous allez lire et répondre aux questions de l’activité 4. Je vais circuler entre les rangs pour vous aider. </vt:lpstr>
      <vt:lpstr>Notez les devoirs à faire à la maison. Vous allez lire et recopier le dialogue de la page 36.. Vous allez aussi faire l’activité 2 de la page 38.</vt:lpstr>
      <vt:lpstr>La séance d’aujourd’hui est terminée. A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Hassan Oukessou</dc:creator>
  <cp:lastModifiedBy>KHALID.RAMNI</cp:lastModifiedBy>
  <cp:revision>12</cp:revision>
  <cp:lastPrinted>2025-08-13T10:11:39Z</cp:lastPrinted>
  <dcterms:created xsi:type="dcterms:W3CDTF">2025-08-01T12:31:49Z</dcterms:created>
  <dcterms:modified xsi:type="dcterms:W3CDTF">2025-12-14T17:38:19Z</dcterms:modified>
</cp:coreProperties>
</file>