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6" r:id="rId10"/>
  </p:sldMasterIdLst>
  <p:notesMasterIdLst>
    <p:notesMasterId r:id="rId56"/>
  </p:notesMasterIdLst>
  <p:sldIdLst>
    <p:sldId id="1030" r:id="rId11"/>
    <p:sldId id="1029" r:id="rId12"/>
    <p:sldId id="953" r:id="rId13"/>
    <p:sldId id="1057" r:id="rId14"/>
    <p:sldId id="798" r:id="rId15"/>
    <p:sldId id="799" r:id="rId16"/>
    <p:sldId id="1077" r:id="rId17"/>
    <p:sldId id="1078" r:id="rId18"/>
    <p:sldId id="1079" r:id="rId19"/>
    <p:sldId id="1080" r:id="rId20"/>
    <p:sldId id="1064" r:id="rId21"/>
    <p:sldId id="1065" r:id="rId22"/>
    <p:sldId id="1071" r:id="rId23"/>
    <p:sldId id="1072" r:id="rId24"/>
    <p:sldId id="912" r:id="rId25"/>
    <p:sldId id="1068" r:id="rId26"/>
    <p:sldId id="1042" r:id="rId27"/>
    <p:sldId id="1043" r:id="rId28"/>
    <p:sldId id="1069" r:id="rId29"/>
    <p:sldId id="1083" r:id="rId30"/>
    <p:sldId id="1082" r:id="rId31"/>
    <p:sldId id="800" r:id="rId32"/>
    <p:sldId id="814" r:id="rId33"/>
    <p:sldId id="680" r:id="rId34"/>
    <p:sldId id="971" r:id="rId35"/>
    <p:sldId id="1084" r:id="rId36"/>
    <p:sldId id="1031" r:id="rId37"/>
    <p:sldId id="1085" r:id="rId38"/>
    <p:sldId id="1032" r:id="rId39"/>
    <p:sldId id="1086" r:id="rId40"/>
    <p:sldId id="1087" r:id="rId41"/>
    <p:sldId id="1088" r:id="rId42"/>
    <p:sldId id="1037" r:id="rId43"/>
    <p:sldId id="1038" r:id="rId44"/>
    <p:sldId id="1039" r:id="rId45"/>
    <p:sldId id="805" r:id="rId46"/>
    <p:sldId id="876" r:id="rId47"/>
    <p:sldId id="1050" r:id="rId48"/>
    <p:sldId id="1051" r:id="rId49"/>
    <p:sldId id="1075" r:id="rId50"/>
    <p:sldId id="1089" r:id="rId51"/>
    <p:sldId id="1076" r:id="rId52"/>
    <p:sldId id="984" r:id="rId53"/>
    <p:sldId id="985" r:id="rId54"/>
    <p:sldId id="986" r:id="rId55"/>
  </p:sldIdLst>
  <p:sldSz cx="9144000" cy="6858000" type="screen4x3"/>
  <p:notesSz cx="6735763" cy="9866313"/>
  <p:embeddedFontLst>
    <p:embeddedFont>
      <p:font typeface="Dosis" pitchFamily="2" charset="0"/>
      <p:regular r:id="rId57"/>
      <p:bold r:id="rId58"/>
    </p:embeddedFont>
    <p:embeddedFont>
      <p:font typeface="Dosis ExtraBold" pitchFamily="2" charset="0"/>
      <p:bold r:id="rId59"/>
    </p:embeddedFont>
    <p:embeddedFont>
      <p:font typeface="Dosis Medium" pitchFamily="2" charset="0"/>
      <p:regular r:id="rId60"/>
    </p:embeddedFont>
    <p:embeddedFont>
      <p:font typeface="Dosis SemiBold" pitchFamily="2" charset="0"/>
      <p:bold r:id="rId6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2AB6D7"/>
    <a:srgbClr val="DDFFFD"/>
    <a:srgbClr val="565F88"/>
    <a:srgbClr val="F26553"/>
    <a:srgbClr val="E84234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08A82A-6350-49E5-A4B4-B2695A08B598}" v="5" dt="2025-12-11T05:54:03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47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38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font" Target="fonts/font2.fntdata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3.fntdata"/><Relationship Id="rId67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font" Target="fonts/font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custSel delSld modSld">
      <pc:chgData name="Hassan Oukessou" userId="2ba0886a528e3cd3" providerId="LiveId" clId="{4B3F8389-75E1-42FB-9919-03C677484F8B}" dt="2025-12-11T05:54:48.305" v="115" actId="20577"/>
      <pc:docMkLst>
        <pc:docMk/>
      </pc:docMkLst>
      <pc:sldChg chg="addSp modSp mod">
        <pc:chgData name="Hassan Oukessou" userId="2ba0886a528e3cd3" providerId="LiveId" clId="{4B3F8389-75E1-42FB-9919-03C677484F8B}" dt="2025-12-11T05:45:28.074" v="36" actId="20577"/>
        <pc:sldMkLst>
          <pc:docMk/>
          <pc:sldMk cId="4013234726" sldId="814"/>
        </pc:sldMkLst>
        <pc:spChg chg="mod">
          <ac:chgData name="Hassan Oukessou" userId="2ba0886a528e3cd3" providerId="LiveId" clId="{4B3F8389-75E1-42FB-9919-03C677484F8B}" dt="2025-12-11T05:45:28.074" v="36" actId="20577"/>
          <ac:spMkLst>
            <pc:docMk/>
            <pc:sldMk cId="4013234726" sldId="814"/>
            <ac:spMk id="2" creationId="{B84B0CC2-B73A-ED67-AA84-FA67AF3FDF7B}"/>
          </ac:spMkLst>
        </pc:spChg>
        <pc:spChg chg="add mod">
          <ac:chgData name="Hassan Oukessou" userId="2ba0886a528e3cd3" providerId="LiveId" clId="{4B3F8389-75E1-42FB-9919-03C677484F8B}" dt="2025-12-11T05:45:14.099" v="33" actId="1076"/>
          <ac:spMkLst>
            <pc:docMk/>
            <pc:sldMk cId="4013234726" sldId="814"/>
            <ac:spMk id="3" creationId="{265FACB8-A578-1539-7126-7E8298DDCAE5}"/>
          </ac:spMkLst>
        </pc:spChg>
      </pc:sldChg>
      <pc:sldChg chg="modSp mod">
        <pc:chgData name="Hassan Oukessou" userId="2ba0886a528e3cd3" providerId="LiveId" clId="{4B3F8389-75E1-42FB-9919-03C677484F8B}" dt="2025-12-11T05:48:53.540" v="65" actId="207"/>
        <pc:sldMkLst>
          <pc:docMk/>
          <pc:sldMk cId="746861506" sldId="894"/>
        </pc:sldMkLst>
        <pc:spChg chg="mod">
          <ac:chgData name="Hassan Oukessou" userId="2ba0886a528e3cd3" providerId="LiveId" clId="{4B3F8389-75E1-42FB-9919-03C677484F8B}" dt="2025-12-11T05:48:53.540" v="65" actId="207"/>
          <ac:spMkLst>
            <pc:docMk/>
            <pc:sldMk cId="746861506" sldId="894"/>
            <ac:spMk id="6" creationId="{0D761456-3F63-3F40-40A7-B356E2670334}"/>
          </ac:spMkLst>
        </pc:spChg>
      </pc:sldChg>
      <pc:sldChg chg="addSp modSp mod">
        <pc:chgData name="Hassan Oukessou" userId="2ba0886a528e3cd3" providerId="LiveId" clId="{4B3F8389-75E1-42FB-9919-03C677484F8B}" dt="2025-12-11T05:41:00.912" v="10" actId="1076"/>
        <pc:sldMkLst>
          <pc:docMk/>
          <pc:sldMk cId="2521364112" sldId="901"/>
        </pc:sldMkLst>
        <pc:picChg chg="add mod">
          <ac:chgData name="Hassan Oukessou" userId="2ba0886a528e3cd3" providerId="LiveId" clId="{4B3F8389-75E1-42FB-9919-03C677484F8B}" dt="2025-12-11T05:41:00.912" v="10" actId="1076"/>
          <ac:picMkLst>
            <pc:docMk/>
            <pc:sldMk cId="2521364112" sldId="901"/>
            <ac:picMk id="6" creationId="{ED0F8594-A6AC-3D1B-C6F2-08AF0E00B283}"/>
          </ac:picMkLst>
        </pc:picChg>
      </pc:sldChg>
      <pc:sldChg chg="modSp mod">
        <pc:chgData name="Hassan Oukessou" userId="2ba0886a528e3cd3" providerId="LiveId" clId="{4B3F8389-75E1-42FB-9919-03C677484F8B}" dt="2025-12-11T05:42:09.676" v="12" actId="20577"/>
        <pc:sldMkLst>
          <pc:docMk/>
          <pc:sldMk cId="3199549415" sldId="918"/>
        </pc:sldMkLst>
        <pc:spChg chg="mod">
          <ac:chgData name="Hassan Oukessou" userId="2ba0886a528e3cd3" providerId="LiveId" clId="{4B3F8389-75E1-42FB-9919-03C677484F8B}" dt="2025-12-11T05:42:09.676" v="12" actId="20577"/>
          <ac:spMkLst>
            <pc:docMk/>
            <pc:sldMk cId="3199549415" sldId="918"/>
            <ac:spMk id="12" creationId="{525EC35F-8EE4-9E51-FAF2-536676851336}"/>
          </ac:spMkLst>
        </pc:spChg>
      </pc:sldChg>
      <pc:sldChg chg="del">
        <pc:chgData name="Hassan Oukessou" userId="2ba0886a528e3cd3" providerId="LiveId" clId="{4B3F8389-75E1-42FB-9919-03C677484F8B}" dt="2025-12-11T05:41:33.459" v="11" actId="47"/>
        <pc:sldMkLst>
          <pc:docMk/>
          <pc:sldMk cId="2381116678" sldId="961"/>
        </pc:sldMkLst>
      </pc:sldChg>
      <pc:sldChg chg="addSp delSp modSp mod">
        <pc:chgData name="Hassan Oukessou" userId="2ba0886a528e3cd3" providerId="LiveId" clId="{4B3F8389-75E1-42FB-9919-03C677484F8B}" dt="2025-12-11T05:39:19.574" v="3" actId="14100"/>
        <pc:sldMkLst>
          <pc:docMk/>
          <pc:sldMk cId="2105461963" sldId="1030"/>
        </pc:sldMkLst>
        <pc:picChg chg="add mod">
          <ac:chgData name="Hassan Oukessou" userId="2ba0886a528e3cd3" providerId="LiveId" clId="{4B3F8389-75E1-42FB-9919-03C677484F8B}" dt="2025-12-11T05:39:19.574" v="3" actId="14100"/>
          <ac:picMkLst>
            <pc:docMk/>
            <pc:sldMk cId="2105461963" sldId="1030"/>
            <ac:picMk id="3" creationId="{E5E46C52-BD71-8E9B-4647-DB5C5717A990}"/>
          </ac:picMkLst>
        </pc:picChg>
        <pc:picChg chg="del">
          <ac:chgData name="Hassan Oukessou" userId="2ba0886a528e3cd3" providerId="LiveId" clId="{4B3F8389-75E1-42FB-9919-03C677484F8B}" dt="2025-12-11T05:32:33.250" v="0" actId="478"/>
          <ac:picMkLst>
            <pc:docMk/>
            <pc:sldMk cId="2105461963" sldId="1030"/>
            <ac:picMk id="5" creationId="{0958A997-8707-0CB4-7714-1EA29ABF4C0C}"/>
          </ac:picMkLst>
        </pc:picChg>
      </pc:sldChg>
      <pc:sldChg chg="modSp mod">
        <pc:chgData name="Hassan Oukessou" userId="2ba0886a528e3cd3" providerId="LiveId" clId="{4B3F8389-75E1-42FB-9919-03C677484F8B}" dt="2025-12-11T05:46:05.186" v="38" actId="20577"/>
        <pc:sldMkLst>
          <pc:docMk/>
          <pc:sldMk cId="1052763006" sldId="1031"/>
        </pc:sldMkLst>
        <pc:spChg chg="mod">
          <ac:chgData name="Hassan Oukessou" userId="2ba0886a528e3cd3" providerId="LiveId" clId="{4B3F8389-75E1-42FB-9919-03C677484F8B}" dt="2025-12-11T05:46:05.186" v="38" actId="20577"/>
          <ac:spMkLst>
            <pc:docMk/>
            <pc:sldMk cId="1052763006" sldId="1031"/>
            <ac:spMk id="2" creationId="{65230C33-A2EF-859E-1CF0-8B70F6A34DB9}"/>
          </ac:spMkLst>
        </pc:spChg>
      </pc:sldChg>
      <pc:sldChg chg="modSp mod">
        <pc:chgData name="Hassan Oukessou" userId="2ba0886a528e3cd3" providerId="LiveId" clId="{4B3F8389-75E1-42FB-9919-03C677484F8B}" dt="2025-12-11T05:46:53.267" v="44" actId="20577"/>
        <pc:sldMkLst>
          <pc:docMk/>
          <pc:sldMk cId="565244502" sldId="1033"/>
        </pc:sldMkLst>
        <pc:spChg chg="mod">
          <ac:chgData name="Hassan Oukessou" userId="2ba0886a528e3cd3" providerId="LiveId" clId="{4B3F8389-75E1-42FB-9919-03C677484F8B}" dt="2025-12-11T05:46:53.267" v="44" actId="20577"/>
          <ac:spMkLst>
            <pc:docMk/>
            <pc:sldMk cId="565244502" sldId="1033"/>
            <ac:spMk id="2" creationId="{EC4F0204-B20D-71B0-F101-8D15D2D5BEFD}"/>
          </ac:spMkLst>
        </pc:spChg>
        <pc:spChg chg="mod">
          <ac:chgData name="Hassan Oukessou" userId="2ba0886a528e3cd3" providerId="LiveId" clId="{4B3F8389-75E1-42FB-9919-03C677484F8B}" dt="2025-12-11T05:46:40.652" v="43" actId="313"/>
          <ac:spMkLst>
            <pc:docMk/>
            <pc:sldMk cId="565244502" sldId="1033"/>
            <ac:spMk id="5" creationId="{7844C354-B948-D9A4-8FB5-85D23204FC00}"/>
          </ac:spMkLst>
        </pc:spChg>
      </pc:sldChg>
      <pc:sldChg chg="modSp mod">
        <pc:chgData name="Hassan Oukessou" userId="2ba0886a528e3cd3" providerId="LiveId" clId="{4B3F8389-75E1-42FB-9919-03C677484F8B}" dt="2025-12-11T05:47:04.151" v="47" actId="313"/>
        <pc:sldMkLst>
          <pc:docMk/>
          <pc:sldMk cId="707272706" sldId="1034"/>
        </pc:sldMkLst>
        <pc:spChg chg="mod">
          <ac:chgData name="Hassan Oukessou" userId="2ba0886a528e3cd3" providerId="LiveId" clId="{4B3F8389-75E1-42FB-9919-03C677484F8B}" dt="2025-12-11T05:47:04.151" v="47" actId="313"/>
          <ac:spMkLst>
            <pc:docMk/>
            <pc:sldMk cId="707272706" sldId="1034"/>
            <ac:spMk id="2" creationId="{44392D9B-9AF6-9FD2-0FCC-E3546C4BD7C6}"/>
          </ac:spMkLst>
        </pc:spChg>
      </pc:sldChg>
      <pc:sldChg chg="modSp mod">
        <pc:chgData name="Hassan Oukessou" userId="2ba0886a528e3cd3" providerId="LiveId" clId="{4B3F8389-75E1-42FB-9919-03C677484F8B}" dt="2025-12-11T05:47:26.182" v="48" actId="20577"/>
        <pc:sldMkLst>
          <pc:docMk/>
          <pc:sldMk cId="3420194654" sldId="1035"/>
        </pc:sldMkLst>
        <pc:spChg chg="mod">
          <ac:chgData name="Hassan Oukessou" userId="2ba0886a528e3cd3" providerId="LiveId" clId="{4B3F8389-75E1-42FB-9919-03C677484F8B}" dt="2025-12-11T05:47:26.182" v="48" actId="20577"/>
          <ac:spMkLst>
            <pc:docMk/>
            <pc:sldMk cId="3420194654" sldId="1035"/>
            <ac:spMk id="2" creationId="{F38AFD01-F381-F517-DDFA-8FD5CAEF414B}"/>
          </ac:spMkLst>
        </pc:spChg>
      </pc:sldChg>
      <pc:sldChg chg="modSp mod">
        <pc:chgData name="Hassan Oukessou" userId="2ba0886a528e3cd3" providerId="LiveId" clId="{4B3F8389-75E1-42FB-9919-03C677484F8B}" dt="2025-12-11T05:47:55.515" v="63" actId="20577"/>
        <pc:sldMkLst>
          <pc:docMk/>
          <pc:sldMk cId="390568200" sldId="1036"/>
        </pc:sldMkLst>
        <pc:spChg chg="mod">
          <ac:chgData name="Hassan Oukessou" userId="2ba0886a528e3cd3" providerId="LiveId" clId="{4B3F8389-75E1-42FB-9919-03C677484F8B}" dt="2025-12-11T05:47:55.515" v="63" actId="20577"/>
          <ac:spMkLst>
            <pc:docMk/>
            <pc:sldMk cId="390568200" sldId="1036"/>
            <ac:spMk id="2" creationId="{FEECA8FD-1E5C-5F4C-B6D4-A7A96C76ACC8}"/>
          </ac:spMkLst>
        </pc:spChg>
      </pc:sldChg>
      <pc:sldChg chg="addSp modSp mod">
        <pc:chgData name="Hassan Oukessou" userId="2ba0886a528e3cd3" providerId="LiveId" clId="{4B3F8389-75E1-42FB-9919-03C677484F8B}" dt="2025-12-11T05:54:48.305" v="115" actId="20577"/>
        <pc:sldMkLst>
          <pc:docMk/>
          <pc:sldMk cId="956312905" sldId="1039"/>
        </pc:sldMkLst>
        <pc:spChg chg="add mod">
          <ac:chgData name="Hassan Oukessou" userId="2ba0886a528e3cd3" providerId="LiveId" clId="{4B3F8389-75E1-42FB-9919-03C677484F8B}" dt="2025-12-11T05:53:22.836" v="96" actId="1076"/>
          <ac:spMkLst>
            <pc:docMk/>
            <pc:sldMk cId="956312905" sldId="1039"/>
            <ac:spMk id="3" creationId="{0122F69E-6A44-4E27-BE69-8411A17D7D32}"/>
          </ac:spMkLst>
        </pc:spChg>
        <pc:spChg chg="add mod">
          <ac:chgData name="Hassan Oukessou" userId="2ba0886a528e3cd3" providerId="LiveId" clId="{4B3F8389-75E1-42FB-9919-03C677484F8B}" dt="2025-12-11T05:54:48.305" v="115" actId="20577"/>
          <ac:spMkLst>
            <pc:docMk/>
            <pc:sldMk cId="956312905" sldId="1039"/>
            <ac:spMk id="5" creationId="{EB5403A5-3E1A-F9E5-BEB2-0FEA1716741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655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0A6764B-678D-B14E-1938-8B4BE8B7B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" b="4754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0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32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576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644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365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558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7350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433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970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769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7787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092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268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881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318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647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87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488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12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96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480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7694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474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158916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709847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698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8" y="209734"/>
            <a:ext cx="220768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7896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10" r:id="rId10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95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746230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8.pn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5.jp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png"/><Relationship Id="rId5" Type="http://schemas.openxmlformats.org/officeDocument/2006/relationships/image" Target="../media/image34.gif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7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60.png"/><Relationship Id="rId10" Type="http://schemas.openxmlformats.org/officeDocument/2006/relationships/image" Target="../media/image16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6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4.emf"/><Relationship Id="rId4" Type="http://schemas.openxmlformats.org/officeDocument/2006/relationships/customXml" Target="../ink/ink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4.emf"/><Relationship Id="rId4" Type="http://schemas.openxmlformats.org/officeDocument/2006/relationships/customXml" Target="../ink/ink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emf"/><Relationship Id="rId7" Type="http://schemas.openxmlformats.org/officeDocument/2006/relationships/image" Target="../media/image56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5" Type="http://schemas.openxmlformats.org/officeDocument/2006/relationships/image" Target="../media/image54.emf"/><Relationship Id="rId4" Type="http://schemas.openxmlformats.org/officeDocument/2006/relationships/customXml" Target="../ink/ink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8.mp4"/><Relationship Id="rId7" Type="http://schemas.openxmlformats.org/officeDocument/2006/relationships/image" Target="../media/image2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33.xml"/><Relationship Id="rId4" Type="http://schemas.openxmlformats.org/officeDocument/2006/relationships/video" Target="../media/media8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9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1BB85AE-AA88-2B41-B988-516F0D556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6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3E0F8-0B28-01CF-EA46-29FCB1FAA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D5418DD-39B7-C2DD-E413-18DE26391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75000"/>
                    <a:lumOff val="25000"/>
                  </a:schemeClr>
                </a:solidFill>
                <a:latin typeface="Dosis" pitchFamily="2" charset="0"/>
              </a:rPr>
              <a:t>Qui veut décrire l’image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1EA5BD-486A-A588-9A89-DB5D9E5B64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3D14EBE-0BA4-40B9-4F22-7B477334F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4" y="1859820"/>
            <a:ext cx="6254132" cy="44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6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6B6EE-41B6-896E-7B93-756466A077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4818" y="2145523"/>
            <a:ext cx="4514248" cy="3633242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4882E4CA-9765-8C93-AEBD-3C847D68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poser une question avec Majd et Nada. Soyez attentifs.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F7986E-4431-5B8E-7CA3-E5B5DBF9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E876ED49-9D6C-265D-7257-3F1B6C9DB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9C968453-2005-C61C-5624-8F19E5267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70D5A4-820E-84BD-AE03-9A8B40AE8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N6_P2_W2_S3_AdP_P01">
            <a:hlinkClick r:id="" action="ppaction://media"/>
            <a:extLst>
              <a:ext uri="{FF2B5EF4-FFF2-40B4-BE49-F238E27FC236}">
                <a16:creationId xmlns:a16="http://schemas.microsoft.com/office/drawing/2014/main" id="{EEB5574A-1AC1-FC42-ADE3-DEABA3428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7109" y="2142908"/>
            <a:ext cx="7488621" cy="335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0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6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06F5-3B87-1B99-7881-311EC6FC2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DE364F2-AE90-9248-1B12-21037ED49473}"/>
              </a:ext>
            </a:extLst>
          </p:cNvPr>
          <p:cNvSpPr/>
          <p:nvPr/>
        </p:nvSpPr>
        <p:spPr>
          <a:xfrm>
            <a:off x="712269" y="2490953"/>
            <a:ext cx="7483851" cy="215987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7FDF37-A65C-D5D9-DF90-789ED7366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poser les questions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EFEB56-2122-1A48-7308-6138BA530F4D}"/>
              </a:ext>
            </a:extLst>
          </p:cNvPr>
          <p:cNvSpPr txBox="1"/>
          <p:nvPr/>
        </p:nvSpPr>
        <p:spPr>
          <a:xfrm>
            <a:off x="947880" y="2709405"/>
            <a:ext cx="8025252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est la différence entre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T’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choupi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petit ours brun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la différence entre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le football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la boxe 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834345-1099-FFC6-F6F1-C96F1EB5A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0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5470F-C374-A92C-925D-9AD4C3F4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0DB43AA-CFCA-1661-1AC5-B20F7D35012F}"/>
              </a:ext>
            </a:extLst>
          </p:cNvPr>
          <p:cNvSpPr/>
          <p:nvPr/>
        </p:nvSpPr>
        <p:spPr>
          <a:xfrm>
            <a:off x="669032" y="2530009"/>
            <a:ext cx="7483851" cy="215987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AEEAA5-4526-64EF-1B7F-114D07A1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 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20ADBC-4D55-AC86-4535-A878E423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21C787-7D12-77A2-2713-CCECF2C5F239}"/>
              </a:ext>
            </a:extLst>
          </p:cNvPr>
          <p:cNvSpPr txBox="1"/>
          <p:nvPr/>
        </p:nvSpPr>
        <p:spPr>
          <a:xfrm>
            <a:off x="904643" y="2772466"/>
            <a:ext cx="8025252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est la différence entre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cache-cache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la marelle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  <a:p>
            <a:pPr lvl="0">
              <a:lnSpc>
                <a:spcPct val="20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la différence entre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le couscous 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et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sz="2400" b="1" dirty="0">
                <a:solidFill>
                  <a:srgbClr val="00ACA4"/>
                </a:solidFill>
                <a:latin typeface="Dosis SemiBold" pitchFamily="2" charset="0"/>
              </a:rPr>
              <a:t>le tagine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36426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4FEC-21D2-B40E-9D74-725FA16C8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EEE2B87-3B10-E81B-4CC3-06437073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52" y="759703"/>
            <a:ext cx="7032179" cy="612000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répondre aux questions : Quelle est la différence entre T’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choupi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petit ours brun ?  Quelle est la différence entre le football et la boxe 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62A864E-F2AC-F45C-C6DB-86A8C56646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778" y="2305962"/>
            <a:ext cx="4243938" cy="34898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D3ECAF-7B59-E0B0-87FD-D085DD53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5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730D-1832-761A-C762-9EDEA8E1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56F4E95-BFB8-45DA-638D-98B2DE2278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3B7075E1-3811-8AFE-947A-82590852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EBFC4C6-DF2C-FA98-BE36-5ECD80D3E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5-N6_P2_W2_S3_AdP_P02">
            <a:hlinkClick r:id="" action="ppaction://media"/>
            <a:extLst>
              <a:ext uri="{FF2B5EF4-FFF2-40B4-BE49-F238E27FC236}">
                <a16:creationId xmlns:a16="http://schemas.microsoft.com/office/drawing/2014/main" id="{A1894D91-B1B6-9E51-19A3-FC9364224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207" y="2005121"/>
            <a:ext cx="7961586" cy="345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0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20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9A161-45D9-5641-B40F-4927CBDB4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2B587B8-0D04-88B0-CC9D-3FC1902AAD80}"/>
              </a:ext>
            </a:extLst>
          </p:cNvPr>
          <p:cNvSpPr/>
          <p:nvPr/>
        </p:nvSpPr>
        <p:spPr>
          <a:xfrm>
            <a:off x="712269" y="2490953"/>
            <a:ext cx="7483851" cy="215987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9F62DB-3006-1C67-AF07-F91E84F43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répondre à la question comme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Répétons ensemble.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06EA9C6-87FC-E1B6-3E56-885BBD4814D0}"/>
              </a:ext>
            </a:extLst>
          </p:cNvPr>
          <p:cNvSpPr txBox="1"/>
          <p:nvPr/>
        </p:nvSpPr>
        <p:spPr>
          <a:xfrm>
            <a:off x="851835" y="2776898"/>
            <a:ext cx="855516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T’</a:t>
            </a:r>
            <a:r>
              <a:rPr lang="fr-FR" sz="2800" b="1" dirty="0" err="1">
                <a:solidFill>
                  <a:srgbClr val="00ACA4"/>
                </a:solidFill>
                <a:latin typeface="Dosis SemiBold" pitchFamily="2" charset="0"/>
              </a:rPr>
              <a:t>choupi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est plus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drôle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petit ours brun.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football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 moins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violent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la boxe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E03E27-273D-E7CD-DC8E-777CD15C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F6D96-03C8-63C0-22AB-09A87E081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23DA1A-0622-002B-85FD-1B78D725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Voici d’autres exemples :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5B0C0CC-EE18-BD71-80DB-827577E0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36491D-2438-BBC2-D86E-47AAE1F6EED7}"/>
              </a:ext>
            </a:extLst>
          </p:cNvPr>
          <p:cNvSpPr/>
          <p:nvPr/>
        </p:nvSpPr>
        <p:spPr>
          <a:xfrm>
            <a:off x="712269" y="2490953"/>
            <a:ext cx="7483851" cy="2159875"/>
          </a:xfrm>
          <a:prstGeom prst="roundRect">
            <a:avLst>
              <a:gd name="adj" fmla="val 830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1D0824-93CD-9C32-D04D-593F4218010F}"/>
              </a:ext>
            </a:extLst>
          </p:cNvPr>
          <p:cNvSpPr txBox="1"/>
          <p:nvPr/>
        </p:nvSpPr>
        <p:spPr>
          <a:xfrm>
            <a:off x="851835" y="2776898"/>
            <a:ext cx="8555163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Cache-cache 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est plus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amusant</a:t>
            </a:r>
            <a:r>
              <a:rPr lang="fr-FR" sz="2800" b="1" dirty="0">
                <a:solidFill>
                  <a:srgbClr val="424D7B"/>
                </a:solidFill>
                <a:latin typeface="Dosis SemiBold" pitchFamily="2" charset="0"/>
              </a:rPr>
              <a:t>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la marelle.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couscous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 moins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délicieux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que </a:t>
            </a:r>
            <a:r>
              <a:rPr lang="fr-FR" sz="2800" b="1" dirty="0">
                <a:solidFill>
                  <a:srgbClr val="00ACA4"/>
                </a:solidFill>
                <a:latin typeface="Dosis SemiBold" pitchFamily="2" charset="0"/>
              </a:rPr>
              <a:t>le tagine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868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50441-2469-C19D-484E-E7DCFAEBC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8">
            <a:extLst>
              <a:ext uri="{FF2B5EF4-FFF2-40B4-BE49-F238E27FC236}">
                <a16:creationId xmlns:a16="http://schemas.microsoft.com/office/drawing/2014/main" id="{54C67181-F9BA-A8E4-4CC3-CB5D28620A84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0ACA0A-CD41-2D36-609C-6962C08587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D183915-753F-D8C0-90E8-6808652C7307}"/>
              </a:ext>
            </a:extLst>
          </p:cNvPr>
          <p:cNvSpPr/>
          <p:nvPr/>
        </p:nvSpPr>
        <p:spPr>
          <a:xfrm>
            <a:off x="394528" y="3414215"/>
            <a:ext cx="2472855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4750CBD-B720-E9FF-644C-38BBC9B9534C}"/>
              </a:ext>
            </a:extLst>
          </p:cNvPr>
          <p:cNvSpPr/>
          <p:nvPr/>
        </p:nvSpPr>
        <p:spPr>
          <a:xfrm>
            <a:off x="6189139" y="3429000"/>
            <a:ext cx="2429775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8C9826-CCDF-6BD8-096B-992A5C7065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0365" y="2944325"/>
            <a:ext cx="4515583" cy="3010389"/>
          </a:xfrm>
          <a:prstGeom prst="rect">
            <a:avLst/>
          </a:prstGeom>
        </p:spPr>
      </p:pic>
      <p:sp>
        <p:nvSpPr>
          <p:cNvPr id="10" name="AutoShape 6" descr="Image générée">
            <a:extLst>
              <a:ext uri="{FF2B5EF4-FFF2-40B4-BE49-F238E27FC236}">
                <a16:creationId xmlns:a16="http://schemas.microsoft.com/office/drawing/2014/main" id="{4F0D21DD-1FFA-4C47-8E22-E001E8E869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92D8D7-B428-57BE-6E0D-0337C4647267}"/>
              </a:ext>
            </a:extLst>
          </p:cNvPr>
          <p:cNvSpPr txBox="1"/>
          <p:nvPr/>
        </p:nvSpPr>
        <p:spPr>
          <a:xfrm>
            <a:off x="495159" y="3505136"/>
            <a:ext cx="2256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la différence entre _____ et ________ 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BD75F82-CFFB-0118-15CF-BD56EB8F1676}"/>
              </a:ext>
            </a:extLst>
          </p:cNvPr>
          <p:cNvSpPr txBox="1"/>
          <p:nvPr/>
        </p:nvSpPr>
        <p:spPr>
          <a:xfrm>
            <a:off x="6276619" y="3590760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 ___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____  est plus ______ que __________ 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9F88B06-E44F-D16E-999A-ED71B85F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D72BEB8-F336-D542-DCC2-2A42AA9AB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25" name="Image 24" descr="Une image contenant illustration&#10;&#10;Le contenu généré par l’IA peut être incorrect.">
            <a:extLst>
              <a:ext uri="{FF2B5EF4-FFF2-40B4-BE49-F238E27FC236}">
                <a16:creationId xmlns:a16="http://schemas.microsoft.com/office/drawing/2014/main" id="{A3FF8773-E093-49B7-B357-CEA6E3B77F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0" y="4611720"/>
            <a:ext cx="795362" cy="977955"/>
          </a:xfrm>
          <a:prstGeom prst="rect">
            <a:avLst/>
          </a:prstGeom>
        </p:spPr>
      </p:pic>
      <p:pic>
        <p:nvPicPr>
          <p:cNvPr id="27" name="Image 26" descr="Une image contenant Restauration rapide, nourritu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CA3D4CE9-0727-F267-D1C1-5191F8CE0E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85" y="4611720"/>
            <a:ext cx="723927" cy="890121"/>
          </a:xfrm>
          <a:prstGeom prst="rect">
            <a:avLst/>
          </a:prstGeom>
        </p:spPr>
      </p:pic>
      <p:pic>
        <p:nvPicPr>
          <p:cNvPr id="33" name="Image 32" descr="Une image contenant dessin, croquis, Visage humain, illustration&#10;&#10;Le contenu généré par l’IA peut être incorrect.">
            <a:extLst>
              <a:ext uri="{FF2B5EF4-FFF2-40B4-BE49-F238E27FC236}">
                <a16:creationId xmlns:a16="http://schemas.microsoft.com/office/drawing/2014/main" id="{58F720CD-7DDD-64B4-028D-11B685116BF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157" y="4410142"/>
            <a:ext cx="987647" cy="117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9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40C85-7B43-2493-57AA-83615043D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ACB551-5FD9-87D1-9B5B-E940E8378F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208" y="3015604"/>
            <a:ext cx="4515584" cy="3010389"/>
          </a:xfrm>
          <a:prstGeom prst="rect">
            <a:avLst/>
          </a:prstGeom>
        </p:spPr>
      </p:pic>
      <p:sp>
        <p:nvSpPr>
          <p:cNvPr id="20" name="Titre 8">
            <a:extLst>
              <a:ext uri="{FF2B5EF4-FFF2-40B4-BE49-F238E27FC236}">
                <a16:creationId xmlns:a16="http://schemas.microsoft.com/office/drawing/2014/main" id="{BE41EDAC-67E4-7489-1A6A-245B2E1293BF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69E581D-85CB-07D6-2D6D-AB2AFC2AE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5D7C0F9-68B5-5271-4D9C-703DA320BCAF}"/>
              </a:ext>
            </a:extLst>
          </p:cNvPr>
          <p:cNvSpPr/>
          <p:nvPr/>
        </p:nvSpPr>
        <p:spPr>
          <a:xfrm>
            <a:off x="394528" y="3414215"/>
            <a:ext cx="2472855" cy="252571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DD7BC9B-CC5F-1143-ACB9-D48876B8B3CD}"/>
              </a:ext>
            </a:extLst>
          </p:cNvPr>
          <p:cNvSpPr/>
          <p:nvPr/>
        </p:nvSpPr>
        <p:spPr>
          <a:xfrm>
            <a:off x="6189139" y="3429000"/>
            <a:ext cx="2429775" cy="2525714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6" descr="Image générée">
            <a:extLst>
              <a:ext uri="{FF2B5EF4-FFF2-40B4-BE49-F238E27FC236}">
                <a16:creationId xmlns:a16="http://schemas.microsoft.com/office/drawing/2014/main" id="{8E4AE64E-0273-7510-A9FC-A547E185D3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44338" y="32859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546837-A882-B1C6-A2EF-397475099E8A}"/>
              </a:ext>
            </a:extLst>
          </p:cNvPr>
          <p:cNvSpPr txBox="1"/>
          <p:nvPr/>
        </p:nvSpPr>
        <p:spPr>
          <a:xfrm>
            <a:off x="495159" y="3505136"/>
            <a:ext cx="2256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la différence entre _____ et ________ 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B1B177-A94D-65AD-A47D-AED9D27B57A4}"/>
              </a:ext>
            </a:extLst>
          </p:cNvPr>
          <p:cNvSpPr txBox="1"/>
          <p:nvPr/>
        </p:nvSpPr>
        <p:spPr>
          <a:xfrm>
            <a:off x="6276619" y="3590760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 ___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____  est 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moins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 ______ que __________ 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30100D4-1EF1-7847-8FB3-935E8911C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E01ABE-64DB-9723-F765-5EF4836E9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pic>
        <p:nvPicPr>
          <p:cNvPr id="5" name="Image 4" descr="Une image contenant dessin, dessin humoristique, Dessin d’enfant, illustration&#10;&#10;Le contenu généré par l’IA peut être incorrect.">
            <a:extLst>
              <a:ext uri="{FF2B5EF4-FFF2-40B4-BE49-F238E27FC236}">
                <a16:creationId xmlns:a16="http://schemas.microsoft.com/office/drawing/2014/main" id="{7742C6FC-CFE9-8F5E-01C0-258908F4CF3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6" y="4691857"/>
            <a:ext cx="895566" cy="10156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620F5FE-5A07-B6E6-FF3A-D9DF37A4A1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6079" y="4691856"/>
            <a:ext cx="1015664" cy="1015664"/>
          </a:xfrm>
          <a:prstGeom prst="rect">
            <a:avLst/>
          </a:prstGeom>
        </p:spPr>
      </p:pic>
      <p:pic>
        <p:nvPicPr>
          <p:cNvPr id="16" name="Image 15" descr="Une image contenant garçon, habits, personne, illustration&#10;&#10;Le contenu généré par l’IA peut être incorrect.">
            <a:extLst>
              <a:ext uri="{FF2B5EF4-FFF2-40B4-BE49-F238E27FC236}">
                <a16:creationId xmlns:a16="http://schemas.microsoft.com/office/drawing/2014/main" id="{E97446FE-F4C5-F085-B8D7-89C637392E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" t="25170" r="7122" b="16378"/>
          <a:stretch>
            <a:fillRect/>
          </a:stretch>
        </p:blipFill>
        <p:spPr>
          <a:xfrm>
            <a:off x="6465575" y="4326135"/>
            <a:ext cx="1984691" cy="150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2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5F329-1EB0-48BF-13AF-41452451E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D6899BB-06F1-3568-5783-F46E6AE0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70431F3-F0F9-9A46-4AE6-FF8105CD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4F8393-1D5C-4AFE-59EB-D4E0DFCA69F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721320" y="2895660"/>
            <a:ext cx="3965141" cy="278926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17E1EA91-1265-E9F2-556C-BBA9298503CA}"/>
              </a:ext>
            </a:extLst>
          </p:cNvPr>
          <p:cNvGrpSpPr/>
          <p:nvPr/>
        </p:nvGrpSpPr>
        <p:grpSpPr>
          <a:xfrm>
            <a:off x="5890897" y="1959652"/>
            <a:ext cx="1219370" cy="1145917"/>
            <a:chOff x="6427490" y="1907261"/>
            <a:chExt cx="1219370" cy="108600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CC3C78A-824E-9D27-38EF-AB6A496AC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7490" y="1907261"/>
              <a:ext cx="1219370" cy="108600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08EEB857-9118-CA1C-3F95-93B901EE7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04086" y="1964419"/>
              <a:ext cx="1066949" cy="971686"/>
            </a:xfrm>
            <a:prstGeom prst="rect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769465AD-825E-C916-35CE-91F47DCED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725" y="1942866"/>
            <a:ext cx="1218404" cy="116363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B6178A0-7771-E48B-DAF5-3518CDE39EB5}"/>
              </a:ext>
            </a:extLst>
          </p:cNvPr>
          <p:cNvSpPr txBox="1"/>
          <p:nvPr/>
        </p:nvSpPr>
        <p:spPr>
          <a:xfrm>
            <a:off x="495159" y="3505136"/>
            <a:ext cx="22568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la différence entre _____ et ________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1BC80A-3EB7-F84A-B022-2696138F7D65}"/>
              </a:ext>
            </a:extLst>
          </p:cNvPr>
          <p:cNvSpPr txBox="1"/>
          <p:nvPr/>
        </p:nvSpPr>
        <p:spPr>
          <a:xfrm>
            <a:off x="6276619" y="3590760"/>
            <a:ext cx="223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 ___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____  est </a:t>
            </a:r>
            <a:r>
              <a:rPr lang="fr-FR" sz="2000" b="1" dirty="0">
                <a:solidFill>
                  <a:srgbClr val="8D6F91"/>
                </a:solidFill>
                <a:latin typeface="Dosis SemiBold" pitchFamily="2" charset="0"/>
              </a:rPr>
              <a:t>______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 SemiBold" pitchFamily="2" charset="0"/>
              </a:rPr>
              <a:t>que __________ .</a:t>
            </a:r>
          </a:p>
        </p:txBody>
      </p:sp>
    </p:spTree>
    <p:extLst>
      <p:ext uri="{BB962C8B-B14F-4D97-AF65-F5344CB8AC3E}">
        <p14:creationId xmlns:p14="http://schemas.microsoft.com/office/powerpoint/2010/main" val="36683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6FE9ABB-7728-646E-E741-9F22F372B9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529348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«  Comparer  et exprimer une différence ».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Lire et comprendre des phrases.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09" y="3641803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Ecrit : Point de langue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La comparaison.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04A85DC-2E59-10CE-4A21-CF9AE0A7B965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5B9888-EDF2-122B-1537-9F1ABC940E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8F25F4-3A50-C41F-C983-7A3AF2AA1648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868A9855-35C7-CF7F-19B4-29E25BF20CB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472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comparer deux choses. Soyez attentifs.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010BD7-CE67-5974-A804-AC620EB7E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5FACB8-A578-1539-7126-7E8298DDCAE5}"/>
              </a:ext>
            </a:extLst>
          </p:cNvPr>
          <p:cNvSpPr txBox="1"/>
          <p:nvPr/>
        </p:nvSpPr>
        <p:spPr>
          <a:xfrm>
            <a:off x="1692000" y="3180575"/>
            <a:ext cx="5489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fr-FR" sz="5400" b="1" kern="0" dirty="0">
                <a:solidFill>
                  <a:srgbClr val="00ACA4"/>
                </a:solidFill>
                <a:latin typeface="Dosis" pitchFamily="2" charset="0"/>
              </a:rPr>
              <a:t>La comparaison</a:t>
            </a:r>
            <a:endParaRPr kumimoji="0" lang="fr-FR" sz="5400" b="0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3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875C65-B5F4-3ACE-F1DF-9EB96BDCB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la comparaison ">
            <a:hlinkClick r:id="" action="ppaction://media"/>
            <a:extLst>
              <a:ext uri="{FF2B5EF4-FFF2-40B4-BE49-F238E27FC236}">
                <a16:creationId xmlns:a16="http://schemas.microsoft.com/office/drawing/2014/main" id="{3B0D4E05-73EB-1EC8-56F0-4E1AE8D93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31" y="2022075"/>
            <a:ext cx="8028338" cy="451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88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DCF86-9605-510F-0462-AD08DC0E3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33DED7-193D-55F4-62FA-56DC834E7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Lisons ensemble ces phrases . Qui veut lire?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3E918ED-24CD-DEE1-E7D4-40294ABE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B839CB3F-8EBF-1958-CB1F-8F3011657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00" y="2138182"/>
            <a:ext cx="7223400" cy="365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1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7B27A-4E1A-5E34-31E9-BCF72723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AE0E148-017F-8222-4C34-66240DDB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2192CC-3CB1-F001-407A-C94A2D7E277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37C6C4E-4C4D-8B07-6E61-0A027115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9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30C33-A2EF-859E-1CF0-8B70F6A34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Écrivez sur vos ardoise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 l’expression de comparaison qui convient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90E131-CE00-2EEF-0177-74E5550C1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286778-9BC2-0B82-DA85-458294978E9E}"/>
              </a:ext>
            </a:extLst>
          </p:cNvPr>
          <p:cNvSpPr/>
          <p:nvPr/>
        </p:nvSpPr>
        <p:spPr>
          <a:xfrm>
            <a:off x="3665201" y="2211360"/>
            <a:ext cx="230008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oins que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577CEAB-CEEA-1933-BB9C-6478EAFDE1F1}"/>
              </a:ext>
            </a:extLst>
          </p:cNvPr>
          <p:cNvSpPr/>
          <p:nvPr/>
        </p:nvSpPr>
        <p:spPr>
          <a:xfrm>
            <a:off x="6231914" y="2211360"/>
            <a:ext cx="230008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aussi que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8DB21D4-3341-C42A-1EBA-D1A223507026}"/>
              </a:ext>
            </a:extLst>
          </p:cNvPr>
          <p:cNvSpPr/>
          <p:nvPr/>
        </p:nvSpPr>
        <p:spPr>
          <a:xfrm>
            <a:off x="1098488" y="2211360"/>
            <a:ext cx="230008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p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lus que</a:t>
            </a: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EF2641DC-F9CE-D03F-1501-E5AD5C0B5333}"/>
              </a:ext>
            </a:extLst>
          </p:cNvPr>
          <p:cNvSpPr txBox="1"/>
          <p:nvPr/>
        </p:nvSpPr>
        <p:spPr>
          <a:xfrm>
            <a:off x="1098488" y="3369084"/>
            <a:ext cx="69549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Salma est petite. Rime est petite.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(+)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Salma est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_________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petite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Rime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.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6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BA1FD-3C94-9FBB-5F69-B5A03A37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8347D2-EC60-ED34-E53F-59D966FB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EEEA017-C904-F691-485B-9921BF4F3A4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E05C2B-B837-7B2D-4CFC-462B4981C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CAF08-DE6A-F68E-8874-4797244F7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06" y="756000"/>
            <a:ext cx="707362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11B708F-8F92-CA8E-0F54-D794BF6FF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3" name="ZoneTexte 6">
            <a:extLst>
              <a:ext uri="{FF2B5EF4-FFF2-40B4-BE49-F238E27FC236}">
                <a16:creationId xmlns:a16="http://schemas.microsoft.com/office/drawing/2014/main" id="{737F1134-672A-7B60-C873-EC15B39B3FE6}"/>
              </a:ext>
            </a:extLst>
          </p:cNvPr>
          <p:cNvSpPr txBox="1"/>
          <p:nvPr/>
        </p:nvSpPr>
        <p:spPr>
          <a:xfrm>
            <a:off x="1094509" y="2690336"/>
            <a:ext cx="695498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Salma est petite. Rime est petite.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(+)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Salma est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plus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petite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que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Rime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.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8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204760" y="2465726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764E6-3CF7-6E66-412C-CFD9ADFF0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B7E88A-F402-BE1D-2010-73CAE03D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Écrivez sur vos ardoise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 l’expression de comparaison qui convient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Dosis Medium" pitchFamily="2" charset="0"/>
              </a:rPr>
              <a:t>. </a:t>
            </a:r>
            <a:endParaRPr lang="fr-MA" sz="1400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DDA3FB-E8F4-DC78-2790-44FBB10F4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2471398-A611-4DE1-EE58-078503ED0B3D}"/>
              </a:ext>
            </a:extLst>
          </p:cNvPr>
          <p:cNvSpPr/>
          <p:nvPr/>
        </p:nvSpPr>
        <p:spPr>
          <a:xfrm>
            <a:off x="3665201" y="2211360"/>
            <a:ext cx="230008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m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oins que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2E59EA-C6D7-F8E4-B3ED-5B45E58B2D77}"/>
              </a:ext>
            </a:extLst>
          </p:cNvPr>
          <p:cNvSpPr/>
          <p:nvPr/>
        </p:nvSpPr>
        <p:spPr>
          <a:xfrm>
            <a:off x="6231914" y="2211360"/>
            <a:ext cx="230008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aussi que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916C9EA-0E5B-D791-D549-5A8F7B47693F}"/>
              </a:ext>
            </a:extLst>
          </p:cNvPr>
          <p:cNvSpPr/>
          <p:nvPr/>
        </p:nvSpPr>
        <p:spPr>
          <a:xfrm>
            <a:off x="1098488" y="2211360"/>
            <a:ext cx="2300086" cy="68242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kern="0" dirty="0">
                <a:solidFill>
                  <a:srgbClr val="424D7B"/>
                </a:solidFill>
                <a:latin typeface="Dosis SemiBold" pitchFamily="2" charset="0"/>
              </a:rPr>
              <a:t>p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lus que</a:t>
            </a: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7F5B4EA5-399B-94FB-4720-50C2B36238F7}"/>
              </a:ext>
            </a:extLst>
          </p:cNvPr>
          <p:cNvSpPr txBox="1"/>
          <p:nvPr/>
        </p:nvSpPr>
        <p:spPr>
          <a:xfrm>
            <a:off x="1098488" y="3369084"/>
            <a:ext cx="95432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Jamal est gentil. Mouloud est gentil.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(=)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Jamal est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_________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 gentil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_____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mouloud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.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8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D4E27-696A-3E21-52BA-FA9F36865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A270F6-C456-4241-6133-736E8A46A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</a:t>
            </a:r>
          </a:p>
        </p:txBody>
      </p:sp>
      <p:pic>
        <p:nvPicPr>
          <p:cNvPr id="7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ADF8DD5-4014-1049-895C-C9AD5369144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AD3EF1-EEF6-4794-01A0-1F396ED22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2D1C6-0E08-5A6A-EC20-B8A4CAE08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EAC6C3-886F-704C-FCC7-B7B0F0CD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406" y="756000"/>
            <a:ext cx="707362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7C106A-B798-5270-DACA-36CC47D71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190920" y="756000"/>
            <a:ext cx="1087654" cy="980062"/>
          </a:xfrm>
          <a:prstGeom prst="ellipse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85E0FB45-7234-B0EB-B660-225F7484474E}"/>
              </a:ext>
            </a:extLst>
          </p:cNvPr>
          <p:cNvSpPr txBox="1"/>
          <p:nvPr/>
        </p:nvSpPr>
        <p:spPr>
          <a:xfrm>
            <a:off x="1278574" y="2690336"/>
            <a:ext cx="95432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Jamal est gentil. Mouloud est gentil.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(=)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Jamal est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aussi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gentil </a:t>
            </a:r>
            <a:r>
              <a:rPr lang="fr-FR" sz="3200" dirty="0">
                <a:solidFill>
                  <a:srgbClr val="00ACA4"/>
                </a:solidFill>
                <a:latin typeface="Dosis SemiBold" pitchFamily="2" charset="0"/>
                <a:cs typeface="Arial" panose="020B0604020202020204" pitchFamily="34" charset="0"/>
              </a:rPr>
              <a:t>que</a:t>
            </a:r>
            <a:r>
              <a:rPr lang="fr-FR" sz="3200" dirty="0">
                <a:solidFill>
                  <a:srgbClr val="424D7B"/>
                </a:solidFill>
                <a:latin typeface="Dosis SemiBold" pitchFamily="2" charset="0"/>
                <a:cs typeface="Arial" panose="020B0604020202020204" pitchFamily="34" charset="0"/>
              </a:rPr>
              <a:t> mouloud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Arial" panose="020B0604020202020204" pitchFamily="34" charset="0"/>
              </a:rPr>
              <a:t>.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98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DC470C-796B-D644-804C-3ADE4D7C8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165" y="1531716"/>
            <a:ext cx="3549807" cy="485098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2E01AB-E4E4-4C54-7FDD-B1FCB5FF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Prenez vos livrets à la page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43.</a:t>
            </a:r>
            <a:endParaRPr lang="fr-MA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BAD19CE-1633-D5AD-41C6-1E95FCB27BFF}"/>
              </a:ext>
            </a:extLst>
          </p:cNvPr>
          <p:cNvSpPr/>
          <p:nvPr/>
        </p:nvSpPr>
        <p:spPr>
          <a:xfrm>
            <a:off x="3092780" y="3760077"/>
            <a:ext cx="3229192" cy="139524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B91EC2-0C2B-E0B4-5480-D0B5EC980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8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42B9E6-DD78-9978-3D3D-341DC43E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Vous allez faire l’activité 2.  Je vais expliquer la consigne et passer entre les rangs pour vous aider. </a:t>
            </a:r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BB37AD-F941-6DC4-D8FD-121D96420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049" y="2478098"/>
            <a:ext cx="2546339" cy="25463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CB14B1-C781-2B4D-D9C0-D5215E8BE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121CAA1-0722-D7B6-57EB-C462A4B6C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57" y="2821259"/>
            <a:ext cx="5230768" cy="25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5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11D4FD70-5E82-8C62-DE59-97DFC4CC8F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1692000" y="1710362"/>
            <a:ext cx="4510717" cy="43916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E040A85-4C26-1841-318B-13AD9205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044146A-D6ED-3D1F-CCC8-4B0CB1678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122F69E-6A44-4E27-BE69-8411A17D7D32}"/>
              </a:ext>
            </a:extLst>
          </p:cNvPr>
          <p:cNvSpPr txBox="1"/>
          <p:nvPr/>
        </p:nvSpPr>
        <p:spPr>
          <a:xfrm flipH="1">
            <a:off x="2611351" y="3892076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Dosis SemiBold" pitchFamily="2" charset="0"/>
              </a:rPr>
              <a:t>Zou le zèbre est moins ennuyeux que Petit ours brun. .</a:t>
            </a:r>
            <a:endParaRPr lang="fr-MA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5403A5-3E1A-F9E5-BEB2-0FEA1716741D}"/>
              </a:ext>
            </a:extLst>
          </p:cNvPr>
          <p:cNvSpPr txBox="1"/>
          <p:nvPr/>
        </p:nvSpPr>
        <p:spPr>
          <a:xfrm flipH="1">
            <a:off x="2532521" y="4686244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Dosis SemiBold" pitchFamily="2" charset="0"/>
              </a:rPr>
              <a:t>Simo est aussi calme que Zou le zèbre.</a:t>
            </a:r>
            <a:endParaRPr lang="fr-MA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1E8ED5-8A37-BC3E-A6DD-6600A44840DF}"/>
              </a:ext>
            </a:extLst>
          </p:cNvPr>
          <p:cNvSpPr txBox="1"/>
          <p:nvPr/>
        </p:nvSpPr>
        <p:spPr>
          <a:xfrm flipH="1">
            <a:off x="2532521" y="5480412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C00000"/>
                </a:solidFill>
                <a:latin typeface="Dosis SemiBold" pitchFamily="2" charset="0"/>
              </a:rPr>
              <a:t>Les fruits sont plus bons que le chocolat.</a:t>
            </a:r>
            <a:endParaRPr lang="fr-MA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1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7A309F-A000-939A-33FC-FFD814EE83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5627"/>
            <a:ext cx="6246795" cy="1349939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La comparaison.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5493987" cy="756000"/>
          </a:xfrm>
        </p:spPr>
        <p:txBody>
          <a:bodyPr/>
          <a:lstStyle/>
          <a:p>
            <a:r>
              <a:rPr lang="fr-FR" sz="1400" dirty="0"/>
              <a:t>Acte de parole 2 : «  Comparer  et exprimer une différence ». 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Lecture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Lire et comprendre des phrases.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36CF52F-EB33-43E1-19BB-ADA739EBB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38594CE-44F2-699F-6AE0-18537077598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E0DF1C-A1B1-D9F0-E8C1-4ED8FB8ED91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076CB0-E27A-049D-2DB8-EAF76CC8F82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AC7FC735-65FA-350D-C021-4B33353F09E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0E928-3932-AE50-AE0E-2C26D25A3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E2229244-AADC-2904-2668-206C7FA2C0F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5031096-9F6B-3CF7-10FA-A4D2DD25142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C58DB4-97C0-D574-ECF9-381624D25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D74DFB2-3D7C-FDF0-438A-6892773530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5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99D43-3449-7748-F872-1C33F407D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EBAF27E3-974C-8D28-7BB0-112295C0845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783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36944B2-410B-6B1E-BDFB-736489DA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55AC68-3F9F-0B19-533E-7C639E2FFCFD}"/>
              </a:ext>
            </a:extLst>
          </p:cNvPr>
          <p:cNvSpPr txBox="1"/>
          <p:nvPr/>
        </p:nvSpPr>
        <p:spPr>
          <a:xfrm>
            <a:off x="1471218" y="2100997"/>
            <a:ext cx="620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le dessin animé préféré de Sara?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intérieur, dessin humoristique, Équipe de télévision, personne&#10;&#10;Le contenu généré par l’IA peut être incorrect.">
            <a:extLst>
              <a:ext uri="{FF2B5EF4-FFF2-40B4-BE49-F238E27FC236}">
                <a16:creationId xmlns:a16="http://schemas.microsoft.com/office/drawing/2014/main" id="{121FBE8E-D9FE-8FED-BEB4-D0EFCD17D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373" y="2969352"/>
            <a:ext cx="4243254" cy="28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2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FD06F79-2E45-DF44-0550-12F23D1F8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D5E4C2-3864-D7FE-4C4A-81FFF0946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8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9FA2CBE-D8F2-8785-6C99-919CC529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8" y="2605617"/>
            <a:ext cx="1566861" cy="22719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2428DA-2CE7-D12D-3DB2-77A23F558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2598687"/>
            <a:ext cx="1662546" cy="22719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78E86-847C-7D7C-58B2-4951D4177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2605616"/>
            <a:ext cx="1662546" cy="227195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2BBA94-0593-57A2-2AC7-D3BC9DBD6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598686"/>
            <a:ext cx="1662546" cy="22788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8AC77D-F33D-8EAA-1E18-156F9CBBD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7" y="2591757"/>
            <a:ext cx="1662546" cy="22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6DD71-56C0-AC4B-6CBF-734CB4AC1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04F7F6D-6A62-D38F-B46A-BFA1AFE1977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EE4E644-AEB0-A19B-634B-CCDA2C608CE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C00BADAC-7994-8D8D-7328-F784FDD0A4B3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707838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36C98A5-56E6-17CD-65C9-186A8D640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7EF279-DF71-5A6D-C019-1D4C3DA5C49C}"/>
              </a:ext>
            </a:extLst>
          </p:cNvPr>
          <p:cNvSpPr txBox="1"/>
          <p:nvPr/>
        </p:nvSpPr>
        <p:spPr>
          <a:xfrm>
            <a:off x="493479" y="3161124"/>
            <a:ext cx="5686604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Sara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Mourad est Simon.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Jalil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Sara est T’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choupi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55AC68-3F9F-0B19-533E-7C639E2FFCFD}"/>
              </a:ext>
            </a:extLst>
          </p:cNvPr>
          <p:cNvSpPr txBox="1"/>
          <p:nvPr/>
        </p:nvSpPr>
        <p:spPr>
          <a:xfrm>
            <a:off x="1471218" y="2100997"/>
            <a:ext cx="620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le dessin animé préféré de Sara?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6" name="Image 5" descr="Une image contenant intérieur, dessin humoristique, Équipe de télévision, personne&#10;&#10;Le contenu généré par l’IA peut être incorrect.">
            <a:extLst>
              <a:ext uri="{FF2B5EF4-FFF2-40B4-BE49-F238E27FC236}">
                <a16:creationId xmlns:a16="http://schemas.microsoft.com/office/drawing/2014/main" id="{121FBE8E-D9FE-8FED-BEB4-D0EFCD17D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538" y="3161124"/>
            <a:ext cx="2845637" cy="18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4EDB1-7C1E-2194-960B-30822E8E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76D86B7-9A10-2C58-5ACA-9DF11FD8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</a:t>
            </a:r>
          </a:p>
        </p:txBody>
      </p:sp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D486685-6FEA-B6A9-D078-C458A8B25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4BBCC7-03D0-A2DC-F7A6-25C6C3DC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7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4E908-62B1-F385-58AA-3763CD719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AD29BA7-AFAD-A03B-0084-636E84A1BE7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B377AA5-9DFE-E56F-84BA-C9F93F3C73D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79D0B6C4-4969-4CF0-A09B-5EC3EDD6546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est réponse est : « 4, Le dessin animé préféré de Sara est T’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choupi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.»  Qui veut lire et expliquer la réponse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D98D18-A8D1-8214-ECB5-7B8AED642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5A43FED-59E4-B149-9C6F-CAA34086AC5A}"/>
              </a:ext>
            </a:extLst>
          </p:cNvPr>
          <p:cNvSpPr txBox="1"/>
          <p:nvPr/>
        </p:nvSpPr>
        <p:spPr>
          <a:xfrm>
            <a:off x="414649" y="3161124"/>
            <a:ext cx="5686604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Sara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Mourad est Simon.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Jalil est Pokémon.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 dessin animé préféré de Sara est T’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choupi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23D46F-A191-3B97-ECC7-E938D5538DB3}"/>
              </a:ext>
            </a:extLst>
          </p:cNvPr>
          <p:cNvSpPr txBox="1"/>
          <p:nvPr/>
        </p:nvSpPr>
        <p:spPr>
          <a:xfrm>
            <a:off x="1471218" y="2100997"/>
            <a:ext cx="620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Quel est le dessin animé préféré de Sara?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8" name="Image 7" descr="Une image contenant intérieur, dessin humoristique, Équipe de télévision, personne&#10;&#10;Le contenu généré par l’IA peut être incorrect.">
            <a:extLst>
              <a:ext uri="{FF2B5EF4-FFF2-40B4-BE49-F238E27FC236}">
                <a16:creationId xmlns:a16="http://schemas.microsoft.com/office/drawing/2014/main" id="{DE0FE8D2-7A76-E550-5250-4B020E0ED4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6538" y="3161124"/>
            <a:ext cx="2845637" cy="188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3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41.   Avec votre voisin, vous allez lire et répondre aux questions de l’activité 4. Je vais circuler entre les rangs pour vous aider.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D15E81-0124-AD59-80AE-B06E7849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77EBF02-E923-BA84-F8F7-36E907F9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4953717" y="2858703"/>
            <a:ext cx="3241578" cy="24858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AC96C6-B18E-639C-95D9-16F412B6F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23" y="1975273"/>
            <a:ext cx="3112040" cy="425275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097BF12-D02B-AAC8-C0A7-51CF14D1730A}"/>
              </a:ext>
            </a:extLst>
          </p:cNvPr>
          <p:cNvSpPr/>
          <p:nvPr/>
        </p:nvSpPr>
        <p:spPr>
          <a:xfrm>
            <a:off x="1044323" y="5249883"/>
            <a:ext cx="3207658" cy="852117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05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27771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allez lire et recopier le dialogue de la page 41. Vous allez aussi faire l’activité 2 de la page 43.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1F45E8-5B08-8C45-17AA-C8D9E1DFC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461ABB-E650-4417-3B89-6CD71AF28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44" y="1975273"/>
            <a:ext cx="3112040" cy="425275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A972217-0366-2D6D-9431-2BF44B5FBF4C}"/>
              </a:ext>
            </a:extLst>
          </p:cNvPr>
          <p:cNvSpPr/>
          <p:nvPr/>
        </p:nvSpPr>
        <p:spPr>
          <a:xfrm>
            <a:off x="1265043" y="3925580"/>
            <a:ext cx="2250672" cy="74101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91728C3-8656-A8C5-B2DB-03E84818C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21" y="1975273"/>
            <a:ext cx="3112040" cy="425275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605F141-BCA0-9234-2F96-80E0749E52FD}"/>
              </a:ext>
            </a:extLst>
          </p:cNvPr>
          <p:cNvSpPr/>
          <p:nvPr/>
        </p:nvSpPr>
        <p:spPr>
          <a:xfrm>
            <a:off x="5129101" y="3925580"/>
            <a:ext cx="2468732" cy="122318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7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2A9DC-EC3A-39AA-AA67-639C1E94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708A4-5313-7180-184A-8E71A4FAA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A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64B6E0C-6C61-1720-A09C-8BC90E561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19880917-F9B2-8DAB-D662-73251E8A3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412BB488-D1F2-7463-D98C-1DE9B4032C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E0B766E-E3E7-6E47-3D6F-7F89F2CE8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00" y="4964787"/>
            <a:ext cx="3834716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49628" y="5476903"/>
            <a:ext cx="383142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949628" y="496478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32DA200-1793-841C-32DF-0F14F6D96F9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BB678D-9B8C-20AC-BAE7-5E2FF9B380F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451F25-2230-DD24-F5BF-13C4F32C3F3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ED045E1C-CCE0-88F4-205C-253CDB30690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8BB3682-5100-42DF-EF13-D65CD745D2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088283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La comparaison.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Lire et comprendre des phrases.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«  Comparer  et exprimer une différence ».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3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0CB1F8C-322C-73F1-1E7D-E48E6F847FE4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A72197-02B3-38EA-B4B6-7F6C71BC75D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7E04A-10BA-79A4-9731-0AA6E2C0F64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B30D522-34C5-FDD6-287A-6F9AF01E3BE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85F3087-3FAE-2B78-82DE-4036B15788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99379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427B6A50-1D03-38E6-8DC8-9F7E4C14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6" name="Nada-Wave">
            <a:hlinkClick r:id="" action="ppaction://media"/>
            <a:extLst>
              <a:ext uri="{FF2B5EF4-FFF2-40B4-BE49-F238E27FC236}">
                <a16:creationId xmlns:a16="http://schemas.microsoft.com/office/drawing/2014/main" id="{A35963A7-1F7D-B1A3-B504-7D6BB3C06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EBF2F085-6C51-DCAB-5271-F42BD421D1E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E5DC14A-DE79-E750-5B99-51C94389B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9265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F7903-714F-586E-9779-B12E3575A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116C979-1242-D6BD-C1D7-DE225143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75000"/>
                    <a:lumOff val="25000"/>
                  </a:schemeClr>
                </a:solidFill>
                <a:latin typeface="Dosis" pitchFamily="2" charset="0"/>
              </a:rPr>
              <a:t>Avant de commencer, nous allons revoir la scène avec les mots du vocabulaire.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7E2ABE-6D82-98F3-CEAF-E955799E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" y="539014"/>
            <a:ext cx="1148073" cy="106910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C6DC03-48D4-41CA-4476-AAF65475E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34" y="1859820"/>
            <a:ext cx="6254132" cy="44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0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69BF-B680-0587-8DE1-C93554BB0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A9330D4-91CA-BE6C-CF72-7F49C9912B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6" name="Titre 8">
            <a:extLst>
              <a:ext uri="{FF2B5EF4-FFF2-40B4-BE49-F238E27FC236}">
                <a16:creationId xmlns:a16="http://schemas.microsoft.com/office/drawing/2014/main" id="{23F0D63E-417A-696B-4B4F-834D39D15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FR_N5_P2_W2_Scène">
            <a:hlinkClick r:id="" action="ppaction://media"/>
            <a:extLst>
              <a:ext uri="{FF2B5EF4-FFF2-40B4-BE49-F238E27FC236}">
                <a16:creationId xmlns:a16="http://schemas.microsoft.com/office/drawing/2014/main" id="{9F36A16E-AE0D-5AFE-499D-E783B0E38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964" y="1955890"/>
            <a:ext cx="7176654" cy="414611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AAF783A-FB6F-2246-297D-3CA44D04F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8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6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2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8761</TotalTime>
  <Words>1011</Words>
  <Application>Microsoft Office PowerPoint</Application>
  <PresentationFormat>Affichage à l'écran (4:3)</PresentationFormat>
  <Paragraphs>136</Paragraphs>
  <Slides>45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45</vt:i4>
      </vt:variant>
    </vt:vector>
  </HeadingPairs>
  <TitlesOfParts>
    <vt:vector size="62" baseType="lpstr">
      <vt:lpstr>Dosis ExtraBold</vt:lpstr>
      <vt:lpstr>Dosis Medium</vt:lpstr>
      <vt:lpstr>Dosis</vt:lpstr>
      <vt:lpstr>Calibri</vt:lpstr>
      <vt:lpstr>Dosis SemiBold</vt:lpstr>
      <vt:lpstr>Arial</vt:lpstr>
      <vt:lpstr>Wingdings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1_Ecriture</vt:lpstr>
      <vt:lpstr>2_Oral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commencer, nous allons revoir la scène avec les mots du vocabulaire. </vt:lpstr>
      <vt:lpstr>Lecture de la vidéo. </vt:lpstr>
      <vt:lpstr>Qui veut décrire l’image ? </vt:lpstr>
      <vt:lpstr>Aujourd’hui, nous allons apprendre à poser une question avec Majd et Nada. Soyez attentifs. </vt:lpstr>
      <vt:lpstr>Lecture de la vidéo.</vt:lpstr>
      <vt:lpstr>Maintenant, on va poser les questions comme Majd et Nada. Répétons ensemble. </vt:lpstr>
      <vt:lpstr>Voici d’autres exemples : </vt:lpstr>
      <vt:lpstr>Maintenant, nous allons apprendre à répondre aux questions : Quelle est la différence entre T’choupi et petit ours brun ?  Quelle est la différence entre le football et la boxe  ? </vt:lpstr>
      <vt:lpstr>Lecture de la vidéo.</vt:lpstr>
      <vt:lpstr>Maintenant, on va répondre à la question comme Majd et Nada. Répétons ensemble. </vt:lpstr>
      <vt:lpstr>Voici d’autres exemples :  </vt:lpstr>
      <vt:lpstr>Présentation PowerPoint</vt:lpstr>
      <vt:lpstr>Présentation PowerPoint</vt:lpstr>
      <vt:lpstr>Chacun joue le dialogue avec son voisin. </vt:lpstr>
      <vt:lpstr>Plan de la séance 3</vt:lpstr>
      <vt:lpstr>Maintenant, on va apprendre à comparer deux choses. Soyez attentifs.  </vt:lpstr>
      <vt:lpstr>Lecture de la vidéo.</vt:lpstr>
      <vt:lpstr>Lisons ensemble ces phrases . Qui veut lire?  </vt:lpstr>
      <vt:lpstr>Prenez vos ardoises.</vt:lpstr>
      <vt:lpstr>Écrivez sur vos ardoises l’expression de comparaison qui convient. </vt:lpstr>
      <vt:lpstr>Levez vos ardoises.</vt:lpstr>
      <vt:lpstr>Corrigez. </vt:lpstr>
      <vt:lpstr>Écrivez sur vos ardoises l’expression de comparaison qui convient. </vt:lpstr>
      <vt:lpstr>Levez vos ardoises.</vt:lpstr>
      <vt:lpstr>Corrigez. </vt:lpstr>
      <vt:lpstr>Prenez vos livrets à la page 43.</vt:lpstr>
      <vt:lpstr>Vous allez faire l’activité 2.  Je vais expliquer la consigne et passer entre les rangs pour vous aider. </vt:lpstr>
      <vt:lpstr>Corrigez. </vt:lpstr>
      <vt:lpstr>Plan de la séance 3</vt:lpstr>
      <vt:lpstr>Maintenant, nous allons faire de la lecture.</vt:lpstr>
      <vt:lpstr>Présentation PowerPoint</vt:lpstr>
      <vt:lpstr>Prenez vos ardoises.</vt:lpstr>
      <vt:lpstr>Présentation PowerPoint</vt:lpstr>
      <vt:lpstr>Levez vos ardoises.</vt:lpstr>
      <vt:lpstr>Présentation PowerPoint</vt:lpstr>
      <vt:lpstr>Prenez vos livrets à la page 41.   Avec votre voisin, vous allez lire et répondre aux questions de l’activité 4. Je vais circuler entre les rangs pour vous aider. </vt:lpstr>
      <vt:lpstr>Notez les devoirs à faire à la maison. Vous allez lire et recopier le dialogue de la page 41. Vous allez aussi faire l’activité 2 de la page 43.</vt:lpstr>
      <vt:lpstr>La séance d’aujourd’hui est terminée. A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Hassan Oukessou</dc:creator>
  <cp:lastModifiedBy>KHALID.RAMNI</cp:lastModifiedBy>
  <cp:revision>17</cp:revision>
  <cp:lastPrinted>2025-08-13T10:11:39Z</cp:lastPrinted>
  <dcterms:created xsi:type="dcterms:W3CDTF">2025-08-01T12:31:49Z</dcterms:created>
  <dcterms:modified xsi:type="dcterms:W3CDTF">2025-12-22T17:50:32Z</dcterms:modified>
</cp:coreProperties>
</file>