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9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1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5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66" r:id="rId7"/>
    <p:sldMasterId id="2147483781" r:id="rId8"/>
    <p:sldMasterId id="2147483784" r:id="rId9"/>
    <p:sldMasterId id="2147483799" r:id="rId10"/>
    <p:sldMasterId id="2147483804" r:id="rId11"/>
    <p:sldMasterId id="2147483814" r:id="rId12"/>
    <p:sldMasterId id="2147483824" r:id="rId13"/>
    <p:sldMasterId id="2147483834" r:id="rId14"/>
    <p:sldMasterId id="2147483842" r:id="rId15"/>
    <p:sldMasterId id="2147483852" r:id="rId16"/>
  </p:sldMasterIdLst>
  <p:notesMasterIdLst>
    <p:notesMasterId r:id="rId68"/>
  </p:notesMasterIdLst>
  <p:sldIdLst>
    <p:sldId id="257" r:id="rId17"/>
    <p:sldId id="1029" r:id="rId18"/>
    <p:sldId id="951" r:id="rId19"/>
    <p:sldId id="1057" r:id="rId20"/>
    <p:sldId id="798" r:id="rId21"/>
    <p:sldId id="799" r:id="rId22"/>
    <p:sldId id="917" r:id="rId23"/>
    <p:sldId id="899" r:id="rId24"/>
    <p:sldId id="1240" r:id="rId25"/>
    <p:sldId id="1241" r:id="rId26"/>
    <p:sldId id="1271" r:id="rId27"/>
    <p:sldId id="1260" r:id="rId28"/>
    <p:sldId id="1243" r:id="rId29"/>
    <p:sldId id="1245" r:id="rId30"/>
    <p:sldId id="1246" r:id="rId31"/>
    <p:sldId id="1247" r:id="rId32"/>
    <p:sldId id="1248" r:id="rId33"/>
    <p:sldId id="955" r:id="rId34"/>
    <p:sldId id="800" r:id="rId35"/>
    <p:sldId id="902" r:id="rId36"/>
    <p:sldId id="904" r:id="rId37"/>
    <p:sldId id="905" r:id="rId38"/>
    <p:sldId id="867" r:id="rId39"/>
    <p:sldId id="1272" r:id="rId40"/>
    <p:sldId id="937" r:id="rId41"/>
    <p:sldId id="945" r:id="rId42"/>
    <p:sldId id="941" r:id="rId43"/>
    <p:sldId id="946" r:id="rId44"/>
    <p:sldId id="952" r:id="rId45"/>
    <p:sldId id="953" r:id="rId46"/>
    <p:sldId id="1262" r:id="rId47"/>
    <p:sldId id="1263" r:id="rId48"/>
    <p:sldId id="1264" r:id="rId49"/>
    <p:sldId id="987" r:id="rId50"/>
    <p:sldId id="988" r:id="rId51"/>
    <p:sldId id="1043" r:id="rId52"/>
    <p:sldId id="1044" r:id="rId53"/>
    <p:sldId id="1045" r:id="rId54"/>
    <p:sldId id="1049" r:id="rId55"/>
    <p:sldId id="1048" r:id="rId56"/>
    <p:sldId id="1047" r:id="rId57"/>
    <p:sldId id="1046" r:id="rId58"/>
    <p:sldId id="1265" r:id="rId59"/>
    <p:sldId id="1266" r:id="rId60"/>
    <p:sldId id="1267" r:id="rId61"/>
    <p:sldId id="1268" r:id="rId62"/>
    <p:sldId id="1031" r:id="rId63"/>
    <p:sldId id="832" r:id="rId64"/>
    <p:sldId id="1054" r:id="rId65"/>
    <p:sldId id="1270" r:id="rId66"/>
    <p:sldId id="1018" r:id="rId67"/>
  </p:sldIdLst>
  <p:sldSz cx="9144000" cy="6858000" type="screen4x3"/>
  <p:notesSz cx="6735763" cy="9866313"/>
  <p:embeddedFontLst>
    <p:embeddedFont>
      <p:font typeface="Dosis" pitchFamily="2" charset="0"/>
      <p:regular r:id="rId69"/>
      <p:bold r:id="rId70"/>
    </p:embeddedFont>
    <p:embeddedFont>
      <p:font typeface="Dosis ExtraBold" pitchFamily="2" charset="0"/>
      <p:bold r:id="rId71"/>
    </p:embeddedFont>
    <p:embeddedFont>
      <p:font typeface="Dosis Medium" pitchFamily="2" charset="0"/>
      <p:regular r:id="rId72"/>
    </p:embeddedFont>
    <p:embeddedFont>
      <p:font typeface="Dosis SemiBold" pitchFamily="2" charset="0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E3F1"/>
    <a:srgbClr val="424D7B"/>
    <a:srgbClr val="2AB6D7"/>
    <a:srgbClr val="565F88"/>
    <a:srgbClr val="00ACA4"/>
    <a:srgbClr val="F26553"/>
    <a:srgbClr val="E84234"/>
    <a:srgbClr val="55B7DE"/>
    <a:srgbClr val="A1A6BC"/>
    <a:srgbClr val="4B5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E31259-DE0B-4950-A95D-E0584CBB5DB5}" v="6" dt="2025-12-12T01:29:29.109"/>
    <p1510:client id="{7F69B16A-A3DF-4B4C-9B22-F093623E7825}" v="1" dt="2025-12-12T00:51:42.894"/>
    <p1510:client id="{DFE61A4A-B0FA-4BE8-BB44-E9BE4735603B}" v="87" dt="2025-12-12T00:48:54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57" d="100"/>
          <a:sy n="57" d="100"/>
        </p:scale>
        <p:origin x="1698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font" Target="fonts/font1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font" Target="fonts/font4.fntdata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font" Target="fonts/font2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font" Target="fonts/font5.fntdata"/><Relationship Id="rId78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redo custSel addSld delSld modSld">
      <pc:chgData name="Hassan Oukessou" userId="2ba0886a528e3cd3" providerId="LiveId" clId="{4B3F8389-75E1-42FB-9919-03C677484F8B}" dt="2025-12-12T06:12:01.531" v="958" actId="20577"/>
      <pc:docMkLst>
        <pc:docMk/>
      </pc:docMkLst>
      <pc:sldChg chg="addSp delSp modSp mod">
        <pc:chgData name="Hassan Oukessou" userId="2ba0886a528e3cd3" providerId="LiveId" clId="{4B3F8389-75E1-42FB-9919-03C677484F8B}" dt="2025-12-11T22:05:57.404" v="3" actId="14100"/>
        <pc:sldMkLst>
          <pc:docMk/>
          <pc:sldMk cId="56895326" sldId="257"/>
        </pc:sldMkLst>
        <pc:picChg chg="add mod">
          <ac:chgData name="Hassan Oukessou" userId="2ba0886a528e3cd3" providerId="LiveId" clId="{4B3F8389-75E1-42FB-9919-03C677484F8B}" dt="2025-12-11T22:05:57.404" v="3" actId="14100"/>
          <ac:picMkLst>
            <pc:docMk/>
            <pc:sldMk cId="56895326" sldId="257"/>
            <ac:picMk id="3" creationId="{D9B4189A-5BC2-883B-FF27-4A21159D9BF7}"/>
          </ac:picMkLst>
        </pc:picChg>
        <pc:picChg chg="del">
          <ac:chgData name="Hassan Oukessou" userId="2ba0886a528e3cd3" providerId="LiveId" clId="{4B3F8389-75E1-42FB-9919-03C677484F8B}" dt="2025-12-11T22:04:54.352" v="0" actId="478"/>
          <ac:picMkLst>
            <pc:docMk/>
            <pc:sldMk cId="56895326" sldId="257"/>
            <ac:picMk id="6" creationId="{68580558-784E-369B-99E4-506602E9EEAF}"/>
          </ac:picMkLst>
        </pc:picChg>
      </pc:sldChg>
      <pc:sldChg chg="addSp delSp modSp mod">
        <pc:chgData name="Hassan Oukessou" userId="2ba0886a528e3cd3" providerId="LiveId" clId="{4B3F8389-75E1-42FB-9919-03C677484F8B}" dt="2025-12-12T00:45:15.256" v="655" actId="20577"/>
        <pc:sldMkLst>
          <pc:docMk/>
          <pc:sldMk cId="4049243417" sldId="831"/>
        </pc:sldMkLst>
        <pc:spChg chg="mod">
          <ac:chgData name="Hassan Oukessou" userId="2ba0886a528e3cd3" providerId="LiveId" clId="{4B3F8389-75E1-42FB-9919-03C677484F8B}" dt="2025-12-12T00:45:15.256" v="655" actId="20577"/>
          <ac:spMkLst>
            <pc:docMk/>
            <pc:sldMk cId="4049243417" sldId="831"/>
            <ac:spMk id="4" creationId="{824D3E88-5257-906F-53A3-FEE7687E4BC5}"/>
          </ac:spMkLst>
        </pc:spChg>
        <pc:spChg chg="add mod">
          <ac:chgData name="Hassan Oukessou" userId="2ba0886a528e3cd3" providerId="LiveId" clId="{4B3F8389-75E1-42FB-9919-03C677484F8B}" dt="2025-12-12T00:44:58.177" v="653" actId="1076"/>
          <ac:spMkLst>
            <pc:docMk/>
            <pc:sldMk cId="4049243417" sldId="831"/>
            <ac:spMk id="5" creationId="{5E456DA5-1C32-57EC-0D55-94BCB889745C}"/>
          </ac:spMkLst>
        </pc:spChg>
        <pc:spChg chg="del mod">
          <ac:chgData name="Hassan Oukessou" userId="2ba0886a528e3cd3" providerId="LiveId" clId="{4B3F8389-75E1-42FB-9919-03C677484F8B}" dt="2025-12-12T00:44:27.251" v="643" actId="21"/>
          <ac:spMkLst>
            <pc:docMk/>
            <pc:sldMk cId="4049243417" sldId="831"/>
            <ac:spMk id="6" creationId="{733644A7-C217-C577-BDA1-C64048087206}"/>
          </ac:spMkLst>
        </pc:spChg>
        <pc:picChg chg="del">
          <ac:chgData name="Hassan Oukessou" userId="2ba0886a528e3cd3" providerId="LiveId" clId="{4B3F8389-75E1-42FB-9919-03C677484F8B}" dt="2025-12-12T00:44:10.614" v="638" actId="478"/>
          <ac:picMkLst>
            <pc:docMk/>
            <pc:sldMk cId="4049243417" sldId="831"/>
            <ac:picMk id="2" creationId="{9F6397BC-F1E2-6756-10F8-45460FCC28B4}"/>
          </ac:picMkLst>
        </pc:picChg>
        <pc:picChg chg="add mod">
          <ac:chgData name="Hassan Oukessou" userId="2ba0886a528e3cd3" providerId="LiveId" clId="{4B3F8389-75E1-42FB-9919-03C677484F8B}" dt="2025-12-12T00:44:53.918" v="652" actId="1076"/>
          <ac:picMkLst>
            <pc:docMk/>
            <pc:sldMk cId="4049243417" sldId="831"/>
            <ac:picMk id="3" creationId="{BE598EB2-583B-7434-837C-C31C8F992A3E}"/>
          </ac:picMkLst>
        </pc:picChg>
      </pc:sldChg>
      <pc:sldChg chg="addSp delSp modSp mod">
        <pc:chgData name="Hassan Oukessou" userId="2ba0886a528e3cd3" providerId="LiveId" clId="{4B3F8389-75E1-42FB-9919-03C677484F8B}" dt="2025-12-12T00:47:17.278" v="664" actId="14100"/>
        <pc:sldMkLst>
          <pc:docMk/>
          <pc:sldMk cId="4293758730" sldId="832"/>
        </pc:sldMkLst>
        <pc:picChg chg="del">
          <ac:chgData name="Hassan Oukessou" userId="2ba0886a528e3cd3" providerId="LiveId" clId="{4B3F8389-75E1-42FB-9919-03C677484F8B}" dt="2025-12-12T00:45:34.852" v="656" actId="478"/>
          <ac:picMkLst>
            <pc:docMk/>
            <pc:sldMk cId="4293758730" sldId="832"/>
            <ac:picMk id="6" creationId="{D6CF780F-667E-FE66-571B-9D764258DE28}"/>
          </ac:picMkLst>
        </pc:picChg>
        <pc:picChg chg="add mod">
          <ac:chgData name="Hassan Oukessou" userId="2ba0886a528e3cd3" providerId="LiveId" clId="{4B3F8389-75E1-42FB-9919-03C677484F8B}" dt="2025-12-12T00:47:17.278" v="664" actId="14100"/>
          <ac:picMkLst>
            <pc:docMk/>
            <pc:sldMk cId="4293758730" sldId="832"/>
            <ac:picMk id="7" creationId="{C1CA35A0-28AC-CC65-CE3E-D4242C1A9003}"/>
          </ac:picMkLst>
        </pc:picChg>
      </pc:sldChg>
      <pc:sldChg chg="modSp mod">
        <pc:chgData name="Hassan Oukessou" userId="2ba0886a528e3cd3" providerId="LiveId" clId="{4B3F8389-75E1-42FB-9919-03C677484F8B}" dt="2025-12-11T23:58:32.078" v="296" actId="20577"/>
        <pc:sldMkLst>
          <pc:docMk/>
          <pc:sldMk cId="203287401" sldId="867"/>
        </pc:sldMkLst>
        <pc:spChg chg="mod">
          <ac:chgData name="Hassan Oukessou" userId="2ba0886a528e3cd3" providerId="LiveId" clId="{4B3F8389-75E1-42FB-9919-03C677484F8B}" dt="2025-12-11T23:58:32.078" v="296" actId="20577"/>
          <ac:spMkLst>
            <pc:docMk/>
            <pc:sldMk cId="203287401" sldId="867"/>
            <ac:spMk id="2" creationId="{4FBFC6E6-4E28-E9BC-07EC-7922E5F778D5}"/>
          </ac:spMkLst>
        </pc:spChg>
      </pc:sldChg>
      <pc:sldChg chg="modSp mod">
        <pc:chgData name="Hassan Oukessou" userId="2ba0886a528e3cd3" providerId="LiveId" clId="{4B3F8389-75E1-42FB-9919-03C677484F8B}" dt="2025-12-12T01:07:12.690" v="712"/>
        <pc:sldMkLst>
          <pc:docMk/>
          <pc:sldMk cId="3266231109" sldId="904"/>
        </pc:sldMkLst>
        <pc:spChg chg="mod">
          <ac:chgData name="Hassan Oukessou" userId="2ba0886a528e3cd3" providerId="LiveId" clId="{4B3F8389-75E1-42FB-9919-03C677484F8B}" dt="2025-12-11T23:57:20.284" v="266" actId="20577"/>
          <ac:spMkLst>
            <pc:docMk/>
            <pc:sldMk cId="3266231109" sldId="904"/>
            <ac:spMk id="5" creationId="{ECFDACAE-E2E1-1655-7CB4-C7EE82C39C2B}"/>
          </ac:spMkLst>
        </pc:spChg>
        <pc:spChg chg="mod">
          <ac:chgData name="Hassan Oukessou" userId="2ba0886a528e3cd3" providerId="LiveId" clId="{4B3F8389-75E1-42FB-9919-03C677484F8B}" dt="2025-12-12T01:07:12.690" v="712"/>
          <ac:spMkLst>
            <pc:docMk/>
            <pc:sldMk cId="3266231109" sldId="904"/>
            <ac:spMk id="7" creationId="{B750B5C4-9823-16C5-CC3C-5946ABB0551C}"/>
          </ac:spMkLst>
        </pc:spChg>
      </pc:sldChg>
      <pc:sldChg chg="modSp mod">
        <pc:chgData name="Hassan Oukessou" userId="2ba0886a528e3cd3" providerId="LiveId" clId="{4B3F8389-75E1-42FB-9919-03C677484F8B}" dt="2025-12-12T01:06:46.486" v="711" actId="20577"/>
        <pc:sldMkLst>
          <pc:docMk/>
          <pc:sldMk cId="2482981448" sldId="905"/>
        </pc:sldMkLst>
        <pc:spChg chg="mod">
          <ac:chgData name="Hassan Oukessou" userId="2ba0886a528e3cd3" providerId="LiveId" clId="{4B3F8389-75E1-42FB-9919-03C677484F8B}" dt="2025-12-12T01:06:46.486" v="711" actId="20577"/>
          <ac:spMkLst>
            <pc:docMk/>
            <pc:sldMk cId="2482981448" sldId="905"/>
            <ac:spMk id="2" creationId="{DC1B07A5-2912-5F41-AA9D-CEB59FA21070}"/>
          </ac:spMkLst>
        </pc:spChg>
        <pc:spChg chg="mod">
          <ac:chgData name="Hassan Oukessou" userId="2ba0886a528e3cd3" providerId="LiveId" clId="{4B3F8389-75E1-42FB-9919-03C677484F8B}" dt="2025-12-11T23:56:12.195" v="254" actId="20577"/>
          <ac:spMkLst>
            <pc:docMk/>
            <pc:sldMk cId="2482981448" sldId="905"/>
            <ac:spMk id="3" creationId="{2A23C9E7-70D0-6207-F16D-FD23E22DAD47}"/>
          </ac:spMkLst>
        </pc:spChg>
      </pc:sldChg>
      <pc:sldChg chg="addSp delSp modSp mod">
        <pc:chgData name="Hassan Oukessou" userId="2ba0886a528e3cd3" providerId="LiveId" clId="{4B3F8389-75E1-42FB-9919-03C677484F8B}" dt="2025-12-12T00:12:48.221" v="394" actId="21"/>
        <pc:sldMkLst>
          <pc:docMk/>
          <pc:sldMk cId="2123270878" sldId="937"/>
        </pc:sldMkLst>
        <pc:spChg chg="mod">
          <ac:chgData name="Hassan Oukessou" userId="2ba0886a528e3cd3" providerId="LiveId" clId="{4B3F8389-75E1-42FB-9919-03C677484F8B}" dt="2025-12-12T00:12:34.397" v="392" actId="1076"/>
          <ac:spMkLst>
            <pc:docMk/>
            <pc:sldMk cId="2123270878" sldId="937"/>
            <ac:spMk id="2" creationId="{2F9A1774-EA82-08C1-2CDA-B47168ACCA15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3" creationId="{A876E61C-1309-2674-E4A0-78AF1FED739C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4" creationId="{39564B20-E981-CB21-C7EF-E79DC43DDE57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5" creationId="{CE518FA9-5B6D-D95D-48B0-9FC957F39F3A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6" creationId="{9E16C807-01A3-777C-44E8-8CDFF8171EC8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7" creationId="{357AC295-9811-9547-302B-1D72D7D52162}"/>
          </ac:spMkLst>
        </pc:spChg>
        <pc:spChg chg="add del mod">
          <ac:chgData name="Hassan Oukessou" userId="2ba0886a528e3cd3" providerId="LiveId" clId="{4B3F8389-75E1-42FB-9919-03C677484F8B}" dt="2025-12-12T00:12:48.221" v="394" actId="21"/>
          <ac:spMkLst>
            <pc:docMk/>
            <pc:sldMk cId="2123270878" sldId="937"/>
            <ac:spMk id="15" creationId="{EE7795B5-A8F1-F6D2-749F-2C8CB1B7CA17}"/>
          </ac:spMkLst>
        </pc:spChg>
        <pc:spChg chg="mod">
          <ac:chgData name="Hassan Oukessou" userId="2ba0886a528e3cd3" providerId="LiveId" clId="{4B3F8389-75E1-42FB-9919-03C677484F8B}" dt="2025-12-12T00:12:03.314" v="390" actId="20577"/>
          <ac:spMkLst>
            <pc:docMk/>
            <pc:sldMk cId="2123270878" sldId="937"/>
            <ac:spMk id="16" creationId="{88DACFE5-7615-4472-05E2-1069BB0B51EF}"/>
          </ac:spMkLst>
        </pc:spChg>
      </pc:sldChg>
      <pc:sldChg chg="addSp delSp modSp mod">
        <pc:chgData name="Hassan Oukessou" userId="2ba0886a528e3cd3" providerId="LiveId" clId="{4B3F8389-75E1-42FB-9919-03C677484F8B}" dt="2025-12-12T00:14:59.414" v="422"/>
        <pc:sldMkLst>
          <pc:docMk/>
          <pc:sldMk cId="551765143" sldId="941"/>
        </pc:sldMkLst>
        <pc:spChg chg="del">
          <ac:chgData name="Hassan Oukessou" userId="2ba0886a528e3cd3" providerId="LiveId" clId="{4B3F8389-75E1-42FB-9919-03C677484F8B}" dt="2025-12-12T00:13:21.569" v="402" actId="478"/>
          <ac:spMkLst>
            <pc:docMk/>
            <pc:sldMk cId="551765143" sldId="941"/>
            <ac:spMk id="3" creationId="{E40AE96D-B89D-D2A5-A174-FA72638E18B4}"/>
          </ac:spMkLst>
        </pc:spChg>
        <pc:spChg chg="del">
          <ac:chgData name="Hassan Oukessou" userId="2ba0886a528e3cd3" providerId="LiveId" clId="{4B3F8389-75E1-42FB-9919-03C677484F8B}" dt="2025-12-12T00:14:56.843" v="421" actId="478"/>
          <ac:spMkLst>
            <pc:docMk/>
            <pc:sldMk cId="551765143" sldId="941"/>
            <ac:spMk id="4" creationId="{E2CBF3C5-D49F-DBB8-0613-119260044E9D}"/>
          </ac:spMkLst>
        </pc:spChg>
        <pc:spChg chg="del">
          <ac:chgData name="Hassan Oukessou" userId="2ba0886a528e3cd3" providerId="LiveId" clId="{4B3F8389-75E1-42FB-9919-03C677484F8B}" dt="2025-12-12T00:13:19.951" v="401" actId="478"/>
          <ac:spMkLst>
            <pc:docMk/>
            <pc:sldMk cId="551765143" sldId="941"/>
            <ac:spMk id="5" creationId="{8BF8691C-27FB-E687-FC68-37E1C4C8FF17}"/>
          </ac:spMkLst>
        </pc:spChg>
        <pc:spChg chg="del">
          <ac:chgData name="Hassan Oukessou" userId="2ba0886a528e3cd3" providerId="LiveId" clId="{4B3F8389-75E1-42FB-9919-03C677484F8B}" dt="2025-12-12T00:13:17.950" v="400" actId="478"/>
          <ac:spMkLst>
            <pc:docMk/>
            <pc:sldMk cId="551765143" sldId="941"/>
            <ac:spMk id="8" creationId="{E9B62CCA-03B2-EC36-EE90-BE98241A1F33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9" creationId="{DDF5E99A-DFCF-8257-42CA-1B7232353095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10" creationId="{0E29E91F-C95D-F417-E66B-18FDC69EE208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11" creationId="{2F45D530-20CE-ABD6-E399-09793B51241A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13" creationId="{780CA86B-A2AF-8EE3-20B1-4E66EDF48B04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14" creationId="{276025B1-F1FC-94DA-B99C-3BE28C2AFD4D}"/>
          </ac:spMkLst>
        </pc:spChg>
        <pc:spChg chg="add mod">
          <ac:chgData name="Hassan Oukessou" userId="2ba0886a528e3cd3" providerId="LiveId" clId="{4B3F8389-75E1-42FB-9919-03C677484F8B}" dt="2025-12-12T00:13:24.520" v="403"/>
          <ac:spMkLst>
            <pc:docMk/>
            <pc:sldMk cId="551765143" sldId="941"/>
            <ac:spMk id="15" creationId="{57A848A4-181F-EF43-0DB3-815391257F2B}"/>
          </ac:spMkLst>
        </pc:spChg>
        <pc:spChg chg="add mod">
          <ac:chgData name="Hassan Oukessou" userId="2ba0886a528e3cd3" providerId="LiveId" clId="{4B3F8389-75E1-42FB-9919-03C677484F8B}" dt="2025-12-12T00:14:59.414" v="422"/>
          <ac:spMkLst>
            <pc:docMk/>
            <pc:sldMk cId="551765143" sldId="941"/>
            <ac:spMk id="16" creationId="{0D275270-3DD4-E02F-7E4E-EF7F32BC8EE0}"/>
          </ac:spMkLst>
        </pc:spChg>
      </pc:sldChg>
      <pc:sldChg chg="addSp delSp modSp mod addAnim delAnim modAnim">
        <pc:chgData name="Hassan Oukessou" userId="2ba0886a528e3cd3" providerId="LiveId" clId="{4B3F8389-75E1-42FB-9919-03C677484F8B}" dt="2025-12-12T00:13:10.574" v="399"/>
        <pc:sldMkLst>
          <pc:docMk/>
          <pc:sldMk cId="4059475797" sldId="945"/>
        </pc:sldMkLst>
        <pc:spChg chg="del">
          <ac:chgData name="Hassan Oukessou" userId="2ba0886a528e3cd3" providerId="LiveId" clId="{4B3F8389-75E1-42FB-9919-03C677484F8B}" dt="2025-12-12T00:13:07.516" v="398" actId="478"/>
          <ac:spMkLst>
            <pc:docMk/>
            <pc:sldMk cId="4059475797" sldId="945"/>
            <ac:spMk id="3" creationId="{8BC4131F-3323-7051-643A-A453BC187A86}"/>
          </ac:spMkLst>
        </pc:spChg>
        <pc:spChg chg="del">
          <ac:chgData name="Hassan Oukessou" userId="2ba0886a528e3cd3" providerId="LiveId" clId="{4B3F8389-75E1-42FB-9919-03C677484F8B}" dt="2025-12-12T00:13:04.831" v="397" actId="478"/>
          <ac:spMkLst>
            <pc:docMk/>
            <pc:sldMk cId="4059475797" sldId="945"/>
            <ac:spMk id="7" creationId="{A8141A73-0DF5-F91B-1A30-9C99C3A6C6DA}"/>
          </ac:spMkLst>
        </pc:spChg>
        <pc:spChg chg="del">
          <ac:chgData name="Hassan Oukessou" userId="2ba0886a528e3cd3" providerId="LiveId" clId="{4B3F8389-75E1-42FB-9919-03C677484F8B}" dt="2025-12-12T00:13:03.057" v="396" actId="478"/>
          <ac:spMkLst>
            <pc:docMk/>
            <pc:sldMk cId="4059475797" sldId="945"/>
            <ac:spMk id="10" creationId="{32809CB0-5D02-31AD-8BC1-11F5ADD7917B}"/>
          </ac:spMkLst>
        </pc:spChg>
        <pc:spChg chg="del">
          <ac:chgData name="Hassan Oukessou" userId="2ba0886a528e3cd3" providerId="LiveId" clId="{4B3F8389-75E1-42FB-9919-03C677484F8B}" dt="2025-12-12T00:13:01.390" v="395" actId="478"/>
          <ac:spMkLst>
            <pc:docMk/>
            <pc:sldMk cId="4059475797" sldId="945"/>
            <ac:spMk id="13" creationId="{8FB342BB-D672-9F67-DDB8-DFE6D05CCDB7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4" creationId="{FC306CCF-ED6D-63CA-6761-7685C5F0287D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5" creationId="{6EB8DAB3-2331-1C8A-6CF4-C9AF53990A2E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6" creationId="{4058223C-35DF-6EA9-B0EC-48F69DA9254F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7" creationId="{DEE046DF-9427-8886-3293-AD2D73826B6D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8" creationId="{57CDD534-0CFA-81C5-CB9A-C31BC915184D}"/>
          </ac:spMkLst>
        </pc:spChg>
        <pc:spChg chg="add mod">
          <ac:chgData name="Hassan Oukessou" userId="2ba0886a528e3cd3" providerId="LiveId" clId="{4B3F8389-75E1-42FB-9919-03C677484F8B}" dt="2025-12-12T00:13:10.574" v="399"/>
          <ac:spMkLst>
            <pc:docMk/>
            <pc:sldMk cId="4059475797" sldId="945"/>
            <ac:spMk id="19" creationId="{AC6CC47D-AFD9-4896-9673-D03243742488}"/>
          </ac:spMkLst>
        </pc:spChg>
        <pc:picChg chg="add del">
          <ac:chgData name="Hassan Oukessou" userId="2ba0886a528e3cd3" providerId="LiveId" clId="{4B3F8389-75E1-42FB-9919-03C677484F8B}" dt="2025-12-12T00:10:17.475" v="370" actId="478"/>
          <ac:picMkLst>
            <pc:docMk/>
            <pc:sldMk cId="4059475797" sldId="945"/>
            <ac:picMk id="5" creationId="{A650E096-933E-9D03-39FF-83643D3481DD}"/>
          </ac:picMkLst>
        </pc:picChg>
        <pc:picChg chg="add del mod">
          <ac:chgData name="Hassan Oukessou" userId="2ba0886a528e3cd3" providerId="LiveId" clId="{4B3F8389-75E1-42FB-9919-03C677484F8B}" dt="2025-12-12T00:08:00.706" v="346"/>
          <ac:picMkLst>
            <pc:docMk/>
            <pc:sldMk cId="4059475797" sldId="945"/>
            <ac:picMk id="6" creationId="{A49050DD-4407-EBE7-4621-2DA8252C2B61}"/>
          </ac:picMkLst>
        </pc:picChg>
        <pc:picChg chg="add mod">
          <ac:chgData name="Hassan Oukessou" userId="2ba0886a528e3cd3" providerId="LiveId" clId="{4B3F8389-75E1-42FB-9919-03C677484F8B}" dt="2025-12-12T00:10:36.351" v="379" actId="14100"/>
          <ac:picMkLst>
            <pc:docMk/>
            <pc:sldMk cId="4059475797" sldId="945"/>
            <ac:picMk id="8" creationId="{D71BA2C0-8FC9-6A70-9B8F-3711BFD856D2}"/>
          </ac:picMkLst>
        </pc:picChg>
      </pc:sldChg>
      <pc:sldChg chg="addSp delSp modSp mod">
        <pc:chgData name="Hassan Oukessou" userId="2ba0886a528e3cd3" providerId="LiveId" clId="{4B3F8389-75E1-42FB-9919-03C677484F8B}" dt="2025-12-12T00:30:35.721" v="560"/>
        <pc:sldMkLst>
          <pc:docMk/>
          <pc:sldMk cId="3953428432" sldId="946"/>
        </pc:sldMkLst>
        <pc:spChg chg="add del">
          <ac:chgData name="Hassan Oukessou" userId="2ba0886a528e3cd3" providerId="LiveId" clId="{4B3F8389-75E1-42FB-9919-03C677484F8B}" dt="2025-12-12T00:18:49.674" v="443" actId="21"/>
          <ac:spMkLst>
            <pc:docMk/>
            <pc:sldMk cId="3953428432" sldId="946"/>
            <ac:spMk id="2" creationId="{2F9A1774-EA82-08C1-2CDA-B47168ACCA15}"/>
          </ac:spMkLst>
        </pc:spChg>
        <pc:spChg chg="add del mod">
          <ac:chgData name="Hassan Oukessou" userId="2ba0886a528e3cd3" providerId="LiveId" clId="{4B3F8389-75E1-42FB-9919-03C677484F8B}" dt="2025-12-12T00:30:19.561" v="554" actId="478"/>
          <ac:spMkLst>
            <pc:docMk/>
            <pc:sldMk cId="3953428432" sldId="946"/>
            <ac:spMk id="3" creationId="{9A6F62B1-CF80-816E-5483-328644615626}"/>
          </ac:spMkLst>
        </pc:spChg>
        <pc:spChg chg="add del mod">
          <ac:chgData name="Hassan Oukessou" userId="2ba0886a528e3cd3" providerId="LiveId" clId="{4B3F8389-75E1-42FB-9919-03C677484F8B}" dt="2025-12-12T00:30:25.999" v="557" actId="478"/>
          <ac:spMkLst>
            <pc:docMk/>
            <pc:sldMk cId="3953428432" sldId="946"/>
            <ac:spMk id="4" creationId="{83C96325-0B0E-BBA6-D9B2-79A8367C8AEE}"/>
          </ac:spMkLst>
        </pc:spChg>
        <pc:spChg chg="add del mod">
          <ac:chgData name="Hassan Oukessou" userId="2ba0886a528e3cd3" providerId="LiveId" clId="{4B3F8389-75E1-42FB-9919-03C677484F8B}" dt="2025-12-12T00:18:49.674" v="443" actId="21"/>
          <ac:spMkLst>
            <pc:docMk/>
            <pc:sldMk cId="3953428432" sldId="946"/>
            <ac:spMk id="5" creationId="{61DE4195-30E6-6929-BCA8-D50F50D35F14}"/>
          </ac:spMkLst>
        </pc:spChg>
        <pc:spChg chg="del">
          <ac:chgData name="Hassan Oukessou" userId="2ba0886a528e3cd3" providerId="LiveId" clId="{4B3F8389-75E1-42FB-9919-03C677484F8B}" dt="2025-12-12T00:13:37.803" v="409" actId="478"/>
          <ac:spMkLst>
            <pc:docMk/>
            <pc:sldMk cId="3953428432" sldId="946"/>
            <ac:spMk id="6" creationId="{829369C5-C73D-835D-A140-454E959A1088}"/>
          </ac:spMkLst>
        </pc:spChg>
        <pc:spChg chg="del">
          <ac:chgData name="Hassan Oukessou" userId="2ba0886a528e3cd3" providerId="LiveId" clId="{4B3F8389-75E1-42FB-9919-03C677484F8B}" dt="2025-12-12T00:13:30.891" v="405" actId="478"/>
          <ac:spMkLst>
            <pc:docMk/>
            <pc:sldMk cId="3953428432" sldId="946"/>
            <ac:spMk id="7" creationId="{985EEE1E-0EBE-B7F6-FC68-CD7E2C6C0DDD}"/>
          </ac:spMkLst>
        </pc:spChg>
        <pc:spChg chg="del">
          <ac:chgData name="Hassan Oukessou" userId="2ba0886a528e3cd3" providerId="LiveId" clId="{4B3F8389-75E1-42FB-9919-03C677484F8B}" dt="2025-12-12T00:13:29.538" v="404" actId="478"/>
          <ac:spMkLst>
            <pc:docMk/>
            <pc:sldMk cId="3953428432" sldId="946"/>
            <ac:spMk id="8" creationId="{7B9091D5-F42B-3249-9336-55F3B78E433B}"/>
          </ac:spMkLst>
        </pc:spChg>
        <pc:spChg chg="del">
          <ac:chgData name="Hassan Oukessou" userId="2ba0886a528e3cd3" providerId="LiveId" clId="{4B3F8389-75E1-42FB-9919-03C677484F8B}" dt="2025-12-12T00:13:36.216" v="408" actId="478"/>
          <ac:spMkLst>
            <pc:docMk/>
            <pc:sldMk cId="3953428432" sldId="946"/>
            <ac:spMk id="9" creationId="{6BA7A4D5-0068-B6E7-145A-889756BA71F0}"/>
          </ac:spMkLst>
        </pc:spChg>
        <pc:spChg chg="add del mod">
          <ac:chgData name="Hassan Oukessou" userId="2ba0886a528e3cd3" providerId="LiveId" clId="{4B3F8389-75E1-42FB-9919-03C677484F8B}" dt="2025-12-12T00:30:21.168" v="555" actId="478"/>
          <ac:spMkLst>
            <pc:docMk/>
            <pc:sldMk cId="3953428432" sldId="946"/>
            <ac:spMk id="15" creationId="{0F65CCA8-81F8-E17F-32D3-B06E1DFD5BAB}"/>
          </ac:spMkLst>
        </pc:spChg>
        <pc:spChg chg="add del mod">
          <ac:chgData name="Hassan Oukessou" userId="2ba0886a528e3cd3" providerId="LiveId" clId="{4B3F8389-75E1-42FB-9919-03C677484F8B}" dt="2025-12-12T00:30:22.801" v="556" actId="478"/>
          <ac:spMkLst>
            <pc:docMk/>
            <pc:sldMk cId="3953428432" sldId="946"/>
            <ac:spMk id="16" creationId="{B1532A3B-F1D7-CAD5-3AA7-6B73899BEB73}"/>
          </ac:spMkLst>
        </pc:spChg>
        <pc:spChg chg="add del mod">
          <ac:chgData name="Hassan Oukessou" userId="2ba0886a528e3cd3" providerId="LiveId" clId="{4B3F8389-75E1-42FB-9919-03C677484F8B}" dt="2025-12-12T00:30:30.709" v="559" actId="478"/>
          <ac:spMkLst>
            <pc:docMk/>
            <pc:sldMk cId="3953428432" sldId="946"/>
            <ac:spMk id="17" creationId="{E48438FB-794D-CC4C-B81C-9772C78BF85E}"/>
          </ac:spMkLst>
        </pc:spChg>
        <pc:spChg chg="add del mod">
          <ac:chgData name="Hassan Oukessou" userId="2ba0886a528e3cd3" providerId="LiveId" clId="{4B3F8389-75E1-42FB-9919-03C677484F8B}" dt="2025-12-12T00:30:27.920" v="558" actId="478"/>
          <ac:spMkLst>
            <pc:docMk/>
            <pc:sldMk cId="3953428432" sldId="946"/>
            <ac:spMk id="18" creationId="{DCB2F630-8A73-A512-CF21-5D771B45571F}"/>
          </ac:spMkLst>
        </pc:spChg>
        <pc:spChg chg="add del mod">
          <ac:chgData name="Hassan Oukessou" userId="2ba0886a528e3cd3" providerId="LiveId" clId="{4B3F8389-75E1-42FB-9919-03C677484F8B}" dt="2025-12-12T00:18:49.674" v="443" actId="21"/>
          <ac:spMkLst>
            <pc:docMk/>
            <pc:sldMk cId="3953428432" sldId="946"/>
            <ac:spMk id="20" creationId="{3D08841E-D795-CFF9-1A27-5FF62A9F1827}"/>
          </ac:spMkLst>
        </pc:spChg>
        <pc:spChg chg="del mod">
          <ac:chgData name="Hassan Oukessou" userId="2ba0886a528e3cd3" providerId="LiveId" clId="{4B3F8389-75E1-42FB-9919-03C677484F8B}" dt="2025-12-12T00:13:34.284" v="407" actId="478"/>
          <ac:spMkLst>
            <pc:docMk/>
            <pc:sldMk cId="3953428432" sldId="946"/>
            <ac:spMk id="21" creationId="{5208B6B9-A17A-8D01-DBD0-9688491CCFD4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2" creationId="{A278178F-8D13-5620-F391-EFEAC3B01DE0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3" creationId="{81C7C858-B380-3B91-BD75-3102C74FCAAC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4" creationId="{1746AC9A-319E-C6E6-8767-CB81D6FAB3EF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5" creationId="{2E20321C-28B3-746C-0AF5-F7B00B6E72C6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6" creationId="{AAEB90EB-F565-4B0A-B93F-19944EA4E968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7" creationId="{F68756AB-FA25-FEC9-4777-0A3EE493BE54}"/>
          </ac:spMkLst>
        </pc:spChg>
        <pc:spChg chg="add mod">
          <ac:chgData name="Hassan Oukessou" userId="2ba0886a528e3cd3" providerId="LiveId" clId="{4B3F8389-75E1-42FB-9919-03C677484F8B}" dt="2025-12-12T00:30:35.721" v="560"/>
          <ac:spMkLst>
            <pc:docMk/>
            <pc:sldMk cId="3953428432" sldId="946"/>
            <ac:spMk id="28" creationId="{05E619D8-3F96-9B64-4B07-9607605DFF3F}"/>
          </ac:spMkLst>
        </pc:spChg>
        <pc:grpChg chg="add del">
          <ac:chgData name="Hassan Oukessou" userId="2ba0886a528e3cd3" providerId="LiveId" clId="{4B3F8389-75E1-42FB-9919-03C677484F8B}" dt="2025-12-12T00:18:49.674" v="443" actId="21"/>
          <ac:grpSpMkLst>
            <pc:docMk/>
            <pc:sldMk cId="3953428432" sldId="946"/>
            <ac:grpSpMk id="10" creationId="{8E830B6B-E104-A5A0-F9AD-EAE7122D1062}"/>
          </ac:grpSpMkLst>
        </pc:grpChg>
      </pc:sldChg>
      <pc:sldChg chg="addSp delSp modSp mod addAnim delAnim modAnim">
        <pc:chgData name="Hassan Oukessou" userId="2ba0886a528e3cd3" providerId="LiveId" clId="{4B3F8389-75E1-42FB-9919-03C677484F8B}" dt="2025-12-12T00:30:12.035" v="553"/>
        <pc:sldMkLst>
          <pc:docMk/>
          <pc:sldMk cId="1292393621" sldId="952"/>
        </pc:sldMkLst>
        <pc:spChg chg="add del">
          <ac:chgData name="Hassan Oukessou" userId="2ba0886a528e3cd3" providerId="LiveId" clId="{4B3F8389-75E1-42FB-9919-03C677484F8B}" dt="2025-12-12T00:20:57.400" v="458" actId="21"/>
          <ac:spMkLst>
            <pc:docMk/>
            <pc:sldMk cId="1292393621" sldId="952"/>
            <ac:spMk id="2" creationId="{2B8DBDB0-991E-4D61-FDC9-E15B53EB6069}"/>
          </ac:spMkLst>
        </pc:spChg>
        <pc:spChg chg="add del mod">
          <ac:chgData name="Hassan Oukessou" userId="2ba0886a528e3cd3" providerId="LiveId" clId="{4B3F8389-75E1-42FB-9919-03C677484F8B}" dt="2025-12-12T00:29:57.635" v="547" actId="478"/>
          <ac:spMkLst>
            <pc:docMk/>
            <pc:sldMk cId="1292393621" sldId="952"/>
            <ac:spMk id="4" creationId="{9302308D-776C-24F4-3487-42ABA55E7FB3}"/>
          </ac:spMkLst>
        </pc:spChg>
        <pc:spChg chg="add del mod">
          <ac:chgData name="Hassan Oukessou" userId="2ba0886a528e3cd3" providerId="LiveId" clId="{4B3F8389-75E1-42FB-9919-03C677484F8B}" dt="2025-12-12T00:30:00.960" v="549" actId="478"/>
          <ac:spMkLst>
            <pc:docMk/>
            <pc:sldMk cId="1292393621" sldId="952"/>
            <ac:spMk id="5" creationId="{9ED501BC-9BCF-74AA-4423-0A34FF795CFC}"/>
          </ac:spMkLst>
        </pc:spChg>
        <pc:spChg chg="add del mod">
          <ac:chgData name="Hassan Oukessou" userId="2ba0886a528e3cd3" providerId="LiveId" clId="{4B3F8389-75E1-42FB-9919-03C677484F8B}" dt="2025-12-12T00:30:09.118" v="552" actId="478"/>
          <ac:spMkLst>
            <pc:docMk/>
            <pc:sldMk cId="1292393621" sldId="952"/>
            <ac:spMk id="6" creationId="{7D6D2A7A-DDA1-9FDE-E6F2-E7BD3562F7DD}"/>
          </ac:spMkLst>
        </pc:spChg>
        <pc:spChg chg="add del mod">
          <ac:chgData name="Hassan Oukessou" userId="2ba0886a528e3cd3" providerId="LiveId" clId="{4B3F8389-75E1-42FB-9919-03C677484F8B}" dt="2025-12-12T00:29:59.432" v="548" actId="478"/>
          <ac:spMkLst>
            <pc:docMk/>
            <pc:sldMk cId="1292393621" sldId="952"/>
            <ac:spMk id="7" creationId="{3A034BD0-0021-EA4D-497F-6C04EB5156BC}"/>
          </ac:spMkLst>
        </pc:spChg>
        <pc:spChg chg="add del mod">
          <ac:chgData name="Hassan Oukessou" userId="2ba0886a528e3cd3" providerId="LiveId" clId="{4B3F8389-75E1-42FB-9919-03C677484F8B}" dt="2025-12-12T00:30:06.103" v="551" actId="478"/>
          <ac:spMkLst>
            <pc:docMk/>
            <pc:sldMk cId="1292393621" sldId="952"/>
            <ac:spMk id="8" creationId="{554A2A47-B562-DC87-FD64-8B1B0CF519E9}"/>
          </ac:spMkLst>
        </pc:spChg>
        <pc:spChg chg="add del mod">
          <ac:chgData name="Hassan Oukessou" userId="2ba0886a528e3cd3" providerId="LiveId" clId="{4B3F8389-75E1-42FB-9919-03C677484F8B}" dt="2025-12-12T00:30:04.657" v="550" actId="478"/>
          <ac:spMkLst>
            <pc:docMk/>
            <pc:sldMk cId="1292393621" sldId="952"/>
            <ac:spMk id="10" creationId="{560BC598-DDEB-9A8D-35FF-F2CDDAA822E9}"/>
          </ac:spMkLst>
        </pc:spChg>
        <pc:spChg chg="del">
          <ac:chgData name="Hassan Oukessou" userId="2ba0886a528e3cd3" providerId="LiveId" clId="{4B3F8389-75E1-42FB-9919-03C677484F8B}" dt="2025-12-12T00:13:54.426" v="413" actId="478"/>
          <ac:spMkLst>
            <pc:docMk/>
            <pc:sldMk cId="1292393621" sldId="952"/>
            <ac:spMk id="13" creationId="{C947708C-0851-6DC4-3713-3677A79E7CCF}"/>
          </ac:spMkLst>
        </pc:spChg>
        <pc:spChg chg="del">
          <ac:chgData name="Hassan Oukessou" userId="2ba0886a528e3cd3" providerId="LiveId" clId="{4B3F8389-75E1-42FB-9919-03C677484F8B}" dt="2025-12-12T00:13:48.951" v="411" actId="478"/>
          <ac:spMkLst>
            <pc:docMk/>
            <pc:sldMk cId="1292393621" sldId="952"/>
            <ac:spMk id="14" creationId="{0EDD0E48-7685-6F9B-1C2A-BEA1F84DDF77}"/>
          </ac:spMkLst>
        </pc:spChg>
        <pc:spChg chg="del">
          <ac:chgData name="Hassan Oukessou" userId="2ba0886a528e3cd3" providerId="LiveId" clId="{4B3F8389-75E1-42FB-9919-03C677484F8B}" dt="2025-12-12T00:13:57.867" v="414" actId="478"/>
          <ac:spMkLst>
            <pc:docMk/>
            <pc:sldMk cId="1292393621" sldId="952"/>
            <ac:spMk id="16" creationId="{81E79654-553F-A141-B703-511FFB43D9AB}"/>
          </ac:spMkLst>
        </pc:spChg>
        <pc:spChg chg="del">
          <ac:chgData name="Hassan Oukessou" userId="2ba0886a528e3cd3" providerId="LiveId" clId="{4B3F8389-75E1-42FB-9919-03C677484F8B}" dt="2025-12-12T00:13:52.507" v="412" actId="478"/>
          <ac:spMkLst>
            <pc:docMk/>
            <pc:sldMk cId="1292393621" sldId="952"/>
            <ac:spMk id="17" creationId="{E701DF91-AC5D-2BFB-99B4-905F3DEC08ED}"/>
          </ac:spMkLst>
        </pc:spChg>
        <pc:spChg chg="add del mod">
          <ac:chgData name="Hassan Oukessou" userId="2ba0886a528e3cd3" providerId="LiveId" clId="{4B3F8389-75E1-42FB-9919-03C677484F8B}" dt="2025-12-12T00:20:57.400" v="458" actId="21"/>
          <ac:spMkLst>
            <pc:docMk/>
            <pc:sldMk cId="1292393621" sldId="952"/>
            <ac:spMk id="19" creationId="{AAC691A2-56BD-8FBA-05C5-4A4450535F31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0" creationId="{CD1F1AA0-CF48-3AA6-94A8-4FAF7B0E5A24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1" creationId="{8CB56BC5-B9EA-72C7-9553-6A95516AEE75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2" creationId="{5792ADAA-7293-2335-6424-5655BE7B1F82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3" creationId="{9B5D8D81-1027-86EF-09CD-E05AC12F3F26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4" creationId="{9385DC39-026F-4D28-A902-C2692A4D7FA8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6" creationId="{EEA86209-E461-E55C-5798-58E8CEE00939}"/>
          </ac:spMkLst>
        </pc:spChg>
        <pc:spChg chg="add mod">
          <ac:chgData name="Hassan Oukessou" userId="2ba0886a528e3cd3" providerId="LiveId" clId="{4B3F8389-75E1-42FB-9919-03C677484F8B}" dt="2025-12-12T00:30:12.035" v="553"/>
          <ac:spMkLst>
            <pc:docMk/>
            <pc:sldMk cId="1292393621" sldId="952"/>
            <ac:spMk id="27" creationId="{44E2AAB4-A333-C992-DB17-BD1E04050D74}"/>
          </ac:spMkLst>
        </pc:spChg>
        <pc:picChg chg="del mod">
          <ac:chgData name="Hassan Oukessou" userId="2ba0886a528e3cd3" providerId="LiveId" clId="{4B3F8389-75E1-42FB-9919-03C677484F8B}" dt="2025-12-12T00:15:57.009" v="424" actId="478"/>
          <ac:picMkLst>
            <pc:docMk/>
            <pc:sldMk cId="1292393621" sldId="952"/>
            <ac:picMk id="3" creationId="{E0EEEBF5-489F-5D54-6F43-BF4D7DAE5754}"/>
          </ac:picMkLst>
        </pc:picChg>
        <pc:picChg chg="add del">
          <ac:chgData name="Hassan Oukessou" userId="2ba0886a528e3cd3" providerId="LiveId" clId="{4B3F8389-75E1-42FB-9919-03C677484F8B}" dt="2025-12-12T00:20:57.400" v="458" actId="21"/>
          <ac:picMkLst>
            <pc:docMk/>
            <pc:sldMk cId="1292393621" sldId="952"/>
            <ac:picMk id="9" creationId="{43D9FEAF-1E49-B80D-24D7-B3405EFAFB00}"/>
          </ac:picMkLst>
        </pc:picChg>
        <pc:picChg chg="add del mod">
          <ac:chgData name="Hassan Oukessou" userId="2ba0886a528e3cd3" providerId="LiveId" clId="{4B3F8389-75E1-42FB-9919-03C677484F8B}" dt="2025-12-12T00:20:57.400" v="458" actId="21"/>
          <ac:picMkLst>
            <pc:docMk/>
            <pc:sldMk cId="1292393621" sldId="952"/>
            <ac:picMk id="15" creationId="{290E013F-7336-D52B-5246-F2A0C849FAB6}"/>
          </ac:picMkLst>
        </pc:picChg>
      </pc:sldChg>
      <pc:sldChg chg="addSp delSp modSp mod">
        <pc:chgData name="Hassan Oukessou" userId="2ba0886a528e3cd3" providerId="LiveId" clId="{4B3F8389-75E1-42FB-9919-03C677484F8B}" dt="2025-12-12T00:29:50.927" v="545" actId="21"/>
        <pc:sldMkLst>
          <pc:docMk/>
          <pc:sldMk cId="688923634" sldId="953"/>
        </pc:sldMkLst>
        <pc:spChg chg="add del">
          <ac:chgData name="Hassan Oukessou" userId="2ba0886a528e3cd3" providerId="LiveId" clId="{4B3F8389-75E1-42FB-9919-03C677484F8B}" dt="2025-12-12T00:21:54.995" v="466" actId="21"/>
          <ac:spMkLst>
            <pc:docMk/>
            <pc:sldMk cId="688923634" sldId="953"/>
            <ac:spMk id="2" creationId="{F37B6536-AF10-8D35-84CD-271ED835432B}"/>
          </ac:spMkLst>
        </pc:spChg>
        <pc:spChg chg="del">
          <ac:chgData name="Hassan Oukessou" userId="2ba0886a528e3cd3" providerId="LiveId" clId="{4B3F8389-75E1-42FB-9919-03C677484F8B}" dt="2025-12-12T00:17:45.756" v="438" actId="478"/>
          <ac:spMkLst>
            <pc:docMk/>
            <pc:sldMk cId="688923634" sldId="953"/>
            <ac:spMk id="3" creationId="{4845D4B2-0FB1-7C76-3F12-27BDECB311A5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4" creationId="{DC4B246F-009A-753F-FCB7-BEF7219AFD18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5" creationId="{88EA2868-ED36-047D-81D2-1559D936ABC2}"/>
          </ac:spMkLst>
        </pc:spChg>
        <pc:spChg chg="del">
          <ac:chgData name="Hassan Oukessou" userId="2ba0886a528e3cd3" providerId="LiveId" clId="{4B3F8389-75E1-42FB-9919-03C677484F8B}" dt="2025-12-12T00:14:05.900" v="416" actId="478"/>
          <ac:spMkLst>
            <pc:docMk/>
            <pc:sldMk cId="688923634" sldId="953"/>
            <ac:spMk id="7" creationId="{628F4C64-7E4C-E977-604C-0D990214215B}"/>
          </ac:spMkLst>
        </pc:spChg>
        <pc:spChg chg="del">
          <ac:chgData name="Hassan Oukessou" userId="2ba0886a528e3cd3" providerId="LiveId" clId="{4B3F8389-75E1-42FB-9919-03C677484F8B}" dt="2025-12-12T00:14:09.759" v="418" actId="478"/>
          <ac:spMkLst>
            <pc:docMk/>
            <pc:sldMk cId="688923634" sldId="953"/>
            <ac:spMk id="8" creationId="{84CC3B90-79D1-A847-6FA6-9EFDC0EBBDAE}"/>
          </ac:spMkLst>
        </pc:spChg>
        <pc:spChg chg="add del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9" creationId="{C4DA7449-09D1-1E88-3D47-6D2E29A6587A}"/>
          </ac:spMkLst>
        </pc:spChg>
        <pc:spChg chg="del mod">
          <ac:chgData name="Hassan Oukessou" userId="2ba0886a528e3cd3" providerId="LiveId" clId="{4B3F8389-75E1-42FB-9919-03C677484F8B}" dt="2025-12-12T00:14:13.435" v="419" actId="478"/>
          <ac:spMkLst>
            <pc:docMk/>
            <pc:sldMk cId="688923634" sldId="953"/>
            <ac:spMk id="10" creationId="{9466F58F-1DD7-2D68-074E-02A28BF5DB7B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13" creationId="{D023C333-05BE-897D-4026-82B9BF4B095C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14" creationId="{B360F899-D559-223C-B5A4-93E72BA5D940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15" creationId="{DD1503B6-030B-F24B-7239-384851A103A1}"/>
          </ac:spMkLst>
        </pc:spChg>
        <pc:spChg chg="add del mod">
          <ac:chgData name="Hassan Oukessou" userId="2ba0886a528e3cd3" providerId="LiveId" clId="{4B3F8389-75E1-42FB-9919-03C677484F8B}" dt="2025-12-12T00:29:50.927" v="545" actId="21"/>
          <ac:spMkLst>
            <pc:docMk/>
            <pc:sldMk cId="688923634" sldId="953"/>
            <ac:spMk id="16" creationId="{5695416A-D505-45A6-FB87-D534BD8E2CA4}"/>
          </ac:spMkLst>
        </pc:spChg>
        <pc:spChg chg="add del mod">
          <ac:chgData name="Hassan Oukessou" userId="2ba0886a528e3cd3" providerId="LiveId" clId="{4B3F8389-75E1-42FB-9919-03C677484F8B}" dt="2025-12-12T00:21:54.995" v="466" actId="21"/>
          <ac:spMkLst>
            <pc:docMk/>
            <pc:sldMk cId="688923634" sldId="953"/>
            <ac:spMk id="17" creationId="{768A65C9-8A09-7F46-6D74-0444D264EE77}"/>
          </ac:spMkLst>
        </pc:spChg>
        <pc:spChg chg="add del mod">
          <ac:chgData name="Hassan Oukessou" userId="2ba0886a528e3cd3" providerId="LiveId" clId="{4B3F8389-75E1-42FB-9919-03C677484F8B}" dt="2025-12-12T00:21:54.995" v="466" actId="21"/>
          <ac:spMkLst>
            <pc:docMk/>
            <pc:sldMk cId="688923634" sldId="953"/>
            <ac:spMk id="19" creationId="{985B8901-304F-419E-2682-5FAE5920A1B5}"/>
          </ac:spMkLst>
        </pc:spChg>
        <pc:spChg chg="add del mod">
          <ac:chgData name="Hassan Oukessou" userId="2ba0886a528e3cd3" providerId="LiveId" clId="{4B3F8389-75E1-42FB-9919-03C677484F8B}" dt="2025-12-12T00:21:54.995" v="466" actId="21"/>
          <ac:spMkLst>
            <pc:docMk/>
            <pc:sldMk cId="688923634" sldId="953"/>
            <ac:spMk id="21" creationId="{682B56CE-E5FB-ED2C-F49E-4DA2C440AA12}"/>
          </ac:spMkLst>
        </pc:spChg>
      </pc:sldChg>
      <pc:sldChg chg="addSp delSp modSp mod">
        <pc:chgData name="Hassan Oukessou" userId="2ba0886a528e3cd3" providerId="LiveId" clId="{4B3F8389-75E1-42FB-9919-03C677484F8B}" dt="2025-12-12T00:33:23.547" v="575"/>
        <pc:sldMkLst>
          <pc:docMk/>
          <pc:sldMk cId="151813608" sldId="988"/>
        </pc:sldMkLst>
        <pc:spChg chg="add mod">
          <ac:chgData name="Hassan Oukessou" userId="2ba0886a528e3cd3" providerId="LiveId" clId="{4B3F8389-75E1-42FB-9919-03C677484F8B}" dt="2025-12-12T00:33:23.547" v="575"/>
          <ac:spMkLst>
            <pc:docMk/>
            <pc:sldMk cId="151813608" sldId="988"/>
            <ac:spMk id="2" creationId="{BCCA2850-309E-61C2-ABBC-9C1B657D9C22}"/>
          </ac:spMkLst>
        </pc:spChg>
        <pc:spChg chg="del">
          <ac:chgData name="Hassan Oukessou" userId="2ba0886a528e3cd3" providerId="LiveId" clId="{4B3F8389-75E1-42FB-9919-03C677484F8B}" dt="2025-12-12T00:33:20.388" v="574" actId="478"/>
          <ac:spMkLst>
            <pc:docMk/>
            <pc:sldMk cId="151813608" sldId="988"/>
            <ac:spMk id="4" creationId="{BE65B969-30E0-6C7D-ED89-8B55428EE729}"/>
          </ac:spMkLst>
        </pc:spChg>
        <pc:spChg chg="mod">
          <ac:chgData name="Hassan Oukessou" userId="2ba0886a528e3cd3" providerId="LiveId" clId="{4B3F8389-75E1-42FB-9919-03C677484F8B}" dt="2025-12-12T00:33:16.314" v="573" actId="20577"/>
          <ac:spMkLst>
            <pc:docMk/>
            <pc:sldMk cId="151813608" sldId="988"/>
            <ac:spMk id="15" creationId="{3175CA44-4C14-7567-AEDB-C9702337384D}"/>
          </ac:spMkLst>
        </pc:spChg>
      </pc:sldChg>
      <pc:sldChg chg="addSp delSp modSp mod">
        <pc:chgData name="Hassan Oukessou" userId="2ba0886a528e3cd3" providerId="LiveId" clId="{4B3F8389-75E1-42FB-9919-03C677484F8B}" dt="2025-12-11T23:59:32.267" v="304" actId="14100"/>
        <pc:sldMkLst>
          <pc:docMk/>
          <pc:sldMk cId="2962577020" sldId="1016"/>
        </pc:sldMkLst>
        <pc:picChg chg="add mod">
          <ac:chgData name="Hassan Oukessou" userId="2ba0886a528e3cd3" providerId="LiveId" clId="{4B3F8389-75E1-42FB-9919-03C677484F8B}" dt="2025-12-11T23:59:32.267" v="304" actId="14100"/>
          <ac:picMkLst>
            <pc:docMk/>
            <pc:sldMk cId="2962577020" sldId="1016"/>
            <ac:picMk id="13" creationId="{FC8DC203-FD47-9846-79AD-30424A0948FD}"/>
          </ac:picMkLst>
        </pc:picChg>
        <pc:picChg chg="del">
          <ac:chgData name="Hassan Oukessou" userId="2ba0886a528e3cd3" providerId="LiveId" clId="{4B3F8389-75E1-42FB-9919-03C677484F8B}" dt="2025-12-11T23:58:41.037" v="297" actId="478"/>
          <ac:picMkLst>
            <pc:docMk/>
            <pc:sldMk cId="2962577020" sldId="1016"/>
            <ac:picMk id="19" creationId="{3643DAA3-A6FE-D4C8-E162-E50F98744C9A}"/>
          </ac:picMkLst>
        </pc:picChg>
      </pc:sldChg>
      <pc:sldChg chg="addSp delSp modSp mod">
        <pc:chgData name="Hassan Oukessou" userId="2ba0886a528e3cd3" providerId="LiveId" clId="{4B3F8389-75E1-42FB-9919-03C677484F8B}" dt="2025-12-12T00:51:42.894" v="690"/>
        <pc:sldMkLst>
          <pc:docMk/>
          <pc:sldMk cId="4160190839" sldId="1018"/>
        </pc:sldMkLst>
        <pc:picChg chg="add mod">
          <ac:chgData name="Hassan Oukessou" userId="2ba0886a528e3cd3" providerId="LiveId" clId="{4B3F8389-75E1-42FB-9919-03C677484F8B}" dt="2025-12-12T00:49:10.483" v="689" actId="14100"/>
          <ac:picMkLst>
            <pc:docMk/>
            <pc:sldMk cId="4160190839" sldId="1018"/>
            <ac:picMk id="2" creationId="{759DD991-EF5A-1A28-6B69-E3FC495551AE}"/>
          </ac:picMkLst>
        </pc:picChg>
        <pc:picChg chg="add mod">
          <ac:chgData name="Hassan Oukessou" userId="2ba0886a528e3cd3" providerId="LiveId" clId="{4B3F8389-75E1-42FB-9919-03C677484F8B}" dt="2025-12-12T00:51:42.894" v="690"/>
          <ac:picMkLst>
            <pc:docMk/>
            <pc:sldMk cId="4160190839" sldId="1018"/>
            <ac:picMk id="4" creationId="{5241A57D-E6B9-A3EE-ACEB-6FBAFEC8EF29}"/>
          </ac:picMkLst>
        </pc:picChg>
        <pc:picChg chg="del">
          <ac:chgData name="Hassan Oukessou" userId="2ba0886a528e3cd3" providerId="LiveId" clId="{4B3F8389-75E1-42FB-9919-03C677484F8B}" dt="2025-12-12T00:48:41.244" v="681" actId="478"/>
          <ac:picMkLst>
            <pc:docMk/>
            <pc:sldMk cId="4160190839" sldId="1018"/>
            <ac:picMk id="5" creationId="{8FE1A5FC-EAEF-BE34-C613-8FCFB1442701}"/>
          </ac:picMkLst>
        </pc:picChg>
      </pc:sldChg>
      <pc:sldChg chg="addSp delSp modSp mod">
        <pc:chgData name="Hassan Oukessou" userId="2ba0886a528e3cd3" providerId="LiveId" clId="{4B3F8389-75E1-42FB-9919-03C677484F8B}" dt="2025-12-12T00:08:10.427" v="349" actId="20577"/>
        <pc:sldMkLst>
          <pc:docMk/>
          <pc:sldMk cId="590377139" sldId="1031"/>
        </pc:sldMkLst>
        <pc:spChg chg="add mod">
          <ac:chgData name="Hassan Oukessou" userId="2ba0886a528e3cd3" providerId="LiveId" clId="{4B3F8389-75E1-42FB-9919-03C677484F8B}" dt="2025-12-12T00:00:23.510" v="316" actId="1076"/>
          <ac:spMkLst>
            <pc:docMk/>
            <pc:sldMk cId="590377139" sldId="1031"/>
            <ac:spMk id="3" creationId="{E284ABEA-3E53-04ED-5FA7-595D6FB77963}"/>
          </ac:spMkLst>
        </pc:spChg>
        <pc:spChg chg="del">
          <ac:chgData name="Hassan Oukessou" userId="2ba0886a528e3cd3" providerId="LiveId" clId="{4B3F8389-75E1-42FB-9919-03C677484F8B}" dt="2025-12-11T23:59:52.732" v="308" actId="21"/>
          <ac:spMkLst>
            <pc:docMk/>
            <pc:sldMk cId="590377139" sldId="1031"/>
            <ac:spMk id="6" creationId="{44C13DBC-8ADA-9C82-0252-1A5C90D8E6D5}"/>
          </ac:spMkLst>
        </pc:spChg>
        <pc:spChg chg="mod">
          <ac:chgData name="Hassan Oukessou" userId="2ba0886a528e3cd3" providerId="LiveId" clId="{4B3F8389-75E1-42FB-9919-03C677484F8B}" dt="2025-12-12T00:08:10.427" v="349" actId="20577"/>
          <ac:spMkLst>
            <pc:docMk/>
            <pc:sldMk cId="590377139" sldId="1031"/>
            <ac:spMk id="8" creationId="{E279989E-CEA7-1898-7999-F155E7EE5220}"/>
          </ac:spMkLst>
        </pc:spChg>
        <pc:picChg chg="add mod">
          <ac:chgData name="Hassan Oukessou" userId="2ba0886a528e3cd3" providerId="LiveId" clId="{4B3F8389-75E1-42FB-9919-03C677484F8B}" dt="2025-12-12T00:00:29.825" v="319" actId="14100"/>
          <ac:picMkLst>
            <pc:docMk/>
            <pc:sldMk cId="590377139" sldId="1031"/>
            <ac:picMk id="2" creationId="{3D55833C-FB55-3A13-3D51-8F8EC82787B9}"/>
          </ac:picMkLst>
        </pc:picChg>
        <pc:picChg chg="del">
          <ac:chgData name="Hassan Oukessou" userId="2ba0886a528e3cd3" providerId="LiveId" clId="{4B3F8389-75E1-42FB-9919-03C677484F8B}" dt="2025-12-11T23:59:44.332" v="305" actId="478"/>
          <ac:picMkLst>
            <pc:docMk/>
            <pc:sldMk cId="590377139" sldId="1031"/>
            <ac:picMk id="4" creationId="{C973CE10-E742-A7BF-2A70-FE2BE1948667}"/>
          </ac:picMkLst>
        </pc:picChg>
      </pc:sldChg>
      <pc:sldChg chg="addSp delSp modSp mod">
        <pc:chgData name="Hassan Oukessou" userId="2ba0886a528e3cd3" providerId="LiveId" clId="{4B3F8389-75E1-42FB-9919-03C677484F8B}" dt="2025-12-12T00:34:35.692" v="576"/>
        <pc:sldMkLst>
          <pc:docMk/>
          <pc:sldMk cId="2803600495" sldId="1043"/>
        </pc:sldMkLst>
        <pc:spChg chg="add mod">
          <ac:chgData name="Hassan Oukessou" userId="2ba0886a528e3cd3" providerId="LiveId" clId="{4B3F8389-75E1-42FB-9919-03C677484F8B}" dt="2025-12-12T00:34:35.692" v="576"/>
          <ac:spMkLst>
            <pc:docMk/>
            <pc:sldMk cId="2803600495" sldId="1043"/>
            <ac:spMk id="2" creationId="{DC56EF29-C8A0-30A4-0EDF-9B0A40AF3AE0}"/>
          </ac:spMkLst>
        </pc:spChg>
        <pc:spChg chg="del">
          <ac:chgData name="Hassan Oukessou" userId="2ba0886a528e3cd3" providerId="LiveId" clId="{4B3F8389-75E1-42FB-9919-03C677484F8B}" dt="2025-12-12T00:32:41.470" v="570" actId="478"/>
          <ac:spMkLst>
            <pc:docMk/>
            <pc:sldMk cId="2803600495" sldId="1043"/>
            <ac:spMk id="4" creationId="{514F2738-4BCD-D5F1-52B0-9D66C0A88378}"/>
          </ac:spMkLst>
        </pc:spChg>
        <pc:spChg chg="mod">
          <ac:chgData name="Hassan Oukessou" userId="2ba0886a528e3cd3" providerId="LiveId" clId="{4B3F8389-75E1-42FB-9919-03C677484F8B}" dt="2025-12-12T00:32:27.232" v="569" actId="20577"/>
          <ac:spMkLst>
            <pc:docMk/>
            <pc:sldMk cId="2803600495" sldId="1043"/>
            <ac:spMk id="16" creationId="{139CE8E9-D3D2-1EB6-5C02-7FAA67A15F00}"/>
          </ac:spMkLst>
        </pc:spChg>
      </pc:sldChg>
      <pc:sldChg chg="addSp delSp modSp mod">
        <pc:chgData name="Hassan Oukessou" userId="2ba0886a528e3cd3" providerId="LiveId" clId="{4B3F8389-75E1-42FB-9919-03C677484F8B}" dt="2025-12-12T01:11:46.412" v="754" actId="20577"/>
        <pc:sldMkLst>
          <pc:docMk/>
          <pc:sldMk cId="3586741996" sldId="1044"/>
        </pc:sldMkLst>
        <pc:spChg chg="mod">
          <ac:chgData name="Hassan Oukessou" userId="2ba0886a528e3cd3" providerId="LiveId" clId="{4B3F8389-75E1-42FB-9919-03C677484F8B}" dt="2025-12-12T01:11:46.412" v="754" actId="20577"/>
          <ac:spMkLst>
            <pc:docMk/>
            <pc:sldMk cId="3586741996" sldId="1044"/>
            <ac:spMk id="3" creationId="{F949F7BD-D795-D607-1B12-530D45677375}"/>
          </ac:spMkLst>
        </pc:spChg>
        <pc:spChg chg="mod">
          <ac:chgData name="Hassan Oukessou" userId="2ba0886a528e3cd3" providerId="LiveId" clId="{4B3F8389-75E1-42FB-9919-03C677484F8B}" dt="2025-12-12T00:37:34.711" v="595" actId="20577"/>
          <ac:spMkLst>
            <pc:docMk/>
            <pc:sldMk cId="3586741996" sldId="1044"/>
            <ac:spMk id="6" creationId="{F2DA497A-D3C6-A17F-C497-BA44EB5E0A96}"/>
          </ac:spMkLst>
        </pc:spChg>
        <pc:spChg chg="add mod">
          <ac:chgData name="Hassan Oukessou" userId="2ba0886a528e3cd3" providerId="LiveId" clId="{4B3F8389-75E1-42FB-9919-03C677484F8B}" dt="2025-12-12T00:34:48.011" v="578"/>
          <ac:spMkLst>
            <pc:docMk/>
            <pc:sldMk cId="3586741996" sldId="1044"/>
            <ac:spMk id="7" creationId="{6F915CBA-D95D-079D-70F4-2D8F1A31D478}"/>
          </ac:spMkLst>
        </pc:spChg>
        <pc:spChg chg="del">
          <ac:chgData name="Hassan Oukessou" userId="2ba0886a528e3cd3" providerId="LiveId" clId="{4B3F8389-75E1-42FB-9919-03C677484F8B}" dt="2025-12-12T00:34:44.830" v="577" actId="478"/>
          <ac:spMkLst>
            <pc:docMk/>
            <pc:sldMk cId="3586741996" sldId="1044"/>
            <ac:spMk id="9" creationId="{202C6F9C-CBFD-9136-BF82-87C181F6B90F}"/>
          </ac:spMkLst>
        </pc:spChg>
      </pc:sldChg>
      <pc:sldChg chg="addSp delSp modSp mod">
        <pc:chgData name="Hassan Oukessou" userId="2ba0886a528e3cd3" providerId="LiveId" clId="{4B3F8389-75E1-42FB-9919-03C677484F8B}" dt="2025-12-12T01:14:17.223" v="761" actId="20577"/>
        <pc:sldMkLst>
          <pc:docMk/>
          <pc:sldMk cId="475935337" sldId="1045"/>
        </pc:sldMkLst>
        <pc:spChg chg="mod">
          <ac:chgData name="Hassan Oukessou" userId="2ba0886a528e3cd3" providerId="LiveId" clId="{4B3F8389-75E1-42FB-9919-03C677484F8B}" dt="2025-12-12T01:14:17.223" v="761" actId="20577"/>
          <ac:spMkLst>
            <pc:docMk/>
            <pc:sldMk cId="475935337" sldId="1045"/>
            <ac:spMk id="2" creationId="{BC02C117-AA2C-2CC1-1B63-82AA3C21B617}"/>
          </ac:spMkLst>
        </pc:spChg>
        <pc:spChg chg="add mod">
          <ac:chgData name="Hassan Oukessou" userId="2ba0886a528e3cd3" providerId="LiveId" clId="{4B3F8389-75E1-42FB-9919-03C677484F8B}" dt="2025-12-12T01:12:37.619" v="756" actId="207"/>
          <ac:spMkLst>
            <pc:docMk/>
            <pc:sldMk cId="475935337" sldId="1045"/>
            <ac:spMk id="3" creationId="{AB239592-4B67-56C6-52DB-58AE42081876}"/>
          </ac:spMkLst>
        </pc:spChg>
        <pc:spChg chg="del">
          <ac:chgData name="Hassan Oukessou" userId="2ba0886a528e3cd3" providerId="LiveId" clId="{4B3F8389-75E1-42FB-9919-03C677484F8B}" dt="2025-12-12T00:34:56.159" v="579" actId="478"/>
          <ac:spMkLst>
            <pc:docMk/>
            <pc:sldMk cId="475935337" sldId="1045"/>
            <ac:spMk id="4" creationId="{780C5697-FEE5-D91D-ACBE-84D43AD06E70}"/>
          </ac:spMkLst>
        </pc:spChg>
        <pc:spChg chg="mod">
          <ac:chgData name="Hassan Oukessou" userId="2ba0886a528e3cd3" providerId="LiveId" clId="{4B3F8389-75E1-42FB-9919-03C677484F8B}" dt="2025-12-12T01:12:14.750" v="755"/>
          <ac:spMkLst>
            <pc:docMk/>
            <pc:sldMk cId="475935337" sldId="1045"/>
            <ac:spMk id="9" creationId="{40310D8E-713A-13B3-0D8A-7E95A1060683}"/>
          </ac:spMkLst>
        </pc:spChg>
        <pc:spChg chg="mod">
          <ac:chgData name="Hassan Oukessou" userId="2ba0886a528e3cd3" providerId="LiveId" clId="{4B3F8389-75E1-42FB-9919-03C677484F8B}" dt="2025-12-12T00:37:25.273" v="594" actId="20577"/>
          <ac:spMkLst>
            <pc:docMk/>
            <pc:sldMk cId="475935337" sldId="1045"/>
            <ac:spMk id="11" creationId="{AB25CD06-D70E-B5C2-BD9B-27DCF0B921C8}"/>
          </ac:spMkLst>
        </pc:spChg>
      </pc:sldChg>
      <pc:sldChg chg="addSp delSp modSp mod">
        <pc:chgData name="Hassan Oukessou" userId="2ba0886a528e3cd3" providerId="LiveId" clId="{4B3F8389-75E1-42FB-9919-03C677484F8B}" dt="2025-12-12T01:31:59.601" v="938" actId="14100"/>
        <pc:sldMkLst>
          <pc:docMk/>
          <pc:sldMk cId="1518350710" sldId="1046"/>
        </pc:sldMkLst>
        <pc:spChg chg="mod">
          <ac:chgData name="Hassan Oukessou" userId="2ba0886a528e3cd3" providerId="LiveId" clId="{4B3F8389-75E1-42FB-9919-03C677484F8B}" dt="2025-12-12T01:31:59.601" v="938" actId="14100"/>
          <ac:spMkLst>
            <pc:docMk/>
            <pc:sldMk cId="1518350710" sldId="1046"/>
            <ac:spMk id="2" creationId="{50F4CC07-4939-267F-107C-FBEFCF582BD1}"/>
          </ac:spMkLst>
        </pc:spChg>
        <pc:spChg chg="add del mod">
          <ac:chgData name="Hassan Oukessou" userId="2ba0886a528e3cd3" providerId="LiveId" clId="{4B3F8389-75E1-42FB-9919-03C677484F8B}" dt="2025-12-12T01:17:47.748" v="771" actId="207"/>
          <ac:spMkLst>
            <pc:docMk/>
            <pc:sldMk cId="1518350710" sldId="1046"/>
            <ac:spMk id="3" creationId="{B0B54B4D-55DC-F59F-39FC-8BFED1922B03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4" creationId="{60AE4DB9-AB53-D9EE-A4B3-362993652688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5" creationId="{0C15C00D-1333-340F-D685-7D5D3A5E2524}"/>
          </ac:spMkLst>
        </pc:spChg>
        <pc:spChg chg="add del mod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6" creationId="{32D2F2DC-BB45-4362-4628-A805A623695D}"/>
          </ac:spMkLst>
        </pc:spChg>
        <pc:spChg chg="add del mod">
          <ac:chgData name="Hassan Oukessou" userId="2ba0886a528e3cd3" providerId="LiveId" clId="{4B3F8389-75E1-42FB-9919-03C677484F8B}" dt="2025-12-12T01:17:22.485" v="769" actId="207"/>
          <ac:spMkLst>
            <pc:docMk/>
            <pc:sldMk cId="1518350710" sldId="1046"/>
            <ac:spMk id="7" creationId="{6BDA8D9F-DE72-505E-6C2C-24A04122CC25}"/>
          </ac:spMkLst>
        </pc:spChg>
        <pc:spChg chg="add del mod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9" creationId="{91A4DC8F-9632-2DFC-EA5C-3AA1704C4FCA}"/>
          </ac:spMkLst>
        </pc:spChg>
        <pc:spChg chg="del">
          <ac:chgData name="Hassan Oukessou" userId="2ba0886a528e3cd3" providerId="LiveId" clId="{4B3F8389-75E1-42FB-9919-03C677484F8B}" dt="2025-12-12T00:36:12.961" v="589" actId="478"/>
          <ac:spMkLst>
            <pc:docMk/>
            <pc:sldMk cId="1518350710" sldId="1046"/>
            <ac:spMk id="10" creationId="{E319765A-C02D-EC38-BBA4-140351579CE7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11" creationId="{80DA9522-CE00-417A-61BC-EE4D0A2DEF06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12" creationId="{E59C491A-203A-AE40-9266-90C721624C75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13" creationId="{BA7433E6-FC4E-6B44-162A-25908B9E330E}"/>
          </ac:spMkLst>
        </pc:spChg>
        <pc:spChg chg="add del">
          <ac:chgData name="Hassan Oukessou" userId="2ba0886a528e3cd3" providerId="LiveId" clId="{4B3F8389-75E1-42FB-9919-03C677484F8B}" dt="2025-12-12T00:43:17.183" v="633" actId="21"/>
          <ac:spMkLst>
            <pc:docMk/>
            <pc:sldMk cId="1518350710" sldId="1046"/>
            <ac:spMk id="14" creationId="{F713926A-7F8E-243F-67F5-DFFEF08DE7C0}"/>
          </ac:spMkLst>
        </pc:spChg>
      </pc:sldChg>
      <pc:sldChg chg="addSp delSp modSp mod">
        <pc:chgData name="Hassan Oukessou" userId="2ba0886a528e3cd3" providerId="LiveId" clId="{4B3F8389-75E1-42FB-9919-03C677484F8B}" dt="2025-12-12T01:16:52.446" v="768" actId="20577"/>
        <pc:sldMkLst>
          <pc:docMk/>
          <pc:sldMk cId="1818020756" sldId="1047"/>
        </pc:sldMkLst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2" creationId="{9AD58F74-055C-8989-C03E-BEEC2D1F44D4}"/>
          </ac:spMkLst>
        </pc:spChg>
        <pc:spChg chg="add del mod">
          <ac:chgData name="Hassan Oukessou" userId="2ba0886a528e3cd3" providerId="LiveId" clId="{4B3F8389-75E1-42FB-9919-03C677484F8B}" dt="2025-12-12T01:16:52.446" v="768" actId="20577"/>
          <ac:spMkLst>
            <pc:docMk/>
            <pc:sldMk cId="1818020756" sldId="1047"/>
            <ac:spMk id="5" creationId="{1DCE9D73-BAD7-34FA-72C5-45533B67A549}"/>
          </ac:spMkLst>
        </pc:spChg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6" creationId="{FE01780F-2CCA-DBE0-6C05-231FAA7583EC}"/>
          </ac:spMkLst>
        </pc:spChg>
        <pc:spChg chg="add del mod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7" creationId="{83ACD8FE-C34A-5723-DEE8-F453591EAFCE}"/>
          </ac:spMkLst>
        </pc:spChg>
        <pc:spChg chg="del">
          <ac:chgData name="Hassan Oukessou" userId="2ba0886a528e3cd3" providerId="LiveId" clId="{4B3F8389-75E1-42FB-9919-03C677484F8B}" dt="2025-12-12T00:36:01.997" v="586" actId="478"/>
          <ac:spMkLst>
            <pc:docMk/>
            <pc:sldMk cId="1818020756" sldId="1047"/>
            <ac:spMk id="9" creationId="{8E69070D-3B0A-6789-64DF-58D2BEA99283}"/>
          </ac:spMkLst>
        </pc:spChg>
        <pc:spChg chg="add del mod">
          <ac:chgData name="Hassan Oukessou" userId="2ba0886a528e3cd3" providerId="LiveId" clId="{4B3F8389-75E1-42FB-9919-03C677484F8B}" dt="2025-12-12T00:41:29.173" v="618" actId="21"/>
          <ac:spMkLst>
            <pc:docMk/>
            <pc:sldMk cId="1818020756" sldId="1047"/>
            <ac:spMk id="10" creationId="{8AB05E1A-D11D-C89B-D105-ED0D90773572}"/>
          </ac:spMkLst>
        </pc:spChg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1" creationId="{B428E59E-F33D-3784-DA22-0D02537D792A}"/>
          </ac:spMkLst>
        </pc:spChg>
        <pc:spChg chg="add del mod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2" creationId="{5C48DE87-B8DF-4E80-DA69-E6812AA9BE22}"/>
          </ac:spMkLst>
        </pc:spChg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3" creationId="{116653F0-57D0-3E32-F845-F4CC9CFE0610}"/>
          </ac:spMkLst>
        </pc:spChg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4" creationId="{1AB1E25F-B8F2-756D-3BAD-3C32679C2FB9}"/>
          </ac:spMkLst>
        </pc:spChg>
        <pc:spChg chg="add del">
          <ac:chgData name="Hassan Oukessou" userId="2ba0886a528e3cd3" providerId="LiveId" clId="{4B3F8389-75E1-42FB-9919-03C677484F8B}" dt="2025-12-12T00:42:30.909" v="627" actId="21"/>
          <ac:spMkLst>
            <pc:docMk/>
            <pc:sldMk cId="1818020756" sldId="1047"/>
            <ac:spMk id="15" creationId="{348A387C-128D-5A13-EBEF-1239E6FE9C03}"/>
          </ac:spMkLst>
        </pc:spChg>
        <pc:spChg chg="add del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6" creationId="{6A28A50D-D65A-6D77-C1E8-4ADA364B2B11}"/>
          </ac:spMkLst>
        </pc:spChg>
        <pc:spChg chg="add del mod">
          <ac:chgData name="Hassan Oukessou" userId="2ba0886a528e3cd3" providerId="LiveId" clId="{4B3F8389-75E1-42FB-9919-03C677484F8B}" dt="2025-12-12T00:42:33.858" v="628" actId="21"/>
          <ac:spMkLst>
            <pc:docMk/>
            <pc:sldMk cId="1818020756" sldId="1047"/>
            <ac:spMk id="19" creationId="{55264B33-643A-CFC6-EB7B-3D87EC5F061C}"/>
          </ac:spMkLst>
        </pc:spChg>
      </pc:sldChg>
      <pc:sldChg chg="addSp delSp modSp mod">
        <pc:chgData name="Hassan Oukessou" userId="2ba0886a528e3cd3" providerId="LiveId" clId="{4B3F8389-75E1-42FB-9919-03C677484F8B}" dt="2025-12-12T01:31:12.762" v="937" actId="20577"/>
        <pc:sldMkLst>
          <pc:docMk/>
          <pc:sldMk cId="1802402321" sldId="1048"/>
        </pc:sldMkLst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2" creationId="{EB4E5E88-5973-198C-E9DF-A4D1A4259A47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3" creationId="{65A6F2E7-0E80-4242-7EAD-EC81861C6E23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6" creationId="{D7C08262-32B9-250B-A6EE-A014FEC3303C}"/>
          </ac:spMkLst>
        </pc:spChg>
        <pc:spChg chg="add del mod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10" creationId="{93351C22-97CB-F06E-3530-1E9C36F597CA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11" creationId="{46898873-8A1A-C6FA-611E-577C43D40CB2}"/>
          </ac:spMkLst>
        </pc:spChg>
        <pc:spChg chg="add del mod">
          <ac:chgData name="Hassan Oukessou" userId="2ba0886a528e3cd3" providerId="LiveId" clId="{4B3F8389-75E1-42FB-9919-03C677484F8B}" dt="2025-12-12T01:31:12.762" v="937" actId="20577"/>
          <ac:spMkLst>
            <pc:docMk/>
            <pc:sldMk cId="1802402321" sldId="1048"/>
            <ac:spMk id="12" creationId="{031B22BF-BC18-6998-DB2F-05792F305521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13" creationId="{EBE23998-A8C3-F79B-BA89-5F47CCCBE166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14" creationId="{25A381D3-1AD3-DC5D-6FCD-A4A11ED7650D}"/>
          </ac:spMkLst>
        </pc:spChg>
        <pc:spChg chg="add del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15" creationId="{582C67C0-4D5A-5A44-4D67-10C635FE57B9}"/>
          </ac:spMkLst>
        </pc:spChg>
        <pc:spChg chg="del">
          <ac:chgData name="Hassan Oukessou" userId="2ba0886a528e3cd3" providerId="LiveId" clId="{4B3F8389-75E1-42FB-9919-03C677484F8B}" dt="2025-12-12T00:35:52.262" v="584" actId="478"/>
          <ac:spMkLst>
            <pc:docMk/>
            <pc:sldMk cId="1802402321" sldId="1048"/>
            <ac:spMk id="17" creationId="{028B72F7-4907-B3D0-3E87-7F54DE3BB4B9}"/>
          </ac:spMkLst>
        </pc:spChg>
        <pc:spChg chg="add del mod">
          <ac:chgData name="Hassan Oukessou" userId="2ba0886a528e3cd3" providerId="LiveId" clId="{4B3F8389-75E1-42FB-9919-03C677484F8B}" dt="2025-12-12T00:41:32.749" v="621" actId="21"/>
          <ac:spMkLst>
            <pc:docMk/>
            <pc:sldMk cId="1802402321" sldId="1048"/>
            <ac:spMk id="18" creationId="{1E4DAB06-BBAD-D4BE-AC70-84440822640F}"/>
          </ac:spMkLst>
        </pc:spChg>
        <pc:spChg chg="add del mod">
          <ac:chgData name="Hassan Oukessou" userId="2ba0886a528e3cd3" providerId="LiveId" clId="{4B3F8389-75E1-42FB-9919-03C677484F8B}" dt="2025-12-12T00:41:42.021" v="623" actId="21"/>
          <ac:spMkLst>
            <pc:docMk/>
            <pc:sldMk cId="1802402321" sldId="1048"/>
            <ac:spMk id="20" creationId="{02284B1E-6E22-B45E-164A-89A15E8E2C63}"/>
          </ac:spMkLst>
        </pc:spChg>
      </pc:sldChg>
      <pc:sldChg chg="addSp delSp modSp mod">
        <pc:chgData name="Hassan Oukessou" userId="2ba0886a528e3cd3" providerId="LiveId" clId="{4B3F8389-75E1-42FB-9919-03C677484F8B}" dt="2025-12-12T00:38:54.563" v="605" actId="21"/>
        <pc:sldMkLst>
          <pc:docMk/>
          <pc:sldMk cId="3895946665" sldId="1049"/>
        </pc:sldMkLst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2" creationId="{E3F8452A-4B14-07A6-0329-A46D1A82FA0A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3" creationId="{4586BC3F-8D4C-DAC7-D903-08B1B65FF11F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4" creationId="{BC0D6D78-56E7-A37A-B58E-8F35AA9DFB1E}"/>
          </ac:spMkLst>
        </pc:spChg>
        <pc:spChg chg="add del mod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5" creationId="{3F6154ED-B592-A33D-D15E-1C1340C017A1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6" creationId="{F5D65992-3D67-6A62-D534-F6464679D733}"/>
          </ac:spMkLst>
        </pc:spChg>
        <pc:spChg chg="add del mod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10" creationId="{D16C6C3F-22E7-090C-95BB-7864E78194E9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11" creationId="{1D59B712-B82C-E6EB-CC7A-B20A7AB8E79D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12" creationId="{60916AD9-31B4-0C1A-4A8B-8F3C7EDC5065}"/>
          </ac:spMkLst>
        </pc:spChg>
        <pc:spChg chg="add del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13" creationId="{7DCD615A-D5CF-BCBB-4E4F-F46136C54D96}"/>
          </ac:spMkLst>
        </pc:spChg>
        <pc:spChg chg="del">
          <ac:chgData name="Hassan Oukessou" userId="2ba0886a528e3cd3" providerId="LiveId" clId="{4B3F8389-75E1-42FB-9919-03C677484F8B}" dt="2025-12-12T00:35:43.171" v="582" actId="478"/>
          <ac:spMkLst>
            <pc:docMk/>
            <pc:sldMk cId="3895946665" sldId="1049"/>
            <ac:spMk id="15" creationId="{733AB1CB-C5CA-5816-5E04-A0D394A8251B}"/>
          </ac:spMkLst>
        </pc:spChg>
        <pc:spChg chg="add del mod">
          <ac:chgData name="Hassan Oukessou" userId="2ba0886a528e3cd3" providerId="LiveId" clId="{4B3F8389-75E1-42FB-9919-03C677484F8B}" dt="2025-12-12T00:38:54.563" v="605" actId="21"/>
          <ac:spMkLst>
            <pc:docMk/>
            <pc:sldMk cId="3895946665" sldId="1049"/>
            <ac:spMk id="16" creationId="{AFBEB96B-82CC-43A0-C67B-45C361F88655}"/>
          </ac:spMkLst>
        </pc:spChg>
      </pc:sldChg>
      <pc:sldChg chg="addSp delSp modSp mod">
        <pc:chgData name="Hassan Oukessou" userId="2ba0886a528e3cd3" providerId="LiveId" clId="{4B3F8389-75E1-42FB-9919-03C677484F8B}" dt="2025-12-12T00:48:29.423" v="680" actId="14100"/>
        <pc:sldMkLst>
          <pc:docMk/>
          <pc:sldMk cId="3851363534" sldId="1054"/>
        </pc:sldMkLst>
        <pc:spChg chg="del mod">
          <ac:chgData name="Hassan Oukessou" userId="2ba0886a528e3cd3" providerId="LiveId" clId="{4B3F8389-75E1-42FB-9919-03C677484F8B}" dt="2025-12-12T00:48:07.786" v="674" actId="21"/>
          <ac:spMkLst>
            <pc:docMk/>
            <pc:sldMk cId="3851363534" sldId="1054"/>
            <ac:spMk id="7" creationId="{66C4E85F-C190-4D79-189D-CC23B59B8490}"/>
          </ac:spMkLst>
        </pc:spChg>
        <pc:spChg chg="add mod">
          <ac:chgData name="Hassan Oukessou" userId="2ba0886a528e3cd3" providerId="LiveId" clId="{4B3F8389-75E1-42FB-9919-03C677484F8B}" dt="2025-12-12T00:48:14.945" v="676" actId="1076"/>
          <ac:spMkLst>
            <pc:docMk/>
            <pc:sldMk cId="3851363534" sldId="1054"/>
            <ac:spMk id="10" creationId="{03CBEACA-F724-F97E-0861-D7E6958CFE5F}"/>
          </ac:spMkLst>
        </pc:spChg>
        <pc:picChg chg="del">
          <ac:chgData name="Hassan Oukessou" userId="2ba0886a528e3cd3" providerId="LiveId" clId="{4B3F8389-75E1-42FB-9919-03C677484F8B}" dt="2025-12-12T00:47:24.651" v="665" actId="478"/>
          <ac:picMkLst>
            <pc:docMk/>
            <pc:sldMk cId="3851363534" sldId="1054"/>
            <ac:picMk id="4" creationId="{BC5C780F-8FB8-B0A4-F354-20E329C83F98}"/>
          </ac:picMkLst>
        </pc:picChg>
        <pc:picChg chg="add mod">
          <ac:chgData name="Hassan Oukessou" userId="2ba0886a528e3cd3" providerId="LiveId" clId="{4B3F8389-75E1-42FB-9919-03C677484F8B}" dt="2025-12-12T00:47:53.796" v="669" actId="14100"/>
          <ac:picMkLst>
            <pc:docMk/>
            <pc:sldMk cId="3851363534" sldId="1054"/>
            <ac:picMk id="5" creationId="{F47698B2-DD1A-11C1-88B2-C727D3AB2E38}"/>
          </ac:picMkLst>
        </pc:picChg>
        <pc:picChg chg="add mod">
          <ac:chgData name="Hassan Oukessou" userId="2ba0886a528e3cd3" providerId="LiveId" clId="{4B3F8389-75E1-42FB-9919-03C677484F8B}" dt="2025-12-12T00:48:29.423" v="680" actId="14100"/>
          <ac:picMkLst>
            <pc:docMk/>
            <pc:sldMk cId="3851363534" sldId="1054"/>
            <ac:picMk id="6" creationId="{204C5E4C-C837-8099-4B7D-051B188CA356}"/>
          </ac:picMkLst>
        </pc:picChg>
      </pc:sldChg>
      <pc:sldChg chg="addSp delSp modSp mod">
        <pc:chgData name="Hassan Oukessou" userId="2ba0886a528e3cd3" providerId="LiveId" clId="{4B3F8389-75E1-42FB-9919-03C677484F8B}" dt="2025-12-11T22:07:02.693" v="9"/>
        <pc:sldMkLst>
          <pc:docMk/>
          <pc:sldMk cId="545676668" sldId="1070"/>
        </pc:sldMkLst>
        <pc:picChg chg="del">
          <ac:chgData name="Hassan Oukessou" userId="2ba0886a528e3cd3" providerId="LiveId" clId="{4B3F8389-75E1-42FB-9919-03C677484F8B}" dt="2025-12-11T22:06:18.371" v="6" actId="478"/>
          <ac:picMkLst>
            <pc:docMk/>
            <pc:sldMk cId="545676668" sldId="1070"/>
            <ac:picMk id="7" creationId="{910B4F5A-0BA4-496E-C88D-62CC1EA6BAD6}"/>
          </ac:picMkLst>
        </pc:picChg>
        <pc:picChg chg="add mod">
          <ac:chgData name="Hassan Oukessou" userId="2ba0886a528e3cd3" providerId="LiveId" clId="{4B3F8389-75E1-42FB-9919-03C677484F8B}" dt="2025-12-11T22:07:02.693" v="9"/>
          <ac:picMkLst>
            <pc:docMk/>
            <pc:sldMk cId="545676668" sldId="1070"/>
            <ac:picMk id="8" creationId="{107B6F5B-8C00-D30C-F442-4064B2752BE8}"/>
          </ac:picMkLst>
        </pc:picChg>
        <pc:picChg chg="add mod">
          <ac:chgData name="Hassan Oukessou" userId="2ba0886a528e3cd3" providerId="LiveId" clId="{4B3F8389-75E1-42FB-9919-03C677484F8B}" dt="2025-12-11T22:07:02.693" v="9"/>
          <ac:picMkLst>
            <pc:docMk/>
            <pc:sldMk cId="545676668" sldId="1070"/>
            <ac:picMk id="9" creationId="{7F2FDE69-EDEA-762E-AD87-7349CB7535C6}"/>
          </ac:picMkLst>
        </pc:picChg>
        <pc:picChg chg="del">
          <ac:chgData name="Hassan Oukessou" userId="2ba0886a528e3cd3" providerId="LiveId" clId="{4B3F8389-75E1-42FB-9919-03C677484F8B}" dt="2025-12-11T22:06:21.770" v="8" actId="478"/>
          <ac:picMkLst>
            <pc:docMk/>
            <pc:sldMk cId="545676668" sldId="1070"/>
            <ac:picMk id="10" creationId="{BC0B6514-B5BD-2957-0F2F-7F4D6104B515}"/>
          </ac:picMkLst>
        </pc:picChg>
        <pc:picChg chg="add mod">
          <ac:chgData name="Hassan Oukessou" userId="2ba0886a528e3cd3" providerId="LiveId" clId="{4B3F8389-75E1-42FB-9919-03C677484F8B}" dt="2025-12-11T22:07:02.693" v="9"/>
          <ac:picMkLst>
            <pc:docMk/>
            <pc:sldMk cId="545676668" sldId="1070"/>
            <ac:picMk id="11" creationId="{00ABF19A-F189-0EFC-4AA4-C1A275D3C02E}"/>
          </ac:picMkLst>
        </pc:picChg>
        <pc:picChg chg="del">
          <ac:chgData name="Hassan Oukessou" userId="2ba0886a528e3cd3" providerId="LiveId" clId="{4B3F8389-75E1-42FB-9919-03C677484F8B}" dt="2025-12-11T22:06:16.817" v="5" actId="478"/>
          <ac:picMkLst>
            <pc:docMk/>
            <pc:sldMk cId="545676668" sldId="1070"/>
            <ac:picMk id="12" creationId="{A6526FFA-7B17-B23F-B369-689B9F9920DF}"/>
          </ac:picMkLst>
        </pc:picChg>
        <pc:picChg chg="add mod">
          <ac:chgData name="Hassan Oukessou" userId="2ba0886a528e3cd3" providerId="LiveId" clId="{4B3F8389-75E1-42FB-9919-03C677484F8B}" dt="2025-12-11T22:07:02.693" v="9"/>
          <ac:picMkLst>
            <pc:docMk/>
            <pc:sldMk cId="545676668" sldId="1070"/>
            <ac:picMk id="13" creationId="{63D67F5C-84EB-1CA0-D77A-2F344A47A12F}"/>
          </ac:picMkLst>
        </pc:picChg>
        <pc:picChg chg="add mod">
          <ac:chgData name="Hassan Oukessou" userId="2ba0886a528e3cd3" providerId="LiveId" clId="{4B3F8389-75E1-42FB-9919-03C677484F8B}" dt="2025-12-11T22:07:02.693" v="9"/>
          <ac:picMkLst>
            <pc:docMk/>
            <pc:sldMk cId="545676668" sldId="1070"/>
            <ac:picMk id="14" creationId="{2FEADEA8-7E98-5044-7728-204AE68860B6}"/>
          </ac:picMkLst>
        </pc:picChg>
        <pc:picChg chg="del">
          <ac:chgData name="Hassan Oukessou" userId="2ba0886a528e3cd3" providerId="LiveId" clId="{4B3F8389-75E1-42FB-9919-03C677484F8B}" dt="2025-12-11T22:06:15.439" v="4" actId="478"/>
          <ac:picMkLst>
            <pc:docMk/>
            <pc:sldMk cId="545676668" sldId="1070"/>
            <ac:picMk id="16" creationId="{C3E7F9C7-1EAA-FEB9-3F32-BC9839BC0F92}"/>
          </ac:picMkLst>
        </pc:picChg>
        <pc:picChg chg="del">
          <ac:chgData name="Hassan Oukessou" userId="2ba0886a528e3cd3" providerId="LiveId" clId="{4B3F8389-75E1-42FB-9919-03C677484F8B}" dt="2025-12-11T22:06:20.011" v="7" actId="478"/>
          <ac:picMkLst>
            <pc:docMk/>
            <pc:sldMk cId="545676668" sldId="1070"/>
            <ac:picMk id="17" creationId="{4976ADE7-06AF-C6B0-1C4E-77652E405183}"/>
          </ac:picMkLst>
        </pc:picChg>
      </pc:sldChg>
      <pc:sldChg chg="addSp delSp modSp mod delAnim modAnim">
        <pc:chgData name="Hassan Oukessou" userId="2ba0886a528e3cd3" providerId="LiveId" clId="{4B3F8389-75E1-42FB-9919-03C677484F8B}" dt="2025-12-11T22:09:20.803" v="16" actId="14100"/>
        <pc:sldMkLst>
          <pc:docMk/>
          <pc:sldMk cId="3547420295" sldId="1240"/>
        </pc:sldMkLst>
        <pc:picChg chg="add mod">
          <ac:chgData name="Hassan Oukessou" userId="2ba0886a528e3cd3" providerId="LiveId" clId="{4B3F8389-75E1-42FB-9919-03C677484F8B}" dt="2025-12-11T22:09:20.803" v="16" actId="14100"/>
          <ac:picMkLst>
            <pc:docMk/>
            <pc:sldMk cId="3547420295" sldId="1240"/>
            <ac:picMk id="2" creationId="{E34911CB-BE2A-F591-82EB-F2DA610947F4}"/>
          </ac:picMkLst>
        </pc:picChg>
        <pc:picChg chg="del">
          <ac:chgData name="Hassan Oukessou" userId="2ba0886a528e3cd3" providerId="LiveId" clId="{4B3F8389-75E1-42FB-9919-03C677484F8B}" dt="2025-12-11T22:09:00.165" v="10" actId="478"/>
          <ac:picMkLst>
            <pc:docMk/>
            <pc:sldMk cId="3547420295" sldId="1240"/>
            <ac:picMk id="6" creationId="{52262D83-0F3B-08E7-43BE-A97E7798C981}"/>
          </ac:picMkLst>
        </pc:picChg>
      </pc:sldChg>
      <pc:sldChg chg="addSp delSp modSp mod">
        <pc:chgData name="Hassan Oukessou" userId="2ba0886a528e3cd3" providerId="LiveId" clId="{4B3F8389-75E1-42FB-9919-03C677484F8B}" dt="2025-12-11T23:18:58.182" v="101" actId="14100"/>
        <pc:sldMkLst>
          <pc:docMk/>
          <pc:sldMk cId="2159478718" sldId="1243"/>
        </pc:sldMkLst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4" creationId="{C2454724-9866-F8EA-A31A-36A2347F51E2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7" creationId="{08738E87-ADC6-128D-CCA6-D243014441E5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9" creationId="{D6D0EB1C-71F5-1A5D-76D3-4CB95F997F76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10" creationId="{E0B12BD7-BE35-4532-A922-88BCED7010E1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14" creationId="{AAA1CF18-F549-9BCA-C090-540983421B87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20" creationId="{9B4638B8-07C2-20D2-F34D-D96F9E4A9D9E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21" creationId="{5D2C95BF-5ED4-EBA7-50C5-77A78A815908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23" creationId="{774C9846-C799-80D7-2851-AD9F7FD9E596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28" creationId="{8DF7F00B-9BC0-BB6F-AF20-1321D43C051D}"/>
          </ac:spMkLst>
        </pc:spChg>
        <pc:spChg chg="add mod">
          <ac:chgData name="Hassan Oukessou" userId="2ba0886a528e3cd3" providerId="LiveId" clId="{4B3F8389-75E1-42FB-9919-03C677484F8B}" dt="2025-12-11T23:04:00.457" v="66" actId="14100"/>
          <ac:spMkLst>
            <pc:docMk/>
            <pc:sldMk cId="2159478718" sldId="1243"/>
            <ac:spMk id="30" creationId="{F73656D4-93EF-81F2-933B-CF687C1B9857}"/>
          </ac:spMkLst>
        </pc:spChg>
        <pc:picChg chg="del">
          <ac:chgData name="Hassan Oukessou" userId="2ba0886a528e3cd3" providerId="LiveId" clId="{4B3F8389-75E1-42FB-9919-03C677484F8B}" dt="2025-12-11T23:03:43.556" v="63" actId="478"/>
          <ac:picMkLst>
            <pc:docMk/>
            <pc:sldMk cId="2159478718" sldId="1243"/>
            <ac:picMk id="26" creationId="{10E5D608-012B-B5A9-FF37-E40C2722BBA3}"/>
          </ac:picMkLst>
        </pc:picChg>
        <pc:picChg chg="add del mod">
          <ac:chgData name="Hassan Oukessou" userId="2ba0886a528e3cd3" providerId="LiveId" clId="{4B3F8389-75E1-42FB-9919-03C677484F8B}" dt="2025-12-11T23:05:57.513" v="71" actId="478"/>
          <ac:picMkLst>
            <pc:docMk/>
            <pc:sldMk cId="2159478718" sldId="1243"/>
            <ac:picMk id="32" creationId="{CF77BEA7-E8BB-421A-B43D-86A2CBEE04F9}"/>
          </ac:picMkLst>
        </pc:picChg>
        <pc:picChg chg="add del mod">
          <ac:chgData name="Hassan Oukessou" userId="2ba0886a528e3cd3" providerId="LiveId" clId="{4B3F8389-75E1-42FB-9919-03C677484F8B}" dt="2025-12-11T23:18:41.726" v="94" actId="478"/>
          <ac:picMkLst>
            <pc:docMk/>
            <pc:sldMk cId="2159478718" sldId="1243"/>
            <ac:picMk id="33" creationId="{E2EAAF28-7C0E-6E9F-08D5-04E411B996B9}"/>
          </ac:picMkLst>
        </pc:picChg>
        <pc:picChg chg="add mod">
          <ac:chgData name="Hassan Oukessou" userId="2ba0886a528e3cd3" providerId="LiveId" clId="{4B3F8389-75E1-42FB-9919-03C677484F8B}" dt="2025-12-11T23:18:58.182" v="101" actId="14100"/>
          <ac:picMkLst>
            <pc:docMk/>
            <pc:sldMk cId="2159478718" sldId="1243"/>
            <ac:picMk id="34" creationId="{C876C86B-B455-73DF-EBA7-16E2C56802CB}"/>
          </ac:picMkLst>
        </pc:picChg>
      </pc:sldChg>
      <pc:sldChg chg="addSp delSp modSp mod">
        <pc:chgData name="Hassan Oukessou" userId="2ba0886a528e3cd3" providerId="LiveId" clId="{4B3F8389-75E1-42FB-9919-03C677484F8B}" dt="2025-12-11T23:26:38.580" v="107" actId="1076"/>
        <pc:sldMkLst>
          <pc:docMk/>
          <pc:sldMk cId="653990575" sldId="1244"/>
        </pc:sldMkLst>
        <pc:picChg chg="add del">
          <ac:chgData name="Hassan Oukessou" userId="2ba0886a528e3cd3" providerId="LiveId" clId="{4B3F8389-75E1-42FB-9919-03C677484F8B}" dt="2025-12-11T23:25:25.138" v="104" actId="478"/>
          <ac:picMkLst>
            <pc:docMk/>
            <pc:sldMk cId="653990575" sldId="1244"/>
            <ac:picMk id="2" creationId="{FBAF4C8A-6B35-EF93-8B74-7880C514E6E0}"/>
          </ac:picMkLst>
        </pc:picChg>
        <pc:picChg chg="add mod">
          <ac:chgData name="Hassan Oukessou" userId="2ba0886a528e3cd3" providerId="LiveId" clId="{4B3F8389-75E1-42FB-9919-03C677484F8B}" dt="2025-12-11T23:26:38.580" v="107" actId="1076"/>
          <ac:picMkLst>
            <pc:docMk/>
            <pc:sldMk cId="653990575" sldId="1244"/>
            <ac:picMk id="3" creationId="{64FBDB5B-3B5B-842F-55E1-F9D8B17ACA6A}"/>
          </ac:picMkLst>
        </pc:picChg>
        <pc:picChg chg="del">
          <ac:chgData name="Hassan Oukessou" userId="2ba0886a528e3cd3" providerId="LiveId" clId="{4B3F8389-75E1-42FB-9919-03C677484F8B}" dt="2025-12-11T23:25:07.261" v="102" actId="478"/>
          <ac:picMkLst>
            <pc:docMk/>
            <pc:sldMk cId="653990575" sldId="1244"/>
            <ac:picMk id="5" creationId="{329D3450-3811-E1E3-0584-052085BE0EE3}"/>
          </ac:picMkLst>
        </pc:picChg>
      </pc:sldChg>
      <pc:sldChg chg="modSp mod">
        <pc:chgData name="Hassan Oukessou" userId="2ba0886a528e3cd3" providerId="LiveId" clId="{4B3F8389-75E1-42FB-9919-03C677484F8B}" dt="2025-12-12T06:11:25.002" v="950" actId="20577"/>
        <pc:sldMkLst>
          <pc:docMk/>
          <pc:sldMk cId="290542983" sldId="1246"/>
        </pc:sldMkLst>
        <pc:spChg chg="mod">
          <ac:chgData name="Hassan Oukessou" userId="2ba0886a528e3cd3" providerId="LiveId" clId="{4B3F8389-75E1-42FB-9919-03C677484F8B}" dt="2025-12-12T06:11:25.002" v="950" actId="20577"/>
          <ac:spMkLst>
            <pc:docMk/>
            <pc:sldMk cId="290542983" sldId="1246"/>
            <ac:spMk id="2" creationId="{025556FE-131D-CB86-EB5D-B54A6B282658}"/>
          </ac:spMkLst>
        </pc:spChg>
        <pc:spChg chg="mod">
          <ac:chgData name="Hassan Oukessou" userId="2ba0886a528e3cd3" providerId="LiveId" clId="{4B3F8389-75E1-42FB-9919-03C677484F8B}" dt="2025-12-11T23:28:18.334" v="120" actId="20577"/>
          <ac:spMkLst>
            <pc:docMk/>
            <pc:sldMk cId="290542983" sldId="1246"/>
            <ac:spMk id="13" creationId="{646543F7-827C-41BF-EEE7-5A01C57CA445}"/>
          </ac:spMkLst>
        </pc:spChg>
      </pc:sldChg>
      <pc:sldChg chg="addSp delSp modSp mod">
        <pc:chgData name="Hassan Oukessou" userId="2ba0886a528e3cd3" providerId="LiveId" clId="{4B3F8389-75E1-42FB-9919-03C677484F8B}" dt="2025-12-12T06:12:01.531" v="958" actId="20577"/>
        <pc:sldMkLst>
          <pc:docMk/>
          <pc:sldMk cId="2129516457" sldId="1247"/>
        </pc:sldMkLst>
        <pc:spChg chg="add mod">
          <ac:chgData name="Hassan Oukessou" userId="2ba0886a528e3cd3" providerId="LiveId" clId="{4B3F8389-75E1-42FB-9919-03C677484F8B}" dt="2025-12-12T06:12:01.531" v="958" actId="20577"/>
          <ac:spMkLst>
            <pc:docMk/>
            <pc:sldMk cId="2129516457" sldId="1247"/>
            <ac:spMk id="2" creationId="{A873CD41-82F9-B6F6-7EF3-30137DA8EDBA}"/>
          </ac:spMkLst>
        </pc:spChg>
        <pc:spChg chg="mod">
          <ac:chgData name="Hassan Oukessou" userId="2ba0886a528e3cd3" providerId="LiveId" clId="{4B3F8389-75E1-42FB-9919-03C677484F8B}" dt="2025-12-12T01:04:00.619" v="697" actId="20577"/>
          <ac:spMkLst>
            <pc:docMk/>
            <pc:sldMk cId="2129516457" sldId="1247"/>
            <ac:spMk id="3" creationId="{50F96728-5180-891B-8E10-7ED94D5CE434}"/>
          </ac:spMkLst>
        </pc:spChg>
        <pc:spChg chg="del">
          <ac:chgData name="Hassan Oukessou" userId="2ba0886a528e3cd3" providerId="LiveId" clId="{4B3F8389-75E1-42FB-9919-03C677484F8B}" dt="2025-12-11T23:36:38.307" v="223" actId="478"/>
          <ac:spMkLst>
            <pc:docMk/>
            <pc:sldMk cId="2129516457" sldId="1247"/>
            <ac:spMk id="13" creationId="{17757448-2BED-9A97-5231-0AC01BFB5D37}"/>
          </ac:spMkLst>
        </pc:spChg>
      </pc:sldChg>
      <pc:sldChg chg="addSp delSp modSp mod">
        <pc:chgData name="Hassan Oukessou" userId="2ba0886a528e3cd3" providerId="LiveId" clId="{4B3F8389-75E1-42FB-9919-03C677484F8B}" dt="2025-12-11T23:17:10.580" v="93" actId="1076"/>
        <pc:sldMkLst>
          <pc:docMk/>
          <pc:sldMk cId="2571374688" sldId="1260"/>
        </pc:sldMkLst>
        <pc:spChg chg="add del">
          <ac:chgData name="Hassan Oukessou" userId="2ba0886a528e3cd3" providerId="LiveId" clId="{4B3F8389-75E1-42FB-9919-03C677484F8B}" dt="2025-12-11T22:22:46.306" v="28" actId="22"/>
          <ac:spMkLst>
            <pc:docMk/>
            <pc:sldMk cId="2571374688" sldId="1260"/>
            <ac:spMk id="4" creationId="{A6F8D00B-855D-BD14-25F9-DB438FEF9621}"/>
          </ac:spMkLst>
        </pc:spChg>
        <pc:spChg chg="add del">
          <ac:chgData name="Hassan Oukessou" userId="2ba0886a528e3cd3" providerId="LiveId" clId="{4B3F8389-75E1-42FB-9919-03C677484F8B}" dt="2025-12-11T22:24:35.276" v="34" actId="22"/>
          <ac:spMkLst>
            <pc:docMk/>
            <pc:sldMk cId="2571374688" sldId="1260"/>
            <ac:spMk id="6" creationId="{4D4BE8B5-A54D-0220-0FE0-113C4C239E8C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12" creationId="{53D3B8A4-02AE-CA96-EDE8-06BF281F264E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22" creationId="{9246951D-CB67-3654-4EDA-90BBE294C161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24" creationId="{EDFA9238-DE91-F896-60F3-9675ADCDD416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27" creationId="{0E5D1FC1-D92B-28E1-6241-B7630020F65C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29" creationId="{7980A374-5145-E084-4925-AA8A876AB5C3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34" creationId="{327DDA85-7659-4E65-88AD-0BF2FDC1D8A3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42" creationId="{F59B00EA-4748-9A10-D208-C05A02A2BBD9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45" creationId="{29BE3DD6-F649-4325-53D0-2E4229739CA2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49" creationId="{C04594D2-DA3D-8391-E4BD-543052C714B0}"/>
          </ac:spMkLst>
        </pc:spChg>
        <pc:spChg chg="add mod">
          <ac:chgData name="Hassan Oukessou" userId="2ba0886a528e3cd3" providerId="LiveId" clId="{4B3F8389-75E1-42FB-9919-03C677484F8B}" dt="2025-12-11T23:15:23.209" v="81"/>
          <ac:spMkLst>
            <pc:docMk/>
            <pc:sldMk cId="2571374688" sldId="1260"/>
            <ac:spMk id="50" creationId="{0DFAD8D0-4BE4-223A-1235-D9734A06617F}"/>
          </ac:spMkLst>
        </pc:spChg>
        <pc:picChg chg="add del mod">
          <ac:chgData name="Hassan Oukessou" userId="2ba0886a528e3cd3" providerId="LiveId" clId="{4B3F8389-75E1-42FB-9919-03C677484F8B}" dt="2025-12-11T22:46:54.854" v="43" actId="478"/>
          <ac:picMkLst>
            <pc:docMk/>
            <pc:sldMk cId="2571374688" sldId="1260"/>
            <ac:picMk id="2" creationId="{0CC82895-1C16-98F5-B772-E7D9159B160F}"/>
          </ac:picMkLst>
        </pc:picChg>
        <pc:picChg chg="add del mod">
          <ac:chgData name="Hassan Oukessou" userId="2ba0886a528e3cd3" providerId="LiveId" clId="{4B3F8389-75E1-42FB-9919-03C677484F8B}" dt="2025-12-11T23:14:29.347" v="74" actId="478"/>
          <ac:picMkLst>
            <pc:docMk/>
            <pc:sldMk cId="2571374688" sldId="1260"/>
            <ac:picMk id="8" creationId="{1CC091E6-ABEA-44D3-CA95-CE53FEC7DB3D}"/>
          </ac:picMkLst>
        </pc:picChg>
        <pc:picChg chg="add del mod">
          <ac:chgData name="Hassan Oukessou" userId="2ba0886a528e3cd3" providerId="LiveId" clId="{4B3F8389-75E1-42FB-9919-03C677484F8B}" dt="2025-12-11T23:15:20.730" v="80" actId="478"/>
          <ac:picMkLst>
            <pc:docMk/>
            <pc:sldMk cId="2571374688" sldId="1260"/>
            <ac:picMk id="9" creationId="{F5EB3DF2-3D29-1A26-3D21-E7F80087C8E3}"/>
          </ac:picMkLst>
        </pc:picChg>
        <pc:picChg chg="del">
          <ac:chgData name="Hassan Oukessou" userId="2ba0886a528e3cd3" providerId="LiveId" clId="{4B3F8389-75E1-42FB-9919-03C677484F8B}" dt="2025-12-11T22:15:03.793" v="22" actId="21"/>
          <ac:picMkLst>
            <pc:docMk/>
            <pc:sldMk cId="2571374688" sldId="1260"/>
            <ac:picMk id="40" creationId="{24F8843A-033B-6B15-4491-2A060B521F86}"/>
          </ac:picMkLst>
        </pc:picChg>
        <pc:picChg chg="add del mod">
          <ac:chgData name="Hassan Oukessou" userId="2ba0886a528e3cd3" providerId="LiveId" clId="{4B3F8389-75E1-42FB-9919-03C677484F8B}" dt="2025-12-11T23:16:10.311" v="88" actId="478"/>
          <ac:picMkLst>
            <pc:docMk/>
            <pc:sldMk cId="2571374688" sldId="1260"/>
            <ac:picMk id="54" creationId="{26410878-B4EE-1087-F840-07168AF40A1E}"/>
          </ac:picMkLst>
        </pc:picChg>
        <pc:picChg chg="add mod">
          <ac:chgData name="Hassan Oukessou" userId="2ba0886a528e3cd3" providerId="LiveId" clId="{4B3F8389-75E1-42FB-9919-03C677484F8B}" dt="2025-12-11T23:17:10.580" v="93" actId="1076"/>
          <ac:picMkLst>
            <pc:docMk/>
            <pc:sldMk cId="2571374688" sldId="1260"/>
            <ac:picMk id="55" creationId="{98188AB4-3557-F8E9-C113-69C66FD5DD97}"/>
          </ac:picMkLst>
        </pc:picChg>
        <pc:picChg chg="add del">
          <ac:chgData name="Hassan Oukessou" userId="2ba0886a528e3cd3" providerId="LiveId" clId="{4B3F8389-75E1-42FB-9919-03C677484F8B}" dt="2025-12-11T22:27:14.189" v="42" actId="478"/>
          <ac:picMkLst>
            <pc:docMk/>
            <pc:sldMk cId="2571374688" sldId="1260"/>
            <ac:picMk id="1026" creationId="{E9FA15CC-0AE2-C03A-FBDA-60F88361EAD4}"/>
          </ac:picMkLst>
        </pc:picChg>
      </pc:sldChg>
      <pc:sldChg chg="addSp delSp modSp mod delAnim modAnim">
        <pc:chgData name="Hassan Oukessou" userId="2ba0886a528e3cd3" providerId="LiveId" clId="{4B3F8389-75E1-42FB-9919-03C677484F8B}" dt="2025-12-11T22:11:21.213" v="21" actId="1076"/>
        <pc:sldMkLst>
          <pc:docMk/>
          <pc:sldMk cId="4235232933" sldId="1261"/>
        </pc:sldMkLst>
        <pc:picChg chg="add mod">
          <ac:chgData name="Hassan Oukessou" userId="2ba0886a528e3cd3" providerId="LiveId" clId="{4B3F8389-75E1-42FB-9919-03C677484F8B}" dt="2025-12-11T22:11:21.213" v="21" actId="1076"/>
          <ac:picMkLst>
            <pc:docMk/>
            <pc:sldMk cId="4235232933" sldId="1261"/>
            <ac:picMk id="2" creationId="{5DDFDB3F-B9FC-5069-4CFE-F324FCA83DF8}"/>
          </ac:picMkLst>
        </pc:picChg>
        <pc:picChg chg="del">
          <ac:chgData name="Hassan Oukessou" userId="2ba0886a528e3cd3" providerId="LiveId" clId="{4B3F8389-75E1-42FB-9919-03C677484F8B}" dt="2025-12-11T22:11:12.688" v="17" actId="478"/>
          <ac:picMkLst>
            <pc:docMk/>
            <pc:sldMk cId="4235232933" sldId="1261"/>
            <ac:picMk id="6" creationId="{52262D83-0F3B-08E7-43BE-A97E7798C981}"/>
          </ac:picMkLst>
        </pc:picChg>
      </pc:sldChg>
      <pc:sldChg chg="addSp delSp modSp new mod">
        <pc:chgData name="Hassan Oukessou" userId="2ba0886a528e3cd3" providerId="LiveId" clId="{4B3F8389-75E1-42FB-9919-03C677484F8B}" dt="2025-12-12T01:08:42.963" v="721" actId="20577"/>
        <pc:sldMkLst>
          <pc:docMk/>
          <pc:sldMk cId="2354656685" sldId="1262"/>
        </pc:sldMkLst>
        <pc:spChg chg="mod">
          <ac:chgData name="Hassan Oukessou" userId="2ba0886a528e3cd3" providerId="LiveId" clId="{4B3F8389-75E1-42FB-9919-03C677484F8B}" dt="2025-12-12T01:08:42.963" v="721" actId="20577"/>
          <ac:spMkLst>
            <pc:docMk/>
            <pc:sldMk cId="2354656685" sldId="1262"/>
            <ac:spMk id="2" creationId="{20C99DD8-DFDB-F167-517A-964B0F38A225}"/>
          </ac:spMkLst>
        </pc:spChg>
        <pc:spChg chg="del">
          <ac:chgData name="Hassan Oukessou" userId="2ba0886a528e3cd3" providerId="LiveId" clId="{4B3F8389-75E1-42FB-9919-03C677484F8B}" dt="2025-12-12T00:18:27.808" v="441" actId="478"/>
          <ac:spMkLst>
            <pc:docMk/>
            <pc:sldMk cId="2354656685" sldId="1262"/>
            <ac:spMk id="3" creationId="{15496F07-BD7E-457C-3706-E80E6AB16350}"/>
          </ac:spMkLst>
        </pc:spChg>
        <pc:spChg chg="add mod">
          <ac:chgData name="Hassan Oukessou" userId="2ba0886a528e3cd3" providerId="LiveId" clId="{4B3F8389-75E1-42FB-9919-03C677484F8B}" dt="2025-12-12T00:20:17.924" v="455" actId="21"/>
          <ac:spMkLst>
            <pc:docMk/>
            <pc:sldMk cId="2354656685" sldId="1262"/>
            <ac:spMk id="4" creationId="{11C13640-E4F5-9B88-10F7-83C41D470B2B}"/>
          </ac:spMkLst>
        </pc:spChg>
        <pc:spChg chg="add mod">
          <ac:chgData name="Hassan Oukessou" userId="2ba0886a528e3cd3" providerId="LiveId" clId="{4B3F8389-75E1-42FB-9919-03C677484F8B}" dt="2025-12-12T00:23:41.819" v="481"/>
          <ac:spMkLst>
            <pc:docMk/>
            <pc:sldMk cId="2354656685" sldId="1262"/>
            <ac:spMk id="10" creationId="{B2E49F69-2F1C-D9E0-2CF6-A1CFE14B7BC5}"/>
          </ac:spMkLst>
        </pc:spChg>
        <pc:spChg chg="add del mod">
          <ac:chgData name="Hassan Oukessou" userId="2ba0886a528e3cd3" providerId="LiveId" clId="{4B3F8389-75E1-42FB-9919-03C677484F8B}" dt="2025-12-12T00:28:06.526" v="526" actId="478"/>
          <ac:spMkLst>
            <pc:docMk/>
            <pc:sldMk cId="2354656685" sldId="1262"/>
            <ac:spMk id="11" creationId="{89DDB39B-093B-69E9-F9F9-593FB453EA9B}"/>
          </ac:spMkLst>
        </pc:spChg>
        <pc:spChg chg="add del mod">
          <ac:chgData name="Hassan Oukessou" userId="2ba0886a528e3cd3" providerId="LiveId" clId="{4B3F8389-75E1-42FB-9919-03C677484F8B}" dt="2025-12-12T00:28:12.733" v="529" actId="478"/>
          <ac:spMkLst>
            <pc:docMk/>
            <pc:sldMk cId="2354656685" sldId="1262"/>
            <ac:spMk id="12" creationId="{981ED2A1-2DEA-8F39-8293-BECEC6C87B0E}"/>
          </ac:spMkLst>
        </pc:spChg>
        <pc:spChg chg="add del mod">
          <ac:chgData name="Hassan Oukessou" userId="2ba0886a528e3cd3" providerId="LiveId" clId="{4B3F8389-75E1-42FB-9919-03C677484F8B}" dt="2025-12-12T00:28:08.469" v="527" actId="478"/>
          <ac:spMkLst>
            <pc:docMk/>
            <pc:sldMk cId="2354656685" sldId="1262"/>
            <ac:spMk id="13" creationId="{AD908269-26EB-6BF1-5DBF-A650B6DC3596}"/>
          </ac:spMkLst>
        </pc:spChg>
        <pc:spChg chg="add del mod">
          <ac:chgData name="Hassan Oukessou" userId="2ba0886a528e3cd3" providerId="LiveId" clId="{4B3F8389-75E1-42FB-9919-03C677484F8B}" dt="2025-12-12T00:28:10.259" v="528" actId="478"/>
          <ac:spMkLst>
            <pc:docMk/>
            <pc:sldMk cId="2354656685" sldId="1262"/>
            <ac:spMk id="14" creationId="{5BB5AB75-545F-BF69-F94E-F891E0B93A6D}"/>
          </ac:spMkLst>
        </pc:spChg>
        <pc:spChg chg="add del mod">
          <ac:chgData name="Hassan Oukessou" userId="2ba0886a528e3cd3" providerId="LiveId" clId="{4B3F8389-75E1-42FB-9919-03C677484F8B}" dt="2025-12-12T00:28:14.570" v="530" actId="478"/>
          <ac:spMkLst>
            <pc:docMk/>
            <pc:sldMk cId="2354656685" sldId="1262"/>
            <ac:spMk id="15" creationId="{5556C042-B778-738A-DDFA-BBA1C0EEA9C6}"/>
          </ac:spMkLst>
        </pc:spChg>
        <pc:spChg chg="add del mod">
          <ac:chgData name="Hassan Oukessou" userId="2ba0886a528e3cd3" providerId="LiveId" clId="{4B3F8389-75E1-42FB-9919-03C677484F8B}" dt="2025-12-12T00:28:17.939" v="531" actId="478"/>
          <ac:spMkLst>
            <pc:docMk/>
            <pc:sldMk cId="2354656685" sldId="1262"/>
            <ac:spMk id="16" creationId="{1A263DB3-C562-3A4A-87DD-A20794B63276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17" creationId="{EA31D35E-71B7-C377-8B0E-CB39AA538B9B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18" creationId="{439AC202-B605-AC4F-29F4-66315733219E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19" creationId="{C9AEECF4-D3AF-69AB-F384-E618344EEEEB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20" creationId="{272BF231-6ED3-D043-F02E-D36B9863174E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21" creationId="{351B88D5-2E71-D450-1B82-52D286D0410D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22" creationId="{7956F175-7098-5E10-6020-7047D6287E3C}"/>
          </ac:spMkLst>
        </pc:spChg>
        <pc:spChg chg="add mod">
          <ac:chgData name="Hassan Oukessou" userId="2ba0886a528e3cd3" providerId="LiveId" clId="{4B3F8389-75E1-42FB-9919-03C677484F8B}" dt="2025-12-12T00:28:21.217" v="532"/>
          <ac:spMkLst>
            <pc:docMk/>
            <pc:sldMk cId="2354656685" sldId="1262"/>
            <ac:spMk id="23" creationId="{6C3A6B1E-B409-B4DA-B05E-C63253C4D4E0}"/>
          </ac:spMkLst>
        </pc:spChg>
        <pc:picChg chg="mod">
          <ac:chgData name="Hassan Oukessou" userId="2ba0886a528e3cd3" providerId="LiveId" clId="{4B3F8389-75E1-42FB-9919-03C677484F8B}" dt="2025-12-12T00:18:59.393" v="444"/>
          <ac:picMkLst>
            <pc:docMk/>
            <pc:sldMk cId="2354656685" sldId="1262"/>
            <ac:picMk id="8" creationId="{46A60BA3-390A-257B-3547-9AB41E0D7C13}"/>
          </ac:picMkLst>
        </pc:picChg>
        <pc:picChg chg="mod">
          <ac:chgData name="Hassan Oukessou" userId="2ba0886a528e3cd3" providerId="LiveId" clId="{4B3F8389-75E1-42FB-9919-03C677484F8B}" dt="2025-12-12T00:18:59.393" v="444"/>
          <ac:picMkLst>
            <pc:docMk/>
            <pc:sldMk cId="2354656685" sldId="1262"/>
            <ac:picMk id="9" creationId="{236D5251-819F-B001-E819-87AD9BACA2B2}"/>
          </ac:picMkLst>
        </pc:picChg>
      </pc:sldChg>
      <pc:sldChg chg="del">
        <pc:chgData name="Hassan Oukessou" userId="2ba0886a528e3cd3" providerId="LiveId" clId="{4B3F8389-75E1-42FB-9919-03C677484F8B}" dt="2025-12-11T23:26:58.795" v="108" actId="47"/>
        <pc:sldMkLst>
          <pc:docMk/>
          <pc:sldMk cId="2693930253" sldId="1262"/>
        </pc:sldMkLst>
      </pc:sldChg>
      <pc:sldChg chg="addSp delSp modSp new mod delAnim modAnim">
        <pc:chgData name="Hassan Oukessou" userId="2ba0886a528e3cd3" providerId="LiveId" clId="{4B3F8389-75E1-42FB-9919-03C677484F8B}" dt="2025-12-12T00:28:00.526" v="525"/>
        <pc:sldMkLst>
          <pc:docMk/>
          <pc:sldMk cId="689094640" sldId="1263"/>
        </pc:sldMkLst>
        <pc:spChg chg="mod">
          <ac:chgData name="Hassan Oukessou" userId="2ba0886a528e3cd3" providerId="LiveId" clId="{4B3F8389-75E1-42FB-9919-03C677484F8B}" dt="2025-12-12T00:21:35.979" v="464"/>
          <ac:spMkLst>
            <pc:docMk/>
            <pc:sldMk cId="689094640" sldId="1263"/>
            <ac:spMk id="2" creationId="{24826E53-D178-88EA-6C17-0C6E90D32D45}"/>
          </ac:spMkLst>
        </pc:spChg>
        <pc:spChg chg="del">
          <ac:chgData name="Hassan Oukessou" userId="2ba0886a528e3cd3" providerId="LiveId" clId="{4B3F8389-75E1-42FB-9919-03C677484F8B}" dt="2025-12-12T00:21:12.146" v="460" actId="478"/>
          <ac:spMkLst>
            <pc:docMk/>
            <pc:sldMk cId="689094640" sldId="1263"/>
            <ac:spMk id="3" creationId="{4A3AA154-8862-8274-FE67-77DF6C3DC655}"/>
          </ac:spMkLst>
        </pc:spChg>
        <pc:spChg chg="add mod">
          <ac:chgData name="Hassan Oukessou" userId="2ba0886a528e3cd3" providerId="LiveId" clId="{4B3F8389-75E1-42FB-9919-03C677484F8B}" dt="2025-12-12T00:21:32.889" v="463" actId="21"/>
          <ac:spMkLst>
            <pc:docMk/>
            <pc:sldMk cId="689094640" sldId="1263"/>
            <ac:spMk id="4" creationId="{F5973D26-4B3C-746A-98C5-E11C3F328E1C}"/>
          </ac:spMkLst>
        </pc:spChg>
        <pc:spChg chg="add del mod">
          <ac:chgData name="Hassan Oukessou" userId="2ba0886a528e3cd3" providerId="LiveId" clId="{4B3F8389-75E1-42FB-9919-03C677484F8B}" dt="2025-12-12T00:27:46.515" v="519" actId="478"/>
          <ac:spMkLst>
            <pc:docMk/>
            <pc:sldMk cId="689094640" sldId="1263"/>
            <ac:spMk id="8" creationId="{574993B9-6DAE-3E9A-1BA4-A31BAB50585D}"/>
          </ac:spMkLst>
        </pc:spChg>
        <pc:spChg chg="add del mod">
          <ac:chgData name="Hassan Oukessou" userId="2ba0886a528e3cd3" providerId="LiveId" clId="{4B3F8389-75E1-42FB-9919-03C677484F8B}" dt="2025-12-12T00:27:49.595" v="520" actId="478"/>
          <ac:spMkLst>
            <pc:docMk/>
            <pc:sldMk cId="689094640" sldId="1263"/>
            <ac:spMk id="9" creationId="{2456427A-4C24-B777-C2DE-C24C5E5D842E}"/>
          </ac:spMkLst>
        </pc:spChg>
        <pc:spChg chg="add del mod">
          <ac:chgData name="Hassan Oukessou" userId="2ba0886a528e3cd3" providerId="LiveId" clId="{4B3F8389-75E1-42FB-9919-03C677484F8B}" dt="2025-12-12T00:27:53.801" v="522" actId="478"/>
          <ac:spMkLst>
            <pc:docMk/>
            <pc:sldMk cId="689094640" sldId="1263"/>
            <ac:spMk id="10" creationId="{2827DB2F-E785-A132-4B6E-0990AEF966AE}"/>
          </ac:spMkLst>
        </pc:spChg>
        <pc:spChg chg="add del mod">
          <ac:chgData name="Hassan Oukessou" userId="2ba0886a528e3cd3" providerId="LiveId" clId="{4B3F8389-75E1-42FB-9919-03C677484F8B}" dt="2025-12-12T00:27:51.159" v="521" actId="478"/>
          <ac:spMkLst>
            <pc:docMk/>
            <pc:sldMk cId="689094640" sldId="1263"/>
            <ac:spMk id="11" creationId="{FF81CB9A-FB9B-0E54-7503-A174BD0BB5C7}"/>
          </ac:spMkLst>
        </pc:spChg>
        <pc:spChg chg="add del mod">
          <ac:chgData name="Hassan Oukessou" userId="2ba0886a528e3cd3" providerId="LiveId" clId="{4B3F8389-75E1-42FB-9919-03C677484F8B}" dt="2025-12-12T00:27:57.346" v="524" actId="478"/>
          <ac:spMkLst>
            <pc:docMk/>
            <pc:sldMk cId="689094640" sldId="1263"/>
            <ac:spMk id="12" creationId="{6B93B1AA-4E70-693B-7871-1BA8D9C4DFB8}"/>
          </ac:spMkLst>
        </pc:spChg>
        <pc:spChg chg="add del mod">
          <ac:chgData name="Hassan Oukessou" userId="2ba0886a528e3cd3" providerId="LiveId" clId="{4B3F8389-75E1-42FB-9919-03C677484F8B}" dt="2025-12-12T00:27:55.639" v="523" actId="478"/>
          <ac:spMkLst>
            <pc:docMk/>
            <pc:sldMk cId="689094640" sldId="1263"/>
            <ac:spMk id="13" creationId="{3CC5DDAB-AEB5-2F10-3793-680F86731535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16" creationId="{D70BB973-9D47-6D36-74F7-A85FDE33B2B0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17" creationId="{C73C3B1F-D4F7-20B6-179A-E5B619547642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18" creationId="{DEC17143-3B87-BEE8-EA7D-9AFF3CF84056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19" creationId="{EA0DB6A8-4217-9348-539E-D401468799F1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20" creationId="{D66E883F-BFFB-3793-CB53-4BDE96760E3B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21" creationId="{C77F9168-C65A-0387-0F62-39C3F274F8FE}"/>
          </ac:spMkLst>
        </pc:spChg>
        <pc:spChg chg="add mod">
          <ac:chgData name="Hassan Oukessou" userId="2ba0886a528e3cd3" providerId="LiveId" clId="{4B3F8389-75E1-42FB-9919-03C677484F8B}" dt="2025-12-12T00:28:00.526" v="525"/>
          <ac:spMkLst>
            <pc:docMk/>
            <pc:sldMk cId="689094640" sldId="1263"/>
            <ac:spMk id="22" creationId="{55553B70-984D-BFE2-BEFD-35E7B0F3C62D}"/>
          </ac:spMkLst>
        </pc:spChg>
        <pc:picChg chg="add mod">
          <ac:chgData name="Hassan Oukessou" userId="2ba0886a528e3cd3" providerId="LiveId" clId="{4B3F8389-75E1-42FB-9919-03C677484F8B}" dt="2025-12-12T00:21:15.928" v="461"/>
          <ac:picMkLst>
            <pc:docMk/>
            <pc:sldMk cId="689094640" sldId="1263"/>
            <ac:picMk id="7" creationId="{F64AE1B0-8C17-30B0-836C-B08B92B24CBF}"/>
          </ac:picMkLst>
        </pc:picChg>
        <pc:picChg chg="add del mod">
          <ac:chgData name="Hassan Oukessou" userId="2ba0886a528e3cd3" providerId="LiveId" clId="{4B3F8389-75E1-42FB-9919-03C677484F8B}" dt="2025-12-12T00:22:56.463" v="472" actId="478"/>
          <ac:picMkLst>
            <pc:docMk/>
            <pc:sldMk cId="689094640" sldId="1263"/>
            <ac:picMk id="14" creationId="{3026FFE6-0DC9-E8AC-A649-B797F50E0929}"/>
          </ac:picMkLst>
        </pc:picChg>
        <pc:picChg chg="add mod">
          <ac:chgData name="Hassan Oukessou" userId="2ba0886a528e3cd3" providerId="LiveId" clId="{4B3F8389-75E1-42FB-9919-03C677484F8B}" dt="2025-12-12T00:23:11.962" v="478" actId="1076"/>
          <ac:picMkLst>
            <pc:docMk/>
            <pc:sldMk cId="689094640" sldId="1263"/>
            <ac:picMk id="15" creationId="{1590C7DB-3837-2DFC-5756-6D1C0E1B2F8F}"/>
          </ac:picMkLst>
        </pc:picChg>
        <pc:inkChg chg="add mod">
          <ac:chgData name="Hassan Oukessou" userId="2ba0886a528e3cd3" providerId="LiveId" clId="{4B3F8389-75E1-42FB-9919-03C677484F8B}" dt="2025-12-12T00:21:23.906" v="462" actId="1076"/>
          <ac:inkMkLst>
            <pc:docMk/>
            <pc:sldMk cId="689094640" sldId="1263"/>
            <ac:inkMk id="5" creationId="{4FA58D3D-1B14-7E8A-B2AB-54A8E796F925}"/>
          </ac:inkMkLst>
        </pc:inkChg>
      </pc:sldChg>
      <pc:sldChg chg="new del">
        <pc:chgData name="Hassan Oukessou" userId="2ba0886a528e3cd3" providerId="LiveId" clId="{4B3F8389-75E1-42FB-9919-03C677484F8B}" dt="2025-12-11T22:26:15.308" v="37" actId="680"/>
        <pc:sldMkLst>
          <pc:docMk/>
          <pc:sldMk cId="1285522786" sldId="1263"/>
        </pc:sldMkLst>
      </pc:sldChg>
      <pc:sldChg chg="addSp delSp modSp new mod">
        <pc:chgData name="Hassan Oukessou" userId="2ba0886a528e3cd3" providerId="LiveId" clId="{4B3F8389-75E1-42FB-9919-03C677484F8B}" dt="2025-12-12T00:27:41.292" v="518" actId="21"/>
        <pc:sldMkLst>
          <pc:docMk/>
          <pc:sldMk cId="1309386351" sldId="1264"/>
        </pc:sldMkLst>
        <pc:spChg chg="mod">
          <ac:chgData name="Hassan Oukessou" userId="2ba0886a528e3cd3" providerId="LiveId" clId="{4B3F8389-75E1-42FB-9919-03C677484F8B}" dt="2025-12-12T00:22:32.346" v="471"/>
          <ac:spMkLst>
            <pc:docMk/>
            <pc:sldMk cId="1309386351" sldId="1264"/>
            <ac:spMk id="2" creationId="{920AD7A5-D9A5-4FF0-C89C-53663DDF2CA2}"/>
          </ac:spMkLst>
        </pc:spChg>
        <pc:spChg chg="del">
          <ac:chgData name="Hassan Oukessou" userId="2ba0886a528e3cd3" providerId="LiveId" clId="{4B3F8389-75E1-42FB-9919-03C677484F8B}" dt="2025-12-12T00:22:15.274" v="468" actId="478"/>
          <ac:spMkLst>
            <pc:docMk/>
            <pc:sldMk cId="1309386351" sldId="1264"/>
            <ac:spMk id="3" creationId="{7E5184E6-2771-2D9D-AD35-EE19952BF941}"/>
          </ac:spMkLst>
        </pc:spChg>
        <pc:spChg chg="add mod">
          <ac:chgData name="Hassan Oukessou" userId="2ba0886a528e3cd3" providerId="LiveId" clId="{4B3F8389-75E1-42FB-9919-03C677484F8B}" dt="2025-12-12T00:22:28.758" v="470" actId="21"/>
          <ac:spMkLst>
            <pc:docMk/>
            <pc:sldMk cId="1309386351" sldId="1264"/>
            <ac:spMk id="4" creationId="{D790891B-2137-0164-DFE8-8B91E730FCB2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8" creationId="{860155AC-3477-D864-7075-F378A1BABBD2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9" creationId="{55972C71-C9EA-2CB3-340A-DDD1B962EE58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10" creationId="{55113DC6-5576-3D4B-1D25-5A3A9B1D3248}"/>
          </ac:spMkLst>
        </pc:spChg>
        <pc:spChg chg="add del mod">
          <ac:chgData name="Hassan Oukessou" userId="2ba0886a528e3cd3" providerId="LiveId" clId="{4B3F8389-75E1-42FB-9919-03C677484F8B}" dt="2025-12-12T00:26:43.484" v="510" actId="21"/>
          <ac:spMkLst>
            <pc:docMk/>
            <pc:sldMk cId="1309386351" sldId="1264"/>
            <ac:spMk id="11" creationId="{DB27EAAD-ECD8-8EF7-5D00-E6BB18F71AC7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12" creationId="{A4D9E5BB-4230-DA10-C903-19A126CB64DC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13" creationId="{23817D95-1990-1221-3164-9AD223FB8510}"/>
          </ac:spMkLst>
        </pc:spChg>
        <pc:spChg chg="add del mod">
          <ac:chgData name="Hassan Oukessou" userId="2ba0886a528e3cd3" providerId="LiveId" clId="{4B3F8389-75E1-42FB-9919-03C677484F8B}" dt="2025-12-12T00:24:54.351" v="488" actId="21"/>
          <ac:spMkLst>
            <pc:docMk/>
            <pc:sldMk cId="1309386351" sldId="1264"/>
            <ac:spMk id="14" creationId="{A35B83BE-CEC8-C173-E172-396B4E6E4F8B}"/>
          </ac:spMkLst>
        </pc:spChg>
        <pc:spChg chg="add del mod">
          <ac:chgData name="Hassan Oukessou" userId="2ba0886a528e3cd3" providerId="LiveId" clId="{4B3F8389-75E1-42FB-9919-03C677484F8B}" dt="2025-12-12T00:24:05.850" v="482" actId="478"/>
          <ac:spMkLst>
            <pc:docMk/>
            <pc:sldMk cId="1309386351" sldId="1264"/>
            <ac:spMk id="15" creationId="{000CDC70-1882-2DFA-6D2C-5291B2A594B2}"/>
          </ac:spMkLst>
        </pc:spChg>
        <pc:spChg chg="add mod">
          <ac:chgData name="Hassan Oukessou" userId="2ba0886a528e3cd3" providerId="LiveId" clId="{4B3F8389-75E1-42FB-9919-03C677484F8B}" dt="2025-12-12T00:24:08.737" v="483"/>
          <ac:spMkLst>
            <pc:docMk/>
            <pc:sldMk cId="1309386351" sldId="1264"/>
            <ac:spMk id="16" creationId="{2BE8AF56-EEAE-100A-41D8-BF38E309650C}"/>
          </ac:spMkLst>
        </pc:spChg>
        <pc:spChg chg="add del mod">
          <ac:chgData name="Hassan Oukessou" userId="2ba0886a528e3cd3" providerId="LiveId" clId="{4B3F8389-75E1-42FB-9919-03C677484F8B}" dt="2025-12-12T00:25:51.840" v="498" actId="21"/>
          <ac:spMkLst>
            <pc:docMk/>
            <pc:sldMk cId="1309386351" sldId="1264"/>
            <ac:spMk id="17" creationId="{8F801A55-18C0-23AF-B882-8967BDC991EA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18" creationId="{FE9F006B-4978-FAE3-36F7-D4211C28B5B5}"/>
          </ac:spMkLst>
        </pc:spChg>
        <pc:spChg chg="add del mod">
          <ac:chgData name="Hassan Oukessou" userId="2ba0886a528e3cd3" providerId="LiveId" clId="{4B3F8389-75E1-42FB-9919-03C677484F8B}" dt="2025-12-12T00:27:41.292" v="518" actId="21"/>
          <ac:spMkLst>
            <pc:docMk/>
            <pc:sldMk cId="1309386351" sldId="1264"/>
            <ac:spMk id="19" creationId="{4AED5032-375E-3BDF-B7EA-A528E8E48C1A}"/>
          </ac:spMkLst>
        </pc:spChg>
        <pc:picChg chg="add mod">
          <ac:chgData name="Hassan Oukessou" userId="2ba0886a528e3cd3" providerId="LiveId" clId="{4B3F8389-75E1-42FB-9919-03C677484F8B}" dt="2025-12-12T00:22:18.671" v="469"/>
          <ac:picMkLst>
            <pc:docMk/>
            <pc:sldMk cId="1309386351" sldId="1264"/>
            <ac:picMk id="7" creationId="{0A89E08D-3B4C-43ED-9699-FC2C0BD300CD}"/>
          </ac:picMkLst>
        </pc:picChg>
      </pc:sldChg>
      <pc:sldChg chg="addSp delSp modSp new mod">
        <pc:chgData name="Hassan Oukessou" userId="2ba0886a528e3cd3" providerId="LiveId" clId="{4B3F8389-75E1-42FB-9919-03C677484F8B}" dt="2025-12-12T01:21:55.492" v="832" actId="20577"/>
        <pc:sldMkLst>
          <pc:docMk/>
          <pc:sldMk cId="544273908" sldId="1265"/>
        </pc:sldMkLst>
        <pc:spChg chg="mod">
          <ac:chgData name="Hassan Oukessou" userId="2ba0886a528e3cd3" providerId="LiveId" clId="{4B3F8389-75E1-42FB-9919-03C677484F8B}" dt="2025-12-12T01:21:00" v="830" actId="313"/>
          <ac:spMkLst>
            <pc:docMk/>
            <pc:sldMk cId="544273908" sldId="1265"/>
            <ac:spMk id="2" creationId="{4C6E2FE5-728A-C920-1F07-F86BAD049B77}"/>
          </ac:spMkLst>
        </pc:spChg>
        <pc:spChg chg="del">
          <ac:chgData name="Hassan Oukessou" userId="2ba0886a528e3cd3" providerId="LiveId" clId="{4B3F8389-75E1-42FB-9919-03C677484F8B}" dt="2025-12-12T00:38:10.451" v="597" actId="478"/>
          <ac:spMkLst>
            <pc:docMk/>
            <pc:sldMk cId="544273908" sldId="1265"/>
            <ac:spMk id="3" creationId="{0705C09B-D9D2-E749-80D8-D899CC39A9A6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7" creationId="{1E709DA4-9E85-1947-FADF-1AF0C6475776}"/>
          </ac:spMkLst>
        </pc:spChg>
        <pc:spChg chg="add mod">
          <ac:chgData name="Hassan Oukessou" userId="2ba0886a528e3cd3" providerId="LiveId" clId="{4B3F8389-75E1-42FB-9919-03C677484F8B}" dt="2025-12-12T00:39:22.317" v="609" actId="20577"/>
          <ac:spMkLst>
            <pc:docMk/>
            <pc:sldMk cId="544273908" sldId="1265"/>
            <ac:spMk id="8" creationId="{0AE36324-A88D-6378-0C91-6086C2941FBE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9" creationId="{CCBCF0A2-1683-4CD6-2ABE-6FB41293F29D}"/>
          </ac:spMkLst>
        </pc:spChg>
        <pc:spChg chg="add mod">
          <ac:chgData name="Hassan Oukessou" userId="2ba0886a528e3cd3" providerId="LiveId" clId="{4B3F8389-75E1-42FB-9919-03C677484F8B}" dt="2025-12-12T01:21:55.492" v="832" actId="20577"/>
          <ac:spMkLst>
            <pc:docMk/>
            <pc:sldMk cId="544273908" sldId="1265"/>
            <ac:spMk id="10" creationId="{6BC6070A-8C80-9F9E-3C85-260C2E4A10DF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11" creationId="{A13D1F55-42BC-781E-495B-8E17D24E87DB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12" creationId="{EB4BBFBF-8657-00EC-A5DB-52FBC278E895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13" creationId="{B1B7D460-07C5-C86B-5E6A-FFC30AC8C172}"/>
          </ac:spMkLst>
        </pc:spChg>
        <pc:spChg chg="add mod">
          <ac:chgData name="Hassan Oukessou" userId="2ba0886a528e3cd3" providerId="LiveId" clId="{4B3F8389-75E1-42FB-9919-03C677484F8B}" dt="2025-12-12T00:39:06.861" v="606"/>
          <ac:spMkLst>
            <pc:docMk/>
            <pc:sldMk cId="544273908" sldId="1265"/>
            <ac:spMk id="14" creationId="{26341C9B-2888-0381-40CC-8F4056B06417}"/>
          </ac:spMkLst>
        </pc:spChg>
        <pc:spChg chg="add mod">
          <ac:chgData name="Hassan Oukessou" userId="2ba0886a528e3cd3" providerId="LiveId" clId="{4B3F8389-75E1-42FB-9919-03C677484F8B}" dt="2025-12-12T01:21:39.612" v="831"/>
          <ac:spMkLst>
            <pc:docMk/>
            <pc:sldMk cId="544273908" sldId="1265"/>
            <ac:spMk id="15" creationId="{E50F35F6-D74B-06AF-DDB5-04590CD0D177}"/>
          </ac:spMkLst>
        </pc:spChg>
        <pc:picChg chg="mod">
          <ac:chgData name="Hassan Oukessou" userId="2ba0886a528e3cd3" providerId="LiveId" clId="{4B3F8389-75E1-42FB-9919-03C677484F8B}" dt="2025-12-12T00:39:06.861" v="606"/>
          <ac:picMkLst>
            <pc:docMk/>
            <pc:sldMk cId="544273908" sldId="1265"/>
            <ac:picMk id="6" creationId="{6D338DCC-F415-D0CC-1F10-E6C3321728E2}"/>
          </ac:picMkLst>
        </pc:picChg>
      </pc:sldChg>
      <pc:sldChg chg="addSp delSp modSp new mod">
        <pc:chgData name="Hassan Oukessou" userId="2ba0886a528e3cd3" providerId="LiveId" clId="{4B3F8389-75E1-42FB-9919-03C677484F8B}" dt="2025-12-12T01:22:24.268" v="836" actId="20577"/>
        <pc:sldMkLst>
          <pc:docMk/>
          <pc:sldMk cId="3631800727" sldId="1266"/>
        </pc:sldMkLst>
        <pc:spChg chg="mod">
          <ac:chgData name="Hassan Oukessou" userId="2ba0886a528e3cd3" providerId="LiveId" clId="{4B3F8389-75E1-42FB-9919-03C677484F8B}" dt="2025-12-12T00:42:10.125" v="626"/>
          <ac:spMkLst>
            <pc:docMk/>
            <pc:sldMk cId="3631800727" sldId="1266"/>
            <ac:spMk id="2" creationId="{A5B5C900-1AC2-DAB3-20E8-E31679945C8B}"/>
          </ac:spMkLst>
        </pc:spChg>
        <pc:spChg chg="del">
          <ac:chgData name="Hassan Oukessou" userId="2ba0886a528e3cd3" providerId="LiveId" clId="{4B3F8389-75E1-42FB-9919-03C677484F8B}" dt="2025-12-12T00:38:16.199" v="599" actId="478"/>
          <ac:spMkLst>
            <pc:docMk/>
            <pc:sldMk cId="3631800727" sldId="1266"/>
            <ac:spMk id="3" creationId="{5F134BBA-BEC2-C03B-428E-1939B365A701}"/>
          </ac:spMkLst>
        </pc:spChg>
        <pc:spChg chg="add mod">
          <ac:chgData name="Hassan Oukessou" userId="2ba0886a528e3cd3" providerId="LiveId" clId="{4B3F8389-75E1-42FB-9919-03C677484F8B}" dt="2025-12-12T01:22:08.788" v="834"/>
          <ac:spMkLst>
            <pc:docMk/>
            <pc:sldMk cId="3631800727" sldId="1266"/>
            <ac:spMk id="3" creationId="{A7EFFCC7-7510-68C6-E547-A50EBC0D8068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7" creationId="{CF4E7487-8BCA-A930-FC8A-3FD48A228E13}"/>
          </ac:spMkLst>
        </pc:spChg>
        <pc:spChg chg="add mod">
          <ac:chgData name="Hassan Oukessou" userId="2ba0886a528e3cd3" providerId="LiveId" clId="{4B3F8389-75E1-42FB-9919-03C677484F8B}" dt="2025-12-12T00:41:31.938" v="620"/>
          <ac:spMkLst>
            <pc:docMk/>
            <pc:sldMk cId="3631800727" sldId="1266"/>
            <ac:spMk id="8" creationId="{BD76F16B-88BC-9B2B-B442-50DE0D125BBE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1" creationId="{FCE7A642-84B2-B763-2F6E-A5A165D182D5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2" creationId="{9DEAF9E2-BCAF-72C4-C9BF-6C523AA225CC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3" creationId="{330E6504-3416-8315-D9E1-C36024AFE9BD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4" creationId="{48CB1E96-965E-E003-9222-F2A35EA8B968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5" creationId="{D5F179EE-CD17-680D-25EE-84FBD1EB2529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6" creationId="{31660CCD-BB31-261F-C081-4AFB51DA0256}"/>
          </ac:spMkLst>
        </pc:spChg>
        <pc:spChg chg="add mod">
          <ac:chgData name="Hassan Oukessou" userId="2ba0886a528e3cd3" providerId="LiveId" clId="{4B3F8389-75E1-42FB-9919-03C677484F8B}" dt="2025-12-12T00:40:01.424" v="614"/>
          <ac:spMkLst>
            <pc:docMk/>
            <pc:sldMk cId="3631800727" sldId="1266"/>
            <ac:spMk id="17" creationId="{8482FC10-10EE-84BE-AC48-C6F1CF685018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21" creationId="{DF9D2346-54D2-FA43-C337-779478A6E172}"/>
          </ac:spMkLst>
        </pc:spChg>
        <pc:spChg chg="add mod">
          <ac:chgData name="Hassan Oukessou" userId="2ba0886a528e3cd3" providerId="LiveId" clId="{4B3F8389-75E1-42FB-9919-03C677484F8B}" dt="2025-12-12T00:42:05.518" v="625" actId="21"/>
          <ac:spMkLst>
            <pc:docMk/>
            <pc:sldMk cId="3631800727" sldId="1266"/>
            <ac:spMk id="22" creationId="{F14A1D66-F708-6EAF-EB65-CC8211803BB7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25" creationId="{C8C9AD35-90A0-988E-3E4B-AD75CB057392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26" creationId="{C1F21459-B521-5F54-72DB-759683D12BE4}"/>
          </ac:spMkLst>
        </pc:spChg>
        <pc:spChg chg="add mod">
          <ac:chgData name="Hassan Oukessou" userId="2ba0886a528e3cd3" providerId="LiveId" clId="{4B3F8389-75E1-42FB-9919-03C677484F8B}" dt="2025-12-12T01:22:24.268" v="836" actId="20577"/>
          <ac:spMkLst>
            <pc:docMk/>
            <pc:sldMk cId="3631800727" sldId="1266"/>
            <ac:spMk id="27" creationId="{EE764CA4-BE61-264D-B916-56E741DA61EE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28" creationId="{E45C9E33-E69B-84D6-AE82-CEBFF69A07B3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29" creationId="{C38828B5-CC23-5C90-78BB-8428629037CD}"/>
          </ac:spMkLst>
        </pc:spChg>
        <pc:spChg chg="add mod">
          <ac:chgData name="Hassan Oukessou" userId="2ba0886a528e3cd3" providerId="LiveId" clId="{4B3F8389-75E1-42FB-9919-03C677484F8B}" dt="2025-12-12T00:41:52.991" v="624"/>
          <ac:spMkLst>
            <pc:docMk/>
            <pc:sldMk cId="3631800727" sldId="1266"/>
            <ac:spMk id="30" creationId="{D244BA6D-C1D0-31C9-B8A0-7E4C6FBCDCF1}"/>
          </ac:spMkLst>
        </pc:spChg>
        <pc:spChg chg="add del mod">
          <ac:chgData name="Hassan Oukessou" userId="2ba0886a528e3cd3" providerId="LiveId" clId="{4B3F8389-75E1-42FB-9919-03C677484F8B}" dt="2025-12-12T01:22:06.071" v="833" actId="478"/>
          <ac:spMkLst>
            <pc:docMk/>
            <pc:sldMk cId="3631800727" sldId="1266"/>
            <ac:spMk id="31" creationId="{4B0F45FF-D8BC-2A96-6185-141A30E7F32B}"/>
          </ac:spMkLst>
        </pc:spChg>
        <pc:picChg chg="mod">
          <ac:chgData name="Hassan Oukessou" userId="2ba0886a528e3cd3" providerId="LiveId" clId="{4B3F8389-75E1-42FB-9919-03C677484F8B}" dt="2025-12-12T00:40:01.424" v="614"/>
          <ac:picMkLst>
            <pc:docMk/>
            <pc:sldMk cId="3631800727" sldId="1266"/>
            <ac:picMk id="6" creationId="{77F5EF72-CEB0-B797-1280-D311504E7CFD}"/>
          </ac:picMkLst>
        </pc:picChg>
        <pc:picChg chg="mod">
          <ac:chgData name="Hassan Oukessou" userId="2ba0886a528e3cd3" providerId="LiveId" clId="{4B3F8389-75E1-42FB-9919-03C677484F8B}" dt="2025-12-12T00:41:52.991" v="624"/>
          <ac:picMkLst>
            <pc:docMk/>
            <pc:sldMk cId="3631800727" sldId="1266"/>
            <ac:picMk id="19" creationId="{7655239B-943D-B32F-275F-523564289A3B}"/>
          </ac:picMkLst>
        </pc:picChg>
      </pc:sldChg>
      <pc:sldChg chg="addSp delSp modSp new mod">
        <pc:chgData name="Hassan Oukessou" userId="2ba0886a528e3cd3" providerId="LiveId" clId="{4B3F8389-75E1-42FB-9919-03C677484F8B}" dt="2025-12-12T01:30:40.836" v="936" actId="20577"/>
        <pc:sldMkLst>
          <pc:docMk/>
          <pc:sldMk cId="266355637" sldId="1267"/>
        </pc:sldMkLst>
        <pc:spChg chg="mod">
          <ac:chgData name="Hassan Oukessou" userId="2ba0886a528e3cd3" providerId="LiveId" clId="{4B3F8389-75E1-42FB-9919-03C677484F8B}" dt="2025-12-12T00:42:53.511" v="631"/>
          <ac:spMkLst>
            <pc:docMk/>
            <pc:sldMk cId="266355637" sldId="1267"/>
            <ac:spMk id="2" creationId="{2AC9C33D-3766-66BC-F492-B04811A3C54F}"/>
          </ac:spMkLst>
        </pc:spChg>
        <pc:spChg chg="add mod">
          <ac:chgData name="Hassan Oukessou" userId="2ba0886a528e3cd3" providerId="LiveId" clId="{4B3F8389-75E1-42FB-9919-03C677484F8B}" dt="2025-12-12T01:22:41.108" v="839" actId="1076"/>
          <ac:spMkLst>
            <pc:docMk/>
            <pc:sldMk cId="266355637" sldId="1267"/>
            <ac:spMk id="3" creationId="{04500BD0-8D66-9A62-785B-D0E9915441CA}"/>
          </ac:spMkLst>
        </pc:spChg>
        <pc:spChg chg="del">
          <ac:chgData name="Hassan Oukessou" userId="2ba0886a528e3cd3" providerId="LiveId" clId="{4B3F8389-75E1-42FB-9919-03C677484F8B}" dt="2025-12-12T00:38:21.623" v="601" actId="478"/>
          <ac:spMkLst>
            <pc:docMk/>
            <pc:sldMk cId="266355637" sldId="1267"/>
            <ac:spMk id="3" creationId="{9AFCECC4-9342-ACC6-7691-8CD1E8E7C553}"/>
          </ac:spMkLst>
        </pc:spChg>
        <pc:spChg chg="add mod">
          <ac:chgData name="Hassan Oukessou" userId="2ba0886a528e3cd3" providerId="LiveId" clId="{4B3F8389-75E1-42FB-9919-03C677484F8B}" dt="2025-12-12T00:42:50.663" v="630" actId="21"/>
          <ac:spMkLst>
            <pc:docMk/>
            <pc:sldMk cId="266355637" sldId="1267"/>
            <ac:spMk id="4" creationId="{43624ECA-4F7A-C0EC-9FA2-F4712A7479A6}"/>
          </ac:spMkLst>
        </pc:spChg>
        <pc:spChg chg="add mod">
          <ac:chgData name="Hassan Oukessou" userId="2ba0886a528e3cd3" providerId="LiveId" clId="{4B3F8389-75E1-42FB-9919-03C677484F8B}" dt="2025-12-12T01:30:40.836" v="936" actId="20577"/>
          <ac:spMkLst>
            <pc:docMk/>
            <pc:sldMk cId="266355637" sldId="1267"/>
            <ac:spMk id="7" creationId="{27558183-2C01-4623-6D70-6A35504EB99B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8" creationId="{B66DACC6-F6E7-0081-9B39-A7BD2780BB39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9" creationId="{0E849AEB-ED63-16F4-7337-D45F6B3D9449}"/>
          </ac:spMkLst>
        </pc:spChg>
        <pc:spChg chg="add mod">
          <ac:chgData name="Hassan Oukessou" userId="2ba0886a528e3cd3" providerId="LiveId" clId="{4B3F8389-75E1-42FB-9919-03C677484F8B}" dt="2025-12-12T01:22:46.012" v="840" actId="20577"/>
          <ac:spMkLst>
            <pc:docMk/>
            <pc:sldMk cId="266355637" sldId="1267"/>
            <ac:spMk id="10" creationId="{7EEB65B3-CEFE-97A2-0503-846CA879CAE5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11" creationId="{EA8E0933-DC86-0867-8407-06771C63D98D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12" creationId="{A7253C31-A9D3-26D5-C598-B0B6C404C4A8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13" creationId="{84F1566F-80C3-383A-FDE3-0D9271AA1632}"/>
          </ac:spMkLst>
        </pc:spChg>
        <pc:spChg chg="add mod">
          <ac:chgData name="Hassan Oukessou" userId="2ba0886a528e3cd3" providerId="LiveId" clId="{4B3F8389-75E1-42FB-9919-03C677484F8B}" dt="2025-12-12T00:42:43.492" v="629"/>
          <ac:spMkLst>
            <pc:docMk/>
            <pc:sldMk cId="266355637" sldId="1267"/>
            <ac:spMk id="14" creationId="{4E0C65B9-BC10-F04B-D52D-8F57F0400761}"/>
          </ac:spMkLst>
        </pc:spChg>
        <pc:spChg chg="add del mod">
          <ac:chgData name="Hassan Oukessou" userId="2ba0886a528e3cd3" providerId="LiveId" clId="{4B3F8389-75E1-42FB-9919-03C677484F8B}" dt="2025-12-12T01:22:35.031" v="837" actId="478"/>
          <ac:spMkLst>
            <pc:docMk/>
            <pc:sldMk cId="266355637" sldId="1267"/>
            <ac:spMk id="16" creationId="{CE3DB5FE-7C34-CAF0-952A-1A45113A14D9}"/>
          </ac:spMkLst>
        </pc:spChg>
      </pc:sldChg>
      <pc:sldChg chg="addSp delSp modSp new mod">
        <pc:chgData name="Hassan Oukessou" userId="2ba0886a528e3cd3" providerId="LiveId" clId="{4B3F8389-75E1-42FB-9919-03C677484F8B}" dt="2025-12-12T01:32:21.175" v="939" actId="255"/>
        <pc:sldMkLst>
          <pc:docMk/>
          <pc:sldMk cId="990197262" sldId="1268"/>
        </pc:sldMkLst>
        <pc:spChg chg="mod">
          <ac:chgData name="Hassan Oukessou" userId="2ba0886a528e3cd3" providerId="LiveId" clId="{4B3F8389-75E1-42FB-9919-03C677484F8B}" dt="2025-12-12T01:32:21.175" v="939" actId="255"/>
          <ac:spMkLst>
            <pc:docMk/>
            <pc:sldMk cId="990197262" sldId="1268"/>
            <ac:spMk id="2" creationId="{E43E2476-E324-C98B-30FE-A55C470CA2FC}"/>
          </ac:spMkLst>
        </pc:spChg>
        <pc:spChg chg="add mod">
          <ac:chgData name="Hassan Oukessou" userId="2ba0886a528e3cd3" providerId="LiveId" clId="{4B3F8389-75E1-42FB-9919-03C677484F8B}" dt="2025-12-12T01:29:29.109" v="917"/>
          <ac:spMkLst>
            <pc:docMk/>
            <pc:sldMk cId="990197262" sldId="1268"/>
            <ac:spMk id="3" creationId="{6BC274B8-BF0C-DFDC-9A42-85B8B05C8402}"/>
          </ac:spMkLst>
        </pc:spChg>
        <pc:spChg chg="del">
          <ac:chgData name="Hassan Oukessou" userId="2ba0886a528e3cd3" providerId="LiveId" clId="{4B3F8389-75E1-42FB-9919-03C677484F8B}" dt="2025-12-12T00:38:28.640" v="603" actId="478"/>
          <ac:spMkLst>
            <pc:docMk/>
            <pc:sldMk cId="990197262" sldId="1268"/>
            <ac:spMk id="3" creationId="{A04B5AED-14E8-84FD-688A-6EF548B49A6A}"/>
          </ac:spMkLst>
        </pc:spChg>
        <pc:spChg chg="add mod">
          <ac:chgData name="Hassan Oukessou" userId="2ba0886a528e3cd3" providerId="LiveId" clId="{4B3F8389-75E1-42FB-9919-03C677484F8B}" dt="2025-12-12T00:43:39.224" v="635" actId="21"/>
          <ac:spMkLst>
            <pc:docMk/>
            <pc:sldMk cId="990197262" sldId="1268"/>
            <ac:spMk id="4" creationId="{F8148A1A-4A92-65E5-423D-7C37D20442BB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5" creationId="{830B5C2E-3F92-D57B-111F-F8DE008D900F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6" creationId="{9A78A4BB-97BF-4210-EC3C-16004F9A3ACE}"/>
          </ac:spMkLst>
        </pc:spChg>
        <pc:spChg chg="add mod">
          <ac:chgData name="Hassan Oukessou" userId="2ba0886a528e3cd3" providerId="LiveId" clId="{4B3F8389-75E1-42FB-9919-03C677484F8B}" dt="2025-12-12T01:30:26.740" v="934" actId="20577"/>
          <ac:spMkLst>
            <pc:docMk/>
            <pc:sldMk cId="990197262" sldId="1268"/>
            <ac:spMk id="7" creationId="{68B9E04C-A148-7F12-281E-EF474FF47C4A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8" creationId="{D71F39C5-4988-C3F6-30CA-1A06F7B2FCB0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9" creationId="{AB741121-8FA9-722F-7D88-45A6FCEA56EB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10" creationId="{81B882DE-0851-A015-D23B-E0823031D934}"/>
          </ac:spMkLst>
        </pc:spChg>
        <pc:spChg chg="add mod">
          <ac:chgData name="Hassan Oukessou" userId="2ba0886a528e3cd3" providerId="LiveId" clId="{4B3F8389-75E1-42FB-9919-03C677484F8B}" dt="2025-12-12T00:43:31.430" v="634"/>
          <ac:spMkLst>
            <pc:docMk/>
            <pc:sldMk cId="990197262" sldId="1268"/>
            <ac:spMk id="11" creationId="{429B0874-5D80-FB61-951F-D0B864112C8D}"/>
          </ac:spMkLst>
        </pc:spChg>
        <pc:spChg chg="add mod">
          <ac:chgData name="Hassan Oukessou" userId="2ba0886a528e3cd3" providerId="LiveId" clId="{4B3F8389-75E1-42FB-9919-03C677484F8B}" dt="2025-12-12T01:30:30.884" v="935" actId="20577"/>
          <ac:spMkLst>
            <pc:docMk/>
            <pc:sldMk cId="990197262" sldId="1268"/>
            <ac:spMk id="15" creationId="{E5C67403-7D38-4DD8-B834-ABB33C87EAED}"/>
          </ac:spMkLst>
        </pc:spChg>
        <pc:spChg chg="add del mod">
          <ac:chgData name="Hassan Oukessou" userId="2ba0886a528e3cd3" providerId="LiveId" clId="{4B3F8389-75E1-42FB-9919-03C677484F8B}" dt="2025-12-12T01:29:26.072" v="916" actId="478"/>
          <ac:spMkLst>
            <pc:docMk/>
            <pc:sldMk cId="990197262" sldId="1268"/>
            <ac:spMk id="16" creationId="{2B051E47-B3DB-E092-9141-E3DC517D11F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4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18:59.393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1:15.92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22:18.6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04.02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29T18:30:45.165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1:52.99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2-12T00:42:43.49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680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0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79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6970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3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069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0270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40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09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583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3781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515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27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2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04218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2858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859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355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61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47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9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370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49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492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98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07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182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6415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81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06627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758607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011270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75853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3796027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99936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96203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11767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93034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5201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6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4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715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98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02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4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402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29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21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535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26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01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611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639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2079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853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124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358258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32246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2296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592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0964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5326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283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0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6736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36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775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34036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44850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7" y="2358258"/>
            <a:ext cx="13705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27597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844755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873474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844755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72358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140331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67475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97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78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5438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76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6">
            <a:extLst>
              <a:ext uri="{FF2B5EF4-FFF2-40B4-BE49-F238E27FC236}">
                <a16:creationId xmlns:a16="http://schemas.microsoft.com/office/drawing/2014/main" id="{B7FD94A6-28B0-9955-E289-E405ACB9AE69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7108956" y="1802903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0C226263-C865-0772-0CF9-3B553CC145C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476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8B4F1161-2824-68E8-4975-6126DCF35E65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7108956" y="3480276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6">
            <a:extLst>
              <a:ext uri="{FF2B5EF4-FFF2-40B4-BE49-F238E27FC236}">
                <a16:creationId xmlns:a16="http://schemas.microsoft.com/office/drawing/2014/main" id="{26BD3BA5-CB00-807B-AB32-3C7BF1D21B74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76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6">
            <a:extLst>
              <a:ext uri="{FF2B5EF4-FFF2-40B4-BE49-F238E27FC236}">
                <a16:creationId xmlns:a16="http://schemas.microsoft.com/office/drawing/2014/main" id="{BC5F490F-E24C-E0B1-44E4-34C9BB344C28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7108956" y="5135922"/>
            <a:ext cx="1423044" cy="135049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126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32315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870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1890371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DEFEDF2B-55A0-3D92-2B90-328B2D918BE5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6F83557E-1C52-59E9-48CE-EA6306972B1C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7576EF6C-B3F1-A7B8-D645-182669BC42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3994942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118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8942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730971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75300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775030" y="1972706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F1DDB8CB-39A2-DAB6-124F-83D9FDCA3CA7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08942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032E51FE-C7D9-3883-7F7A-BFEC19D36C5E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2730971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954FEF7-5F60-5B4B-84DF-A82F1F2ACD25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75300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D1C2B0FE-6323-21DA-17C8-E72AFF2B1DA2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775030" y="3545133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14">
            <a:extLst>
              <a:ext uri="{FF2B5EF4-FFF2-40B4-BE49-F238E27FC236}">
                <a16:creationId xmlns:a16="http://schemas.microsoft.com/office/drawing/2014/main" id="{F0C49881-4377-E6C4-DC29-F5C78D761D3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8942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14">
            <a:extLst>
              <a:ext uri="{FF2B5EF4-FFF2-40B4-BE49-F238E27FC236}">
                <a16:creationId xmlns:a16="http://schemas.microsoft.com/office/drawing/2014/main" id="{3FE32F3D-30FA-B64A-59BF-8E1031E43A9C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30971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14">
            <a:extLst>
              <a:ext uri="{FF2B5EF4-FFF2-40B4-BE49-F238E27FC236}">
                <a16:creationId xmlns:a16="http://schemas.microsoft.com/office/drawing/2014/main" id="{565D4B95-EEC3-C604-DD3F-E9EC9289CA4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5300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612BB425-D520-CE98-D8FF-0ED39620E73D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75030" y="5117560"/>
            <a:ext cx="1456294" cy="1456294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9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15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799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459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Oral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6911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89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35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270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756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209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405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08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56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00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232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4443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381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32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92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9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165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9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9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0204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9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2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123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9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4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2127351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1792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597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312001" y="20973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Dialogue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9672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919095" y="209733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82663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3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Oral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3016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31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50591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1833395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23/12/2025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568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8071" y="1948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197908" y="130335"/>
            <a:ext cx="149807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Oral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47542" y="165659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6092" y="241967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95494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45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3285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7272000" y="18952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0511" y="249642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8" y="209734"/>
            <a:ext cx="199450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Écrit : Point de langue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7085331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3842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201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Écrit : Point de langue</a:t>
            </a:r>
          </a:p>
        </p:txBody>
      </p:sp>
    </p:spTree>
    <p:extLst>
      <p:ext uri="{BB962C8B-B14F-4D97-AF65-F5344CB8AC3E}">
        <p14:creationId xmlns:p14="http://schemas.microsoft.com/office/powerpoint/2010/main" val="22173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2166" y="183180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3312000" y="143757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8" y="179301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6094447" y="142102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11000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46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152004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0B61CDC-F015-CBC7-EF00-FFCF61530133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Activités  sur livret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A1379DC8-EC71-E744-D47E-23E0317CDD99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84985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44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11" Type="http://schemas.openxmlformats.org/officeDocument/2006/relationships/image" Target="../media/image33.gif"/><Relationship Id="rId10" Type="http://schemas.openxmlformats.org/officeDocument/2006/relationships/image" Target="../media/image16.png"/><Relationship Id="rId4" Type="http://schemas.openxmlformats.org/officeDocument/2006/relationships/customXml" Target="../ink/ink3.xml"/><Relationship Id="rId9" Type="http://schemas.openxmlformats.org/officeDocument/2006/relationships/image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27.xml"/><Relationship Id="rId6" Type="http://schemas.openxmlformats.org/officeDocument/2006/relationships/image" Target="NULL"/><Relationship Id="rId5" Type="http://schemas.openxmlformats.org/officeDocument/2006/relationships/customXml" Target="../ink/ink7.xml"/><Relationship Id="rId4" Type="http://schemas.openxmlformats.org/officeDocument/2006/relationships/image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slideLayout" Target="../slideLayouts/slideLayout127.xml"/><Relationship Id="rId7" Type="http://schemas.openxmlformats.org/officeDocument/2006/relationships/image" Target="NULL"/><Relationship Id="rId12" Type="http://schemas.openxmlformats.org/officeDocument/2006/relationships/image" Target="../media/image45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11" Type="http://schemas.openxmlformats.org/officeDocument/2006/relationships/image" Target="../media/image33.gif"/><Relationship Id="rId10" Type="http://schemas.openxmlformats.org/officeDocument/2006/relationships/image" Target="../media/image16.png"/><Relationship Id="rId4" Type="http://schemas.openxmlformats.org/officeDocument/2006/relationships/customXml" Target="../ink/ink8.xml"/><Relationship Id="rId9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7" Type="http://schemas.openxmlformats.org/officeDocument/2006/relationships/image" Target="NULL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27.xml"/><Relationship Id="rId6" Type="http://schemas.openxmlformats.org/officeDocument/2006/relationships/customXml" Target="../ink/ink11.xml"/><Relationship Id="rId5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9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4" Type="http://schemas.openxmlformats.org/officeDocument/2006/relationships/customXml" Target="../ink/ink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7.xml"/><Relationship Id="rId7" Type="http://schemas.openxmlformats.org/officeDocument/2006/relationships/image" Target="../media/image5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customXml" Target="../ink/ink15.xml"/><Relationship Id="rId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customXml" Target="../ink/ink14.xml"/><Relationship Id="rId9" Type="http://schemas.openxmlformats.org/officeDocument/2006/relationships/image" Target="../media/image3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1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9.png"/><Relationship Id="rId5" Type="http://schemas.openxmlformats.org/officeDocument/2006/relationships/image" Target="../media/image52.png"/><Relationship Id="rId4" Type="http://schemas.openxmlformats.org/officeDocument/2006/relationships/customXml" Target="../ink/ink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29.png"/><Relationship Id="rId7" Type="http://schemas.openxmlformats.org/officeDocument/2006/relationships/customXml" Target="../ink/ink19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91.png"/><Relationship Id="rId4" Type="http://schemas.openxmlformats.org/officeDocument/2006/relationships/customXml" Target="../ink/ink18.xml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00.png"/><Relationship Id="rId5" Type="http://schemas.openxmlformats.org/officeDocument/2006/relationships/customXml" Target="../ink/ink21.xml"/><Relationship Id="rId4" Type="http://schemas.openxmlformats.org/officeDocument/2006/relationships/image" Target="../media/image4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1.xml"/><Relationship Id="rId6" Type="http://schemas.openxmlformats.org/officeDocument/2006/relationships/customXml" Target="../ink/ink23.xml"/><Relationship Id="rId5" Type="http://schemas.openxmlformats.org/officeDocument/2006/relationships/image" Target="../media/image51.png"/><Relationship Id="rId4" Type="http://schemas.openxmlformats.org/officeDocument/2006/relationships/customXml" Target="../ink/ink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9.png"/><Relationship Id="rId5" Type="http://schemas.openxmlformats.org/officeDocument/2006/relationships/image" Target="../media/image52.png"/><Relationship Id="rId4" Type="http://schemas.openxmlformats.org/officeDocument/2006/relationships/customXml" Target="../ink/ink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4"/><Relationship Id="rId7" Type="http://schemas.openxmlformats.org/officeDocument/2006/relationships/image" Target="../media/image29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03.xml"/><Relationship Id="rId4" Type="http://schemas.openxmlformats.org/officeDocument/2006/relationships/video" Target="../media/media6.mp4"/><Relationship Id="rId9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emf"/><Relationship Id="rId7" Type="http://schemas.openxmlformats.org/officeDocument/2006/relationships/image" Target="../media/image48.png"/><Relationship Id="rId2" Type="http://schemas.openxmlformats.org/officeDocument/2006/relationships/customXml" Target="../ink/ink26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9.png"/><Relationship Id="rId5" Type="http://schemas.openxmlformats.org/officeDocument/2006/relationships/image" Target="../media/image54.emf"/><Relationship Id="rId4" Type="http://schemas.openxmlformats.org/officeDocument/2006/relationships/customXml" Target="../ink/ink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52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57BDC9D-0567-B7CA-3105-445C480C2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4D9E2E7E-2AC1-0EF4-3A51-DAD0EE6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Nous allons écouter le dialogue une deuxième fois.</a:t>
            </a:r>
            <a:endParaRPr lang="fr-FR" dirty="0">
              <a:solidFill>
                <a:prstClr val="black">
                  <a:lumMod val="65000"/>
                  <a:lumOff val="35000"/>
                </a:prstClr>
              </a:solidFill>
              <a:latin typeface="Dosis Medium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17F793A-1DA5-22EB-2123-16A097276F6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76190981-7616-A898-0293-7E20B24B3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49E663-BE6D-9795-A2B1-8EC260B948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0DFEAA44-B3EC-7101-F74C-1E3C98D82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2663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_P2_W2_S4 (dialogue)">
            <a:hlinkClick r:id="" action="ppaction://media"/>
            <a:extLst>
              <a:ext uri="{FF2B5EF4-FFF2-40B4-BE49-F238E27FC236}">
                <a16:creationId xmlns:a16="http://schemas.microsoft.com/office/drawing/2014/main" id="{B763E2F4-C0CE-4395-3418-614798472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66" y="2357816"/>
            <a:ext cx="8212667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EA4D-B888-5A32-6D18-E107126D4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C122774D-7CCB-11A7-610B-6B8520701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Puis, on va continuer à répéter le dialogue.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BFD74FDC-98F8-814B-ACFC-3E91B7471AA3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11B6BB36-C4F9-347F-A2B8-84D1C11F5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2B39C3-B0A6-CE4A-2FFE-3C74C656C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96FE08C-31EC-2BC4-F9AD-F7518671C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40" y="1615550"/>
            <a:ext cx="5712119" cy="483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re 1">
            <a:extLst>
              <a:ext uri="{FF2B5EF4-FFF2-40B4-BE49-F238E27FC236}">
                <a16:creationId xmlns:a16="http://schemas.microsoft.com/office/drawing/2014/main" id="{D780D286-4275-1EE9-37EB-E82DE36E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On va continuer la répétition du dialogue.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F8E9047A-1211-4677-ECAD-84BB1217F832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936F0967-38DC-4981-5B37-129D9B3DA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3795B70-C01C-5047-520B-0B58C8C27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EEA1B90-B0AD-9EEF-44C5-9A3CA9747194}"/>
              </a:ext>
            </a:extLst>
          </p:cNvPr>
          <p:cNvGrpSpPr/>
          <p:nvPr/>
        </p:nvGrpSpPr>
        <p:grpSpPr>
          <a:xfrm>
            <a:off x="1152000" y="1846560"/>
            <a:ext cx="6840000" cy="4712599"/>
            <a:chOff x="1152000" y="1846560"/>
            <a:chExt cx="6840000" cy="4712599"/>
          </a:xfrm>
        </p:grpSpPr>
        <p:pic>
          <p:nvPicPr>
            <p:cNvPr id="5" name="Image 4" descr="Une image contenant texte, capture d’écra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C15C28B5-88A6-E850-7E06-53297791C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2000" y="1846560"/>
              <a:ext cx="6840000" cy="471259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87EE27E-95A7-19FA-4D42-D3194492EE3F}"/>
                </a:ext>
              </a:extLst>
            </p:cNvPr>
            <p:cNvSpPr/>
            <p:nvPr/>
          </p:nvSpPr>
          <p:spPr>
            <a:xfrm>
              <a:off x="2929467" y="3166533"/>
              <a:ext cx="423333" cy="262467"/>
            </a:xfrm>
            <a:prstGeom prst="rect">
              <a:avLst/>
            </a:prstGeom>
            <a:solidFill>
              <a:srgbClr val="EBE3F1"/>
            </a:solidFill>
            <a:ln>
              <a:solidFill>
                <a:srgbClr val="EBE3F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21594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BEF00-2BBA-FDB7-430B-3873EE4E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D6F3887B-CEC2-2B49-B051-61C34C29A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jouer ce dialogue. On va le faire en 3 étapes.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237AD3E1-1ADA-7724-E4BB-F151DC49B5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6142" y="30534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08B8212-7A29-D4C3-6925-632B819DC5E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C27569-D4DD-771D-B197-4F9D092F4A6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07CBE0B-141A-2891-2E6F-DAC32E43A20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02ECB3-D8F1-7EED-7A78-D7ABFF88777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513A3D6-BB9C-7373-EC10-16667ECA3ACA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1B31378-5E55-C210-2A2B-C3A90AD128C8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pic>
        <p:nvPicPr>
          <p:cNvPr id="3" name="Image 2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92924A6A-AEA9-7118-66C1-03C4141E7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156" y="2371150"/>
            <a:ext cx="4999572" cy="340509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2B59928-63F0-6C72-E586-0645E6CAC901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52873BF-59C0-CB31-F6AA-4FA02E788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E832BBC-1BC6-CA74-02EC-D477A818A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8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B84C-67C7-525A-756E-8B3DFC662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91987670-9C92-B1C2-D63F-804BD7281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6543F7-827C-41BF-EEE7-5A01C57CA445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sp>
        <p:nvSpPr>
          <p:cNvPr id="14" name="AutoShape 4">
            <a:extLst>
              <a:ext uri="{FF2B5EF4-FFF2-40B4-BE49-F238E27FC236}">
                <a16:creationId xmlns:a16="http://schemas.microsoft.com/office/drawing/2014/main" id="{B9E8508E-84C4-E8F3-CBB0-28CE40203B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39346" y="315204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51E1580-626A-A37B-DBBA-14DA88178A6E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F76501-7683-07A8-7742-2A10A3A20AB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2B7C9018-0269-586D-8658-12F298AE05F0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947862F-830D-095A-CF7B-BD1F33B92F97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19CFAC9-6DE3-342C-6EA5-A605B7CE8809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600311-57D8-FE34-A6AA-DBFBD7A088B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5556FE-131D-CB86-EB5D-B54A6B282658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regarder des dessins animés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dessin animé préféré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différence entre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[dessin animé ]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12" name="Image 11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28300042-C13C-E522-A38A-1215B9D75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2F51596-F2E1-997D-0D6C-21CEEA38BEC5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CD0FF8D-9D71-4802-D944-B9F744C0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9D91650-00A7-1E5E-C7FF-F51882C87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5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98A3B-914C-149F-67CA-A82DE61D0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1DE9F0C3-0834-F6A4-0EC5-4B76CF229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12092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le dialogue.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802E1D90-8BAC-67F6-1D2B-04297CB243B2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A19700-4492-7786-3A2E-21763710B759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0FCC782-67F7-2424-AD55-17672208CF09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B0039BF-9646-8031-3411-E9C58273C8E6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4215C25-7D15-E3FA-B4FD-7720414A40D4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7950C4-D00D-D04C-8AAA-0822CF7497E9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4144DA9D-3172-EDA7-99AC-C8DBEF6A89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1656" y="319014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3829ED-46BB-4043-5863-C26EFCA476D0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F1FA6C3-D1FF-D52D-5B1C-50C4BDCC7A30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regarder des dessins animés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dessin animé préféré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différence entre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[dessin animé ]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16" name="Image 15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E516BB61-401D-14B7-5108-440204C74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EF1DE8D-987A-8754-4508-481C5686E41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50964B8D-3A1E-044E-FD08-2E0AC61BC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D7A3177-AFB3-F561-035C-A164B8E97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951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57351-77B1-BF05-9B69-1E0C0DE86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8">
            <a:extLst>
              <a:ext uri="{FF2B5EF4-FFF2-40B4-BE49-F238E27FC236}">
                <a16:creationId xmlns:a16="http://schemas.microsoft.com/office/drawing/2014/main" id="{A3974DE6-1777-C9C7-ED6D-20B580BE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jouer le dialogue. Qui veut passer au tableau ? </a:t>
            </a:r>
          </a:p>
        </p:txBody>
      </p:sp>
      <p:pic>
        <p:nvPicPr>
          <p:cNvPr id="11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3233119-79EC-F332-6762-AC6EAC91D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88E84A8-6583-84BB-F1C4-DBEFC7A0FC14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A289B7-CCCA-B208-7CCB-8883F27BA382}"/>
              </a:ext>
            </a:extLst>
          </p:cNvPr>
          <p:cNvSpPr txBox="1"/>
          <p:nvPr/>
        </p:nvSpPr>
        <p:spPr>
          <a:xfrm>
            <a:off x="2371047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1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7DE12DC3-5EC0-0F99-E86F-E93D762B4E7D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8AEB546-29A1-7A27-E0BD-D131BB93FE42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2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FF7E10F-174B-555F-F50F-83CDBABFE540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366133-2D0A-3F48-14B4-4869F9F998F1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Etape 3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D3CABB-6978-7FF2-F299-C6F938D726B7}"/>
              </a:ext>
            </a:extLst>
          </p:cNvPr>
          <p:cNvSpPr txBox="1"/>
          <p:nvPr/>
        </p:nvSpPr>
        <p:spPr>
          <a:xfrm>
            <a:off x="1324496" y="2263834"/>
            <a:ext cx="67247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garçon et la fille se rencontrent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dans la bibliothèque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Chacun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pose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à l’autre les questions suivantes: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94FE90-069E-57DB-FE4D-D5CE8FE0373E}"/>
              </a:ext>
            </a:extLst>
          </p:cNvPr>
          <p:cNvSpPr txBox="1"/>
          <p:nvPr/>
        </p:nvSpPr>
        <p:spPr>
          <a:xfrm>
            <a:off x="4223218" y="3199835"/>
            <a:ext cx="43087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Est-ce que tu aimes regarder des dessins animés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? 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 est ton dessin animé préféré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Quelle est la différence entre </a:t>
            </a:r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[dessin animé ]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[dessin animé ] ?</a:t>
            </a:r>
          </a:p>
          <a:p>
            <a:pPr marL="342900" marR="0" lvl="0" indent="-342900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Quel est ton sport préféré ?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Quelle est la différence entre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[sport ]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[ sport] ?</a:t>
            </a:r>
          </a:p>
        </p:txBody>
      </p:sp>
      <p:pic>
        <p:nvPicPr>
          <p:cNvPr id="5" name="Image 4" descr="Une image contenant Dessin d’enfant, habits, illustration, Animation&#10;&#10;Le contenu généré par l’IA peut être incorrect.">
            <a:extLst>
              <a:ext uri="{FF2B5EF4-FFF2-40B4-BE49-F238E27FC236}">
                <a16:creationId xmlns:a16="http://schemas.microsoft.com/office/drawing/2014/main" id="{19A53008-9743-B258-3916-A26083B7B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05" y="3199835"/>
            <a:ext cx="3970361" cy="270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4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686881-4317-E92B-F523-04E6ED594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8">
            <a:extLst>
              <a:ext uri="{FF2B5EF4-FFF2-40B4-BE49-F238E27FC236}">
                <a16:creationId xmlns:a16="http://schemas.microsoft.com/office/drawing/2014/main" id="{CCEBF468-DA27-85DB-0354-80B56EA2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E819158-5420-8B00-7E6F-F4207C99D4F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B5EBF4F-03A0-3CAF-0E44-F9D202082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F22E2A9-0053-5B15-96F9-27C2C8942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26915DAE-49FF-81B9-C554-F25DBC340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432334" y="2002556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5EC08884-06F3-79E5-8E35-F02892E443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3822264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1768" y="2785126"/>
            <a:ext cx="4960805" cy="705267"/>
          </a:xfrm>
        </p:spPr>
        <p:txBody>
          <a:bodyPr/>
          <a:lstStyle/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311768" y="3927827"/>
            <a:ext cx="2260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338520" y="4266381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AC939C2-3428-46C0-25DA-75F8C582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</a:t>
            </a:r>
            <a:r>
              <a:rPr lang="fr-FR" sz="3600" dirty="0"/>
              <a:t>4</a:t>
            </a:r>
            <a:r>
              <a:rPr lang="fr-MA" sz="3600" dirty="0"/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2AE77C-363C-4DA0-77B5-42F4F66C7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46" y="3422231"/>
            <a:ext cx="895833" cy="89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B64559A-9D2D-476C-1306-BF348F037E99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63BD94A-F5D4-33BC-1CA7-70C47ECDB1F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E0EAF81-42EB-4E40-8F4E-125DA25868C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F60AC041-8B8E-226C-CD26-6717D69A27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662D6-7D07-FCF4-7AA6-E25B62893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7A4342FC-8890-5500-AF50-2EFFE23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On va lire des mots, puis un texte. </a:t>
            </a:r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8C2640-8C6D-2F97-8BB6-42E901742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2656044-8DF8-6B9A-B784-92CE2164A4D6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3F06ACA4-F9BB-A7C0-0133-1FB5B07EF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A99995-DA67-65AF-E6A3-A66A959F8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31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2173C-C338-B285-83B2-2DD104BF0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ECFDACAE-E2E1-1655-7CB4-C7EE82C39C2B}"/>
              </a:ext>
            </a:extLst>
          </p:cNvPr>
          <p:cNvSpPr txBox="1"/>
          <p:nvPr/>
        </p:nvSpPr>
        <p:spPr>
          <a:xfrm>
            <a:off x="2389151" y="2776898"/>
            <a:ext cx="4365698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Parce que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3F8FBC4-D982-9B78-F6CC-0EDE044B16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138E780-FFB3-76DE-81F6-9C06FFC55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3A045-70A2-351E-C386-E58EB5A36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id="{B750B5C4-9823-16C5-CC3C-5946ABB0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parce que.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p– a – r –c – e – q – u - e.</a:t>
            </a:r>
            <a:endParaRPr lang="fr-FR" dirty="0"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3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B07A5-2912-5F41-AA9D-CEB59FA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: Chacun.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l’épeler ensemble : c-h-a-c-u-n.</a:t>
            </a:r>
            <a:endParaRPr lang="fr-FR" dirty="0">
              <a:latin typeface="Dosis Medium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23C9E7-70D0-6207-F16D-FD23E22DAD47}"/>
              </a:ext>
            </a:extLst>
          </p:cNvPr>
          <p:cNvSpPr txBox="1"/>
          <p:nvPr/>
        </p:nvSpPr>
        <p:spPr>
          <a:xfrm>
            <a:off x="674393" y="2713287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 SemiBold" pitchFamily="2" charset="0"/>
              </a:rPr>
              <a:t>Chacun</a:t>
            </a:r>
            <a:r>
              <a:rPr kumimoji="0" lang="fr-FR" sz="6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4005F7B-A550-2D16-0EDB-C0B9C9E2F8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C1D68BF-FE28-B583-0D17-11C8A3F09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7621D3C-E11D-850A-B2BB-1103BF81B0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298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81D55D9-9B7C-B738-90A6-C6B61BB5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" pitchFamily="2" charset="0"/>
              </a:rPr>
              <a:t>Qui veut lire ? </a:t>
            </a: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7273F1-5176-7D2E-3A2A-F6B843890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FBFC6E6-4E28-E9BC-07EC-7922E5F778D5}"/>
              </a:ext>
            </a:extLst>
          </p:cNvPr>
          <p:cNvSpPr txBox="1"/>
          <p:nvPr/>
        </p:nvSpPr>
        <p:spPr>
          <a:xfrm>
            <a:off x="547172" y="2776898"/>
            <a:ext cx="8049655" cy="1304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fr-FR" sz="6000" b="1" kern="0" dirty="0">
                <a:solidFill>
                  <a:srgbClr val="565F88"/>
                </a:solidFill>
                <a:latin typeface="Dosis SemiBold" pitchFamily="2" charset="0"/>
              </a:rPr>
              <a:t>Parce que      chacun</a:t>
            </a:r>
          </a:p>
        </p:txBody>
      </p:sp>
    </p:spTree>
    <p:extLst>
      <p:ext uri="{BB962C8B-B14F-4D97-AF65-F5344CB8AC3E}">
        <p14:creationId xmlns:p14="http://schemas.microsoft.com/office/powerpoint/2010/main" val="20328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8457F-FD2D-1F0C-2C3C-44FDD0366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BA1FA2-2981-29A1-880F-D97ABA624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28" y="1624585"/>
            <a:ext cx="3303541" cy="452822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C3B29C2-A00D-C662-E56E-301A8CA3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lire ensemble ce texte du livret. On va le découper en 3 parties. Après, vous allez le lire tous seuls.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804EDFD6-6B5B-558D-F82A-37BCC7033DC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8C9BE76-CD3F-4D1E-12C7-149DCE17F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69DAA48-AA8C-95FE-DFA6-31CB52637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AC92C7-10A8-483E-0F87-B51ED45B385B}"/>
              </a:ext>
            </a:extLst>
          </p:cNvPr>
          <p:cNvSpPr/>
          <p:nvPr/>
        </p:nvSpPr>
        <p:spPr>
          <a:xfrm>
            <a:off x="2920228" y="2398986"/>
            <a:ext cx="3303541" cy="125861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843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première partie du texte silencieusement. Après, je vais diffuser une 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876E61C-1309-2674-E4A0-78AF1FED739C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E518FA9-5B6D-D95D-48B0-9FC957F39F3A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57AC295-9811-9547-302B-1D72D7D52162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E7795B5-A8F1-F6D2-749F-2C8CB1B7CA17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9564B20-E981-CB21-C7EF-E79DC43DDE57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16C807-01A3-777C-44E8-8CDFF8171EC8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7C921A-E30F-8412-7604-AA2C19869F86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Mon dessin animé préféré, c’est Naruto.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212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en cours.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A79746-1D65-BCBF-061E-F2E30358C0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C306CCF-ED6D-63CA-6761-7685C5F0287D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EB8DAB3-2331-1C8A-6CF4-C9AF53990A2E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058223C-35DF-6EA9-B0EC-48F69DA9254F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E046DF-9427-8886-3293-AD2D73826B6D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7CDD534-0CFA-81C5-CB9A-C31BC915184D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6CC47D-AFD9-4896-9673-D03243742488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3" name="Karaoké-N5-P2-W2-S2">
            <a:hlinkClick r:id="" action="ppaction://media"/>
            <a:extLst>
              <a:ext uri="{FF2B5EF4-FFF2-40B4-BE49-F238E27FC236}">
                <a16:creationId xmlns:a16="http://schemas.microsoft.com/office/drawing/2014/main" id="{CF943014-B082-7634-FED2-ED5914E531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5251.3333"/>
                </p14:media>
              </p:ext>
            </p:extLst>
          </p:nvPr>
        </p:nvPicPr>
        <p:blipFill>
          <a:blip r:embed="rId12"/>
          <a:srcRect l="4549" t="18645" r="3375" b="29826"/>
          <a:stretch>
            <a:fillRect/>
          </a:stretch>
        </p:blipFill>
        <p:spPr>
          <a:xfrm>
            <a:off x="335940" y="2783196"/>
            <a:ext cx="8466887" cy="266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6BA67FD-636A-0DEF-F701-F55832E2EEF9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DF5E99A-DFCF-8257-42CA-1B7232353095}"/>
              </a:ext>
            </a:extLst>
          </p:cNvPr>
          <p:cNvSpPr/>
          <p:nvPr/>
        </p:nvSpPr>
        <p:spPr>
          <a:xfrm>
            <a:off x="1793795" y="1727492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E29E91F-C95D-F417-E66B-18FDC69EE20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F45D530-20CE-ABD6-E399-09793B51241A}"/>
              </a:ext>
            </a:extLst>
          </p:cNvPr>
          <p:cNvSpPr txBox="1"/>
          <p:nvPr/>
        </p:nvSpPr>
        <p:spPr>
          <a:xfrm>
            <a:off x="2027454" y="1710456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80CA86B-A2AF-8EE3-20B1-4E66EDF48B04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76025B1-F1FC-94DA-B99C-3BE28C2AFD4D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A848A4-181F-EF43-0DB3-815391257F2B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AC7E9E1-5E03-E5B0-C7D8-BE88B6BAD918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Mon dessin animé préféré, c’est Naruto.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5517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E2B00-E64E-849B-6C9A-179EB83B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9A1774-EA82-08C1-2CDA-B47168ACC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partie.  Lisez en silence.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131F35-7768-35EF-E2DD-3F4FDF6AC068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C14E35D6-A538-7898-403C-91D2928199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560441C-1373-BA01-8B8F-58D2E7B1F22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D173B3A-0CB7-79EC-0923-C594173AA9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e 9">
            <a:extLst>
              <a:ext uri="{FF2B5EF4-FFF2-40B4-BE49-F238E27FC236}">
                <a16:creationId xmlns:a16="http://schemas.microsoft.com/office/drawing/2014/main" id="{8E830B6B-E104-A5A0-F9AD-EAE7122D106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9703214-B54E-7BDB-A369-37907FDE1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B66F619-3118-52CE-2A9F-86881C6995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1DE4195-30E6-6929-BCA8-D50F50D35F14}"/>
              </a:ext>
            </a:extLst>
          </p:cNvPr>
          <p:cNvSpPr txBox="1"/>
          <p:nvPr/>
        </p:nvSpPr>
        <p:spPr>
          <a:xfrm>
            <a:off x="911386" y="2659319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les personnages y sont plus intéressants.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2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23CED-BC92-8A3A-1633-B7C3C29DA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8DBDB0-991E-4D61-FDC9-E15B53EB6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5931B4D-E25A-682F-3DB9-5619E5897C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7D55D78-DFD5-1242-2EA4-7FEA17C0C3B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43D9FEAF-1E49-B80D-24D7-B3405EFAFB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25" name="Image 2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85C7A0-2D93-7F91-BE2F-DDF7001C78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D1F1AA0-CF48-3AA6-94A8-4FAF7B0E5A24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CB56BC5-B9EA-72C7-9553-6A95516AEE75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5792ADAA-7293-2335-6424-5655BE7B1F8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B5D8D81-1027-86EF-09CD-E05AC12F3F26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385DC39-026F-4D28-A902-C2692A4D7FA8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EA86209-E461-E55C-5798-58E8CEE00939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4E2AAB4-A333-C992-DB17-BD1E04050D7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pic>
        <p:nvPicPr>
          <p:cNvPr id="3" name="Karaoké-N5-P2-W2-S2">
            <a:hlinkClick r:id="" action="ppaction://media"/>
            <a:extLst>
              <a:ext uri="{FF2B5EF4-FFF2-40B4-BE49-F238E27FC236}">
                <a16:creationId xmlns:a16="http://schemas.microsoft.com/office/drawing/2014/main" id="{415A9704-D1C6-D35B-3C93-585063A68A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762" end="24495.3333"/>
                </p14:media>
              </p:ext>
            </p:extLst>
          </p:nvPr>
        </p:nvPicPr>
        <p:blipFill>
          <a:blip r:embed="rId12"/>
          <a:srcRect l="4549" t="18646" r="3375" b="38865"/>
          <a:stretch>
            <a:fillRect/>
          </a:stretch>
        </p:blipFill>
        <p:spPr>
          <a:xfrm>
            <a:off x="335940" y="2783196"/>
            <a:ext cx="8466887" cy="21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D0310C7-8B7A-65C9-CDA2-9B031FFF9FCA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42A297D-FCA2-1158-8054-F1AC81C99EF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1BD7704-9EFD-1DDE-D8D4-C75F512C8F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410F6A3A-7786-3E09-175B-2A0FC33BDB02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A238-85B9-00CA-1FD9-75C790DC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B6536-AF10-8D35-84CD-271ED8354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BC369E-965A-5C64-57FC-83E112C646A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0479FC0A-437D-89C7-35E1-5DA9474F7FD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A909765-1651-617C-121F-903350D7EC5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DA7449-09D1-1E88-3D47-6D2E29A6587A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C4B246F-009A-753F-FCB7-BEF7219AFD18}"/>
              </a:ext>
            </a:extLst>
          </p:cNvPr>
          <p:cNvSpPr/>
          <p:nvPr/>
        </p:nvSpPr>
        <p:spPr>
          <a:xfrm>
            <a:off x="3993873" y="1701367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8EA2868-ED36-047D-81D2-1559D936ABC2}"/>
              </a:ext>
            </a:extLst>
          </p:cNvPr>
          <p:cNvSpPr/>
          <p:nvPr/>
        </p:nvSpPr>
        <p:spPr>
          <a:xfrm>
            <a:off x="1710503" y="1710324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23C333-05BE-897D-4026-82B9BF4B095C}"/>
              </a:ext>
            </a:extLst>
          </p:cNvPr>
          <p:cNvSpPr txBox="1"/>
          <p:nvPr/>
        </p:nvSpPr>
        <p:spPr>
          <a:xfrm>
            <a:off x="1910221" y="1710324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60F899-D559-223C-B5A4-93E72BA5D940}"/>
              </a:ext>
            </a:extLst>
          </p:cNvPr>
          <p:cNvSpPr txBox="1"/>
          <p:nvPr/>
        </p:nvSpPr>
        <p:spPr>
          <a:xfrm>
            <a:off x="4172201" y="170064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D1503B6-030B-F24B-7239-384851A103A1}"/>
              </a:ext>
            </a:extLst>
          </p:cNvPr>
          <p:cNvSpPr/>
          <p:nvPr/>
        </p:nvSpPr>
        <p:spPr>
          <a:xfrm>
            <a:off x="6455571" y="1710324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695416A-D505-45A6-FB87-D534BD8E2CA4}"/>
              </a:ext>
            </a:extLst>
          </p:cNvPr>
          <p:cNvSpPr txBox="1"/>
          <p:nvPr/>
        </p:nvSpPr>
        <p:spPr>
          <a:xfrm>
            <a:off x="6689230" y="1727544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836A03B-D335-2281-BB35-03F5DB16C825}"/>
              </a:ext>
            </a:extLst>
          </p:cNvPr>
          <p:cNvSpPr txBox="1"/>
          <p:nvPr/>
        </p:nvSpPr>
        <p:spPr>
          <a:xfrm>
            <a:off x="911386" y="2659319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les personnages y sont plus intéressants.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9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C99DD8-DFDB-F167-517A-964B0F38A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partie.  Lisez en silence.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1C13640-E4F5-9B88-10F7-83C41D470B2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69406708-BB99-00D7-34CF-7D36A3F3F96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69406708-BB99-00D7-34CF-7D36A3F3F96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1611A480-131E-0E22-C794-4EE1EDC9AEE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1611A480-131E-0E22-C794-4EE1EDC9AE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e 6">
            <a:extLst>
              <a:ext uri="{FF2B5EF4-FFF2-40B4-BE49-F238E27FC236}">
                <a16:creationId xmlns:a16="http://schemas.microsoft.com/office/drawing/2014/main" id="{0C3880A2-EEB9-FC6F-8901-5254A9C8C13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6A60BA3-390A-257B-3547-9AB41E0D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36D5251-819F-B001-E819-87AD9BACA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2E49F69-2F1C-D9E0-2CF6-A1CFE14B7BC5}"/>
              </a:ext>
            </a:extLst>
          </p:cNvPr>
          <p:cNvSpPr txBox="1"/>
          <p:nvPr/>
        </p:nvSpPr>
        <p:spPr>
          <a:xfrm>
            <a:off x="911386" y="2968591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latin typeface="Dosis SemiBold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A31D35E-71B7-C377-8B0E-CB39AA538B9B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39AC202-B605-AC4F-29F4-66315733219E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9AEECF4-D3AF-69AB-F384-E618344EEEEB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72BF231-6ED3-D043-F02E-D36B9863174E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51B88D5-2E71-D450-1B82-52D286D0410D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956F175-7098-5E10-6020-7047D6287E3C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C3A6B1E-B409-B4DA-B05E-C63253C4D4E0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</p:spTree>
    <p:extLst>
      <p:ext uri="{BB962C8B-B14F-4D97-AF65-F5344CB8AC3E}">
        <p14:creationId xmlns:p14="http://schemas.microsoft.com/office/powerpoint/2010/main" val="235465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826E53-D178-88EA-6C17-0C6E90D3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audio. </a:t>
            </a:r>
            <a:endParaRPr lang="fr-MA" i="1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5973D26-4B3C-746A-98C5-E11C3F328E1C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4FA58D3D-1B14-7E8A-B2AB-54A8E796F925}"/>
                  </a:ext>
                </a:extLst>
              </p14:cNvPr>
              <p14:cNvContentPartPr/>
              <p14:nvPr/>
            </p14:nvContentPartPr>
            <p14:xfrm>
              <a:off x="2746316" y="1061640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FA58D3D-1B14-7E8A-B2AB-54A8E796F9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37316" y="10526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1970E72A-7128-676C-6790-CD6B664C9D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1970E72A-7128-676C-6790-CD6B664C9D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64AE1B0-8C17-30B0-836C-B08B92B24C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70BB973-9D47-6D36-74F7-A85FDE33B2B0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73C3B1F-D4F7-20B6-179A-E5B619547642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EC17143-3B87-BEE8-EA7D-9AFF3CF84056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A0DB6A8-4217-9348-539E-D401468799F1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66E883F-BFFB-3793-CB53-4BDE96760E3B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77F9168-C65A-0387-0F62-39C3F274F8FE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553B70-984D-BFE2-BEFD-35E7B0F3C62D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C2C9D57-23F4-BE37-686D-ADBA84F94F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Karaoké-N5-P2-W2-S2">
            <a:hlinkClick r:id="" action="ppaction://media"/>
            <a:extLst>
              <a:ext uri="{FF2B5EF4-FFF2-40B4-BE49-F238E27FC236}">
                <a16:creationId xmlns:a16="http://schemas.microsoft.com/office/drawing/2014/main" id="{A7538C3D-B39D-9A0E-14ED-50F73D4405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7310"/>
                </p14:media>
              </p:ext>
            </p:extLst>
          </p:nvPr>
        </p:nvPicPr>
        <p:blipFill>
          <a:blip r:embed="rId10"/>
          <a:srcRect l="4549" t="18646" r="3375" b="38865"/>
          <a:stretch>
            <a:fillRect/>
          </a:stretch>
        </p:blipFill>
        <p:spPr>
          <a:xfrm>
            <a:off x="335940" y="2783196"/>
            <a:ext cx="8466887" cy="21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40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0AD7A5-D9A5-4FF0-C89C-53663DDF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D790891B-2137-0164-DFE8-8B91E730FCB2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5AB6E4B8-B5B1-9348-12AB-C31BB6BCF9CE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5AB6E4B8-B5B1-9348-12AB-C31BB6BCF9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FD2F1A36-C0DF-43ED-8991-D29ABD7508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FD2F1A36-C0DF-43ED-8991-D29ABD7508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89E08D-3B4C-43ED-9699-FC2C0BD300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0155AC-3477-D864-7075-F378A1BABBD2}"/>
              </a:ext>
            </a:extLst>
          </p:cNvPr>
          <p:cNvSpPr txBox="1"/>
          <p:nvPr/>
        </p:nvSpPr>
        <p:spPr>
          <a:xfrm>
            <a:off x="2670620" y="1835001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55972C71-C9EA-2CB3-340A-DDD1B962EE58}"/>
              </a:ext>
            </a:extLst>
          </p:cNvPr>
          <p:cNvSpPr/>
          <p:nvPr/>
        </p:nvSpPr>
        <p:spPr>
          <a:xfrm>
            <a:off x="6527699" y="1681003"/>
            <a:ext cx="1388084" cy="368606"/>
          </a:xfrm>
          <a:prstGeom prst="roundRect">
            <a:avLst/>
          </a:prstGeom>
          <a:solidFill>
            <a:srgbClr val="424D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5113DC6-5576-3D4B-1D25-5A3A9B1D3248}"/>
              </a:ext>
            </a:extLst>
          </p:cNvPr>
          <p:cNvSpPr/>
          <p:nvPr/>
        </p:nvSpPr>
        <p:spPr>
          <a:xfrm>
            <a:off x="4139786" y="1709598"/>
            <a:ext cx="1388084" cy="36933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4D9E5BB-4230-DA10-C903-19A126CB64DC}"/>
              </a:ext>
            </a:extLst>
          </p:cNvPr>
          <p:cNvSpPr txBox="1"/>
          <p:nvPr/>
        </p:nvSpPr>
        <p:spPr>
          <a:xfrm>
            <a:off x="4376914" y="1709598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3817D95-1990-1221-3164-9AD223FB8510}"/>
              </a:ext>
            </a:extLst>
          </p:cNvPr>
          <p:cNvSpPr/>
          <p:nvPr/>
        </p:nvSpPr>
        <p:spPr>
          <a:xfrm>
            <a:off x="1761491" y="1694202"/>
            <a:ext cx="1388084" cy="3879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E9F006B-4978-FAE3-36F7-D4211C28B5B5}"/>
              </a:ext>
            </a:extLst>
          </p:cNvPr>
          <p:cNvSpPr txBox="1"/>
          <p:nvPr/>
        </p:nvSpPr>
        <p:spPr>
          <a:xfrm>
            <a:off x="6723690" y="1709597"/>
            <a:ext cx="92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3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AED5032-375E-3BDF-B7EA-A528E8E48C1A}"/>
              </a:ext>
            </a:extLst>
          </p:cNvPr>
          <p:cNvSpPr txBox="1"/>
          <p:nvPr/>
        </p:nvSpPr>
        <p:spPr>
          <a:xfrm>
            <a:off x="1959927" y="1745087"/>
            <a:ext cx="92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Partie 1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2969566-20CF-7251-4F47-35FB6FAB2B98}"/>
              </a:ext>
            </a:extLst>
          </p:cNvPr>
          <p:cNvSpPr txBox="1"/>
          <p:nvPr/>
        </p:nvSpPr>
        <p:spPr>
          <a:xfrm>
            <a:off x="911386" y="2968591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38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C6E94-779A-85CC-30F5-0A8247E0D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0FA21DC3-E47E-4E92-00CA-301CAC0EFFA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CD058AC-B42D-5099-3870-8C04A5C4B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F4571E0-465D-0D2A-D7C4-B721799FE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921DB7B6-7E28-375A-CAE5-0C18EF7F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essayer de comprendre le texte, partie par partie. Pour chaque partie du texte, on va suivre les mêmes étapes.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EC8CF76-D5B5-365E-1277-C788FABFF942}"/>
              </a:ext>
            </a:extLst>
          </p:cNvPr>
          <p:cNvSpPr/>
          <p:nvPr/>
        </p:nvSpPr>
        <p:spPr>
          <a:xfrm>
            <a:off x="1490001" y="2618070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CAAC5D5-71A5-1A88-5CF4-A70A959CBFD2}"/>
              </a:ext>
            </a:extLst>
          </p:cNvPr>
          <p:cNvSpPr txBox="1"/>
          <p:nvPr/>
        </p:nvSpPr>
        <p:spPr>
          <a:xfrm>
            <a:off x="1692000" y="264765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986627C-7FA1-01CE-D408-CDC6FA089872}"/>
              </a:ext>
            </a:extLst>
          </p:cNvPr>
          <p:cNvSpPr txBox="1"/>
          <p:nvPr/>
        </p:nvSpPr>
        <p:spPr>
          <a:xfrm>
            <a:off x="1292342" y="3458880"/>
            <a:ext cx="1636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Je lis en silence </a:t>
            </a:r>
            <a:r>
              <a:rPr kumimoji="0" lang="fr-FR" sz="1800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et j’essaie de comprendre le texte.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2C9B9FF5-9362-1AC6-2E6A-47EA9EF03DFA}"/>
              </a:ext>
            </a:extLst>
          </p:cNvPr>
          <p:cNvSpPr/>
          <p:nvPr/>
        </p:nvSpPr>
        <p:spPr>
          <a:xfrm>
            <a:off x="373157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098C23-3561-0F06-533E-FE0AE2273219}"/>
              </a:ext>
            </a:extLst>
          </p:cNvPr>
          <p:cNvSpPr txBox="1"/>
          <p:nvPr/>
        </p:nvSpPr>
        <p:spPr>
          <a:xfrm>
            <a:off x="3952821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AB31211-D848-3858-DA94-BB0D19A7B6AC}"/>
              </a:ext>
            </a:extLst>
          </p:cNvPr>
          <p:cNvSpPr txBox="1"/>
          <p:nvPr/>
        </p:nvSpPr>
        <p:spPr>
          <a:xfrm>
            <a:off x="3403010" y="3450538"/>
            <a:ext cx="19470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800"/>
              </a:spcAft>
              <a:defRPr/>
            </a:pP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repère les mots difficiles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et je demande à mon enseignant(e) de me les expliquer</a:t>
            </a: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20E77CB4-470D-CBB4-1DF4-3D0C7341CE3F}"/>
              </a:ext>
            </a:extLst>
          </p:cNvPr>
          <p:cNvSpPr/>
          <p:nvPr/>
        </p:nvSpPr>
        <p:spPr>
          <a:xfrm>
            <a:off x="6060553" y="2617361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82504C0-82BD-929B-E2F6-4D17EADD712F}"/>
              </a:ext>
            </a:extLst>
          </p:cNvPr>
          <p:cNvSpPr txBox="1"/>
          <p:nvPr/>
        </p:nvSpPr>
        <p:spPr>
          <a:xfrm>
            <a:off x="6262552" y="264694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9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9BA732F-0236-0801-852C-498BD1D51A87}"/>
              </a:ext>
            </a:extLst>
          </p:cNvPr>
          <p:cNvSpPr txBox="1"/>
          <p:nvPr/>
        </p:nvSpPr>
        <p:spPr>
          <a:xfrm>
            <a:off x="5872519" y="3487046"/>
            <a:ext cx="179690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  <a:defRPr/>
            </a:pP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lis la question, puis </a:t>
            </a:r>
            <a:r>
              <a:rPr lang="fr-FR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je cherche la réponse </a:t>
            </a:r>
            <a:r>
              <a:rPr lang="fr-FR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dans le texte. </a:t>
            </a: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1800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1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FFC63-9ECD-242B-304E-357C63EC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1A9DD395-D07A-C628-6F95-61719611B9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220FE9F-2D63-49E0-B7A8-F307164A1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B737EAD-19AF-5639-8B2F-23E863E4F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9A0F8A9-7369-6957-6757-6BC3E4734EE2}"/>
              </a:ext>
            </a:extLst>
          </p:cNvPr>
          <p:cNvSpPr/>
          <p:nvPr/>
        </p:nvSpPr>
        <p:spPr>
          <a:xfrm>
            <a:off x="3303745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D28E0E4B-4464-35DF-B0BC-098B5833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silencieusement le texte et essayez de le comprendre.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58FA79-3FBD-DA57-E6D7-C86273EFB33F}"/>
              </a:ext>
            </a:extLst>
          </p:cNvPr>
          <p:cNvSpPr txBox="1"/>
          <p:nvPr/>
        </p:nvSpPr>
        <p:spPr>
          <a:xfrm>
            <a:off x="3505744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75CA44-4C14-7567-AEDB-C9702337384D}"/>
              </a:ext>
            </a:extLst>
          </p:cNvPr>
          <p:cNvSpPr txBox="1"/>
          <p:nvPr/>
        </p:nvSpPr>
        <p:spPr>
          <a:xfrm>
            <a:off x="1602171" y="1670440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ACE888-BFED-B9F2-D317-90A7E4A4EE30}"/>
              </a:ext>
            </a:extLst>
          </p:cNvPr>
          <p:cNvSpPr/>
          <p:nvPr/>
        </p:nvSpPr>
        <p:spPr>
          <a:xfrm>
            <a:off x="5023234" y="164085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DD74EB-5B9E-BD9F-B48F-58C1B2421B2A}"/>
              </a:ext>
            </a:extLst>
          </p:cNvPr>
          <p:cNvSpPr txBox="1"/>
          <p:nvPr/>
        </p:nvSpPr>
        <p:spPr>
          <a:xfrm>
            <a:off x="5225233" y="167044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D5C1C050-AEB1-E042-3298-C2449632C43D}"/>
              </a:ext>
            </a:extLst>
          </p:cNvPr>
          <p:cNvSpPr/>
          <p:nvPr/>
        </p:nvSpPr>
        <p:spPr>
          <a:xfrm>
            <a:off x="6742723" y="165288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5A3B42A-F857-7D03-CACF-3A8F576EE3AA}"/>
              </a:ext>
            </a:extLst>
          </p:cNvPr>
          <p:cNvSpPr txBox="1"/>
          <p:nvPr/>
        </p:nvSpPr>
        <p:spPr>
          <a:xfrm>
            <a:off x="6944722" y="168247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68E3D4-2121-78D2-72EB-979126D1A10D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Mon dessin animé préféré, c’est Naruto.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1518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D798F-AB91-2D5F-4A69-291EB334E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A358E3C0-B5B7-ACE0-DD81-ABB253DF25C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1EDC29C-D007-D643-71FE-C9A58997A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D15225-7A9B-8096-73F6-7B5CCD160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16F8435-81A7-8C25-86D5-2F6C8B199B47}"/>
              </a:ext>
            </a:extLst>
          </p:cNvPr>
          <p:cNvSpPr/>
          <p:nvPr/>
        </p:nvSpPr>
        <p:spPr>
          <a:xfrm>
            <a:off x="3263343" y="161301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76D7F7A4-D9EE-00AF-B530-42893F76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A08D864-8F50-D387-FEB5-A1E4A35CB9C1}"/>
              </a:ext>
            </a:extLst>
          </p:cNvPr>
          <p:cNvSpPr/>
          <p:nvPr/>
        </p:nvSpPr>
        <p:spPr>
          <a:xfrm>
            <a:off x="4952306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EB2EC2-DAF2-FF81-3E6A-321482A8FF20}"/>
              </a:ext>
            </a:extLst>
          </p:cNvPr>
          <p:cNvSpPr txBox="1"/>
          <p:nvPr/>
        </p:nvSpPr>
        <p:spPr>
          <a:xfrm>
            <a:off x="3434816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9CE8E9-D3D2-1EB6-5C02-7FAA67A15F00}"/>
              </a:ext>
            </a:extLst>
          </p:cNvPr>
          <p:cNvSpPr txBox="1"/>
          <p:nvPr/>
        </p:nvSpPr>
        <p:spPr>
          <a:xfrm>
            <a:off x="1576811" y="164188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</a:t>
            </a:r>
            <a:r>
              <a:rPr lang="fr-FR" sz="2200" b="1" dirty="0">
                <a:ln w="0"/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3</a:t>
            </a:r>
            <a:endParaRPr kumimoji="0" lang="fr-FR" sz="2200" b="1" i="0" u="none" strike="noStrike" kern="1200" cap="none" spc="0" normalizeH="0" baseline="0" noProof="0" dirty="0">
              <a:ln w="0"/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Dosis Medium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77E7E5F-8DFD-D8E0-BEAF-3AA0C107BDA5}"/>
              </a:ext>
            </a:extLst>
          </p:cNvPr>
          <p:cNvSpPr txBox="1"/>
          <p:nvPr/>
        </p:nvSpPr>
        <p:spPr>
          <a:xfrm>
            <a:off x="5144680" y="16491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846F928-7ED2-14B7-EEF0-DFD48A3F00C6}"/>
              </a:ext>
            </a:extLst>
          </p:cNvPr>
          <p:cNvSpPr/>
          <p:nvPr/>
        </p:nvSpPr>
        <p:spPr>
          <a:xfrm>
            <a:off x="6671795" y="16123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CE15A8C-C48C-599D-8CF7-B360A95003A4}"/>
              </a:ext>
            </a:extLst>
          </p:cNvPr>
          <p:cNvSpPr txBox="1"/>
          <p:nvPr/>
        </p:nvSpPr>
        <p:spPr>
          <a:xfrm>
            <a:off x="6873794" y="16418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624DE8-6711-9F90-D598-6AEF7FB5327F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Mon dessin animé préféré, c’est Naruto.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280360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B3972-2969-A7C4-5405-3FE7810C9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BF745D-97C2-7289-0060-AE628DA6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949F7BD-D795-D607-1B12-530D45677375}"/>
              </a:ext>
            </a:extLst>
          </p:cNvPr>
          <p:cNvSpPr txBox="1"/>
          <p:nvPr/>
        </p:nvSpPr>
        <p:spPr>
          <a:xfrm>
            <a:off x="906973" y="2292945"/>
            <a:ext cx="733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Quel est le dessin animé  préféré d’Inès ?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7AA6A55-DC8E-6E04-3637-E963837AB52E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0BAAE9-A62A-304C-72C0-0F8C97C9A1EE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DA497A-D3C6-A17F-C497-BA44EB5E0A96}"/>
              </a:ext>
            </a:extLst>
          </p:cNvPr>
          <p:cNvSpPr txBox="1"/>
          <p:nvPr/>
        </p:nvSpPr>
        <p:spPr>
          <a:xfrm>
            <a:off x="1592546" y="1636498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00CBB-E1BA-74B6-86F1-5E2D18E0FB50}"/>
              </a:ext>
            </a:extLst>
          </p:cNvPr>
          <p:cNvSpPr/>
          <p:nvPr/>
        </p:nvSpPr>
        <p:spPr>
          <a:xfrm>
            <a:off x="4969398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AC825AB-D661-F12F-387B-B0AA7A7D01B3}"/>
              </a:ext>
            </a:extLst>
          </p:cNvPr>
          <p:cNvSpPr txBox="1"/>
          <p:nvPr/>
        </p:nvSpPr>
        <p:spPr>
          <a:xfrm>
            <a:off x="5171397" y="163345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77FFD11-0703-AC04-F619-3ECB37A46CA1}"/>
              </a:ext>
            </a:extLst>
          </p:cNvPr>
          <p:cNvSpPr/>
          <p:nvPr/>
        </p:nvSpPr>
        <p:spPr>
          <a:xfrm>
            <a:off x="6686127" y="160386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4AAA5C-9DBF-0677-2A48-B4BCA558DA7A}"/>
              </a:ext>
            </a:extLst>
          </p:cNvPr>
          <p:cNvSpPr txBox="1"/>
          <p:nvPr/>
        </p:nvSpPr>
        <p:spPr>
          <a:xfrm>
            <a:off x="6878501" y="164067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F0F2DBE-2714-50A4-6165-61B1237AB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413B7A4-5973-9405-01CD-EC5EBDE56403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Mon dessin animé préféré, c’est Naruto.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35867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4F8D8-A3E7-22DF-E22D-B7B901803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02C117-AA2C-2CC1-1B63-82AA3C21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« quel est  ? ». Je cherche dans le texte le dessin animé préféré d’Inès. La réponse est : Le dessin animé préféré d’Inès est Naruto.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6B1E0D6-1F62-1F07-6543-66320EE5698F}"/>
              </a:ext>
            </a:extLst>
          </p:cNvPr>
          <p:cNvSpPr/>
          <p:nvPr/>
        </p:nvSpPr>
        <p:spPr>
          <a:xfrm>
            <a:off x="3235740" y="1585327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069D34F-83B3-17FB-3838-674C1CB25089}"/>
              </a:ext>
            </a:extLst>
          </p:cNvPr>
          <p:cNvSpPr txBox="1"/>
          <p:nvPr/>
        </p:nvSpPr>
        <p:spPr>
          <a:xfrm>
            <a:off x="3407213" y="162142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B25CD06-D70E-B5C2-BD9B-27DCF0B921C8}"/>
              </a:ext>
            </a:extLst>
          </p:cNvPr>
          <p:cNvSpPr txBox="1"/>
          <p:nvPr/>
        </p:nvSpPr>
        <p:spPr>
          <a:xfrm>
            <a:off x="1592546" y="1607623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1/3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CF25603-02CC-E373-57A4-7E89B34ABB10}"/>
              </a:ext>
            </a:extLst>
          </p:cNvPr>
          <p:cNvSpPr/>
          <p:nvPr/>
        </p:nvSpPr>
        <p:spPr>
          <a:xfrm>
            <a:off x="4950148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963C9D-05DF-66E1-AC80-6115A2CD10FC}"/>
              </a:ext>
            </a:extLst>
          </p:cNvPr>
          <p:cNvSpPr txBox="1"/>
          <p:nvPr/>
        </p:nvSpPr>
        <p:spPr>
          <a:xfrm>
            <a:off x="5152147" y="1604577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6E756613-D4B5-6AF1-E210-D135FFE2CCD9}"/>
              </a:ext>
            </a:extLst>
          </p:cNvPr>
          <p:cNvSpPr/>
          <p:nvPr/>
        </p:nvSpPr>
        <p:spPr>
          <a:xfrm>
            <a:off x="6666877" y="1574993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C9C1D60-B1A7-EDB2-36E0-555C4C5E7B7F}"/>
              </a:ext>
            </a:extLst>
          </p:cNvPr>
          <p:cNvSpPr txBox="1"/>
          <p:nvPr/>
        </p:nvSpPr>
        <p:spPr>
          <a:xfrm>
            <a:off x="6859251" y="1611795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615E90C-5A20-1F82-1709-756C6D11DE8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427CA6B-4362-87AD-AB91-E61CDE794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C7282E3-1732-3FD0-77D1-E4F8831EF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2D3CC3D9-CC15-FB56-6E61-A875366A7A20}"/>
              </a:ext>
            </a:extLst>
          </p:cNvPr>
          <p:cNvSpPr txBox="1"/>
          <p:nvPr/>
        </p:nvSpPr>
        <p:spPr>
          <a:xfrm>
            <a:off x="906973" y="2292945"/>
            <a:ext cx="733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1 : 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Quel 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est le 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dessin animé  préféré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d’Inès ?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FB4262-394A-059D-E8C8-03030170EC8B}"/>
              </a:ext>
            </a:extLst>
          </p:cNvPr>
          <p:cNvSpPr txBox="1"/>
          <p:nvPr/>
        </p:nvSpPr>
        <p:spPr>
          <a:xfrm>
            <a:off x="717398" y="2684306"/>
            <a:ext cx="7709203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Mon dessin animé préféré</a:t>
            </a:r>
          </a:p>
          <a:p>
            <a:pPr lvl="0" algn="just" defTabSz="914400">
              <a:lnSpc>
                <a:spcPct val="150000"/>
              </a:lnSpc>
              <a:defRPr/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Sami et Inès continuent leur discussion sur ce qu’ils préfèrent et ce qu’ils n’aiment pas. Inès dit : «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Mon dessin animé préféré, c’est Naruto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. Je préfère ce héros parce qu’il est courageux et drôle. Les histoires sont plus captivantes que dans d’autres dessins animés. »</a:t>
            </a:r>
          </a:p>
        </p:txBody>
      </p:sp>
    </p:spTree>
    <p:extLst>
      <p:ext uri="{BB962C8B-B14F-4D97-AF65-F5344CB8AC3E}">
        <p14:creationId xmlns:p14="http://schemas.microsoft.com/office/powerpoint/2010/main" val="4759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037D-E77E-15A1-4959-5D25BE710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C8F4CD5E-7EB2-5E7E-800A-9517E4CB501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9DFAB17-FD90-88D9-A352-DD536C5A8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7D701C-069C-1098-FEC3-B6BE29D17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3F8452A-4B14-07A6-0329-A46D1A82FA0A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586BC3F-8D4C-DAC7-D903-08B1B65FF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deuxième partie du texte. Lisez en silence et essayez de comprendre.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0D6D78-56E7-A37A-B58E-8F35AA9DFB1E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6154ED-B592-A33D-D15E-1C1340C017A1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5D65992-3D67-6A62-D534-F6464679D733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D59B712-B82C-E6EB-CC7A-B20A7AB8E79D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60916AD9-31B4-0C1A-4A8B-8F3C7EDC5065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CD615A-D5CF-BCBB-4E4F-F46136C54D96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03DD8F-B592-E788-A579-CD046BAC17CC}"/>
              </a:ext>
            </a:extLst>
          </p:cNvPr>
          <p:cNvSpPr txBox="1"/>
          <p:nvPr/>
        </p:nvSpPr>
        <p:spPr>
          <a:xfrm>
            <a:off x="641501" y="2955182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les personnages y sont plus intéressants.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4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C9FA2CBE-D8F2-8785-6C99-919CC529D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8" y="2605617"/>
            <a:ext cx="1566861" cy="227195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A2428DA-2CE7-D12D-3DB2-77A23F5589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2598687"/>
            <a:ext cx="1662546" cy="22719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A78E86-847C-7D7C-58B2-4951D41777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55" y="2605616"/>
            <a:ext cx="1662546" cy="227195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72BBA94-0593-57A2-2AC7-D3BC9DBD6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598686"/>
            <a:ext cx="1662546" cy="227888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E8AC77D-F33D-8EAA-1E18-156F9CBBD0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147" y="2591757"/>
            <a:ext cx="1662546" cy="227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7BBF39-5A74-ACC3-4938-38F3BE603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36B24FC1-6FDA-910D-A335-B667973AF48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9AFA3F2-C1C2-C29E-ECF9-F3420A27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14E0DC-0563-50EA-17C3-EF2498D2B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4E5E88-5973-198C-E9DF-A4D1A4259A47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5A6F2E7-0E80-4242-7EAD-EC81861C6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E3D47DBF-BE8D-432B-F477-ECF7BF4AD5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D99481CC-035A-CF5A-A4DA-360E8DEA99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7C08262-32B9-250B-A6EE-A014FEC3303C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6898873-8A1A-C6FA-611E-577C43D40CB2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31B22BF-BC18-6998-DB2F-05792F305521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E23998-A8C3-F79B-BA89-5F47CCCBE166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5A381D3-1AD3-DC5D-6FCD-A4A11ED7650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2C67C0-4D5A-5A44-4D67-10C635FE57B9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7AF2D98-4732-2D35-AADD-DF8B0DA7FA71}"/>
              </a:ext>
            </a:extLst>
          </p:cNvPr>
          <p:cNvSpPr txBox="1"/>
          <p:nvPr/>
        </p:nvSpPr>
        <p:spPr>
          <a:xfrm>
            <a:off x="641501" y="2955182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les personnages y sont plus intéressants.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F963-388B-4F3F-80CF-2BE6C083A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D58F74-055C-8989-C03E-BEEC2D1F4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33359907-675B-FA57-41E5-64680F3124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4" name="Encre 3">
                <a:extLst>
                  <a:ext uri="{FF2B5EF4-FFF2-40B4-BE49-F238E27FC236}">
                    <a16:creationId xmlns:a16="http://schemas.microsoft.com/office/drawing/2014/main" id="{586A3C2F-8CB4-CDA0-A35D-678C2EF05A5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CE9D73-BAD7-34FA-72C5-45533B67A549}"/>
              </a:ext>
            </a:extLst>
          </p:cNvPr>
          <p:cNvSpPr txBox="1"/>
          <p:nvPr/>
        </p:nvSpPr>
        <p:spPr>
          <a:xfrm>
            <a:off x="402673" y="2453398"/>
            <a:ext cx="8338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Comment sont les personnages de Shaun le mouton ?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E01780F-2CCA-DBE0-6C05-231FAA7583EC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428E59E-F33D-3784-DA22-0D02537D792A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C48DE87-B8DF-4E80-DA69-E6812AA9BE22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16653F0-57D0-3E32-F845-F4CC9CFE061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B1E25F-B8F2-756D-3BAD-3C32679C2FB9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48A387C-128D-5A13-EBEF-1239E6FE9C03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8A50D-D65A-6D77-C1E8-4ADA364B2B1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4C49924-11D9-6083-5D51-5724D4B18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9774000-B2D6-3974-AEDD-D5CB8E52E329}"/>
              </a:ext>
            </a:extLst>
          </p:cNvPr>
          <p:cNvSpPr txBox="1"/>
          <p:nvPr/>
        </p:nvSpPr>
        <p:spPr>
          <a:xfrm>
            <a:off x="797088" y="3188897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les personnages y sont plus intéressants.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02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10D2B-DED7-5F44-EC7D-1350A41F4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F4CC07-4939-267F-107C-FBEFCF582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2617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 Comment ? ». Je cherche une description dans le texte. La réponse est : « Les personnages sont plus intéressantes. »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0AE4DB9-AB53-D9EE-A4B3-362993652688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C15C00D-1333-340F-D685-7D5D3A5E2524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D2F2DC-BB45-4362-4628-A805A623695D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2/3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0DA9522-CE00-417A-61BC-EE4D0A2DEF06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59C491A-203A-AE40-9266-90C721624C75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A7433E6-FC4E-6B44-162A-25908B9E330E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713926A-7F8E-243F-67F5-DFFEF08DE7C0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152FC76A-1D78-5B7A-E092-2A1D23C3FBF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F5D2A29-6772-98AE-FBE8-AB00EB3D4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33DA51-E8A1-0CB8-1A59-CE4366AFB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D978496B-5D7A-065E-457B-90AAE73A7F55}"/>
              </a:ext>
            </a:extLst>
          </p:cNvPr>
          <p:cNvSpPr txBox="1"/>
          <p:nvPr/>
        </p:nvSpPr>
        <p:spPr>
          <a:xfrm>
            <a:off x="402673" y="2453398"/>
            <a:ext cx="83386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2 : Comment sont les personnages de Shaun le mouton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EFBDBE-E270-EDC7-BD12-4CD795BAC157}"/>
              </a:ext>
            </a:extLst>
          </p:cNvPr>
          <p:cNvSpPr txBox="1"/>
          <p:nvPr/>
        </p:nvSpPr>
        <p:spPr>
          <a:xfrm>
            <a:off x="797088" y="3188897"/>
            <a:ext cx="7321228" cy="2239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Sami répond : « Moi, mon dessin animé préféré, c’est Shaun le mouton. Je préfère les aventures de Shaun parce qu’il est drôle, curieux et bricoleur. Je trouve que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les personnages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 y </a:t>
            </a: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sont plus intéressants</a:t>
            </a: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. Et ça me fait rire !»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3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6E2FE5-728A-C920-1F07-F86BAD049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passe à la troisième partie du texte. Lisez en silence et essayez de comprendre.</a:t>
            </a:r>
            <a:endParaRPr lang="fr-MA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3A493C4A-0E6C-4597-FEA1-8FD57747B87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A254DF51-D1C9-8018-49AF-11867D46F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D338DCC-F415-D0CC-1F10-E6C332172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E709DA4-9E85-1947-FADF-1AF0C6475776}"/>
              </a:ext>
            </a:extLst>
          </p:cNvPr>
          <p:cNvSpPr/>
          <p:nvPr/>
        </p:nvSpPr>
        <p:spPr>
          <a:xfrm>
            <a:off x="2993458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AE36324-A88D-6378-0C91-6086C2941FBE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CBCF0A2-1683-4CD6-2ABE-6FB41293F29D}"/>
              </a:ext>
            </a:extLst>
          </p:cNvPr>
          <p:cNvSpPr txBox="1"/>
          <p:nvPr/>
        </p:nvSpPr>
        <p:spPr>
          <a:xfrm>
            <a:off x="3195457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C6070A-8C80-9F9E-3C85-260C2E4A10DF}"/>
              </a:ext>
            </a:extLst>
          </p:cNvPr>
          <p:cNvSpPr txBox="1"/>
          <p:nvPr/>
        </p:nvSpPr>
        <p:spPr>
          <a:xfrm>
            <a:off x="1494144" y="165171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13D1F55-42BC-781E-495B-8E17D24E87DB}"/>
              </a:ext>
            </a:extLst>
          </p:cNvPr>
          <p:cNvSpPr/>
          <p:nvPr/>
        </p:nvSpPr>
        <p:spPr>
          <a:xfrm>
            <a:off x="4712947" y="1622128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4BBFBF-8657-00EC-A5DB-52FBC278E895}"/>
              </a:ext>
            </a:extLst>
          </p:cNvPr>
          <p:cNvSpPr txBox="1"/>
          <p:nvPr/>
        </p:nvSpPr>
        <p:spPr>
          <a:xfrm>
            <a:off x="4914946" y="1651712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1B7D460-07C5-C86B-5E6A-FFC30AC8C172}"/>
              </a:ext>
            </a:extLst>
          </p:cNvPr>
          <p:cNvSpPr/>
          <p:nvPr/>
        </p:nvSpPr>
        <p:spPr>
          <a:xfrm>
            <a:off x="6432436" y="1634160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6341C9B-2888-0381-40CC-8F4056B06417}"/>
              </a:ext>
            </a:extLst>
          </p:cNvPr>
          <p:cNvSpPr txBox="1"/>
          <p:nvPr/>
        </p:nvSpPr>
        <p:spPr>
          <a:xfrm>
            <a:off x="6634435" y="1663744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DD2AD79-6C79-2CBF-779B-2372F3938A0A}"/>
              </a:ext>
            </a:extLst>
          </p:cNvPr>
          <p:cNvSpPr txBox="1"/>
          <p:nvPr/>
        </p:nvSpPr>
        <p:spPr>
          <a:xfrm>
            <a:off x="911386" y="2968591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B5C900-1AC2-DAB3-20E8-E3167994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Quels sont les mots difficiles dans le texte ? Levez la main. Je vais vous expliquer. 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03DDBF7-B73D-DCD8-2A20-6DB3ACA290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655239B-943D-B32F-275F-523564289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5BC577-D567-E2D9-909B-61396F385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F9D2346-54D2-FA43-C337-779478A6E172}"/>
              </a:ext>
            </a:extLst>
          </p:cNvPr>
          <p:cNvSpPr/>
          <p:nvPr/>
        </p:nvSpPr>
        <p:spPr>
          <a:xfrm>
            <a:off x="3424100" y="1595965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F14A1D66-F708-6EAF-EB65-CC8211803BB7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7DFB0489-8EF4-7CEE-1103-04DC98B22F0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7DFB0489-8EF4-7CEE-1103-04DC98B22F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FFB0BDEB-C68B-70DF-64B4-05FA8C20621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FFB0BDEB-C68B-70DF-64B4-05FA8C20621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C8C9AD35-90A0-988E-3E4B-AD75CB057392}"/>
              </a:ext>
            </a:extLst>
          </p:cNvPr>
          <p:cNvSpPr/>
          <p:nvPr/>
        </p:nvSpPr>
        <p:spPr>
          <a:xfrm>
            <a:off x="5113063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1F21459-B521-5F54-72DB-759683D12BE4}"/>
              </a:ext>
            </a:extLst>
          </p:cNvPr>
          <p:cNvSpPr txBox="1"/>
          <p:nvPr/>
        </p:nvSpPr>
        <p:spPr>
          <a:xfrm>
            <a:off x="3595573" y="163205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764CA4-BE61-264D-B916-56E741DA61EE}"/>
              </a:ext>
            </a:extLst>
          </p:cNvPr>
          <p:cNvSpPr txBox="1"/>
          <p:nvPr/>
        </p:nvSpPr>
        <p:spPr>
          <a:xfrm>
            <a:off x="1692000" y="1636992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45C9E33-E69B-84D6-AE82-CEBFF69A07B3}"/>
              </a:ext>
            </a:extLst>
          </p:cNvPr>
          <p:cNvSpPr txBox="1"/>
          <p:nvPr/>
        </p:nvSpPr>
        <p:spPr>
          <a:xfrm>
            <a:off x="5305437" y="165130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C38828B5-CC23-5C90-78BB-8428629037CD}"/>
              </a:ext>
            </a:extLst>
          </p:cNvPr>
          <p:cNvSpPr/>
          <p:nvPr/>
        </p:nvSpPr>
        <p:spPr>
          <a:xfrm>
            <a:off x="6832552" y="1614506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D244BA6D-C1D0-31C9-B8A0-7E4C6FBCDCF1}"/>
              </a:ext>
            </a:extLst>
          </p:cNvPr>
          <p:cNvSpPr txBox="1"/>
          <p:nvPr/>
        </p:nvSpPr>
        <p:spPr>
          <a:xfrm>
            <a:off x="7034551" y="1644090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>
                    <a:lumMod val="85000"/>
                  </a:schemeClr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998089-E802-8A49-C566-A927A087C136}"/>
              </a:ext>
            </a:extLst>
          </p:cNvPr>
          <p:cNvSpPr txBox="1"/>
          <p:nvPr/>
        </p:nvSpPr>
        <p:spPr>
          <a:xfrm>
            <a:off x="911386" y="2968591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0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C9C33D-3766-66BC-F492-B04811A3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la question et cherchez la réponse dans le texte. Qui veut répondre ?  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3624ECA-4F7A-C0EC-9FA2-F4712A7479A6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094B93C-1AEB-DC4C-0741-47965058D95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094B93C-1AEB-DC4C-0741-47965058D95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3D60B191-E597-FABD-94AA-BB2BDC1F2D8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D60B191-E597-FABD-94AA-BB2BDC1F2D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27558183-2C01-4623-6D70-6A35504EB99B}"/>
              </a:ext>
            </a:extLst>
          </p:cNvPr>
          <p:cNvSpPr txBox="1"/>
          <p:nvPr/>
        </p:nvSpPr>
        <p:spPr>
          <a:xfrm>
            <a:off x="867826" y="2414272"/>
            <a:ext cx="7408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Pourquoi les enfants n’aiment pas tous les mêmes dessins animés ? 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66DACC6-F6E7-0081-9B39-A7BD2780BB39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849AEB-ED63-16F4-7337-D45F6B3D9449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EEB65B3-CEFE-97A2-0503-846CA879CAE5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A8E0933-DC86-0867-8407-06771C63D98D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7253C31-A9D3-26D5-C598-B0B6C404C4A8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84F1566F-80C3-383A-FDE3-0D9271AA1632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0C65B9-BC10-F04B-D52D-8F57F0400761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pic>
        <p:nvPicPr>
          <p:cNvPr id="15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02A493-1742-638C-631C-3BE4F3E32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0FDEAA8-BA9C-6F06-5021-ABBBD0C7A66B}"/>
              </a:ext>
            </a:extLst>
          </p:cNvPr>
          <p:cNvSpPr txBox="1"/>
          <p:nvPr/>
        </p:nvSpPr>
        <p:spPr>
          <a:xfrm>
            <a:off x="911385" y="3119394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3E2476-E324-C98B-30FE-A55C470C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« Pourquoi ? ». Je cherche une cause dans le texte. La réponse est : parce que chacun a ses préférences.</a:t>
            </a:r>
            <a:endParaRPr lang="fr-MA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148A1A-4A92-65E5-423D-7C37D20442BB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30B5C2E-3F92-D57B-111F-F8DE008D900F}"/>
              </a:ext>
            </a:extLst>
          </p:cNvPr>
          <p:cNvSpPr/>
          <p:nvPr/>
        </p:nvSpPr>
        <p:spPr>
          <a:xfrm>
            <a:off x="3417341" y="1552563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A78A4BB-97BF-4210-EC3C-16004F9A3ACE}"/>
              </a:ext>
            </a:extLst>
          </p:cNvPr>
          <p:cNvSpPr txBox="1"/>
          <p:nvPr/>
        </p:nvSpPr>
        <p:spPr>
          <a:xfrm>
            <a:off x="3588814" y="158865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1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8B9E04C-A148-7F12-281E-EF474FF47C4A}"/>
              </a:ext>
            </a:extLst>
          </p:cNvPr>
          <p:cNvSpPr txBox="1"/>
          <p:nvPr/>
        </p:nvSpPr>
        <p:spPr>
          <a:xfrm>
            <a:off x="1685241" y="1642235"/>
            <a:ext cx="190357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Dosis Medium" pitchFamily="2" charset="0"/>
              </a:rPr>
              <a:t>Partie 3/3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D71F39C5-4988-C3F6-30CA-1A06F7B2FCB0}"/>
              </a:ext>
            </a:extLst>
          </p:cNvPr>
          <p:cNvSpPr/>
          <p:nvPr/>
        </p:nvSpPr>
        <p:spPr>
          <a:xfrm>
            <a:off x="5150999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B741121-8FA9-722F-7D88-45A6FCEA56EB}"/>
              </a:ext>
            </a:extLst>
          </p:cNvPr>
          <p:cNvSpPr txBox="1"/>
          <p:nvPr/>
        </p:nvSpPr>
        <p:spPr>
          <a:xfrm>
            <a:off x="5352998" y="1600688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Dosis" pitchFamily="2" charset="0"/>
              </a:rPr>
              <a:t>Etape 2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Dosis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1B882DE-0851-A015-D23B-E0823031D934}"/>
              </a:ext>
            </a:extLst>
          </p:cNvPr>
          <p:cNvSpPr/>
          <p:nvPr/>
        </p:nvSpPr>
        <p:spPr>
          <a:xfrm>
            <a:off x="6867728" y="1571104"/>
            <a:ext cx="1308657" cy="502018"/>
          </a:xfrm>
          <a:prstGeom prst="roundRect">
            <a:avLst>
              <a:gd name="adj" fmla="val 41592"/>
            </a:avLst>
          </a:prstGeom>
          <a:solidFill>
            <a:srgbClr val="565F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29B0874-5D80-FB61-951F-D0B864112C8D}"/>
              </a:ext>
            </a:extLst>
          </p:cNvPr>
          <p:cNvSpPr txBox="1"/>
          <p:nvPr/>
        </p:nvSpPr>
        <p:spPr>
          <a:xfrm>
            <a:off x="7060102" y="1607906"/>
            <a:ext cx="1054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Dosis" pitchFamily="2" charset="0"/>
              </a:rPr>
              <a:t>Etape </a:t>
            </a:r>
            <a:r>
              <a:rPr lang="fr-FR" sz="2000" b="1" dirty="0">
                <a:ln w="0"/>
                <a:solidFill>
                  <a:schemeClr val="bg1"/>
                </a:solidFill>
                <a:latin typeface="Dosis" pitchFamily="2" charset="0"/>
              </a:rPr>
              <a:t>3</a:t>
            </a:r>
            <a:endParaRPr kumimoji="0" lang="fr-FR" sz="200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Dosis" pitchFamily="2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DD202C14-6B74-F765-E477-92029600E4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FDDFD038-ED7A-FB5F-E95B-BBEF04B90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0CDD6E-E96F-4E93-0EB1-8BD0CC7CFE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D3A95448-3A49-9EA9-62E9-4B2B4F25AB83}"/>
              </a:ext>
            </a:extLst>
          </p:cNvPr>
          <p:cNvSpPr txBox="1"/>
          <p:nvPr/>
        </p:nvSpPr>
        <p:spPr>
          <a:xfrm>
            <a:off x="867826" y="2414272"/>
            <a:ext cx="7408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Question 3 : </a:t>
            </a:r>
            <a:r>
              <a:rPr lang="fr-FR" sz="2400" b="1" dirty="0">
                <a:solidFill>
                  <a:srgbClr val="C00000"/>
                </a:solidFill>
                <a:latin typeface="Dosis" pitchFamily="2" charset="0"/>
              </a:rPr>
              <a:t>Pourquoi</a:t>
            </a:r>
            <a:r>
              <a:rPr lang="fr-FR" sz="2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les enfants n’aiment pas tous les mêmes dessins animés ?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7386980-6657-B84F-EE96-B527D3042427}"/>
              </a:ext>
            </a:extLst>
          </p:cNvPr>
          <p:cNvSpPr txBox="1"/>
          <p:nvPr/>
        </p:nvSpPr>
        <p:spPr>
          <a:xfrm>
            <a:off x="911385" y="3119394"/>
            <a:ext cx="7321228" cy="2793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424D7B"/>
                </a:solidFill>
                <a:latin typeface="Dosis SemiBold" pitchFamily="2" charset="0"/>
              </a:rPr>
              <a:t>Inès réfléchit : « Oui, c’est ton dessin animé préféré, mais pour moi, Naruto est le personnage de dessins animés le plus passionnant. »</a:t>
            </a:r>
          </a:p>
          <a:p>
            <a:pPr algn="just">
              <a:lnSpc>
                <a:spcPct val="150000"/>
              </a:lnSpc>
            </a:pPr>
            <a:r>
              <a:rPr lang="fr-FR" sz="2400" b="1" dirty="0">
                <a:solidFill>
                  <a:srgbClr val="C00000"/>
                </a:solidFill>
                <a:latin typeface="Dosis SemiBold" pitchFamily="2" charset="0"/>
              </a:rPr>
              <a:t>Les enfants n’aiment pas tous les mêmes dessins animés parce que chacun a ses préférences.</a:t>
            </a:r>
            <a:endParaRPr lang="fr-MA" sz="24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4E329-E236-92EB-E7A0-FB81BAA0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4703EBB-4BD3-61E7-F49A-DCA02E1B5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228" y="1624585"/>
            <a:ext cx="3303541" cy="452822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279989E-CEA7-1898-7999-F155E7EE5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42.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C75A108-A504-A415-2A45-3CDF0C69FAE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E3E32D0F-266E-D75B-4614-B83DA6E58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27904A8-E400-7690-91CF-8B9589B55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9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à votre voisin puis changez les rôles.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432B63C-1BD5-4822-5C28-2E9C71F396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70BE2A6-AB7D-F7E7-435C-B20A472C5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8D58AEF-F573-2911-7CCE-9CDF1AF9C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F8FBA06-D182-1361-FB0B-2EE383B4C4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959"/>
          <a:stretch>
            <a:fillRect/>
          </a:stretch>
        </p:blipFill>
        <p:spPr>
          <a:xfrm>
            <a:off x="6220231" y="2620000"/>
            <a:ext cx="2493538" cy="1912243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5B3FDAA-5477-28ED-8BEB-0AA0677B9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368" y="2195728"/>
            <a:ext cx="6018175" cy="27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1C8C5E5-B603-7D5A-51B6-F37170E2B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649" y="1624017"/>
            <a:ext cx="3446702" cy="472445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Notez les devoirs à faire à la maison. Vous aller relire le texte de la page 42 et répondre aux questions.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3CBEACA-F724-F97E-0861-D7E6958CFE5F}"/>
              </a:ext>
            </a:extLst>
          </p:cNvPr>
          <p:cNvSpPr/>
          <p:nvPr/>
        </p:nvSpPr>
        <p:spPr>
          <a:xfrm>
            <a:off x="3050940" y="2628647"/>
            <a:ext cx="3170949" cy="1182414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13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E6733C7-5264-4BA7-8B93-C1BD978C2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798" y="1923697"/>
            <a:ext cx="3828620" cy="1365622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60FB62-505D-8E3E-5A0F-DFDFB1137021}"/>
              </a:ext>
            </a:extLst>
          </p:cNvPr>
          <p:cNvGrpSpPr/>
          <p:nvPr/>
        </p:nvGrpSpPr>
        <p:grpSpPr>
          <a:xfrm>
            <a:off x="3072140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0F8EB7F-8CD0-742C-389C-294DBEFB100A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8A4C2A-DD36-71C2-DB2D-7399B2EE8DC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8A2C4ABB-2858-9289-1EF1-4CA6D87613B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</a:t>
              </a:r>
            </a:p>
          </p:txBody>
        </p:sp>
      </p:grp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28649" y="5220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44649" y="4968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808649" y="5419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 - Acte de parole 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2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Phrases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4915350" y="2564856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 fluidité et compréhension)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51350" y="1965627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F02C4-2932-265C-7470-B1595AC93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FFFA506-17EA-F6EC-79F3-B4CBBB567A7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FE43A2AE-09EC-19A8-2FA9-A79788BB1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A3DD946-2573-9874-DBD7-684E444E3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Titre 1">
            <a:extLst>
              <a:ext uri="{FF2B5EF4-FFF2-40B4-BE49-F238E27FC236}">
                <a16:creationId xmlns:a16="http://schemas.microsoft.com/office/drawing/2014/main" id="{5BFF5191-359B-281D-EE8F-BD32A6D8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bientôt.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CBF39E9B-C349-0E6D-6459-E8D2A321DC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A4C8869C-5B18-B67C-F7EB-222B716406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3380"/>
          <a:stretch>
            <a:fillRect/>
          </a:stretch>
        </p:blipFill>
        <p:spPr>
          <a:xfrm>
            <a:off x="2459433" y="2156059"/>
            <a:ext cx="2112567" cy="36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824A7-2020-FB53-B240-3B860070D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C8F6311-0632-631F-2915-C9825561EBB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00826B7-AF23-C15C-AAB0-5C8A140CABE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C29CDCD-3CD3-84A5-DFC7-1EC2408BC6A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43A6EB5-BA45-0B14-1412-E937CC034E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AutoShape 2">
            <a:extLst>
              <a:ext uri="{FF2B5EF4-FFF2-40B4-BE49-F238E27FC236}">
                <a16:creationId xmlns:a16="http://schemas.microsoft.com/office/drawing/2014/main" id="{C6198961-A482-1ED1-3AD0-000964887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3">
            <a:extLst>
              <a:ext uri="{FF2B5EF4-FFF2-40B4-BE49-F238E27FC236}">
                <a16:creationId xmlns:a16="http://schemas.microsoft.com/office/drawing/2014/main" id="{DAF3DA99-8C42-E7BE-EB09-906C77D12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cas d’indisponibilité du livret : chaque élève lit le texte à son voisin.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41A57D-E6B9-A3EE-ACEB-6FBAFEC8E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70249" y="559478"/>
            <a:ext cx="1393241" cy="1024294"/>
          </a:xfrm>
          <a:prstGeom prst="ellipse">
            <a:avLst/>
          </a:prstGeom>
        </p:spPr>
      </p:pic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D2F8690D-EFD5-1F69-378B-B831144A0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364" y="2201488"/>
            <a:ext cx="7053272" cy="323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6530E-68DE-A2B9-480C-9C3941ECB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2198645"/>
            <a:ext cx="6246795" cy="1349939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Texte : Fluidité et compréhension.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21200" y="2300286"/>
            <a:ext cx="1231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Dialogue 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21200" y="2611164"/>
            <a:ext cx="5346248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Jouer un dialogue reprenant les actes de parole enseignés.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16796" y="1935719"/>
            <a:ext cx="540000" cy="540000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4072A8C-CA17-E815-A0C0-21BF3F80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3" y="1347954"/>
            <a:ext cx="7886700" cy="705267"/>
          </a:xfrm>
        </p:spPr>
        <p:txBody>
          <a:bodyPr/>
          <a:lstStyle/>
          <a:p>
            <a:r>
              <a:rPr lang="fr-MA" sz="3600" dirty="0"/>
              <a:t>Plan de la séance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0C5CD2-C847-A7AF-29FD-8B49694789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4974" y="3647087"/>
            <a:ext cx="540000" cy="540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68E17E7-3286-8C1D-FCA0-2F1D5581E71F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0463FB-EAD3-CDBA-340D-0D34FB5FBC9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17F5D18-D6DF-A37E-B7BA-C5A0B3AED26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9EE545F8-7089-CEF2-7991-F76986B46B2E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8">
            <a:extLst>
              <a:ext uri="{FF2B5EF4-FFF2-40B4-BE49-F238E27FC236}">
                <a16:creationId xmlns:a16="http://schemas.microsoft.com/office/drawing/2014/main" id="{75F02BA1-4D98-976D-E5FB-AD2CFCDD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ACF978-032E-1F37-A836-9F78931B10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57527C7-AF31-AB07-83A9-500FCAA09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1F17479-9BDB-FF67-37A9-FC177D0DA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9B4E084B-DCCF-793D-3DB3-C07AD2B4CA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44AD6D55-9CCA-AF6C-FADD-C004619CFDD9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466"/>
          <a:stretch>
            <a:fillRect/>
          </a:stretch>
        </p:blipFill>
        <p:spPr>
          <a:xfrm flipH="1">
            <a:off x="2135345" y="2310148"/>
            <a:ext cx="2190013" cy="3497485"/>
          </a:xfrm>
        </p:spPr>
      </p:pic>
    </p:spTree>
    <p:extLst>
      <p:ext uri="{BB962C8B-B14F-4D97-AF65-F5344CB8AC3E}">
        <p14:creationId xmlns:p14="http://schemas.microsoft.com/office/powerpoint/2010/main" val="28157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re 8">
            <a:extLst>
              <a:ext uri="{FF2B5EF4-FFF2-40B4-BE49-F238E27FC236}">
                <a16:creationId xmlns:a16="http://schemas.microsoft.com/office/drawing/2014/main" id="{BE98E796-6839-6613-7734-54675A25B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83F23F2-BEA6-CD7B-DB47-BBFF52271A0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7B09657-85F7-9D63-74E5-C98D5AA75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3C5E0A0-B9F6-9FE6-F4F7-00D55656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179C1DF5-959D-774A-0969-909207D91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266" y="2397020"/>
            <a:ext cx="4710907" cy="33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50000"/>
                    <a:lumOff val="50000"/>
                  </a:schemeClr>
                </a:solidFill>
                <a:latin typeface="Dosis Medium" pitchFamily="2" charset="0"/>
              </a:rPr>
              <a:t>Lecture de la vidéo.</a:t>
            </a:r>
            <a:endParaRPr lang="fr-MA" dirty="0">
              <a:solidFill>
                <a:schemeClr val="tx1">
                  <a:lumMod val="50000"/>
                  <a:lumOff val="50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R_N5_P2_W2_S4 (dialogue)">
            <a:hlinkClick r:id="" action="ppaction://media"/>
            <a:extLst>
              <a:ext uri="{FF2B5EF4-FFF2-40B4-BE49-F238E27FC236}">
                <a16:creationId xmlns:a16="http://schemas.microsoft.com/office/drawing/2014/main" id="{B763E2F4-C0CE-4395-3418-614798472F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666" y="2357816"/>
            <a:ext cx="8212667" cy="29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42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655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3_New Voc_01-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9663</TotalTime>
  <Words>2263</Words>
  <Application>Microsoft Office PowerPoint</Application>
  <PresentationFormat>Affichage à l'écran (4:3)</PresentationFormat>
  <Paragraphs>245</Paragraphs>
  <Slides>51</Slides>
  <Notes>2</Notes>
  <HiddenSlides>0</HiddenSlides>
  <MMClips>9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51</vt:i4>
      </vt:variant>
    </vt:vector>
  </HeadingPairs>
  <TitlesOfParts>
    <vt:vector size="76" baseType="lpstr">
      <vt:lpstr>Dosis</vt:lpstr>
      <vt:lpstr>Wingdings</vt:lpstr>
      <vt:lpstr>Dosis SemiBold</vt:lpstr>
      <vt:lpstr>Dosis Medium</vt:lpstr>
      <vt:lpstr>Aptos Display</vt:lpstr>
      <vt:lpstr>Calibri</vt:lpstr>
      <vt:lpstr>Dosis ExtraBold</vt:lpstr>
      <vt:lpstr>Arial</vt:lpstr>
      <vt:lpstr>Aptos</vt:lpstr>
      <vt:lpstr>2_Conception personnalisée</vt:lpstr>
      <vt:lpstr>00_Env-Enseignant</vt:lpstr>
      <vt:lpstr>Oral</vt:lpstr>
      <vt:lpstr>Lecture</vt:lpstr>
      <vt:lpstr>Ecriture</vt:lpstr>
      <vt:lpstr>1_Lecture</vt:lpstr>
      <vt:lpstr>1_Oral</vt:lpstr>
      <vt:lpstr>3_Conception personnalisée</vt:lpstr>
      <vt:lpstr>3_New Voc_01-Présentation</vt:lpstr>
      <vt:lpstr>4_New Voc_01-Livret</vt:lpstr>
      <vt:lpstr>1_Ecriture</vt:lpstr>
      <vt:lpstr>2_Lecture</vt:lpstr>
      <vt:lpstr>3_Lecture</vt:lpstr>
      <vt:lpstr>1_Env-Enseignant</vt:lpstr>
      <vt:lpstr>2_Ecriture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 </vt:lpstr>
      <vt:lpstr>Aujourd’hui, nous allons apprendre un dialogue avec Majd et Nada. </vt:lpstr>
      <vt:lpstr>Lecture de la vidéo.</vt:lpstr>
      <vt:lpstr>Nous allons écouter le dialogue une deuxième fois.</vt:lpstr>
      <vt:lpstr>Lecture de la vidéo.</vt:lpstr>
      <vt:lpstr>Maintenant, on va répéter le dialogue ensemble. Je vais lire chaque réplique et vous allez répéter après moi. Puis, on va continuer à répéter le dialogue.</vt:lpstr>
      <vt:lpstr>On va continuer la répétition du dialogue. Je vais lire chaque réplique et vous allez répéter après moi. </vt:lpstr>
      <vt:lpstr>Maintenant, on va jouer ce dialogue. On va le faire en 3 étapes. Soyez attentifs. </vt:lpstr>
      <vt:lpstr>Etape 1. Je vais vous expliquer la situation.  </vt:lpstr>
      <vt:lpstr>Etape 2.  Chacun réfléchit silencieusement à ce qu’il va dire dans le dialogue.</vt:lpstr>
      <vt:lpstr>Etape 3.  Maintenant, vous allez jouer le dialogue. Qui veut passer au tableau ? </vt:lpstr>
      <vt:lpstr>Maintenant, tout le monde participe. Jouez le dialogue avec votre voisin.</vt:lpstr>
      <vt:lpstr>Plan de la séance 4 </vt:lpstr>
      <vt:lpstr>Maintenant, on va faire de la lecture. On va lire des mots, puis un texte. </vt:lpstr>
      <vt:lpstr>C’est le mot : parce que.  On va l’épeler ensemble : p– a – r –c – e – q – u - e.</vt:lpstr>
      <vt:lpstr>C’est le mot : Chacun. On va l’épeler ensemble : c-h-a-c-u-n.</vt:lpstr>
      <vt:lpstr>Qui veut lire ? </vt:lpstr>
      <vt:lpstr>On va lire ensemble ce texte du livret. On va le découper en 3 parties. Après, vous allez le lire tous seuls. </vt:lpstr>
      <vt:lpstr>Lisez la première partie du texte silencieusement. Après, je vais diffuser une lecture audio. </vt:lpstr>
      <vt:lpstr>Lecture en cours. </vt:lpstr>
      <vt:lpstr>Qui veut lire le texte ?</vt:lpstr>
      <vt:lpstr>On passe à la deuxième partie.  Lisez en silence. </vt:lpstr>
      <vt:lpstr>Lecture audio. </vt:lpstr>
      <vt:lpstr>Qui veut lire le texte ?</vt:lpstr>
      <vt:lpstr>On passe à la troisième partie.  Lisez en silence. </vt:lpstr>
      <vt:lpstr>Lecture audio. </vt:lpstr>
      <vt:lpstr>Qui veut lire le texte ?</vt:lpstr>
      <vt:lpstr>Maintenant, on va essayer de comprendre le texte, partie par partie. Pour chaque partie du texte, on va suivre les mêmes étapes. </vt:lpstr>
      <vt:lpstr>Lisez silencieusement le texte et essayez de le comprendre. </vt:lpstr>
      <vt:lpstr>Quels sont les mots difficiles dans le texte ? Levez la main. Je vais vous expliquer. </vt:lpstr>
      <vt:lpstr>Lisez la question et cherchez la réponse dans le texte. Qui veut répondre ?  </vt:lpstr>
      <vt:lpstr>La question est : « quel est  ? ». Je cherche dans le texte le dessin animé préféré d’Inès. La réponse est : Le dessin animé préféré d’Inès est Naruto.</vt:lpstr>
      <vt:lpstr>On passe à la deuxième partie du texte. Lisez en silence et essayez de comprendre. </vt:lpstr>
      <vt:lpstr>Quels sont les mots difficiles dans le texte ? Levez la main. Je vais vous expliquer. </vt:lpstr>
      <vt:lpstr>Lisez la question et cherchez la réponse dans le texte. Qui veut répondre ?  </vt:lpstr>
      <vt:lpstr>La question est « Comment ? ». Je cherche une description dans le texte. La réponse est : « Les personnages sont plus intéressantes. »</vt:lpstr>
      <vt:lpstr>On passe à la troisième partie du texte. Lisez en silence et essayez de comprendre.</vt:lpstr>
      <vt:lpstr>Quels sont les mots difficiles dans le texte ? Levez la main. Je vais vous expliquer. </vt:lpstr>
      <vt:lpstr>Lisez la question et cherchez la réponse dans le texte. Qui veut répondre ?  </vt:lpstr>
      <vt:lpstr>La question est « Pourquoi ? ». Je cherche une cause dans le texte. La réponse est : parce que chacun a ses préférences.</vt:lpstr>
      <vt:lpstr>Prenez vos livrets à la page 42.</vt:lpstr>
      <vt:lpstr>Lisez le texte à votre voisin puis changez les rôles.</vt:lpstr>
      <vt:lpstr>Notez les devoirs à faire à la maison. Vous aller relire le texte de la page 42 et répondre aux questions.</vt:lpstr>
      <vt:lpstr>La séance d’aujourd’hui est terminée. À bientôt.</vt:lpstr>
      <vt:lpstr>En cas d’indisponibilité du livret : chaque élève lit le texte à son voisin.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Hassan Oukessou</dc:creator>
  <cp:lastModifiedBy>KHALID.RAMNI</cp:lastModifiedBy>
  <cp:revision>16</cp:revision>
  <cp:lastPrinted>2025-08-13T10:11:39Z</cp:lastPrinted>
  <dcterms:created xsi:type="dcterms:W3CDTF">2025-08-01T12:31:49Z</dcterms:created>
  <dcterms:modified xsi:type="dcterms:W3CDTF">2025-12-23T18:47:26Z</dcterms:modified>
</cp:coreProperties>
</file>