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8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9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1" r:id="rId1"/>
    <p:sldMasterId id="2147483743" r:id="rId2"/>
    <p:sldMasterId id="2147483697" r:id="rId3"/>
    <p:sldMasterId id="2147483711" r:id="rId4"/>
    <p:sldMasterId id="2147483720" r:id="rId5"/>
    <p:sldMasterId id="2147483756" r:id="rId6"/>
    <p:sldMasterId id="2147483766" r:id="rId7"/>
    <p:sldMasterId id="2147483781" r:id="rId8"/>
    <p:sldMasterId id="2147483784" r:id="rId9"/>
    <p:sldMasterId id="2147483796" r:id="rId10"/>
  </p:sldMasterIdLst>
  <p:notesMasterIdLst>
    <p:notesMasterId r:id="rId54"/>
  </p:notesMasterIdLst>
  <p:sldIdLst>
    <p:sldId id="1030" r:id="rId11"/>
    <p:sldId id="1057" r:id="rId12"/>
    <p:sldId id="799" r:id="rId13"/>
    <p:sldId id="1077" r:id="rId14"/>
    <p:sldId id="1078" r:id="rId15"/>
    <p:sldId id="723" r:id="rId16"/>
    <p:sldId id="1080" r:id="rId17"/>
    <p:sldId id="1064" r:id="rId18"/>
    <p:sldId id="1065" r:id="rId19"/>
    <p:sldId id="1071" r:id="rId20"/>
    <p:sldId id="1072" r:id="rId21"/>
    <p:sldId id="912" r:id="rId22"/>
    <p:sldId id="1068" r:id="rId23"/>
    <p:sldId id="1042" r:id="rId24"/>
    <p:sldId id="1043" r:id="rId25"/>
    <p:sldId id="1069" r:id="rId26"/>
    <p:sldId id="1093" r:id="rId27"/>
    <p:sldId id="1094" r:id="rId28"/>
    <p:sldId id="1082" r:id="rId29"/>
    <p:sldId id="800" r:id="rId30"/>
    <p:sldId id="814" r:id="rId31"/>
    <p:sldId id="680" r:id="rId32"/>
    <p:sldId id="971" r:id="rId33"/>
    <p:sldId id="1084" r:id="rId34"/>
    <p:sldId id="1031" r:id="rId35"/>
    <p:sldId id="1085" r:id="rId36"/>
    <p:sldId id="1032" r:id="rId37"/>
    <p:sldId id="1095" r:id="rId38"/>
    <p:sldId id="1096" r:id="rId39"/>
    <p:sldId id="1097" r:id="rId40"/>
    <p:sldId id="1037" r:id="rId41"/>
    <p:sldId id="1038" r:id="rId42"/>
    <p:sldId id="1039" r:id="rId43"/>
    <p:sldId id="805" r:id="rId44"/>
    <p:sldId id="876" r:id="rId45"/>
    <p:sldId id="1050" r:id="rId46"/>
    <p:sldId id="1051" r:id="rId47"/>
    <p:sldId id="1075" r:id="rId48"/>
    <p:sldId id="1089" r:id="rId49"/>
    <p:sldId id="1076" r:id="rId50"/>
    <p:sldId id="984" r:id="rId51"/>
    <p:sldId id="985" r:id="rId52"/>
    <p:sldId id="986" r:id="rId53"/>
  </p:sldIdLst>
  <p:sldSz cx="9144000" cy="6858000" type="screen4x3"/>
  <p:notesSz cx="6735763" cy="9866313"/>
  <p:embeddedFontLs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Dosis" panose="020B0604020202020204" charset="0"/>
      <p:regular r:id="rId59"/>
      <p:bold r:id="rId60"/>
    </p:embeddedFont>
    <p:embeddedFont>
      <p:font typeface="Dosis Medium" panose="020B0604020202020204" charset="0"/>
      <p:regular r:id="rId61"/>
    </p:embeddedFont>
    <p:embeddedFont>
      <p:font typeface="Dosis SemiBold" panose="020B0604020202020204" charset="0"/>
      <p:bold r:id="rId62"/>
    </p:embeddedFont>
    <p:embeddedFont>
      <p:font typeface="Dosis ExtraBold" panose="020B0604020202020204" charset="0"/>
      <p:bold r:id="rId63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ACA4"/>
    <a:srgbClr val="424D7B"/>
    <a:srgbClr val="565F88"/>
    <a:srgbClr val="2AB6D7"/>
    <a:srgbClr val="DDFFFD"/>
    <a:srgbClr val="F26553"/>
    <a:srgbClr val="E84234"/>
    <a:srgbClr val="55B7DE"/>
    <a:srgbClr val="A1A6BC"/>
    <a:srgbClr val="4B53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789" autoAdjust="0"/>
    <p:restoredTop sz="93246" autoAdjust="0"/>
  </p:normalViewPr>
  <p:slideViewPr>
    <p:cSldViewPr snapToGrid="0">
      <p:cViewPr varScale="1">
        <p:scale>
          <a:sx n="74" d="100"/>
          <a:sy n="74" d="100"/>
        </p:scale>
        <p:origin x="276" y="6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90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font" Target="fonts/font9.fntdata"/><Relationship Id="rId68" Type="http://schemas.microsoft.com/office/2018/10/relationships/authors" Target="author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font" Target="fonts/font4.fntdata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7.fntdata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font" Target="fonts/font2.fntdata"/><Relationship Id="rId64" Type="http://schemas.openxmlformats.org/officeDocument/2006/relationships/presProps" Target="presProps.xml"/><Relationship Id="rId69" Type="http://schemas.microsoft.com/office/2016/11/relationships/changesInfo" Target="changesInfos/changesInfo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font" Target="fonts/font5.fntdata"/><Relationship Id="rId67" Type="http://schemas.openxmlformats.org/officeDocument/2006/relationships/tableStyles" Target="tableStyles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font" Target="fonts/font3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font" Target="fonts/font6.fntdata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font" Target="fonts/font1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san Oukessou" userId="2ba0886a528e3cd3" providerId="LiveId" clId="{4B3F8389-75E1-42FB-9919-03C677484F8B}"/>
    <pc:docChg chg="custSel delSld modSld">
      <pc:chgData name="Hassan Oukessou" userId="2ba0886a528e3cd3" providerId="LiveId" clId="{4B3F8389-75E1-42FB-9919-03C677484F8B}" dt="2025-12-11T05:54:48.305" v="115" actId="20577"/>
      <pc:docMkLst>
        <pc:docMk/>
      </pc:docMkLst>
      <pc:sldChg chg="addSp modSp mod">
        <pc:chgData name="Hassan Oukessou" userId="2ba0886a528e3cd3" providerId="LiveId" clId="{4B3F8389-75E1-42FB-9919-03C677484F8B}" dt="2025-12-11T05:45:28.074" v="36" actId="20577"/>
        <pc:sldMkLst>
          <pc:docMk/>
          <pc:sldMk cId="4013234726" sldId="814"/>
        </pc:sldMkLst>
        <pc:spChg chg="mod">
          <ac:chgData name="Hassan Oukessou" userId="2ba0886a528e3cd3" providerId="LiveId" clId="{4B3F8389-75E1-42FB-9919-03C677484F8B}" dt="2025-12-11T05:45:28.074" v="36" actId="20577"/>
          <ac:spMkLst>
            <pc:docMk/>
            <pc:sldMk cId="4013234726" sldId="814"/>
            <ac:spMk id="2" creationId="{B84B0CC2-B73A-ED67-AA84-FA67AF3FDF7B}"/>
          </ac:spMkLst>
        </pc:spChg>
        <pc:spChg chg="add mod">
          <ac:chgData name="Hassan Oukessou" userId="2ba0886a528e3cd3" providerId="LiveId" clId="{4B3F8389-75E1-42FB-9919-03C677484F8B}" dt="2025-12-11T05:45:14.099" v="33" actId="1076"/>
          <ac:spMkLst>
            <pc:docMk/>
            <pc:sldMk cId="4013234726" sldId="814"/>
            <ac:spMk id="3" creationId="{265FACB8-A578-1539-7126-7E8298DDCAE5}"/>
          </ac:spMkLst>
        </pc:spChg>
      </pc:sldChg>
      <pc:sldChg chg="modSp mod">
        <pc:chgData name="Hassan Oukessou" userId="2ba0886a528e3cd3" providerId="LiveId" clId="{4B3F8389-75E1-42FB-9919-03C677484F8B}" dt="2025-12-11T05:48:53.540" v="65" actId="207"/>
        <pc:sldMkLst>
          <pc:docMk/>
          <pc:sldMk cId="746861506" sldId="894"/>
        </pc:sldMkLst>
        <pc:spChg chg="mod">
          <ac:chgData name="Hassan Oukessou" userId="2ba0886a528e3cd3" providerId="LiveId" clId="{4B3F8389-75E1-42FB-9919-03C677484F8B}" dt="2025-12-11T05:48:53.540" v="65" actId="207"/>
          <ac:spMkLst>
            <pc:docMk/>
            <pc:sldMk cId="746861506" sldId="894"/>
            <ac:spMk id="6" creationId="{0D761456-3F63-3F40-40A7-B356E2670334}"/>
          </ac:spMkLst>
        </pc:spChg>
      </pc:sldChg>
      <pc:sldChg chg="addSp modSp mod">
        <pc:chgData name="Hassan Oukessou" userId="2ba0886a528e3cd3" providerId="LiveId" clId="{4B3F8389-75E1-42FB-9919-03C677484F8B}" dt="2025-12-11T05:41:00.912" v="10" actId="1076"/>
        <pc:sldMkLst>
          <pc:docMk/>
          <pc:sldMk cId="2521364112" sldId="901"/>
        </pc:sldMkLst>
        <pc:picChg chg="add mod">
          <ac:chgData name="Hassan Oukessou" userId="2ba0886a528e3cd3" providerId="LiveId" clId="{4B3F8389-75E1-42FB-9919-03C677484F8B}" dt="2025-12-11T05:41:00.912" v="10" actId="1076"/>
          <ac:picMkLst>
            <pc:docMk/>
            <pc:sldMk cId="2521364112" sldId="901"/>
            <ac:picMk id="6" creationId="{ED0F8594-A6AC-3D1B-C6F2-08AF0E00B283}"/>
          </ac:picMkLst>
        </pc:picChg>
      </pc:sldChg>
      <pc:sldChg chg="modSp mod">
        <pc:chgData name="Hassan Oukessou" userId="2ba0886a528e3cd3" providerId="LiveId" clId="{4B3F8389-75E1-42FB-9919-03C677484F8B}" dt="2025-12-11T05:42:09.676" v="12" actId="20577"/>
        <pc:sldMkLst>
          <pc:docMk/>
          <pc:sldMk cId="3199549415" sldId="918"/>
        </pc:sldMkLst>
        <pc:spChg chg="mod">
          <ac:chgData name="Hassan Oukessou" userId="2ba0886a528e3cd3" providerId="LiveId" clId="{4B3F8389-75E1-42FB-9919-03C677484F8B}" dt="2025-12-11T05:42:09.676" v="12" actId="20577"/>
          <ac:spMkLst>
            <pc:docMk/>
            <pc:sldMk cId="3199549415" sldId="918"/>
            <ac:spMk id="12" creationId="{525EC35F-8EE4-9E51-FAF2-536676851336}"/>
          </ac:spMkLst>
        </pc:spChg>
      </pc:sldChg>
      <pc:sldChg chg="del">
        <pc:chgData name="Hassan Oukessou" userId="2ba0886a528e3cd3" providerId="LiveId" clId="{4B3F8389-75E1-42FB-9919-03C677484F8B}" dt="2025-12-11T05:41:33.459" v="11" actId="47"/>
        <pc:sldMkLst>
          <pc:docMk/>
          <pc:sldMk cId="2381116678" sldId="961"/>
        </pc:sldMkLst>
      </pc:sldChg>
      <pc:sldChg chg="addSp delSp modSp mod">
        <pc:chgData name="Hassan Oukessou" userId="2ba0886a528e3cd3" providerId="LiveId" clId="{4B3F8389-75E1-42FB-9919-03C677484F8B}" dt="2025-12-11T05:39:19.574" v="3" actId="14100"/>
        <pc:sldMkLst>
          <pc:docMk/>
          <pc:sldMk cId="2105461963" sldId="1030"/>
        </pc:sldMkLst>
        <pc:picChg chg="add mod">
          <ac:chgData name="Hassan Oukessou" userId="2ba0886a528e3cd3" providerId="LiveId" clId="{4B3F8389-75E1-42FB-9919-03C677484F8B}" dt="2025-12-11T05:39:19.574" v="3" actId="14100"/>
          <ac:picMkLst>
            <pc:docMk/>
            <pc:sldMk cId="2105461963" sldId="1030"/>
            <ac:picMk id="3" creationId="{E5E46C52-BD71-8E9B-4647-DB5C5717A990}"/>
          </ac:picMkLst>
        </pc:picChg>
        <pc:picChg chg="del">
          <ac:chgData name="Hassan Oukessou" userId="2ba0886a528e3cd3" providerId="LiveId" clId="{4B3F8389-75E1-42FB-9919-03C677484F8B}" dt="2025-12-11T05:32:33.250" v="0" actId="478"/>
          <ac:picMkLst>
            <pc:docMk/>
            <pc:sldMk cId="2105461963" sldId="1030"/>
            <ac:picMk id="5" creationId="{0958A997-8707-0CB4-7714-1EA29ABF4C0C}"/>
          </ac:picMkLst>
        </pc:picChg>
      </pc:sldChg>
      <pc:sldChg chg="modSp mod">
        <pc:chgData name="Hassan Oukessou" userId="2ba0886a528e3cd3" providerId="LiveId" clId="{4B3F8389-75E1-42FB-9919-03C677484F8B}" dt="2025-12-11T05:46:05.186" v="38" actId="20577"/>
        <pc:sldMkLst>
          <pc:docMk/>
          <pc:sldMk cId="1052763006" sldId="1031"/>
        </pc:sldMkLst>
        <pc:spChg chg="mod">
          <ac:chgData name="Hassan Oukessou" userId="2ba0886a528e3cd3" providerId="LiveId" clId="{4B3F8389-75E1-42FB-9919-03C677484F8B}" dt="2025-12-11T05:46:05.186" v="38" actId="20577"/>
          <ac:spMkLst>
            <pc:docMk/>
            <pc:sldMk cId="1052763006" sldId="1031"/>
            <ac:spMk id="2" creationId="{65230C33-A2EF-859E-1CF0-8B70F6A34DB9}"/>
          </ac:spMkLst>
        </pc:spChg>
      </pc:sldChg>
      <pc:sldChg chg="modSp mod">
        <pc:chgData name="Hassan Oukessou" userId="2ba0886a528e3cd3" providerId="LiveId" clId="{4B3F8389-75E1-42FB-9919-03C677484F8B}" dt="2025-12-11T05:46:53.267" v="44" actId="20577"/>
        <pc:sldMkLst>
          <pc:docMk/>
          <pc:sldMk cId="565244502" sldId="1033"/>
        </pc:sldMkLst>
        <pc:spChg chg="mod">
          <ac:chgData name="Hassan Oukessou" userId="2ba0886a528e3cd3" providerId="LiveId" clId="{4B3F8389-75E1-42FB-9919-03C677484F8B}" dt="2025-12-11T05:46:53.267" v="44" actId="20577"/>
          <ac:spMkLst>
            <pc:docMk/>
            <pc:sldMk cId="565244502" sldId="1033"/>
            <ac:spMk id="2" creationId="{EC4F0204-B20D-71B0-F101-8D15D2D5BEFD}"/>
          </ac:spMkLst>
        </pc:spChg>
        <pc:spChg chg="mod">
          <ac:chgData name="Hassan Oukessou" userId="2ba0886a528e3cd3" providerId="LiveId" clId="{4B3F8389-75E1-42FB-9919-03C677484F8B}" dt="2025-12-11T05:46:40.652" v="43" actId="313"/>
          <ac:spMkLst>
            <pc:docMk/>
            <pc:sldMk cId="565244502" sldId="1033"/>
            <ac:spMk id="5" creationId="{7844C354-B948-D9A4-8FB5-85D23204FC00}"/>
          </ac:spMkLst>
        </pc:spChg>
      </pc:sldChg>
      <pc:sldChg chg="modSp mod">
        <pc:chgData name="Hassan Oukessou" userId="2ba0886a528e3cd3" providerId="LiveId" clId="{4B3F8389-75E1-42FB-9919-03C677484F8B}" dt="2025-12-11T05:47:04.151" v="47" actId="313"/>
        <pc:sldMkLst>
          <pc:docMk/>
          <pc:sldMk cId="707272706" sldId="1034"/>
        </pc:sldMkLst>
        <pc:spChg chg="mod">
          <ac:chgData name="Hassan Oukessou" userId="2ba0886a528e3cd3" providerId="LiveId" clId="{4B3F8389-75E1-42FB-9919-03C677484F8B}" dt="2025-12-11T05:47:04.151" v="47" actId="313"/>
          <ac:spMkLst>
            <pc:docMk/>
            <pc:sldMk cId="707272706" sldId="1034"/>
            <ac:spMk id="2" creationId="{44392D9B-9AF6-9FD2-0FCC-E3546C4BD7C6}"/>
          </ac:spMkLst>
        </pc:spChg>
      </pc:sldChg>
      <pc:sldChg chg="modSp mod">
        <pc:chgData name="Hassan Oukessou" userId="2ba0886a528e3cd3" providerId="LiveId" clId="{4B3F8389-75E1-42FB-9919-03C677484F8B}" dt="2025-12-11T05:47:26.182" v="48" actId="20577"/>
        <pc:sldMkLst>
          <pc:docMk/>
          <pc:sldMk cId="3420194654" sldId="1035"/>
        </pc:sldMkLst>
        <pc:spChg chg="mod">
          <ac:chgData name="Hassan Oukessou" userId="2ba0886a528e3cd3" providerId="LiveId" clId="{4B3F8389-75E1-42FB-9919-03C677484F8B}" dt="2025-12-11T05:47:26.182" v="48" actId="20577"/>
          <ac:spMkLst>
            <pc:docMk/>
            <pc:sldMk cId="3420194654" sldId="1035"/>
            <ac:spMk id="2" creationId="{F38AFD01-F381-F517-DDFA-8FD5CAEF414B}"/>
          </ac:spMkLst>
        </pc:spChg>
      </pc:sldChg>
      <pc:sldChg chg="modSp mod">
        <pc:chgData name="Hassan Oukessou" userId="2ba0886a528e3cd3" providerId="LiveId" clId="{4B3F8389-75E1-42FB-9919-03C677484F8B}" dt="2025-12-11T05:47:55.515" v="63" actId="20577"/>
        <pc:sldMkLst>
          <pc:docMk/>
          <pc:sldMk cId="390568200" sldId="1036"/>
        </pc:sldMkLst>
        <pc:spChg chg="mod">
          <ac:chgData name="Hassan Oukessou" userId="2ba0886a528e3cd3" providerId="LiveId" clId="{4B3F8389-75E1-42FB-9919-03C677484F8B}" dt="2025-12-11T05:47:55.515" v="63" actId="20577"/>
          <ac:spMkLst>
            <pc:docMk/>
            <pc:sldMk cId="390568200" sldId="1036"/>
            <ac:spMk id="2" creationId="{FEECA8FD-1E5C-5F4C-B6D4-A7A96C76ACC8}"/>
          </ac:spMkLst>
        </pc:spChg>
      </pc:sldChg>
      <pc:sldChg chg="addSp modSp mod">
        <pc:chgData name="Hassan Oukessou" userId="2ba0886a528e3cd3" providerId="LiveId" clId="{4B3F8389-75E1-42FB-9919-03C677484F8B}" dt="2025-12-11T05:54:48.305" v="115" actId="20577"/>
        <pc:sldMkLst>
          <pc:docMk/>
          <pc:sldMk cId="956312905" sldId="1039"/>
        </pc:sldMkLst>
        <pc:spChg chg="add mod">
          <ac:chgData name="Hassan Oukessou" userId="2ba0886a528e3cd3" providerId="LiveId" clId="{4B3F8389-75E1-42FB-9919-03C677484F8B}" dt="2025-12-11T05:53:22.836" v="96" actId="1076"/>
          <ac:spMkLst>
            <pc:docMk/>
            <pc:sldMk cId="956312905" sldId="1039"/>
            <ac:spMk id="3" creationId="{0122F69E-6A44-4E27-BE69-8411A17D7D32}"/>
          </ac:spMkLst>
        </pc:spChg>
        <pc:spChg chg="add mod">
          <ac:chgData name="Hassan Oukessou" userId="2ba0886a528e3cd3" providerId="LiveId" clId="{4B3F8389-75E1-42FB-9919-03C677484F8B}" dt="2025-12-11T05:54:48.305" v="115" actId="20577"/>
          <ac:spMkLst>
            <pc:docMk/>
            <pc:sldMk cId="956312905" sldId="1039"/>
            <ac:spMk id="5" creationId="{EB5403A5-3E1A-F9E5-BEB2-0FEA1716741D}"/>
          </ac:spMkLst>
        </pc:spChg>
      </pc:sldChg>
    </pc:docChg>
  </pc:docChgLst>
  <pc:docChgLst>
    <pc:chgData name="touria jnaini" userId="2fd77474c0146626" providerId="LiveId" clId="{27BE05B9-33A7-42A1-B1A1-61CC75559F53}"/>
    <pc:docChg chg="undo custSel delSld modSld">
      <pc:chgData name="touria jnaini" userId="2fd77474c0146626" providerId="LiveId" clId="{27BE05B9-33A7-42A1-B1A1-61CC75559F53}" dt="2026-01-05T21:29:19.525" v="1565" actId="478"/>
      <pc:docMkLst>
        <pc:docMk/>
      </pc:docMkLst>
      <pc:sldChg chg="addSp delSp modSp mod delAnim modAnim">
        <pc:chgData name="touria jnaini" userId="2fd77474c0146626" providerId="LiveId" clId="{27BE05B9-33A7-42A1-B1A1-61CC75559F53}" dt="2026-01-05T20:52:42.543" v="1361" actId="14100"/>
        <pc:sldMkLst>
          <pc:docMk/>
          <pc:sldMk cId="1644084619" sldId="680"/>
        </pc:sldMkLst>
        <pc:picChg chg="del">
          <ac:chgData name="touria jnaini" userId="2fd77474c0146626" providerId="LiveId" clId="{27BE05B9-33A7-42A1-B1A1-61CC75559F53}" dt="2026-01-05T20:52:21.389" v="1357" actId="478"/>
          <ac:picMkLst>
            <pc:docMk/>
            <pc:sldMk cId="1644084619" sldId="680"/>
            <ac:picMk id="3" creationId="{2D65AB4E-4114-A9C4-21B6-3662156516DF}"/>
          </ac:picMkLst>
        </pc:picChg>
        <pc:picChg chg="add mod">
          <ac:chgData name="touria jnaini" userId="2fd77474c0146626" providerId="LiveId" clId="{27BE05B9-33A7-42A1-B1A1-61CC75559F53}" dt="2026-01-05T20:52:42.543" v="1361" actId="14100"/>
          <ac:picMkLst>
            <pc:docMk/>
            <pc:sldMk cId="1644084619" sldId="680"/>
            <ac:picMk id="5" creationId="{DA821FF0-E625-CACB-5973-F7B5E03440B7}"/>
          </ac:picMkLst>
        </pc:picChg>
      </pc:sldChg>
      <pc:sldChg chg="modSp mod">
        <pc:chgData name="touria jnaini" userId="2fd77474c0146626" providerId="LiveId" clId="{27BE05B9-33A7-42A1-B1A1-61CC75559F53}" dt="2026-01-05T21:23:06.380" v="1550" actId="1036"/>
        <pc:sldMkLst>
          <pc:docMk/>
          <pc:sldMk cId="2763233829" sldId="723"/>
        </pc:sldMkLst>
        <pc:picChg chg="mod">
          <ac:chgData name="touria jnaini" userId="2fd77474c0146626" providerId="LiveId" clId="{27BE05B9-33A7-42A1-B1A1-61CC75559F53}" dt="2026-01-05T21:23:06.380" v="1550" actId="1036"/>
          <ac:picMkLst>
            <pc:docMk/>
            <pc:sldMk cId="2763233829" sldId="723"/>
            <ac:picMk id="3" creationId="{56AA472A-DED3-84F0-E64D-35EE647D90FF}"/>
          </ac:picMkLst>
        </pc:picChg>
      </pc:sldChg>
      <pc:sldChg chg="modSp mod">
        <pc:chgData name="touria jnaini" userId="2fd77474c0146626" providerId="LiveId" clId="{27BE05B9-33A7-42A1-B1A1-61CC75559F53}" dt="2026-01-05T21:13:37.281" v="1502"/>
        <pc:sldMkLst>
          <pc:docMk/>
          <pc:sldMk cId="1961739097" sldId="799"/>
        </pc:sldMkLst>
        <pc:spChg chg="mod">
          <ac:chgData name="touria jnaini" userId="2fd77474c0146626" providerId="LiveId" clId="{27BE05B9-33A7-42A1-B1A1-61CC75559F53}" dt="2026-01-05T21:13:37.281" v="1502"/>
          <ac:spMkLst>
            <pc:docMk/>
            <pc:sldMk cId="1961739097" sldId="799"/>
            <ac:spMk id="13" creationId="{AC6BF3D7-556E-448C-F085-3C1582824A2B}"/>
          </ac:spMkLst>
        </pc:spChg>
        <pc:spChg chg="mod">
          <ac:chgData name="touria jnaini" userId="2fd77474c0146626" providerId="LiveId" clId="{27BE05B9-33A7-42A1-B1A1-61CC75559F53}" dt="2026-01-04T19:02:21.407" v="30" actId="20577"/>
          <ac:spMkLst>
            <pc:docMk/>
            <pc:sldMk cId="1961739097" sldId="799"/>
            <ac:spMk id="17" creationId="{39A7660A-DEEB-2C87-175B-55238BB1DF0E}"/>
          </ac:spMkLst>
        </pc:spChg>
      </pc:sldChg>
      <pc:sldChg chg="modSp mod">
        <pc:chgData name="touria jnaini" userId="2fd77474c0146626" providerId="LiveId" clId="{27BE05B9-33A7-42A1-B1A1-61CC75559F53}" dt="2026-01-05T21:14:41.927" v="1513" actId="313"/>
        <pc:sldMkLst>
          <pc:docMk/>
          <pc:sldMk cId="4253363032" sldId="800"/>
        </pc:sldMkLst>
        <pc:spChg chg="mod">
          <ac:chgData name="touria jnaini" userId="2fd77474c0146626" providerId="LiveId" clId="{27BE05B9-33A7-42A1-B1A1-61CC75559F53}" dt="2026-01-05T21:14:14.356" v="1504" actId="20577"/>
          <ac:spMkLst>
            <pc:docMk/>
            <pc:sldMk cId="4253363032" sldId="800"/>
            <ac:spMk id="13" creationId="{1AAB39AE-C88C-2050-B1F8-20189324A922}"/>
          </ac:spMkLst>
        </pc:spChg>
        <pc:spChg chg="mod">
          <ac:chgData name="touria jnaini" userId="2fd77474c0146626" providerId="LiveId" clId="{27BE05B9-33A7-42A1-B1A1-61CC75559F53}" dt="2026-01-05T21:14:41.927" v="1513" actId="313"/>
          <ac:spMkLst>
            <pc:docMk/>
            <pc:sldMk cId="4253363032" sldId="800"/>
            <ac:spMk id="17" creationId="{147ED9BD-C99B-11DB-4E09-9646AAF91999}"/>
          </ac:spMkLst>
        </pc:spChg>
      </pc:sldChg>
      <pc:sldChg chg="modSp mod">
        <pc:chgData name="touria jnaini" userId="2fd77474c0146626" providerId="LiveId" clId="{27BE05B9-33A7-42A1-B1A1-61CC75559F53}" dt="2026-01-05T21:16:10.579" v="1525" actId="20577"/>
        <pc:sldMkLst>
          <pc:docMk/>
          <pc:sldMk cId="2112265781" sldId="805"/>
        </pc:sldMkLst>
        <pc:spChg chg="mod">
          <ac:chgData name="touria jnaini" userId="2fd77474c0146626" providerId="LiveId" clId="{27BE05B9-33A7-42A1-B1A1-61CC75559F53}" dt="2026-01-05T21:12:23.906" v="1501" actId="20577"/>
          <ac:spMkLst>
            <pc:docMk/>
            <pc:sldMk cId="2112265781" sldId="805"/>
            <ac:spMk id="10" creationId="{99076A47-0B8D-410C-5BE8-3468CCF0FF3A}"/>
          </ac:spMkLst>
        </pc:spChg>
        <pc:spChg chg="mod">
          <ac:chgData name="touria jnaini" userId="2fd77474c0146626" providerId="LiveId" clId="{27BE05B9-33A7-42A1-B1A1-61CC75559F53}" dt="2026-01-05T21:16:10.579" v="1525" actId="20577"/>
          <ac:spMkLst>
            <pc:docMk/>
            <pc:sldMk cId="2112265781" sldId="805"/>
            <ac:spMk id="11" creationId="{798278C3-473A-7110-313B-F546DD4BFE12}"/>
          </ac:spMkLst>
        </pc:spChg>
      </pc:sldChg>
      <pc:sldChg chg="modSp mod">
        <pc:chgData name="touria jnaini" userId="2fd77474c0146626" providerId="LiveId" clId="{27BE05B9-33A7-42A1-B1A1-61CC75559F53}" dt="2026-01-05T20:51:01.640" v="1353" actId="20577"/>
        <pc:sldMkLst>
          <pc:docMk/>
          <pc:sldMk cId="4013234726" sldId="814"/>
        </pc:sldMkLst>
        <pc:spChg chg="mod">
          <ac:chgData name="touria jnaini" userId="2fd77474c0146626" providerId="LiveId" clId="{27BE05B9-33A7-42A1-B1A1-61CC75559F53}" dt="2026-01-05T20:51:01.640" v="1353" actId="20577"/>
          <ac:spMkLst>
            <pc:docMk/>
            <pc:sldMk cId="4013234726" sldId="814"/>
            <ac:spMk id="2" creationId="{B84B0CC2-B73A-ED67-AA84-FA67AF3FDF7B}"/>
          </ac:spMkLst>
        </pc:spChg>
        <pc:spChg chg="mod">
          <ac:chgData name="touria jnaini" userId="2fd77474c0146626" providerId="LiveId" clId="{27BE05B9-33A7-42A1-B1A1-61CC75559F53}" dt="2026-01-04T21:07:34.050" v="257" actId="5793"/>
          <ac:spMkLst>
            <pc:docMk/>
            <pc:sldMk cId="4013234726" sldId="814"/>
            <ac:spMk id="3" creationId="{265FACB8-A578-1539-7126-7E8298DDCAE5}"/>
          </ac:spMkLst>
        </pc:spChg>
      </pc:sldChg>
      <pc:sldChg chg="modSp mod">
        <pc:chgData name="touria jnaini" userId="2fd77474c0146626" providerId="LiveId" clId="{27BE05B9-33A7-42A1-B1A1-61CC75559F53}" dt="2026-01-04T20:58:28.982" v="94" actId="20577"/>
        <pc:sldMkLst>
          <pc:docMk/>
          <pc:sldMk cId="2303565835" sldId="912"/>
        </pc:sldMkLst>
        <pc:spChg chg="mod">
          <ac:chgData name="touria jnaini" userId="2fd77474c0146626" providerId="LiveId" clId="{27BE05B9-33A7-42A1-B1A1-61CC75559F53}" dt="2026-01-04T20:58:28.982" v="94" actId="20577"/>
          <ac:spMkLst>
            <pc:docMk/>
            <pc:sldMk cId="2303565835" sldId="912"/>
            <ac:spMk id="9" creationId="{DEEE2B87-3B10-E81B-4CC3-064370735140}"/>
          </ac:spMkLst>
        </pc:spChg>
      </pc:sldChg>
      <pc:sldChg chg="addSp delSp modSp mod">
        <pc:chgData name="touria jnaini" userId="2fd77474c0146626" providerId="LiveId" clId="{27BE05B9-33A7-42A1-B1A1-61CC75559F53}" dt="2026-01-04T21:09:00.972" v="261" actId="14100"/>
        <pc:sldMkLst>
          <pc:docMk/>
          <pc:sldMk cId="4099111825" sldId="971"/>
        </pc:sldMkLst>
        <pc:picChg chg="add mod">
          <ac:chgData name="touria jnaini" userId="2fd77474c0146626" providerId="LiveId" clId="{27BE05B9-33A7-42A1-B1A1-61CC75559F53}" dt="2026-01-04T21:09:00.972" v="261" actId="14100"/>
          <ac:picMkLst>
            <pc:docMk/>
            <pc:sldMk cId="4099111825" sldId="971"/>
            <ac:picMk id="4" creationId="{24EE7A7C-4EB9-4E7C-BBC5-360B7DF9E09A}"/>
          </ac:picMkLst>
        </pc:picChg>
        <pc:picChg chg="del">
          <ac:chgData name="touria jnaini" userId="2fd77474c0146626" providerId="LiveId" clId="{27BE05B9-33A7-42A1-B1A1-61CC75559F53}" dt="2026-01-04T21:08:52.336" v="259" actId="478"/>
          <ac:picMkLst>
            <pc:docMk/>
            <pc:sldMk cId="4099111825" sldId="971"/>
            <ac:picMk id="1027" creationId="{00000000-0000-0000-0000-000000000000}"/>
          </ac:picMkLst>
        </pc:picChg>
      </pc:sldChg>
      <pc:sldChg chg="addSp delSp modSp mod">
        <pc:chgData name="touria jnaini" userId="2fd77474c0146626" providerId="LiveId" clId="{27BE05B9-33A7-42A1-B1A1-61CC75559F53}" dt="2026-01-05T21:29:19.525" v="1565" actId="478"/>
        <pc:sldMkLst>
          <pc:docMk/>
          <pc:sldMk cId="253054449" sldId="984"/>
        </pc:sldMkLst>
        <pc:spChg chg="mod">
          <ac:chgData name="touria jnaini" userId="2fd77474c0146626" providerId="LiveId" clId="{27BE05B9-33A7-42A1-B1A1-61CC75559F53}" dt="2026-01-05T21:18:43.215" v="1536" actId="20577"/>
          <ac:spMkLst>
            <pc:docMk/>
            <pc:sldMk cId="253054449" sldId="984"/>
            <ac:spMk id="4" creationId="{E6384F8A-E656-6861-497C-5F80E75BA727}"/>
          </ac:spMkLst>
        </pc:spChg>
        <pc:spChg chg="ord">
          <ac:chgData name="touria jnaini" userId="2fd77474c0146626" providerId="LiveId" clId="{27BE05B9-33A7-42A1-B1A1-61CC75559F53}" dt="2026-01-05T21:18:26.440" v="1532" actId="166"/>
          <ac:spMkLst>
            <pc:docMk/>
            <pc:sldMk cId="253054449" sldId="984"/>
            <ac:spMk id="6" creationId="{E097BF12-D02B-AAC8-C0A7-51CF14D1730A}"/>
          </ac:spMkLst>
        </pc:spChg>
        <pc:picChg chg="add del">
          <ac:chgData name="touria jnaini" userId="2fd77474c0146626" providerId="LiveId" clId="{27BE05B9-33A7-42A1-B1A1-61CC75559F53}" dt="2026-01-05T21:29:19.525" v="1565" actId="478"/>
          <ac:picMkLst>
            <pc:docMk/>
            <pc:sldMk cId="253054449" sldId="984"/>
            <ac:picMk id="2" creationId="{4AD15E81-0124-AD59-80AE-B06E7849C92D}"/>
          </ac:picMkLst>
        </pc:picChg>
        <pc:picChg chg="add mod">
          <ac:chgData name="touria jnaini" userId="2fd77474c0146626" providerId="LiveId" clId="{27BE05B9-33A7-42A1-B1A1-61CC75559F53}" dt="2026-01-05T21:29:12.821" v="1564"/>
          <ac:picMkLst>
            <pc:docMk/>
            <pc:sldMk cId="253054449" sldId="984"/>
            <ac:picMk id="3" creationId="{B6CE0E6B-65CE-2EB9-9793-4B9EED79CCBE}"/>
          </ac:picMkLst>
        </pc:picChg>
        <pc:picChg chg="add mod">
          <ac:chgData name="touria jnaini" userId="2fd77474c0146626" providerId="LiveId" clId="{27BE05B9-33A7-42A1-B1A1-61CC75559F53}" dt="2026-01-04T21:44:45.059" v="697" actId="1076"/>
          <ac:picMkLst>
            <pc:docMk/>
            <pc:sldMk cId="253054449" sldId="984"/>
            <ac:picMk id="5" creationId="{D7A00220-B0FA-B42D-2038-ADA16524EB73}"/>
          </ac:picMkLst>
        </pc:picChg>
        <pc:picChg chg="del">
          <ac:chgData name="touria jnaini" userId="2fd77474c0146626" providerId="LiveId" clId="{27BE05B9-33A7-42A1-B1A1-61CC75559F53}" dt="2026-01-04T21:42:55.593" v="689" actId="478"/>
          <ac:picMkLst>
            <pc:docMk/>
            <pc:sldMk cId="253054449" sldId="984"/>
            <ac:picMk id="5122" creationId="{00000000-0000-0000-0000-000000000000}"/>
          </ac:picMkLst>
        </pc:picChg>
      </pc:sldChg>
      <pc:sldChg chg="addSp delSp modSp mod">
        <pc:chgData name="touria jnaini" userId="2fd77474c0146626" providerId="LiveId" clId="{27BE05B9-33A7-42A1-B1A1-61CC75559F53}" dt="2026-01-05T21:20:28.585" v="1544" actId="14100"/>
        <pc:sldMkLst>
          <pc:docMk/>
          <pc:sldMk cId="3131274115" sldId="985"/>
        </pc:sldMkLst>
        <pc:spChg chg="mod">
          <ac:chgData name="touria jnaini" userId="2fd77474c0146626" providerId="LiveId" clId="{27BE05B9-33A7-42A1-B1A1-61CC75559F53}" dt="2026-01-04T21:50:41.687" v="723" actId="20577"/>
          <ac:spMkLst>
            <pc:docMk/>
            <pc:sldMk cId="3131274115" sldId="985"/>
            <ac:spMk id="2" creationId="{FE91AC9D-0C0C-4684-927E-D7846FC8300F}"/>
          </ac:spMkLst>
        </pc:spChg>
        <pc:spChg chg="mod ord">
          <ac:chgData name="touria jnaini" userId="2fd77474c0146626" providerId="LiveId" clId="{27BE05B9-33A7-42A1-B1A1-61CC75559F53}" dt="2026-01-05T21:20:28.585" v="1544" actId="14100"/>
          <ac:spMkLst>
            <pc:docMk/>
            <pc:sldMk cId="3131274115" sldId="985"/>
            <ac:spMk id="8" creationId="{CA972217-0366-2D6D-9431-2BF44B5FBF4C}"/>
          </ac:spMkLst>
        </pc:spChg>
        <pc:spChg chg="mod ord">
          <ac:chgData name="touria jnaini" userId="2fd77474c0146626" providerId="LiveId" clId="{27BE05B9-33A7-42A1-B1A1-61CC75559F53}" dt="2026-01-05T21:20:08.079" v="1543" actId="1076"/>
          <ac:spMkLst>
            <pc:docMk/>
            <pc:sldMk cId="3131274115" sldId="985"/>
            <ac:spMk id="11" creationId="{7605F141-BCA0-9234-2F96-80E0749E52FD}"/>
          </ac:spMkLst>
        </pc:spChg>
        <pc:picChg chg="add del mod">
          <ac:chgData name="touria jnaini" userId="2fd77474c0146626" providerId="LiveId" clId="{27BE05B9-33A7-42A1-B1A1-61CC75559F53}" dt="2026-01-04T21:47:59.599" v="713" actId="478"/>
          <ac:picMkLst>
            <pc:docMk/>
            <pc:sldMk cId="3131274115" sldId="985"/>
            <ac:picMk id="4" creationId="{2B218996-08B9-9919-4284-46852CD3847C}"/>
          </ac:picMkLst>
        </pc:picChg>
        <pc:picChg chg="add mod">
          <ac:chgData name="touria jnaini" userId="2fd77474c0146626" providerId="LiveId" clId="{27BE05B9-33A7-42A1-B1A1-61CC75559F53}" dt="2026-01-04T21:48:39.522" v="721" actId="14100"/>
          <ac:picMkLst>
            <pc:docMk/>
            <pc:sldMk cId="3131274115" sldId="985"/>
            <ac:picMk id="6" creationId="{6A9A76C7-5733-889E-3CAE-C80AC4D5CE3A}"/>
          </ac:picMkLst>
        </pc:picChg>
        <pc:picChg chg="add mod">
          <ac:chgData name="touria jnaini" userId="2fd77474c0146626" providerId="LiveId" clId="{27BE05B9-33A7-42A1-B1A1-61CC75559F53}" dt="2026-01-05T21:19:43.680" v="1539" actId="14100"/>
          <ac:picMkLst>
            <pc:docMk/>
            <pc:sldMk cId="3131274115" sldId="985"/>
            <ac:picMk id="10" creationId="{B8F893B5-3958-21C1-85BD-B560E314FFF5}"/>
          </ac:picMkLst>
        </pc:picChg>
        <pc:picChg chg="del">
          <ac:chgData name="touria jnaini" userId="2fd77474c0146626" providerId="LiveId" clId="{27BE05B9-33A7-42A1-B1A1-61CC75559F53}" dt="2026-01-04T21:47:03.664" v="700" actId="478"/>
          <ac:picMkLst>
            <pc:docMk/>
            <pc:sldMk cId="3131274115" sldId="985"/>
            <ac:picMk id="4098" creationId="{00000000-0000-0000-0000-000000000000}"/>
          </ac:picMkLst>
        </pc:picChg>
        <pc:picChg chg="del">
          <ac:chgData name="touria jnaini" userId="2fd77474c0146626" providerId="LiveId" clId="{27BE05B9-33A7-42A1-B1A1-61CC75559F53}" dt="2026-01-04T21:51:13.986" v="724" actId="478"/>
          <ac:picMkLst>
            <pc:docMk/>
            <pc:sldMk cId="3131274115" sldId="985"/>
            <ac:picMk id="4099" creationId="{00000000-0000-0000-0000-000000000000}"/>
          </ac:picMkLst>
        </pc:picChg>
      </pc:sldChg>
      <pc:sldChg chg="addSp delSp modSp mod">
        <pc:chgData name="touria jnaini" userId="2fd77474c0146626" providerId="LiveId" clId="{27BE05B9-33A7-42A1-B1A1-61CC75559F53}" dt="2026-01-04T18:25:17.327" v="3" actId="14100"/>
        <pc:sldMkLst>
          <pc:docMk/>
          <pc:sldMk cId="2105461963" sldId="1030"/>
        </pc:sldMkLst>
        <pc:picChg chg="del">
          <ac:chgData name="touria jnaini" userId="2fd77474c0146626" providerId="LiveId" clId="{27BE05B9-33A7-42A1-B1A1-61CC75559F53}" dt="2026-01-04T18:25:05.576" v="1" actId="478"/>
          <ac:picMkLst>
            <pc:docMk/>
            <pc:sldMk cId="2105461963" sldId="1030"/>
            <ac:picMk id="3" creationId="{00000000-0000-0000-0000-000000000000}"/>
          </ac:picMkLst>
        </pc:picChg>
        <pc:picChg chg="add mod">
          <ac:chgData name="touria jnaini" userId="2fd77474c0146626" providerId="LiveId" clId="{27BE05B9-33A7-42A1-B1A1-61CC75559F53}" dt="2026-01-04T18:25:17.327" v="3" actId="14100"/>
          <ac:picMkLst>
            <pc:docMk/>
            <pc:sldMk cId="2105461963" sldId="1030"/>
            <ac:picMk id="4" creationId="{4DC5BFCE-22AE-BDB4-F87A-7238E9D90B51}"/>
          </ac:picMkLst>
        </pc:picChg>
      </pc:sldChg>
      <pc:sldChg chg="addSp delSp modSp mod">
        <pc:chgData name="touria jnaini" userId="2fd77474c0146626" providerId="LiveId" clId="{27BE05B9-33A7-42A1-B1A1-61CC75559F53}" dt="2026-01-05T21:26:27.966" v="1554"/>
        <pc:sldMkLst>
          <pc:docMk/>
          <pc:sldMk cId="1052763006" sldId="1031"/>
        </pc:sldMkLst>
        <pc:spChg chg="mod">
          <ac:chgData name="touria jnaini" userId="2fd77474c0146626" providerId="LiveId" clId="{27BE05B9-33A7-42A1-B1A1-61CC75559F53}" dt="2026-01-05T21:03:02.723" v="1397" actId="20577"/>
          <ac:spMkLst>
            <pc:docMk/>
            <pc:sldMk cId="1052763006" sldId="1031"/>
            <ac:spMk id="2" creationId="{65230C33-A2EF-859E-1CF0-8B70F6A34DB9}"/>
          </ac:spMkLst>
        </pc:spChg>
        <pc:spChg chg="mod">
          <ac:chgData name="touria jnaini" userId="2fd77474c0146626" providerId="LiveId" clId="{27BE05B9-33A7-42A1-B1A1-61CC75559F53}" dt="2026-01-04T21:14:07.156" v="287" actId="403"/>
          <ac:spMkLst>
            <pc:docMk/>
            <pc:sldMk cId="1052763006" sldId="1031"/>
            <ac:spMk id="3" creationId="{92286778-9BC2-0B82-DA85-458294978E9E}"/>
          </ac:spMkLst>
        </pc:spChg>
        <pc:spChg chg="mod">
          <ac:chgData name="touria jnaini" userId="2fd77474c0146626" providerId="LiveId" clId="{27BE05B9-33A7-42A1-B1A1-61CC75559F53}" dt="2026-01-04T21:13:59.306" v="285" actId="403"/>
          <ac:spMkLst>
            <pc:docMk/>
            <pc:sldMk cId="1052763006" sldId="1031"/>
            <ac:spMk id="4" creationId="{8577CEAB-CEEA-1933-BB9C-6478EAFDE1F1}"/>
          </ac:spMkLst>
        </pc:spChg>
        <pc:spChg chg="del mod">
          <ac:chgData name="touria jnaini" userId="2fd77474c0146626" providerId="LiveId" clId="{27BE05B9-33A7-42A1-B1A1-61CC75559F53}" dt="2026-01-04T21:11:59.496" v="269" actId="478"/>
          <ac:spMkLst>
            <pc:docMk/>
            <pc:sldMk cId="1052763006" sldId="1031"/>
            <ac:spMk id="7" creationId="{D8DB21D4-3341-C42A-1EBA-D1A223507026}"/>
          </ac:spMkLst>
        </pc:spChg>
        <pc:spChg chg="mod">
          <ac:chgData name="touria jnaini" userId="2fd77474c0146626" providerId="LiveId" clId="{27BE05B9-33A7-42A1-B1A1-61CC75559F53}" dt="2026-01-04T21:15:05.724" v="291" actId="20577"/>
          <ac:spMkLst>
            <pc:docMk/>
            <pc:sldMk cId="1052763006" sldId="1031"/>
            <ac:spMk id="8" creationId="{EF2641DC-F9CE-D03F-1501-E5AD5C0B5333}"/>
          </ac:spMkLst>
        </pc:spChg>
        <pc:picChg chg="add mod">
          <ac:chgData name="touria jnaini" userId="2fd77474c0146626" providerId="LiveId" clId="{27BE05B9-33A7-42A1-B1A1-61CC75559F53}" dt="2026-01-05T21:26:27.966" v="1554"/>
          <ac:picMkLst>
            <pc:docMk/>
            <pc:sldMk cId="1052763006" sldId="1031"/>
            <ac:picMk id="5" creationId="{A1AEAED9-2EB5-7693-8D6B-A2C7BC1F78A3}"/>
          </ac:picMkLst>
        </pc:picChg>
        <pc:picChg chg="del">
          <ac:chgData name="touria jnaini" userId="2fd77474c0146626" providerId="LiveId" clId="{27BE05B9-33A7-42A1-B1A1-61CC75559F53}" dt="2026-01-05T21:26:24.728" v="1553" actId="478"/>
          <ac:picMkLst>
            <pc:docMk/>
            <pc:sldMk cId="1052763006" sldId="1031"/>
            <ac:picMk id="6" creationId="{4E90E131-CE00-2EEF-0177-74E5550C1912}"/>
          </ac:picMkLst>
        </pc:picChg>
      </pc:sldChg>
      <pc:sldChg chg="modSp mod">
        <pc:chgData name="touria jnaini" userId="2fd77474c0146626" providerId="LiveId" clId="{27BE05B9-33A7-42A1-B1A1-61CC75559F53}" dt="2026-01-04T21:16:07.498" v="303" actId="20577"/>
        <pc:sldMkLst>
          <pc:docMk/>
          <pc:sldMk cId="4225085876" sldId="1032"/>
        </pc:sldMkLst>
        <pc:spChg chg="mod">
          <ac:chgData name="touria jnaini" userId="2fd77474c0146626" providerId="LiveId" clId="{27BE05B9-33A7-42A1-B1A1-61CC75559F53}" dt="2026-01-04T21:16:07.498" v="303" actId="20577"/>
          <ac:spMkLst>
            <pc:docMk/>
            <pc:sldMk cId="4225085876" sldId="1032"/>
            <ac:spMk id="3" creationId="{737F1134-672A-7B60-C873-EC15B39B3FE6}"/>
          </ac:spMkLst>
        </pc:spChg>
      </pc:sldChg>
      <pc:sldChg chg="addSp delSp modSp mod">
        <pc:chgData name="touria jnaini" userId="2fd77474c0146626" providerId="LiveId" clId="{27BE05B9-33A7-42A1-B1A1-61CC75559F53}" dt="2026-01-05T21:09:09.849" v="1423" actId="1076"/>
        <pc:sldMkLst>
          <pc:docMk/>
          <pc:sldMk cId="479180215" sldId="1037"/>
        </pc:sldMkLst>
        <pc:spChg chg="mod">
          <ac:chgData name="touria jnaini" userId="2fd77474c0146626" providerId="LiveId" clId="{27BE05B9-33A7-42A1-B1A1-61CC75559F53}" dt="2026-01-04T21:21:47.708" v="418" actId="20577"/>
          <ac:spMkLst>
            <pc:docMk/>
            <pc:sldMk cId="479180215" sldId="1037"/>
            <ac:spMk id="2" creationId="{442E01AB-E4E4-4C54-7FDD-B1FCB5FF552E}"/>
          </ac:spMkLst>
        </pc:spChg>
        <pc:spChg chg="mod ord">
          <ac:chgData name="touria jnaini" userId="2fd77474c0146626" providerId="LiveId" clId="{27BE05B9-33A7-42A1-B1A1-61CC75559F53}" dt="2026-01-05T21:08:36.560" v="1421" actId="14100"/>
          <ac:spMkLst>
            <pc:docMk/>
            <pc:sldMk cId="479180215" sldId="1037"/>
            <ac:spMk id="6" creationId="{CBAD19CE-1633-D5AD-41C6-1E95FCB27BFF}"/>
          </ac:spMkLst>
        </pc:spChg>
        <pc:picChg chg="add del">
          <ac:chgData name="touria jnaini" userId="2fd77474c0146626" providerId="LiveId" clId="{27BE05B9-33A7-42A1-B1A1-61CC75559F53}" dt="2026-01-04T21:22:32.272" v="421" actId="22"/>
          <ac:picMkLst>
            <pc:docMk/>
            <pc:sldMk cId="479180215" sldId="1037"/>
            <ac:picMk id="4" creationId="{B4251566-B894-4CBD-639A-41FCD7A8B53E}"/>
          </ac:picMkLst>
        </pc:picChg>
        <pc:picChg chg="add mod">
          <ac:chgData name="touria jnaini" userId="2fd77474c0146626" providerId="LiveId" clId="{27BE05B9-33A7-42A1-B1A1-61CC75559F53}" dt="2026-01-05T21:09:09.849" v="1423" actId="1076"/>
          <ac:picMkLst>
            <pc:docMk/>
            <pc:sldMk cId="479180215" sldId="1037"/>
            <ac:picMk id="8" creationId="{6E5B449A-10E8-DF50-816C-56DDAB05A5DC}"/>
          </ac:picMkLst>
        </pc:picChg>
        <pc:picChg chg="del">
          <ac:chgData name="touria jnaini" userId="2fd77474c0146626" providerId="LiveId" clId="{27BE05B9-33A7-42A1-B1A1-61CC75559F53}" dt="2026-01-04T21:22:26.704" v="419" actId="478"/>
          <ac:picMkLst>
            <pc:docMk/>
            <pc:sldMk cId="479180215" sldId="1037"/>
            <ac:picMk id="1026" creationId="{00000000-0000-0000-0000-000000000000}"/>
          </ac:picMkLst>
        </pc:picChg>
      </pc:sldChg>
      <pc:sldChg chg="addSp delSp modSp mod">
        <pc:chgData name="touria jnaini" userId="2fd77474c0146626" providerId="LiveId" clId="{27BE05B9-33A7-42A1-B1A1-61CC75559F53}" dt="2026-01-04T21:24:23.289" v="436" actId="1076"/>
        <pc:sldMkLst>
          <pc:docMk/>
          <pc:sldMk cId="2040159273" sldId="1038"/>
        </pc:sldMkLst>
        <pc:picChg chg="add mod">
          <ac:chgData name="touria jnaini" userId="2fd77474c0146626" providerId="LiveId" clId="{27BE05B9-33A7-42A1-B1A1-61CC75559F53}" dt="2026-01-04T21:24:23.289" v="436" actId="1076"/>
          <ac:picMkLst>
            <pc:docMk/>
            <pc:sldMk cId="2040159273" sldId="1038"/>
            <ac:picMk id="5" creationId="{BF9A6468-F7B3-E2CB-440C-8A68BD0F85E2}"/>
          </ac:picMkLst>
        </pc:picChg>
        <pc:picChg chg="del">
          <ac:chgData name="touria jnaini" userId="2fd77474c0146626" providerId="LiveId" clId="{27BE05B9-33A7-42A1-B1A1-61CC75559F53}" dt="2026-01-04T21:24:16.331" v="434" actId="478"/>
          <ac:picMkLst>
            <pc:docMk/>
            <pc:sldMk cId="2040159273" sldId="1038"/>
            <ac:picMk id="2050" creationId="{00000000-0000-0000-0000-000000000000}"/>
          </ac:picMkLst>
        </pc:picChg>
      </pc:sldChg>
      <pc:sldChg chg="addSp delSp modSp mod">
        <pc:chgData name="touria jnaini" userId="2fd77474c0146626" providerId="LiveId" clId="{27BE05B9-33A7-42A1-B1A1-61CC75559F53}" dt="2026-01-04T21:31:49.853" v="631" actId="404"/>
        <pc:sldMkLst>
          <pc:docMk/>
          <pc:sldMk cId="956312905" sldId="1039"/>
        </pc:sldMkLst>
        <pc:spChg chg="del">
          <ac:chgData name="touria jnaini" userId="2fd77474c0146626" providerId="LiveId" clId="{27BE05B9-33A7-42A1-B1A1-61CC75559F53}" dt="2026-01-04T21:25:49.981" v="440" actId="478"/>
          <ac:spMkLst>
            <pc:docMk/>
            <pc:sldMk cId="956312905" sldId="1039"/>
            <ac:spMk id="3" creationId="{24B1392D-7F94-70EE-049A-957A725BF582}"/>
          </ac:spMkLst>
        </pc:spChg>
        <pc:spChg chg="del">
          <ac:chgData name="touria jnaini" userId="2fd77474c0146626" providerId="LiveId" clId="{27BE05B9-33A7-42A1-B1A1-61CC75559F53}" dt="2026-01-04T21:25:58.246" v="442" actId="478"/>
          <ac:spMkLst>
            <pc:docMk/>
            <pc:sldMk cId="956312905" sldId="1039"/>
            <ac:spMk id="5" creationId="{97762B56-DFDB-EDF1-5636-FF15AF6788CA}"/>
          </ac:spMkLst>
        </pc:spChg>
        <pc:spChg chg="del">
          <ac:chgData name="touria jnaini" userId="2fd77474c0146626" providerId="LiveId" clId="{27BE05B9-33A7-42A1-B1A1-61CC75559F53}" dt="2026-01-04T21:26:03.126" v="443" actId="478"/>
          <ac:spMkLst>
            <pc:docMk/>
            <pc:sldMk cId="956312905" sldId="1039"/>
            <ac:spMk id="6" creationId="{9440FA6F-BE2D-3A50-D54C-CB4A6B4EF7A7}"/>
          </ac:spMkLst>
        </pc:spChg>
        <pc:spChg chg="add mod">
          <ac:chgData name="touria jnaini" userId="2fd77474c0146626" providerId="LiveId" clId="{27BE05B9-33A7-42A1-B1A1-61CC75559F53}" dt="2026-01-04T21:31:49.853" v="631" actId="404"/>
          <ac:spMkLst>
            <pc:docMk/>
            <pc:sldMk cId="956312905" sldId="1039"/>
            <ac:spMk id="9" creationId="{3466D7A1-A02D-BE89-D4C4-F99E4EFC3359}"/>
          </ac:spMkLst>
        </pc:spChg>
        <pc:spChg chg="add mod">
          <ac:chgData name="touria jnaini" userId="2fd77474c0146626" providerId="LiveId" clId="{27BE05B9-33A7-42A1-B1A1-61CC75559F53}" dt="2026-01-04T21:30:16.043" v="577" actId="20577"/>
          <ac:spMkLst>
            <pc:docMk/>
            <pc:sldMk cId="956312905" sldId="1039"/>
            <ac:spMk id="10" creationId="{6E17C719-3B7F-BBBB-8245-B5623679BC72}"/>
          </ac:spMkLst>
        </pc:spChg>
        <pc:spChg chg="add mod">
          <ac:chgData name="touria jnaini" userId="2fd77474c0146626" providerId="LiveId" clId="{27BE05B9-33A7-42A1-B1A1-61CC75559F53}" dt="2026-01-04T21:31:30.977" v="629" actId="20577"/>
          <ac:spMkLst>
            <pc:docMk/>
            <pc:sldMk cId="956312905" sldId="1039"/>
            <ac:spMk id="11" creationId="{AE87576E-FD10-B7C1-5CD0-526C40CBFC5B}"/>
          </ac:spMkLst>
        </pc:spChg>
        <pc:picChg chg="add mod">
          <ac:chgData name="touria jnaini" userId="2fd77474c0146626" providerId="LiveId" clId="{27BE05B9-33A7-42A1-B1A1-61CC75559F53}" dt="2026-01-04T21:26:34.331" v="449" actId="14100"/>
          <ac:picMkLst>
            <pc:docMk/>
            <pc:sldMk cId="956312905" sldId="1039"/>
            <ac:picMk id="8" creationId="{154ABE17-0E57-286E-9FD3-A696BAAE8A3E}"/>
          </ac:picMkLst>
        </pc:picChg>
        <pc:picChg chg="del">
          <ac:chgData name="touria jnaini" userId="2fd77474c0146626" providerId="LiveId" clId="{27BE05B9-33A7-42A1-B1A1-61CC75559F53}" dt="2026-01-04T21:25:23.909" v="437" actId="478"/>
          <ac:picMkLst>
            <pc:docMk/>
            <pc:sldMk cId="956312905" sldId="1039"/>
            <ac:picMk id="3075" creationId="{00000000-0000-0000-0000-000000000000}"/>
          </ac:picMkLst>
        </pc:picChg>
      </pc:sldChg>
      <pc:sldChg chg="modSp mod">
        <pc:chgData name="touria jnaini" userId="2fd77474c0146626" providerId="LiveId" clId="{27BE05B9-33A7-42A1-B1A1-61CC75559F53}" dt="2026-01-05T20:22:46.426" v="916" actId="20577"/>
        <pc:sldMkLst>
          <pc:docMk/>
          <pc:sldMk cId="639694816" sldId="1042"/>
        </pc:sldMkLst>
        <pc:spChg chg="mod">
          <ac:chgData name="touria jnaini" userId="2fd77474c0146626" providerId="LiveId" clId="{27BE05B9-33A7-42A1-B1A1-61CC75559F53}" dt="2026-01-05T20:22:46.426" v="916" actId="20577"/>
          <ac:spMkLst>
            <pc:docMk/>
            <pc:sldMk cId="639694816" sldId="1042"/>
            <ac:spMk id="3" creationId="{E06EA9C6-87FC-E1B6-3E56-885BBD4814D0}"/>
          </ac:spMkLst>
        </pc:spChg>
      </pc:sldChg>
      <pc:sldChg chg="addSp delSp modSp mod">
        <pc:chgData name="touria jnaini" userId="2fd77474c0146626" providerId="LiveId" clId="{27BE05B9-33A7-42A1-B1A1-61CC75559F53}" dt="2026-01-05T20:36:26.077" v="1044" actId="207"/>
        <pc:sldMkLst>
          <pc:docMk/>
          <pc:sldMk cId="1148688901" sldId="1043"/>
        </pc:sldMkLst>
        <pc:spChg chg="mod">
          <ac:chgData name="touria jnaini" userId="2fd77474c0146626" providerId="LiveId" clId="{27BE05B9-33A7-42A1-B1A1-61CC75559F53}" dt="2026-01-05T20:36:26.077" v="1044" actId="207"/>
          <ac:spMkLst>
            <pc:docMk/>
            <pc:sldMk cId="1148688901" sldId="1043"/>
            <ac:spMk id="6" creationId="{CD01E30F-B38B-C735-22DB-E4728BB73117}"/>
          </ac:spMkLst>
        </pc:spChg>
        <pc:picChg chg="add del">
          <ac:chgData name="touria jnaini" userId="2fd77474c0146626" providerId="LiveId" clId="{27BE05B9-33A7-42A1-B1A1-61CC75559F53}" dt="2026-01-05T20:36:10.299" v="1043" actId="478"/>
          <ac:picMkLst>
            <pc:docMk/>
            <pc:sldMk cId="1148688901" sldId="1043"/>
            <ac:picMk id="4" creationId="{37FF3984-6FAA-935D-4CDF-785DC4E3B933}"/>
          </ac:picMkLst>
        </pc:picChg>
      </pc:sldChg>
      <pc:sldChg chg="addSp delSp modSp mod">
        <pc:chgData name="touria jnaini" userId="2fd77474c0146626" providerId="LiveId" clId="{27BE05B9-33A7-42A1-B1A1-61CC75559F53}" dt="2026-01-04T21:34:51.541" v="643" actId="1076"/>
        <pc:sldMkLst>
          <pc:docMk/>
          <pc:sldMk cId="3858328786" sldId="1050"/>
        </pc:sldMkLst>
        <pc:spChg chg="mod">
          <ac:chgData name="touria jnaini" userId="2fd77474c0146626" providerId="LiveId" clId="{27BE05B9-33A7-42A1-B1A1-61CC75559F53}" dt="2026-01-04T21:34:51.541" v="643" actId="1076"/>
          <ac:spMkLst>
            <pc:docMk/>
            <pc:sldMk cId="3858328786" sldId="1050"/>
            <ac:spMk id="3" creationId="{6A55AC68-3F9F-0B19-533E-7C639E2FFCFD}"/>
          </ac:spMkLst>
        </pc:spChg>
        <pc:picChg chg="del">
          <ac:chgData name="touria jnaini" userId="2fd77474c0146626" providerId="LiveId" clId="{27BE05B9-33A7-42A1-B1A1-61CC75559F53}" dt="2026-01-04T21:33:43.132" v="639" actId="478"/>
          <ac:picMkLst>
            <pc:docMk/>
            <pc:sldMk cId="3858328786" sldId="1050"/>
            <ac:picMk id="5" creationId="{49BB1675-7386-CA82-9A99-A135B60594C1}"/>
          </ac:picMkLst>
        </pc:picChg>
        <pc:picChg chg="add mod">
          <ac:chgData name="touria jnaini" userId="2fd77474c0146626" providerId="LiveId" clId="{27BE05B9-33A7-42A1-B1A1-61CC75559F53}" dt="2026-01-04T21:33:48.266" v="640" actId="1076"/>
          <ac:picMkLst>
            <pc:docMk/>
            <pc:sldMk cId="3858328786" sldId="1050"/>
            <ac:picMk id="6" creationId="{F32E6589-5457-E437-16D1-E0D867C68B03}"/>
          </ac:picMkLst>
        </pc:picChg>
      </pc:sldChg>
      <pc:sldChg chg="addSp delSp modSp mod delAnim modAnim">
        <pc:chgData name="touria jnaini" userId="2fd77474c0146626" providerId="LiveId" clId="{27BE05B9-33A7-42A1-B1A1-61CC75559F53}" dt="2026-01-05T19:31:50.672" v="824" actId="14100"/>
        <pc:sldMkLst>
          <pc:docMk/>
          <pc:sldMk cId="2724701834" sldId="1065"/>
        </pc:sldMkLst>
        <pc:picChg chg="add mod">
          <ac:chgData name="touria jnaini" userId="2fd77474c0146626" providerId="LiveId" clId="{27BE05B9-33A7-42A1-B1A1-61CC75559F53}" dt="2026-01-05T19:31:50.672" v="824" actId="14100"/>
          <ac:picMkLst>
            <pc:docMk/>
            <pc:sldMk cId="2724701834" sldId="1065"/>
            <ac:picMk id="2" creationId="{C3C2FD44-DE30-E81C-5F58-11ABBB10B953}"/>
          </ac:picMkLst>
        </pc:picChg>
        <pc:picChg chg="del">
          <ac:chgData name="touria jnaini" userId="2fd77474c0146626" providerId="LiveId" clId="{27BE05B9-33A7-42A1-B1A1-61CC75559F53}" dt="2026-01-05T19:24:04.554" v="728" actId="478"/>
          <ac:picMkLst>
            <pc:docMk/>
            <pc:sldMk cId="2724701834" sldId="1065"/>
            <ac:picMk id="3" creationId="{41626283-E878-D41C-BCF9-D6BCC6398D35}"/>
          </ac:picMkLst>
        </pc:picChg>
      </pc:sldChg>
      <pc:sldChg chg="addSp delSp modSp mod delAnim modAnim">
        <pc:chgData name="touria jnaini" userId="2fd77474c0146626" providerId="LiveId" clId="{27BE05B9-33A7-42A1-B1A1-61CC75559F53}" dt="2026-01-05T20:24:16.397" v="917" actId="1036"/>
        <pc:sldMkLst>
          <pc:docMk/>
          <pc:sldMk cId="3618301035" sldId="1068"/>
        </pc:sldMkLst>
        <pc:picChg chg="add mod">
          <ac:chgData name="touria jnaini" userId="2fd77474c0146626" providerId="LiveId" clId="{27BE05B9-33A7-42A1-B1A1-61CC75559F53}" dt="2026-01-05T20:24:16.397" v="917" actId="1036"/>
          <ac:picMkLst>
            <pc:docMk/>
            <pc:sldMk cId="3618301035" sldId="1068"/>
            <ac:picMk id="2" creationId="{B2DE1172-80B1-E195-4711-EB3FFB08E07E}"/>
          </ac:picMkLst>
        </pc:picChg>
        <pc:picChg chg="del">
          <ac:chgData name="touria jnaini" userId="2fd77474c0146626" providerId="LiveId" clId="{27BE05B9-33A7-42A1-B1A1-61CC75559F53}" dt="2026-01-05T20:18:38.851" v="842" actId="478"/>
          <ac:picMkLst>
            <pc:docMk/>
            <pc:sldMk cId="3618301035" sldId="1068"/>
            <ac:picMk id="3" creationId="{1E531A0E-9801-8E30-83EE-D3FF214B1850}"/>
          </ac:picMkLst>
        </pc:picChg>
      </pc:sldChg>
      <pc:sldChg chg="addSp delSp modSp mod">
        <pc:chgData name="touria jnaini" userId="2fd77474c0146626" providerId="LiveId" clId="{27BE05B9-33A7-42A1-B1A1-61CC75559F53}" dt="2026-01-05T20:40:35.483" v="1085" actId="1076"/>
        <pc:sldMkLst>
          <pc:docMk/>
          <pc:sldMk cId="1579519732" sldId="1069"/>
        </pc:sldMkLst>
        <pc:spChg chg="mod">
          <ac:chgData name="touria jnaini" userId="2fd77474c0146626" providerId="LiveId" clId="{27BE05B9-33A7-42A1-B1A1-61CC75559F53}" dt="2026-01-04T21:02:48.636" v="152"/>
          <ac:spMkLst>
            <pc:docMk/>
            <pc:sldMk cId="1579519732" sldId="1069"/>
            <ac:spMk id="13" creationId="{5F92D8D7-B428-57BE-6E0D-0337C4647267}"/>
          </ac:spMkLst>
        </pc:spChg>
        <pc:spChg chg="mod">
          <ac:chgData name="touria jnaini" userId="2fd77474c0146626" providerId="LiveId" clId="{27BE05B9-33A7-42A1-B1A1-61CC75559F53}" dt="2026-01-04T21:04:31.593" v="173" actId="20577"/>
          <ac:spMkLst>
            <pc:docMk/>
            <pc:sldMk cId="1579519732" sldId="1069"/>
            <ac:spMk id="14" creationId="{6BD75F82-CFFB-0118-15CF-BD56EB8F1676}"/>
          </ac:spMkLst>
        </pc:spChg>
        <pc:picChg chg="add mod">
          <ac:chgData name="touria jnaini" userId="2fd77474c0146626" providerId="LiveId" clId="{27BE05B9-33A7-42A1-B1A1-61CC75559F53}" dt="2026-01-05T20:40:35.483" v="1085" actId="1076"/>
          <ac:picMkLst>
            <pc:docMk/>
            <pc:sldMk cId="1579519732" sldId="1069"/>
            <ac:picMk id="2" creationId="{3969E54D-DD5F-D2E0-2BDC-DA0A4021E652}"/>
          </ac:picMkLst>
        </pc:picChg>
        <pc:picChg chg="del">
          <ac:chgData name="touria jnaini" userId="2fd77474c0146626" providerId="LiveId" clId="{27BE05B9-33A7-42A1-B1A1-61CC75559F53}" dt="2026-01-04T21:04:05.940" v="169" actId="478"/>
          <ac:picMkLst>
            <pc:docMk/>
            <pc:sldMk cId="1579519732" sldId="1069"/>
            <ac:picMk id="3" creationId="{CF867D67-34AA-D25B-7D81-099F4C98007B}"/>
          </ac:picMkLst>
        </pc:picChg>
      </pc:sldChg>
      <pc:sldChg chg="modSp mod">
        <pc:chgData name="touria jnaini" userId="2fd77474c0146626" providerId="LiveId" clId="{27BE05B9-33A7-42A1-B1A1-61CC75559F53}" dt="2026-01-05T19:35:10.954" v="826" actId="20577"/>
        <pc:sldMkLst>
          <pc:docMk/>
          <pc:sldMk cId="3048202174" sldId="1071"/>
        </pc:sldMkLst>
        <pc:spChg chg="mod">
          <ac:chgData name="touria jnaini" userId="2fd77474c0146626" providerId="LiveId" clId="{27BE05B9-33A7-42A1-B1A1-61CC75559F53}" dt="2026-01-05T19:35:10.954" v="826" actId="20577"/>
          <ac:spMkLst>
            <pc:docMk/>
            <pc:sldMk cId="3048202174" sldId="1071"/>
            <ac:spMk id="3" creationId="{60EFEB56-2122-1A48-7308-6138BA530F4D}"/>
          </ac:spMkLst>
        </pc:spChg>
      </pc:sldChg>
      <pc:sldChg chg="modSp mod">
        <pc:chgData name="touria jnaini" userId="2fd77474c0146626" providerId="LiveId" clId="{27BE05B9-33A7-42A1-B1A1-61CC75559F53}" dt="2026-01-05T19:37:43.901" v="841" actId="20577"/>
        <pc:sldMkLst>
          <pc:docMk/>
          <pc:sldMk cId="1364262434" sldId="1072"/>
        </pc:sldMkLst>
        <pc:spChg chg="mod">
          <ac:chgData name="touria jnaini" userId="2fd77474c0146626" providerId="LiveId" clId="{27BE05B9-33A7-42A1-B1A1-61CC75559F53}" dt="2026-01-05T19:37:43.901" v="841" actId="20577"/>
          <ac:spMkLst>
            <pc:docMk/>
            <pc:sldMk cId="1364262434" sldId="1072"/>
            <ac:spMk id="5" creationId="{EF285623-3A25-0DED-7672-993D76C651BC}"/>
          </ac:spMkLst>
        </pc:spChg>
      </pc:sldChg>
      <pc:sldChg chg="addSp delSp modSp mod">
        <pc:chgData name="touria jnaini" userId="2fd77474c0146626" providerId="LiveId" clId="{27BE05B9-33A7-42A1-B1A1-61CC75559F53}" dt="2026-01-04T21:36:49.800" v="657" actId="1076"/>
        <pc:sldMkLst>
          <pc:docMk/>
          <pc:sldMk cId="2843214954" sldId="1075"/>
        </pc:sldMkLst>
        <pc:spChg chg="mod">
          <ac:chgData name="touria jnaini" userId="2fd77474c0146626" providerId="LiveId" clId="{27BE05B9-33A7-42A1-B1A1-61CC75559F53}" dt="2026-01-04T21:35:24.055" v="646" actId="1076"/>
          <ac:spMkLst>
            <pc:docMk/>
            <pc:sldMk cId="2843214954" sldId="1075"/>
            <ac:spMk id="4" creationId="{6A55AC68-3F9F-0B19-533E-7C639E2FFCFD}"/>
          </ac:spMkLst>
        </pc:spChg>
        <pc:spChg chg="mod">
          <ac:chgData name="touria jnaini" userId="2fd77474c0146626" providerId="LiveId" clId="{27BE05B9-33A7-42A1-B1A1-61CC75559F53}" dt="2026-01-04T21:36:15.462" v="652" actId="20577"/>
          <ac:spMkLst>
            <pc:docMk/>
            <pc:sldMk cId="2843214954" sldId="1075"/>
            <ac:spMk id="5" creationId="{667EF279-DF71-5A6D-C019-1D4C3DA5C49C}"/>
          </ac:spMkLst>
        </pc:spChg>
        <pc:picChg chg="del">
          <ac:chgData name="touria jnaini" userId="2fd77474c0146626" providerId="LiveId" clId="{27BE05B9-33A7-42A1-B1A1-61CC75559F53}" dt="2026-01-04T21:36:28.947" v="653" actId="478"/>
          <ac:picMkLst>
            <pc:docMk/>
            <pc:sldMk cId="2843214954" sldId="1075"/>
            <ac:picMk id="3" creationId="{DE6EDA67-DE7B-926C-57F4-4D001D3A73F2}"/>
          </ac:picMkLst>
        </pc:picChg>
        <pc:picChg chg="add mod">
          <ac:chgData name="touria jnaini" userId="2fd77474c0146626" providerId="LiveId" clId="{27BE05B9-33A7-42A1-B1A1-61CC75559F53}" dt="2026-01-04T21:36:49.800" v="657" actId="1076"/>
          <ac:picMkLst>
            <pc:docMk/>
            <pc:sldMk cId="2843214954" sldId="1075"/>
            <ac:picMk id="6" creationId="{D817CDD4-E2C1-30E4-2A2D-718442174E5E}"/>
          </ac:picMkLst>
        </pc:picChg>
      </pc:sldChg>
      <pc:sldChg chg="addSp delSp modSp mod">
        <pc:chgData name="touria jnaini" userId="2fd77474c0146626" providerId="LiveId" clId="{27BE05B9-33A7-42A1-B1A1-61CC75559F53}" dt="2026-01-05T21:17:18.186" v="1531" actId="20577"/>
        <pc:sldMkLst>
          <pc:docMk/>
          <pc:sldMk cId="2480337738" sldId="1076"/>
        </pc:sldMkLst>
        <pc:spChg chg="mod">
          <ac:chgData name="touria jnaini" userId="2fd77474c0146626" providerId="LiveId" clId="{27BE05B9-33A7-42A1-B1A1-61CC75559F53}" dt="2026-01-05T21:17:18.186" v="1531" actId="20577"/>
          <ac:spMkLst>
            <pc:docMk/>
            <pc:sldMk cId="2480337738" sldId="1076"/>
            <ac:spMk id="2" creationId="{79D0B6C4-4969-4CF0-A09B-5EC3EDD65460}"/>
          </ac:spMkLst>
        </pc:spChg>
        <pc:spChg chg="mod">
          <ac:chgData name="touria jnaini" userId="2fd77474c0146626" providerId="LiveId" clId="{27BE05B9-33A7-42A1-B1A1-61CC75559F53}" dt="2026-01-04T21:40:28.357" v="686" actId="207"/>
          <ac:spMkLst>
            <pc:docMk/>
            <pc:sldMk cId="2480337738" sldId="1076"/>
            <ac:spMk id="3" creationId="{87331873-2FE9-542F-27C6-32364042AD9D}"/>
          </ac:spMkLst>
        </pc:spChg>
        <pc:spChg chg="mod">
          <ac:chgData name="touria jnaini" userId="2fd77474c0146626" providerId="LiveId" clId="{27BE05B9-33A7-42A1-B1A1-61CC75559F53}" dt="2026-01-04T21:39:42.196" v="671" actId="14100"/>
          <ac:spMkLst>
            <pc:docMk/>
            <pc:sldMk cId="2480337738" sldId="1076"/>
            <ac:spMk id="4" creationId="{D9874DCB-3FAB-E8AF-ABA9-DE57F0DFE4B8}"/>
          </ac:spMkLst>
        </pc:spChg>
        <pc:picChg chg="del">
          <ac:chgData name="touria jnaini" userId="2fd77474c0146626" providerId="LiveId" clId="{27BE05B9-33A7-42A1-B1A1-61CC75559F53}" dt="2026-01-04T21:38:35.459" v="666" actId="478"/>
          <ac:picMkLst>
            <pc:docMk/>
            <pc:sldMk cId="2480337738" sldId="1076"/>
            <ac:picMk id="5" creationId="{756B91E5-54A7-B543-E547-3B6544C4DAA2}"/>
          </ac:picMkLst>
        </pc:picChg>
        <pc:picChg chg="add mod">
          <ac:chgData name="touria jnaini" userId="2fd77474c0146626" providerId="LiveId" clId="{27BE05B9-33A7-42A1-B1A1-61CC75559F53}" dt="2026-01-04T21:38:46.033" v="668" actId="1076"/>
          <ac:picMkLst>
            <pc:docMk/>
            <pc:sldMk cId="2480337738" sldId="1076"/>
            <ac:picMk id="6" creationId="{83D4733E-5E66-D269-24B0-EEFDD7DC366C}"/>
          </ac:picMkLst>
        </pc:picChg>
      </pc:sldChg>
      <pc:sldChg chg="addSp delSp modSp mod">
        <pc:chgData name="touria jnaini" userId="2fd77474c0146626" providerId="LiveId" clId="{27BE05B9-33A7-42A1-B1A1-61CC75559F53}" dt="2026-01-05T21:22:07.259" v="1548" actId="20577"/>
        <pc:sldMkLst>
          <pc:docMk/>
          <pc:sldMk cId="1575205965" sldId="1078"/>
        </pc:sldMkLst>
        <pc:spChg chg="mod">
          <ac:chgData name="touria jnaini" userId="2fd77474c0146626" providerId="LiveId" clId="{27BE05B9-33A7-42A1-B1A1-61CC75559F53}" dt="2026-01-05T21:22:07.259" v="1548" actId="20577"/>
          <ac:spMkLst>
            <pc:docMk/>
            <pc:sldMk cId="1575205965" sldId="1078"/>
            <ac:spMk id="4" creationId="{6116C979-1242-D6BD-C1D7-DE2251432FFB}"/>
          </ac:spMkLst>
        </pc:spChg>
        <pc:picChg chg="add mod">
          <ac:chgData name="touria jnaini" userId="2fd77474c0146626" providerId="LiveId" clId="{27BE05B9-33A7-42A1-B1A1-61CC75559F53}" dt="2026-01-04T20:10:29.073" v="75"/>
          <ac:picMkLst>
            <pc:docMk/>
            <pc:sldMk cId="1575205965" sldId="1078"/>
            <ac:picMk id="2" creationId="{FE125232-9713-BD3B-02A2-B35D0CC2D09A}"/>
          </ac:picMkLst>
        </pc:picChg>
        <pc:picChg chg="del">
          <ac:chgData name="touria jnaini" userId="2fd77474c0146626" providerId="LiveId" clId="{27BE05B9-33A7-42A1-B1A1-61CC75559F53}" dt="2026-01-04T20:08:55.797" v="74" actId="478"/>
          <ac:picMkLst>
            <pc:docMk/>
            <pc:sldMk cId="1575205965" sldId="1078"/>
            <ac:picMk id="6" creationId="{71618285-A9AE-8BE9-13DC-554CED5C7A53}"/>
          </ac:picMkLst>
        </pc:picChg>
      </pc:sldChg>
      <pc:sldChg chg="addSp delSp modSp del mod delAnim">
        <pc:chgData name="touria jnaini" userId="2fd77474c0146626" providerId="LiveId" clId="{27BE05B9-33A7-42A1-B1A1-61CC75559F53}" dt="2026-01-04T20:24:03.147" v="80" actId="2696"/>
        <pc:sldMkLst>
          <pc:docMk/>
          <pc:sldMk cId="2919581299" sldId="1079"/>
        </pc:sldMkLst>
        <pc:picChg chg="del">
          <ac:chgData name="touria jnaini" userId="2fd77474c0146626" providerId="LiveId" clId="{27BE05B9-33A7-42A1-B1A1-61CC75559F53}" dt="2026-01-04T20:21:06.345" v="76" actId="478"/>
          <ac:picMkLst>
            <pc:docMk/>
            <pc:sldMk cId="2919581299" sldId="1079"/>
            <ac:picMk id="2" creationId="{B6D4322B-EA05-C338-3679-736FA5C5BF49}"/>
          </ac:picMkLst>
        </pc:picChg>
        <pc:picChg chg="add mod">
          <ac:chgData name="touria jnaini" userId="2fd77474c0146626" providerId="LiveId" clId="{27BE05B9-33A7-42A1-B1A1-61CC75559F53}" dt="2026-01-04T20:21:10.852" v="77"/>
          <ac:picMkLst>
            <pc:docMk/>
            <pc:sldMk cId="2919581299" sldId="1079"/>
            <ac:picMk id="4" creationId="{43C594C1-4581-7137-8F99-BD4658F5CA00}"/>
          </ac:picMkLst>
        </pc:picChg>
      </pc:sldChg>
      <pc:sldChg chg="addSp delSp modSp mod">
        <pc:chgData name="touria jnaini" userId="2fd77474c0146626" providerId="LiveId" clId="{27BE05B9-33A7-42A1-B1A1-61CC75559F53}" dt="2026-01-04T20:21:18.532" v="79"/>
        <pc:sldMkLst>
          <pc:docMk/>
          <pc:sldMk cId="2838665902" sldId="1080"/>
        </pc:sldMkLst>
        <pc:picChg chg="add mod">
          <ac:chgData name="touria jnaini" userId="2fd77474c0146626" providerId="LiveId" clId="{27BE05B9-33A7-42A1-B1A1-61CC75559F53}" dt="2026-01-04T20:21:18.532" v="79"/>
          <ac:picMkLst>
            <pc:docMk/>
            <pc:sldMk cId="2838665902" sldId="1080"/>
            <ac:picMk id="2" creationId="{2BE5938D-C018-E4DF-6AA0-0FA0DE20A71D}"/>
          </ac:picMkLst>
        </pc:picChg>
        <pc:picChg chg="del">
          <ac:chgData name="touria jnaini" userId="2fd77474c0146626" providerId="LiveId" clId="{27BE05B9-33A7-42A1-B1A1-61CC75559F53}" dt="2026-01-04T20:21:16.014" v="78" actId="478"/>
          <ac:picMkLst>
            <pc:docMk/>
            <pc:sldMk cId="2838665902" sldId="1080"/>
            <ac:picMk id="6" creationId="{71618285-A9AE-8BE9-13DC-554CED5C7A53}"/>
          </ac:picMkLst>
        </pc:picChg>
      </pc:sldChg>
      <pc:sldChg chg="modSp mod">
        <pc:chgData name="touria jnaini" userId="2fd77474c0146626" providerId="LiveId" clId="{27BE05B9-33A7-42A1-B1A1-61CC75559F53}" dt="2026-01-05T20:49:15.217" v="1329" actId="20577"/>
        <pc:sldMkLst>
          <pc:docMk/>
          <pc:sldMk cId="3668321979" sldId="1082"/>
        </pc:sldMkLst>
        <pc:spChg chg="mod">
          <ac:chgData name="touria jnaini" userId="2fd77474c0146626" providerId="LiveId" clId="{27BE05B9-33A7-42A1-B1A1-61CC75559F53}" dt="2026-01-05T20:48:39.772" v="1291" actId="20577"/>
          <ac:spMkLst>
            <pc:docMk/>
            <pc:sldMk cId="3668321979" sldId="1082"/>
            <ac:spMk id="16" creationId="{AB6178A0-7771-E48B-DAF5-3518CDE39EB5}"/>
          </ac:spMkLst>
        </pc:spChg>
        <pc:spChg chg="mod">
          <ac:chgData name="touria jnaini" userId="2fd77474c0146626" providerId="LiveId" clId="{27BE05B9-33A7-42A1-B1A1-61CC75559F53}" dt="2026-01-05T20:49:15.217" v="1329" actId="20577"/>
          <ac:spMkLst>
            <pc:docMk/>
            <pc:sldMk cId="3668321979" sldId="1082"/>
            <ac:spMk id="17" creationId="{2D1BC80A-3EB7-F84A-B022-2696138F7D65}"/>
          </ac:spMkLst>
        </pc:spChg>
      </pc:sldChg>
      <pc:sldChg chg="addSp delSp modSp mod">
        <pc:chgData name="touria jnaini" userId="2fd77474c0146626" providerId="LiveId" clId="{27BE05B9-33A7-42A1-B1A1-61CC75559F53}" dt="2026-01-05T20:42:37.142" v="1131" actId="20577"/>
        <pc:sldMkLst>
          <pc:docMk/>
          <pc:sldMk cId="1918525424" sldId="1083"/>
        </pc:sldMkLst>
        <pc:spChg chg="mod">
          <ac:chgData name="touria jnaini" userId="2fd77474c0146626" providerId="LiveId" clId="{27BE05B9-33A7-42A1-B1A1-61CC75559F53}" dt="2026-01-05T20:37:19.095" v="1083" actId="20577"/>
          <ac:spMkLst>
            <pc:docMk/>
            <pc:sldMk cId="1918525424" sldId="1083"/>
            <ac:spMk id="4" creationId="{92A79D67-358F-BEEF-0B7F-A838B902C7F0}"/>
          </ac:spMkLst>
        </pc:spChg>
        <pc:spChg chg="mod">
          <ac:chgData name="touria jnaini" userId="2fd77474c0146626" providerId="LiveId" clId="{27BE05B9-33A7-42A1-B1A1-61CC75559F53}" dt="2026-01-05T20:41:37.793" v="1125" actId="20577"/>
          <ac:spMkLst>
            <pc:docMk/>
            <pc:sldMk cId="1918525424" sldId="1083"/>
            <ac:spMk id="14" creationId="{FEB1B177-A94D-65AD-A47D-AED9D27B57A4}"/>
          </ac:spMkLst>
        </pc:spChg>
        <pc:spChg chg="mod">
          <ac:chgData name="touria jnaini" userId="2fd77474c0146626" providerId="LiveId" clId="{27BE05B9-33A7-42A1-B1A1-61CC75559F53}" dt="2026-01-05T20:42:37.142" v="1131" actId="20577"/>
          <ac:spMkLst>
            <pc:docMk/>
            <pc:sldMk cId="1918525424" sldId="1083"/>
            <ac:spMk id="20" creationId="{BE41EDAC-67E4-7489-1A6A-245B2E1293BF}"/>
          </ac:spMkLst>
        </pc:spChg>
        <pc:picChg chg="add mod">
          <ac:chgData name="touria jnaini" userId="2fd77474c0146626" providerId="LiveId" clId="{27BE05B9-33A7-42A1-B1A1-61CC75559F53}" dt="2026-01-05T20:42:19.266" v="1129" actId="1076"/>
          <ac:picMkLst>
            <pc:docMk/>
            <pc:sldMk cId="1918525424" sldId="1083"/>
            <ac:picMk id="2" creationId="{5DB02FF5-5FE2-819B-327B-CBD4C824AD78}"/>
          </ac:picMkLst>
        </pc:picChg>
        <pc:picChg chg="del mod">
          <ac:chgData name="touria jnaini" userId="2fd77474c0146626" providerId="LiveId" clId="{27BE05B9-33A7-42A1-B1A1-61CC75559F53}" dt="2026-01-05T20:42:16.008" v="1128" actId="478"/>
          <ac:picMkLst>
            <pc:docMk/>
            <pc:sldMk cId="1918525424" sldId="1083"/>
            <ac:picMk id="21" creationId="{CEFB1349-46B8-3CB6-9036-891C42F05A83}"/>
          </ac:picMkLst>
        </pc:picChg>
      </pc:sldChg>
      <pc:sldChg chg="addSp delSp modSp mod">
        <pc:chgData name="touria jnaini" userId="2fd77474c0146626" providerId="LiveId" clId="{27BE05B9-33A7-42A1-B1A1-61CC75559F53}" dt="2026-01-05T21:25:40.229" v="1552"/>
        <pc:sldMkLst>
          <pc:docMk/>
          <pc:sldMk cId="1276995302" sldId="1084"/>
        </pc:sldMkLst>
        <pc:picChg chg="add mod">
          <ac:chgData name="touria jnaini" userId="2fd77474c0146626" providerId="LiveId" clId="{27BE05B9-33A7-42A1-B1A1-61CC75559F53}" dt="2026-01-05T21:25:40.229" v="1552"/>
          <ac:picMkLst>
            <pc:docMk/>
            <pc:sldMk cId="1276995302" sldId="1084"/>
            <ac:picMk id="2" creationId="{CAC05A80-B6D4-E93E-E701-76D70FCB7921}"/>
          </ac:picMkLst>
        </pc:picChg>
        <pc:picChg chg="del">
          <ac:chgData name="touria jnaini" userId="2fd77474c0146626" providerId="LiveId" clId="{27BE05B9-33A7-42A1-B1A1-61CC75559F53}" dt="2026-01-05T21:25:35.346" v="1551" actId="478"/>
          <ac:picMkLst>
            <pc:docMk/>
            <pc:sldMk cId="1276995302" sldId="1084"/>
            <ac:picMk id="8" creationId="{837C6C4E-4C4D-8B07-6E61-0A027115B831}"/>
          </ac:picMkLst>
        </pc:picChg>
      </pc:sldChg>
      <pc:sldChg chg="addSp delSp modSp mod">
        <pc:chgData name="touria jnaini" userId="2fd77474c0146626" providerId="LiveId" clId="{27BE05B9-33A7-42A1-B1A1-61CC75559F53}" dt="2026-01-05T21:26:52.864" v="1556"/>
        <pc:sldMkLst>
          <pc:docMk/>
          <pc:sldMk cId="2408643223" sldId="1085"/>
        </pc:sldMkLst>
        <pc:picChg chg="add mod">
          <ac:chgData name="touria jnaini" userId="2fd77474c0146626" providerId="LiveId" clId="{27BE05B9-33A7-42A1-B1A1-61CC75559F53}" dt="2026-01-05T21:26:52.864" v="1556"/>
          <ac:picMkLst>
            <pc:docMk/>
            <pc:sldMk cId="2408643223" sldId="1085"/>
            <ac:picMk id="2" creationId="{33F511A6-3273-EFFF-7B0C-A456EE03B858}"/>
          </ac:picMkLst>
        </pc:picChg>
        <pc:picChg chg="del">
          <ac:chgData name="touria jnaini" userId="2fd77474c0146626" providerId="LiveId" clId="{27BE05B9-33A7-42A1-B1A1-61CC75559F53}" dt="2026-01-05T21:26:50.389" v="1555" actId="478"/>
          <ac:picMkLst>
            <pc:docMk/>
            <pc:sldMk cId="2408643223" sldId="1085"/>
            <ac:picMk id="8" creationId="{CBE05C2B-B837-7B2D-4CFC-462B4981C2F4}"/>
          </ac:picMkLst>
        </pc:picChg>
      </pc:sldChg>
      <pc:sldChg chg="addSp delSp modSp mod">
        <pc:chgData name="touria jnaini" userId="2fd77474c0146626" providerId="LiveId" clId="{27BE05B9-33A7-42A1-B1A1-61CC75559F53}" dt="2026-01-05T21:27:32.864" v="1560"/>
        <pc:sldMkLst>
          <pc:docMk/>
          <pc:sldMk cId="3771284610" sldId="1086"/>
        </pc:sldMkLst>
        <pc:spChg chg="mod">
          <ac:chgData name="touria jnaini" userId="2fd77474c0146626" providerId="LiveId" clId="{27BE05B9-33A7-42A1-B1A1-61CC75559F53}" dt="2026-01-05T21:04:10.968" v="1415" actId="20577"/>
          <ac:spMkLst>
            <pc:docMk/>
            <pc:sldMk cId="3771284610" sldId="1086"/>
            <ac:spMk id="2" creationId="{E2B7E88A-F402-BE1D-2010-73CAE03D6700}"/>
          </ac:spMkLst>
        </pc:spChg>
        <pc:spChg chg="del">
          <ac:chgData name="touria jnaini" userId="2fd77474c0146626" providerId="LiveId" clId="{27BE05B9-33A7-42A1-B1A1-61CC75559F53}" dt="2026-01-04T21:16:56.046" v="304" actId="478"/>
          <ac:spMkLst>
            <pc:docMk/>
            <pc:sldMk cId="3771284610" sldId="1086"/>
            <ac:spMk id="3" creationId="{A2471398-A611-4DE1-EE58-078503ED0B3D}"/>
          </ac:spMkLst>
        </pc:spChg>
        <pc:spChg chg="mod">
          <ac:chgData name="touria jnaini" userId="2fd77474c0146626" providerId="LiveId" clId="{27BE05B9-33A7-42A1-B1A1-61CC75559F53}" dt="2026-01-04T21:18:44.150" v="358" actId="20577"/>
          <ac:spMkLst>
            <pc:docMk/>
            <pc:sldMk cId="3771284610" sldId="1086"/>
            <ac:spMk id="4" creationId="{802E59EA-C6D7-F8E4-B3ED-5B45E58B2D77}"/>
          </ac:spMkLst>
        </pc:spChg>
        <pc:spChg chg="mod">
          <ac:chgData name="touria jnaini" userId="2fd77474c0146626" providerId="LiveId" clId="{27BE05B9-33A7-42A1-B1A1-61CC75559F53}" dt="2026-01-04T21:20:28.910" v="401" actId="20577"/>
          <ac:spMkLst>
            <pc:docMk/>
            <pc:sldMk cId="3771284610" sldId="1086"/>
            <ac:spMk id="7" creationId="{5916C9EA-0E5B-D791-D549-5A8F7B47693F}"/>
          </ac:spMkLst>
        </pc:spChg>
        <pc:spChg chg="mod">
          <ac:chgData name="touria jnaini" userId="2fd77474c0146626" providerId="LiveId" clId="{27BE05B9-33A7-42A1-B1A1-61CC75559F53}" dt="2026-01-05T20:56:13.500" v="1363" actId="20577"/>
          <ac:spMkLst>
            <pc:docMk/>
            <pc:sldMk cId="3771284610" sldId="1086"/>
            <ac:spMk id="8" creationId="{7F5B4EA5-399B-94FB-4720-50C2B36238F7}"/>
          </ac:spMkLst>
        </pc:spChg>
        <pc:picChg chg="add del mod">
          <ac:chgData name="touria jnaini" userId="2fd77474c0146626" providerId="LiveId" clId="{27BE05B9-33A7-42A1-B1A1-61CC75559F53}" dt="2026-01-05T21:27:29.535" v="1559" actId="478"/>
          <ac:picMkLst>
            <pc:docMk/>
            <pc:sldMk cId="3771284610" sldId="1086"/>
            <ac:picMk id="3" creationId="{63FE0A69-B833-BEB8-FB94-636A9693924B}"/>
          </ac:picMkLst>
        </pc:picChg>
        <pc:picChg chg="add mod">
          <ac:chgData name="touria jnaini" userId="2fd77474c0146626" providerId="LiveId" clId="{27BE05B9-33A7-42A1-B1A1-61CC75559F53}" dt="2026-01-05T21:27:32.864" v="1560"/>
          <ac:picMkLst>
            <pc:docMk/>
            <pc:sldMk cId="3771284610" sldId="1086"/>
            <ac:picMk id="5" creationId="{07EEF800-343C-FF1F-A6A1-7583FFBBA74E}"/>
          </ac:picMkLst>
        </pc:picChg>
        <pc:picChg chg="del">
          <ac:chgData name="touria jnaini" userId="2fd77474c0146626" providerId="LiveId" clId="{27BE05B9-33A7-42A1-B1A1-61CC75559F53}" dt="2026-01-05T21:27:07.155" v="1557" actId="478"/>
          <ac:picMkLst>
            <pc:docMk/>
            <pc:sldMk cId="3771284610" sldId="1086"/>
            <ac:picMk id="6" creationId="{25DDA3FB-E8F4-DC78-2790-44FBB10F4D63}"/>
          </ac:picMkLst>
        </pc:picChg>
      </pc:sldChg>
      <pc:sldChg chg="modSp mod">
        <pc:chgData name="touria jnaini" userId="2fd77474c0146626" providerId="LiveId" clId="{27BE05B9-33A7-42A1-B1A1-61CC75559F53}" dt="2026-01-04T21:21:22.796" v="416" actId="20577"/>
        <pc:sldMkLst>
          <pc:docMk/>
          <pc:sldMk cId="1059981636" sldId="1088"/>
        </pc:sldMkLst>
        <pc:spChg chg="mod">
          <ac:chgData name="touria jnaini" userId="2fd77474c0146626" providerId="LiveId" clId="{27BE05B9-33A7-42A1-B1A1-61CC75559F53}" dt="2026-01-04T21:21:22.796" v="416" actId="20577"/>
          <ac:spMkLst>
            <pc:docMk/>
            <pc:sldMk cId="1059981636" sldId="1088"/>
            <ac:spMk id="5" creationId="{85E0FB45-7234-B0EB-B660-225F7484474E}"/>
          </ac:spMkLst>
        </pc:spChg>
      </pc:sldChg>
      <pc:sldChg chg="addSp delSp modSp mod">
        <pc:chgData name="touria jnaini" userId="2fd77474c0146626" providerId="LiveId" clId="{27BE05B9-33A7-42A1-B1A1-61CC75559F53}" dt="2026-01-05T21:28:51.599" v="1562"/>
        <pc:sldMkLst>
          <pc:docMk/>
          <pc:sldMk cId="4047978088" sldId="1089"/>
        </pc:sldMkLst>
        <pc:picChg chg="add mod">
          <ac:chgData name="touria jnaini" userId="2fd77474c0146626" providerId="LiveId" clId="{27BE05B9-33A7-42A1-B1A1-61CC75559F53}" dt="2026-01-05T21:28:51.599" v="1562"/>
          <ac:picMkLst>
            <pc:docMk/>
            <pc:sldMk cId="4047978088" sldId="1089"/>
            <ac:picMk id="2" creationId="{54EC8D80-2760-5641-6125-1A6197037A6D}"/>
          </ac:picMkLst>
        </pc:picChg>
        <pc:picChg chg="del">
          <ac:chgData name="touria jnaini" userId="2fd77474c0146626" providerId="LiveId" clId="{27BE05B9-33A7-42A1-B1A1-61CC75559F53}" dt="2026-01-05T21:28:49.175" v="1561" actId="478"/>
          <ac:picMkLst>
            <pc:docMk/>
            <pc:sldMk cId="4047978088" sldId="1089"/>
            <ac:picMk id="5" creationId="{224BBCC7-03D0-A2DC-F7A6-25C6C3DCEDCC}"/>
          </ac:picMkLst>
        </pc:picChg>
      </pc:sldChg>
      <pc:sldChg chg="del">
        <pc:chgData name="touria jnaini" userId="2fd77474c0146626" providerId="LiveId" clId="{27BE05B9-33A7-42A1-B1A1-61CC75559F53}" dt="2026-01-04T18:36:00.305" v="4" actId="2696"/>
        <pc:sldMkLst>
          <pc:docMk/>
          <pc:sldMk cId="2984935514" sldId="1090"/>
        </pc:sldMkLst>
      </pc:sldChg>
      <pc:sldChg chg="addSp delSp modSp mod">
        <pc:chgData name="touria jnaini" userId="2fd77474c0146626" providerId="LiveId" clId="{27BE05B9-33A7-42A1-B1A1-61CC75559F53}" dt="2026-01-05T20:45:09.472" v="1184"/>
        <pc:sldMkLst>
          <pc:docMk/>
          <pc:sldMk cId="2531606725" sldId="1091"/>
        </pc:sldMkLst>
        <pc:spChg chg="mod">
          <ac:chgData name="touria jnaini" userId="2fd77474c0146626" providerId="LiveId" clId="{27BE05B9-33A7-42A1-B1A1-61CC75559F53}" dt="2026-01-05T20:43:41.956" v="1132"/>
          <ac:spMkLst>
            <pc:docMk/>
            <pc:sldMk cId="2531606725" sldId="1091"/>
            <ac:spMk id="13" creationId="{1508B26B-6EF8-B9F3-1B16-4D24664D8A63}"/>
          </ac:spMkLst>
        </pc:spChg>
        <pc:spChg chg="mod">
          <ac:chgData name="touria jnaini" userId="2fd77474c0146626" providerId="LiveId" clId="{27BE05B9-33A7-42A1-B1A1-61CC75559F53}" dt="2026-01-05T20:44:42.148" v="1182" actId="20577"/>
          <ac:spMkLst>
            <pc:docMk/>
            <pc:sldMk cId="2531606725" sldId="1091"/>
            <ac:spMk id="14" creationId="{9E5B81B7-9AE4-BF86-CC59-F6B2A623E1C3}"/>
          </ac:spMkLst>
        </pc:spChg>
        <pc:picChg chg="del mod">
          <ac:chgData name="touria jnaini" userId="2fd77474c0146626" providerId="LiveId" clId="{27BE05B9-33A7-42A1-B1A1-61CC75559F53}" dt="2026-01-05T20:45:00.895" v="1183" actId="478"/>
          <ac:picMkLst>
            <pc:docMk/>
            <pc:sldMk cId="2531606725" sldId="1091"/>
            <ac:picMk id="2" creationId="{ED931EEA-B23C-2967-83D1-D6D8FD541729}"/>
          </ac:picMkLst>
        </pc:picChg>
        <pc:picChg chg="add mod">
          <ac:chgData name="touria jnaini" userId="2fd77474c0146626" providerId="LiveId" clId="{27BE05B9-33A7-42A1-B1A1-61CC75559F53}" dt="2026-01-05T20:45:09.472" v="1184"/>
          <ac:picMkLst>
            <pc:docMk/>
            <pc:sldMk cId="2531606725" sldId="1091"/>
            <ac:picMk id="3" creationId="{554384CD-A21E-1E43-7A78-F1711A2CEB71}"/>
          </ac:picMkLst>
        </pc:picChg>
      </pc:sldChg>
      <pc:sldChg chg="addSp delSp modSp mod">
        <pc:chgData name="touria jnaini" userId="2fd77474c0146626" providerId="LiveId" clId="{27BE05B9-33A7-42A1-B1A1-61CC75559F53}" dt="2026-01-05T20:48:04.632" v="1275" actId="20577"/>
        <pc:sldMkLst>
          <pc:docMk/>
          <pc:sldMk cId="614928772" sldId="1092"/>
        </pc:sldMkLst>
        <pc:spChg chg="mod">
          <ac:chgData name="touria jnaini" userId="2fd77474c0146626" providerId="LiveId" clId="{27BE05B9-33A7-42A1-B1A1-61CC75559F53}" dt="2026-01-05T20:46:39.078" v="1226" actId="20577"/>
          <ac:spMkLst>
            <pc:docMk/>
            <pc:sldMk cId="614928772" sldId="1092"/>
            <ac:spMk id="4" creationId="{8E6F40A7-3E11-466C-AC65-9C5C94D2CB01}"/>
          </ac:spMkLst>
        </pc:spChg>
        <pc:spChg chg="mod">
          <ac:chgData name="touria jnaini" userId="2fd77474c0146626" providerId="LiveId" clId="{27BE05B9-33A7-42A1-B1A1-61CC75559F53}" dt="2026-01-05T20:47:17.728" v="1269" actId="20577"/>
          <ac:spMkLst>
            <pc:docMk/>
            <pc:sldMk cId="614928772" sldId="1092"/>
            <ac:spMk id="14" creationId="{C01C2B94-710C-236D-0BC4-AE91F23C3309}"/>
          </ac:spMkLst>
        </pc:spChg>
        <pc:spChg chg="mod">
          <ac:chgData name="touria jnaini" userId="2fd77474c0146626" providerId="LiveId" clId="{27BE05B9-33A7-42A1-B1A1-61CC75559F53}" dt="2026-01-05T20:48:04.632" v="1275" actId="20577"/>
          <ac:spMkLst>
            <pc:docMk/>
            <pc:sldMk cId="614928772" sldId="1092"/>
            <ac:spMk id="20" creationId="{50A390AE-45FA-E4CA-D1D4-3B96BF1E6D41}"/>
          </ac:spMkLst>
        </pc:spChg>
        <pc:picChg chg="del mod">
          <ac:chgData name="touria jnaini" userId="2fd77474c0146626" providerId="LiveId" clId="{27BE05B9-33A7-42A1-B1A1-61CC75559F53}" dt="2026-01-05T20:47:23.416" v="1271" actId="478"/>
          <ac:picMkLst>
            <pc:docMk/>
            <pc:sldMk cId="614928772" sldId="1092"/>
            <ac:picMk id="2" creationId="{AC487D7B-0644-1287-52E0-D60B8F286B46}"/>
          </ac:picMkLst>
        </pc:picChg>
        <pc:picChg chg="add mod">
          <ac:chgData name="touria jnaini" userId="2fd77474c0146626" providerId="LiveId" clId="{27BE05B9-33A7-42A1-B1A1-61CC75559F53}" dt="2026-01-05T20:47:56.710" v="1274" actId="1076"/>
          <ac:picMkLst>
            <pc:docMk/>
            <pc:sldMk cId="614928772" sldId="1092"/>
            <ac:picMk id="5" creationId="{93B9B965-3D3A-0E4C-FDAE-FC3EC7AA4B26}"/>
          </ac:picMkLst>
        </pc:picChg>
        <pc:picChg chg="add del">
          <ac:chgData name="touria jnaini" userId="2fd77474c0146626" providerId="LiveId" clId="{27BE05B9-33A7-42A1-B1A1-61CC75559F53}" dt="2026-01-05T20:45:33.557" v="1186" actId="478"/>
          <ac:picMkLst>
            <pc:docMk/>
            <pc:sldMk cId="614928772" sldId="1092"/>
            <ac:picMk id="8" creationId="{385BAF10-37BE-3210-31E3-1A59D874C533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pPr/>
              <a:t>07/01/2026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E0B53E9-10A7-4137-8756-2E7D33D15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D0A5F3F9-032C-F460-8565-49C8E28F16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7DD33519-585A-132D-1FBC-B9DB7AA9AD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2897B9B9-70DA-D487-8EF4-5E2A3F1DAE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132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xmlns="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xmlns="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655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201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600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463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159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98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024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47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02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297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214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35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267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016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xmlns="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611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639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2079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8853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124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925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920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964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xmlns="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326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283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B0A6764B-678D-B14E-1938-8B4BE8B7B1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" b="4754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04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B0A6764B-678D-B14E-1938-8B4BE8B7B1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" b="4754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10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032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576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644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365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558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7350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7433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1970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9769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778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092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3826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61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881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xmlns="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318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647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387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6488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112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5096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480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4769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8942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730971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75300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77503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F1DDB8CB-39A2-DAB6-124F-83D9FDCA3CA7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08942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032E51FE-C7D9-3883-7F7A-BFEC19D36C5E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2730971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954FEF7-5F60-5B4B-84DF-A82F1F2ACD25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475300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D1C2B0FE-6323-21DA-17C8-E72AFF2B1DA2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77503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14">
            <a:extLst>
              <a:ext uri="{FF2B5EF4-FFF2-40B4-BE49-F238E27FC236}">
                <a16:creationId xmlns:a16="http://schemas.microsoft.com/office/drawing/2014/main" xmlns="" id="{F0C49881-4377-E6C4-DC29-F5C78D761D3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8942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7" name="Espace réservé pour une image  14">
            <a:extLst>
              <a:ext uri="{FF2B5EF4-FFF2-40B4-BE49-F238E27FC236}">
                <a16:creationId xmlns:a16="http://schemas.microsoft.com/office/drawing/2014/main" xmlns="" id="{3FE32F3D-30FA-B64A-59BF-8E1031E43A9C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30971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14">
            <a:extLst>
              <a:ext uri="{FF2B5EF4-FFF2-40B4-BE49-F238E27FC236}">
                <a16:creationId xmlns:a16="http://schemas.microsoft.com/office/drawing/2014/main" xmlns="" id="{565D4B95-EEC3-C604-DD3F-E9EC9289CA4F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5300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xmlns="" id="{612BB425-D520-CE98-D8FF-0ED39620E73D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7503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847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31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78.xml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86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7.jpe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11.jpe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image" Target="../media/image7.jpeg"/><Relationship Id="rId5" Type="http://schemas.openxmlformats.org/officeDocument/2006/relationships/slideLayout" Target="../slideLayouts/slideLayout47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10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53.xml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61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image" Target="../media/image11.jpeg"/><Relationship Id="rId5" Type="http://schemas.openxmlformats.org/officeDocument/2006/relationships/slideLayout" Target="../slideLayouts/slideLayout72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 </a:t>
            </a:r>
          </a:p>
        </p:txBody>
      </p:sp>
    </p:spTree>
    <p:extLst>
      <p:ext uri="{BB962C8B-B14F-4D97-AF65-F5344CB8AC3E}">
        <p14:creationId xmlns:p14="http://schemas.microsoft.com/office/powerpoint/2010/main" val="1589162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1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709847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698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4220318" y="209734"/>
            <a:ext cx="220768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8F82500B-6A5F-B8EC-F959-33A2F11B0A67}"/>
              </a:ext>
            </a:extLst>
          </p:cNvPr>
          <p:cNvSpPr txBox="1"/>
          <p:nvPr userDrawn="1"/>
        </p:nvSpPr>
        <p:spPr>
          <a:xfrm>
            <a:off x="695494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345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78387D66-D67F-007F-9A03-274347535585}"/>
              </a:ext>
            </a:extLst>
          </p:cNvPr>
          <p:cNvSpPr txBox="1"/>
          <p:nvPr userDrawn="1"/>
        </p:nvSpPr>
        <p:spPr>
          <a:xfrm>
            <a:off x="4227896" y="209734"/>
            <a:ext cx="203285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B6BC049F-4686-7F5C-28F9-498C8168F34B}"/>
              </a:ext>
            </a:extLst>
          </p:cNvPr>
          <p:cNvSpPr txBox="1"/>
          <p:nvPr userDrawn="1"/>
        </p:nvSpPr>
        <p:spPr>
          <a:xfrm>
            <a:off x="7272000" y="189520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0511" y="249642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8622F559-467F-635B-8216-3126DBD539D6}"/>
              </a:ext>
            </a:extLst>
          </p:cNvPr>
          <p:cNvSpPr txBox="1"/>
          <p:nvPr userDrawn="1"/>
        </p:nvSpPr>
        <p:spPr>
          <a:xfrm>
            <a:off x="4220318" y="209734"/>
            <a:ext cx="199450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810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8F82500B-6A5F-B8EC-F959-33A2F11B0A67}"/>
              </a:ext>
            </a:extLst>
          </p:cNvPr>
          <p:cNvSpPr txBox="1"/>
          <p:nvPr userDrawn="1"/>
        </p:nvSpPr>
        <p:spPr>
          <a:xfrm>
            <a:off x="708533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384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201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</a:t>
            </a:r>
          </a:p>
        </p:txBody>
      </p:sp>
    </p:spTree>
    <p:extLst>
      <p:ext uri="{BB962C8B-B14F-4D97-AF65-F5344CB8AC3E}">
        <p14:creationId xmlns:p14="http://schemas.microsoft.com/office/powerpoint/2010/main" val="221734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50591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4110007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4469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746230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6.png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42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43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8.png"/><Relationship Id="rId5" Type="http://schemas.openxmlformats.org/officeDocument/2006/relationships/image" Target="../media/image39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47.png"/><Relationship Id="rId5" Type="http://schemas.openxmlformats.org/officeDocument/2006/relationships/image" Target="../media/image33.gif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0.png"/><Relationship Id="rId3" Type="http://schemas.openxmlformats.org/officeDocument/2006/relationships/image" Target="../media/image57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41.xml"/><Relationship Id="rId10" Type="http://schemas.openxmlformats.org/officeDocument/2006/relationships/image" Target="../media/image26.png"/><Relationship Id="rId4" Type="http://schemas.openxmlformats.org/officeDocument/2006/relationships/customXml" Target="../ink/ink2.xml"/><Relationship Id="rId9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7" Type="http://schemas.openxmlformats.org/officeDocument/2006/relationships/image" Target="../media/image55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6.png"/><Relationship Id="rId5" Type="http://schemas.openxmlformats.org/officeDocument/2006/relationships/image" Target="../media/image61.emf"/><Relationship Id="rId4" Type="http://schemas.openxmlformats.org/officeDocument/2006/relationships/customXml" Target="../ink/ink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7" Type="http://schemas.openxmlformats.org/officeDocument/2006/relationships/image" Target="../media/image57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6.png"/><Relationship Id="rId5" Type="http://schemas.openxmlformats.org/officeDocument/2006/relationships/image" Target="../media/image61.emf"/><Relationship Id="rId4" Type="http://schemas.openxmlformats.org/officeDocument/2006/relationships/customXml" Target="../ink/ink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4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79.xml"/><Relationship Id="rId4" Type="http://schemas.openxmlformats.org/officeDocument/2006/relationships/video" Target="../media/media2.mp4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7" Type="http://schemas.openxmlformats.org/officeDocument/2006/relationships/image" Target="../media/image57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6.png"/><Relationship Id="rId5" Type="http://schemas.openxmlformats.org/officeDocument/2006/relationships/image" Target="../media/image61.emf"/><Relationship Id="rId4" Type="http://schemas.openxmlformats.org/officeDocument/2006/relationships/customXml" Target="../ink/ink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microsoft.com/office/2007/relationships/media" Target="../media/media8.mp4"/><Relationship Id="rId7" Type="http://schemas.openxmlformats.org/officeDocument/2006/relationships/image" Target="../media/image62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33.xml"/><Relationship Id="rId4" Type="http://schemas.openxmlformats.org/officeDocument/2006/relationships/video" Target="../media/media8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4.png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4DC5BFCE-22AE-BDB4-F87A-7238E9D90B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1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46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A7706F5-3B87-1B99-7881-311EC6FC2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ADE364F2-AE90-9248-1B12-21037ED49473}"/>
              </a:ext>
            </a:extLst>
          </p:cNvPr>
          <p:cNvSpPr/>
          <p:nvPr/>
        </p:nvSpPr>
        <p:spPr>
          <a:xfrm>
            <a:off x="932399" y="2490953"/>
            <a:ext cx="7042050" cy="2159875"/>
          </a:xfrm>
          <a:prstGeom prst="roundRect">
            <a:avLst>
              <a:gd name="adj" fmla="val 83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2D7FDF37-A65C-D5D9-DF90-789ED7366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poser 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Dosis Medium" pitchFamily="2" charset="0"/>
              </a:rPr>
              <a:t>les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questions comme Majd et Nada. Répétons ensemble.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60EFEB56-2122-1A48-7308-6138BA530F4D}"/>
              </a:ext>
            </a:extLst>
          </p:cNvPr>
          <p:cNvSpPr txBox="1"/>
          <p:nvPr/>
        </p:nvSpPr>
        <p:spPr>
          <a:xfrm>
            <a:off x="1609810" y="2474892"/>
            <a:ext cx="6128719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Qu’est-ce </a:t>
            </a:r>
            <a:r>
              <a:rPr lang="fr-FR" sz="3200" b="1" dirty="0">
                <a:solidFill>
                  <a:schemeClr val="tx2"/>
                </a:solidFill>
                <a:latin typeface="Dosis SemiBold" pitchFamily="2" charset="0"/>
              </a:rPr>
              <a:t>qui te rend </a:t>
            </a: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triste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</a:t>
            </a:r>
          </a:p>
          <a:p>
            <a:pPr lvl="0">
              <a:lnSpc>
                <a:spcPct val="200000"/>
              </a:lnSpc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Qu’est-ce qui </a:t>
            </a:r>
            <a:r>
              <a:rPr lang="fr-FR" sz="3200" b="1" dirty="0">
                <a:solidFill>
                  <a:schemeClr val="tx2"/>
                </a:solidFill>
                <a:latin typeface="Dosis SemiBold" pitchFamily="2" charset="0"/>
              </a:rPr>
              <a:t>te rend </a:t>
            </a:r>
            <a:r>
              <a:rPr kumimoji="0" lang="fr-FR" sz="3200" b="1" i="0" u="none" strike="noStrike" kern="1200" cap="none" spc="0" normalizeH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heureux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2834345-1099-FFC6-F6F1-C96F1EB5A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6" y="539014"/>
            <a:ext cx="1148073" cy="106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20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3E5470F-C374-A92C-925D-9AD4C3F4D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8AEEAA5-4526-64EF-1B7F-114D07A1B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Voici d’autres exemples :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0520ADBC-4D55-AC86-4535-A878E423E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6" y="539014"/>
            <a:ext cx="1148073" cy="1069105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1B6F87E8-C4E2-36AC-2900-2002B8AF04EE}"/>
              </a:ext>
            </a:extLst>
          </p:cNvPr>
          <p:cNvSpPr/>
          <p:nvPr/>
        </p:nvSpPr>
        <p:spPr>
          <a:xfrm>
            <a:off x="932399" y="2490953"/>
            <a:ext cx="7042050" cy="2159875"/>
          </a:xfrm>
          <a:prstGeom prst="roundRect">
            <a:avLst>
              <a:gd name="adj" fmla="val 83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EF285623-3A25-0DED-7672-993D76C651BC}"/>
              </a:ext>
            </a:extLst>
          </p:cNvPr>
          <p:cNvSpPr txBox="1"/>
          <p:nvPr/>
        </p:nvSpPr>
        <p:spPr>
          <a:xfrm>
            <a:off x="1507640" y="2490953"/>
            <a:ext cx="6128719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Qu’est-ce qui </a:t>
            </a:r>
            <a:r>
              <a:rPr lang="fr-FR" sz="3200" b="1" dirty="0">
                <a:solidFill>
                  <a:schemeClr val="tx2"/>
                </a:solidFill>
                <a:latin typeface="Dosis SemiBold" pitchFamily="2" charset="0"/>
              </a:rPr>
              <a:t>te rend </a:t>
            </a: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fière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</a:t>
            </a:r>
          </a:p>
          <a:p>
            <a:pPr lvl="0">
              <a:lnSpc>
                <a:spcPct val="200000"/>
              </a:lnSpc>
              <a:defRPr/>
            </a:pPr>
            <a:r>
              <a:rPr lang="fr-FR" sz="3200" b="1" dirty="0">
                <a:solidFill>
                  <a:schemeClr val="tx2"/>
                </a:solidFill>
                <a:latin typeface="Dosis SemiBold" pitchFamily="2" charset="0"/>
              </a:rPr>
              <a:t>Qu’est-ce qui te rend </a:t>
            </a:r>
            <a:r>
              <a:rPr kumimoji="0" lang="fr-FR" sz="3200" b="1" i="0" u="none" strike="noStrike" kern="1200" cap="none" spc="0" normalizeH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surpris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6426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8484FEC-21D2-B40E-9D74-725FA16C8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DEEE2B87-3B10-E81B-4CC3-064370735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152" y="759703"/>
            <a:ext cx="7032179" cy="612000"/>
          </a:xfrm>
        </p:spPr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charset="0"/>
              </a:rPr>
              <a:t>Maintenant, nous allons apprendre à répondre à la question : « Qu’est-ce qui te rend triste? »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462A864E-F2AC-F45C-C6DB-86A8C56646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53778" y="2305962"/>
            <a:ext cx="4243938" cy="348985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EDD3ECAF-7B59-E0B0-87FD-D085DD538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96" y="539014"/>
            <a:ext cx="1148073" cy="106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56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D2F730D-1832-761A-C762-9EDEA8E14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956F4E95-BFB8-45DA-638D-98B2DE2278E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sp>
        <p:nvSpPr>
          <p:cNvPr id="4" name="Titre 8">
            <a:extLst>
              <a:ext uri="{FF2B5EF4-FFF2-40B4-BE49-F238E27FC236}">
                <a16:creationId xmlns:a16="http://schemas.microsoft.com/office/drawing/2014/main" xmlns="" id="{3B7075E1-3811-8AFE-947A-82590852E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6EBFC4C6-DF2C-FA98-BE36-5ECD80D3EF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FR_N5-N6_P2_W4_S3_AdP_P02">
            <a:hlinkClick r:id="" action="ppaction://media"/>
            <a:extLst>
              <a:ext uri="{FF2B5EF4-FFF2-40B4-BE49-F238E27FC236}">
                <a16:creationId xmlns:a16="http://schemas.microsoft.com/office/drawing/2014/main" xmlns="" id="{B2DE1172-80B1-E195-4711-EB3FFB08E0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8723" y="2041640"/>
            <a:ext cx="7523608" cy="326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0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7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099A161-45D9-5641-B40F-4927CBDB4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E2B587B8-0D04-88B0-CC9D-3FC1902AAD80}"/>
              </a:ext>
            </a:extLst>
          </p:cNvPr>
          <p:cNvSpPr/>
          <p:nvPr/>
        </p:nvSpPr>
        <p:spPr>
          <a:xfrm>
            <a:off x="712269" y="2386282"/>
            <a:ext cx="7483851" cy="2879985"/>
          </a:xfrm>
          <a:prstGeom prst="roundRect">
            <a:avLst>
              <a:gd name="adj" fmla="val 83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659F62DB-3006-1C67-AF07-F91E84F43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répondre aux questions  comme Majd et Nada. Répétons ensemble.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E06EA9C6-87FC-E1B6-3E56-885BBD4814D0}"/>
              </a:ext>
            </a:extLst>
          </p:cNvPr>
          <p:cNvSpPr txBox="1"/>
          <p:nvPr/>
        </p:nvSpPr>
        <p:spPr>
          <a:xfrm>
            <a:off x="814789" y="3070778"/>
            <a:ext cx="7381331" cy="1510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fr-FR" sz="2500" b="1" dirty="0">
                <a:solidFill>
                  <a:srgbClr val="565F88"/>
                </a:solidFill>
                <a:latin typeface="Dosis SemiBold" pitchFamily="2" charset="0"/>
              </a:rPr>
              <a:t>Je me sens triste </a:t>
            </a:r>
            <a:r>
              <a:rPr lang="fr-FR" sz="2500" b="1" dirty="0">
                <a:solidFill>
                  <a:srgbClr val="00ACA4"/>
                </a:solidFill>
                <a:latin typeface="Dosis SemiBold" pitchFamily="2" charset="0"/>
              </a:rPr>
              <a:t>lorsque j’ai une mauvaise note à l’école</a:t>
            </a:r>
            <a:r>
              <a:rPr lang="fr-FR" sz="2500" b="1" dirty="0">
                <a:solidFill>
                  <a:srgbClr val="565F88"/>
                </a:solidFill>
                <a:latin typeface="Dosis SemiBold" pitchFamily="2" charset="0"/>
              </a:rPr>
              <a:t>. </a:t>
            </a:r>
          </a:p>
          <a:p>
            <a:pPr lvl="0">
              <a:lnSpc>
                <a:spcPct val="200000"/>
              </a:lnSpc>
              <a:defRPr/>
            </a:pPr>
            <a:r>
              <a:rPr lang="fr-FR" sz="2500" b="1" dirty="0">
                <a:solidFill>
                  <a:srgbClr val="565F88"/>
                </a:solidFill>
                <a:latin typeface="Dosis SemiBold" pitchFamily="2" charset="0"/>
              </a:rPr>
              <a:t>Je me sens heureux </a:t>
            </a:r>
            <a:r>
              <a:rPr lang="fr-FR" sz="2500" b="1" dirty="0">
                <a:solidFill>
                  <a:srgbClr val="00ACA4"/>
                </a:solidFill>
                <a:latin typeface="Dosis SemiBold" pitchFamily="2" charset="0"/>
              </a:rPr>
              <a:t>lorsque je voyage avec ma famille.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A9E03E27-273D-E7CD-DC8E-777CD15C5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6" y="539014"/>
            <a:ext cx="1148073" cy="106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69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39F6D96-03C8-63C0-22AB-09A87E081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C23DA1A-0622-002B-85FD-1B78D7253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Voici d’autres exemples : 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95B0C0CC-EE18-BD71-80DB-827577E0C12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DD710E48-8ABD-455C-6453-E67CC595C2B3}"/>
              </a:ext>
            </a:extLst>
          </p:cNvPr>
          <p:cNvSpPr/>
          <p:nvPr/>
        </p:nvSpPr>
        <p:spPr>
          <a:xfrm>
            <a:off x="712269" y="2386282"/>
            <a:ext cx="7483851" cy="2879985"/>
          </a:xfrm>
          <a:prstGeom prst="roundRect">
            <a:avLst>
              <a:gd name="adj" fmla="val 83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CD01E30F-B38B-C735-22DB-E4728BB73117}"/>
              </a:ext>
            </a:extLst>
          </p:cNvPr>
          <p:cNvSpPr txBox="1"/>
          <p:nvPr/>
        </p:nvSpPr>
        <p:spPr>
          <a:xfrm>
            <a:off x="914936" y="2973822"/>
            <a:ext cx="7481600" cy="1567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fr-FR" sz="2600" b="1" dirty="0">
                <a:solidFill>
                  <a:srgbClr val="424D7B"/>
                </a:solidFill>
                <a:latin typeface="Dosis SemiBold" pitchFamily="2" charset="0"/>
              </a:rPr>
              <a:t>Je me sens calme </a:t>
            </a:r>
            <a:r>
              <a:rPr lang="fr-FR" sz="2600" b="1" dirty="0">
                <a:solidFill>
                  <a:srgbClr val="00ACA4"/>
                </a:solidFill>
                <a:latin typeface="Dosis SemiBold" pitchFamily="2" charset="0"/>
              </a:rPr>
              <a:t>lorsque je parle avec mon frère</a:t>
            </a:r>
            <a:r>
              <a:rPr lang="fr-FR" sz="2600" b="1" dirty="0">
                <a:solidFill>
                  <a:srgbClr val="424D7B"/>
                </a:solidFill>
                <a:latin typeface="Dosis SemiBold" pitchFamily="2" charset="0"/>
              </a:rPr>
              <a:t>.</a:t>
            </a:r>
          </a:p>
          <a:p>
            <a:pPr lvl="0">
              <a:lnSpc>
                <a:spcPct val="200000"/>
              </a:lnSpc>
              <a:defRPr/>
            </a:pPr>
            <a:r>
              <a:rPr kumimoji="0" lang="fr-FR" sz="2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Je me sens fière </a:t>
            </a:r>
            <a:r>
              <a:rPr kumimoji="0" lang="fr-FR" sz="26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lorsque j’ai une bonne note à l’école</a:t>
            </a:r>
            <a:r>
              <a:rPr kumimoji="0" lang="fr-FR" sz="2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868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1B50441-2469-C19D-484E-E7DCFAEBC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2D8C9826-CCDF-6BD8-096B-992A5C7065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140365" y="2944325"/>
            <a:ext cx="4515583" cy="3010389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D4972D33-1A45-6070-ED2D-431C6FA54DEF}"/>
              </a:ext>
            </a:extLst>
          </p:cNvPr>
          <p:cNvSpPr/>
          <p:nvPr/>
        </p:nvSpPr>
        <p:spPr>
          <a:xfrm>
            <a:off x="435196" y="3315105"/>
            <a:ext cx="2256821" cy="2525714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itre 8">
            <a:extLst>
              <a:ext uri="{FF2B5EF4-FFF2-40B4-BE49-F238E27FC236}">
                <a16:creationId xmlns:a16="http://schemas.microsoft.com/office/drawing/2014/main" xmlns="" id="{54C67181-F9BA-A8E4-4CC3-CB5D28620A84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Qui veut passer au tableau pour jouer la scène ? 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080ACA0A-CD41-2D36-609C-6962C085871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54750CBD-B720-E9FF-644C-38BBC9B9534C}"/>
              </a:ext>
            </a:extLst>
          </p:cNvPr>
          <p:cNvSpPr/>
          <p:nvPr/>
        </p:nvSpPr>
        <p:spPr>
          <a:xfrm>
            <a:off x="6189139" y="3429000"/>
            <a:ext cx="2429775" cy="2525714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utoShape 6" descr="Image générée">
            <a:extLst>
              <a:ext uri="{FF2B5EF4-FFF2-40B4-BE49-F238E27FC236}">
                <a16:creationId xmlns:a16="http://schemas.microsoft.com/office/drawing/2014/main" xmlns="" id="{4F0D21DD-1FFA-4C47-8E22-E001E8E869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44338" y="328596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5F92D8D7-B428-57BE-6E0D-0337C4647267}"/>
              </a:ext>
            </a:extLst>
          </p:cNvPr>
          <p:cNvSpPr txBox="1"/>
          <p:nvPr/>
        </p:nvSpPr>
        <p:spPr>
          <a:xfrm>
            <a:off x="435196" y="3658576"/>
            <a:ext cx="22568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Qu’est-ce qui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te rend ________ ?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6BD75F82-CFFB-0118-15CF-BD56EB8F1676}"/>
              </a:ext>
            </a:extLst>
          </p:cNvPr>
          <p:cNvSpPr txBox="1"/>
          <p:nvPr/>
        </p:nvSpPr>
        <p:spPr>
          <a:xfrm>
            <a:off x="6379601" y="3658576"/>
            <a:ext cx="2239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8D6F91"/>
                </a:solidFill>
                <a:effectLst/>
                <a:uLnTx/>
                <a:uFillTx/>
                <a:latin typeface="Dosis SemiBold" pitchFamily="2" charset="0"/>
              </a:rPr>
              <a:t>Je me sens _______lorsque _______</a:t>
            </a:r>
            <a:r>
              <a:rPr lang="fr-FR" sz="2000" b="1" dirty="0">
                <a:solidFill>
                  <a:srgbClr val="8D6F91"/>
                </a:solidFill>
                <a:latin typeface="Dosis SemiBold" pitchFamily="2" charset="0"/>
              </a:rPr>
              <a:t>. 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8D6F91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D9F88B06-E44F-D16E-999A-ED71B85F3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1310" y="2096636"/>
            <a:ext cx="1218404" cy="110278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7D72BEB8-F336-D542-DCC2-2A42AA9AB3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5972" y="2237364"/>
            <a:ext cx="1066949" cy="971686"/>
          </a:xfrm>
          <a:prstGeom prst="rect">
            <a:avLst/>
          </a:prstGeom>
        </p:spPr>
      </p:pic>
      <p:pic>
        <p:nvPicPr>
          <p:cNvPr id="5" name="Image 4" descr="Une image contenant dessin humoristique, clipart, Visage humain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B234D631-0319-BACB-E712-5B7E8EA3F7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CFBFD"/>
              </a:clrFrom>
              <a:clrTo>
                <a:srgbClr val="FCFB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94" y="4449519"/>
            <a:ext cx="1060824" cy="1202267"/>
          </a:xfrm>
          <a:prstGeom prst="rect">
            <a:avLst/>
          </a:prstGeom>
        </p:spPr>
      </p:pic>
      <p:pic>
        <p:nvPicPr>
          <p:cNvPr id="11" name="Image 10" descr="Une image contenant dessin humoristique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76A4C941-184C-9E86-3779-90AAD679A72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69476" y="4577962"/>
            <a:ext cx="1059562" cy="121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51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820733F-C610-1665-FE17-6A229FF20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A026F94D-584E-7900-F31F-17AD69EE23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140365" y="2944325"/>
            <a:ext cx="4515583" cy="3010389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B0B3F68B-2FC6-CA5A-A66C-ACF38803128A}"/>
              </a:ext>
            </a:extLst>
          </p:cNvPr>
          <p:cNvSpPr/>
          <p:nvPr/>
        </p:nvSpPr>
        <p:spPr>
          <a:xfrm>
            <a:off x="435196" y="3315105"/>
            <a:ext cx="2256821" cy="2525714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itre 8">
            <a:extLst>
              <a:ext uri="{FF2B5EF4-FFF2-40B4-BE49-F238E27FC236}">
                <a16:creationId xmlns:a16="http://schemas.microsoft.com/office/drawing/2014/main" xmlns="" id="{027A17BD-F346-42E9-9568-0766B8C9E9FF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Qui veut passer au tableau pour jouer la scène ? 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E6EE0686-88C2-6850-092C-5536C14C88B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3B0E0087-BD72-1938-AA88-3BD4E3B7A7AF}"/>
              </a:ext>
            </a:extLst>
          </p:cNvPr>
          <p:cNvSpPr/>
          <p:nvPr/>
        </p:nvSpPr>
        <p:spPr>
          <a:xfrm>
            <a:off x="6189139" y="3429000"/>
            <a:ext cx="2429775" cy="2525714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utoShape 6" descr="Image générée">
            <a:extLst>
              <a:ext uri="{FF2B5EF4-FFF2-40B4-BE49-F238E27FC236}">
                <a16:creationId xmlns:a16="http://schemas.microsoft.com/office/drawing/2014/main" xmlns="" id="{5A77C49D-FB1A-23E0-2FCE-CB56BCD82F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44338" y="328596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8B8AC2E2-5F59-2E4E-75D6-34A35C6E66C4}"/>
              </a:ext>
            </a:extLst>
          </p:cNvPr>
          <p:cNvSpPr txBox="1"/>
          <p:nvPr/>
        </p:nvSpPr>
        <p:spPr>
          <a:xfrm>
            <a:off x="435196" y="3658576"/>
            <a:ext cx="22568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Qu’est-ce qui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te rend ________ ?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23A770B4-0715-AA4B-3508-B3BE8DCC0ECD}"/>
              </a:ext>
            </a:extLst>
          </p:cNvPr>
          <p:cNvSpPr txBox="1"/>
          <p:nvPr/>
        </p:nvSpPr>
        <p:spPr>
          <a:xfrm>
            <a:off x="6379601" y="3658576"/>
            <a:ext cx="2239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8D6F91"/>
                </a:solidFill>
                <a:effectLst/>
                <a:uLnTx/>
                <a:uFillTx/>
                <a:latin typeface="Dosis SemiBold" pitchFamily="2" charset="0"/>
              </a:rPr>
              <a:t>Je me sens _______lorsque _______</a:t>
            </a:r>
            <a:r>
              <a:rPr lang="fr-FR" sz="2000" b="1" dirty="0">
                <a:solidFill>
                  <a:srgbClr val="8D6F91"/>
                </a:solidFill>
                <a:latin typeface="Dosis SemiBold" pitchFamily="2" charset="0"/>
              </a:rPr>
              <a:t>. 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8D6F91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E89E8BF-2FEF-096E-6335-2718BA7EB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1310" y="2096636"/>
            <a:ext cx="1218404" cy="110278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3AA4FA93-B0CE-8081-C94D-3B181C41A5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5972" y="2237364"/>
            <a:ext cx="1066949" cy="971686"/>
          </a:xfrm>
          <a:prstGeom prst="rect">
            <a:avLst/>
          </a:prstGeom>
        </p:spPr>
      </p:pic>
      <p:pic>
        <p:nvPicPr>
          <p:cNvPr id="17" name="Image 16" descr="Une image contenant dessin humoristique, habits, drapeau, garçon&#10;&#10;Le contenu généré par l’IA peut être incorrect.">
            <a:extLst>
              <a:ext uri="{FF2B5EF4-FFF2-40B4-BE49-F238E27FC236}">
                <a16:creationId xmlns:a16="http://schemas.microsoft.com/office/drawing/2014/main" xmlns="" id="{1881CB5F-1B2D-F41E-78C2-03E27D694B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DFEFD"/>
              </a:clrFrom>
              <a:clrTo>
                <a:srgbClr val="FD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64" y="4366462"/>
            <a:ext cx="1239401" cy="140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93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62DEC8A-FC4E-12DC-4F76-C8E4D3A31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58CD3176-D019-796F-E13C-6C060B97DB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140365" y="2944325"/>
            <a:ext cx="4515583" cy="3010389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C2D9A7BF-9966-04BD-A507-FD6A18B30B28}"/>
              </a:ext>
            </a:extLst>
          </p:cNvPr>
          <p:cNvSpPr/>
          <p:nvPr/>
        </p:nvSpPr>
        <p:spPr>
          <a:xfrm>
            <a:off x="435196" y="3315105"/>
            <a:ext cx="2256821" cy="2525714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itre 8">
            <a:extLst>
              <a:ext uri="{FF2B5EF4-FFF2-40B4-BE49-F238E27FC236}">
                <a16:creationId xmlns:a16="http://schemas.microsoft.com/office/drawing/2014/main" xmlns="" id="{5482AB9B-2B68-4003-420D-36B3D6AA3426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Qui veut passer au tableau pour jouer la scène ? 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54C57CBC-F9AA-171F-F138-67B212CCA3D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DE712A63-2869-B4E6-1C0A-D0BB0151944B}"/>
              </a:ext>
            </a:extLst>
          </p:cNvPr>
          <p:cNvSpPr/>
          <p:nvPr/>
        </p:nvSpPr>
        <p:spPr>
          <a:xfrm>
            <a:off x="6189139" y="3429000"/>
            <a:ext cx="2429775" cy="2525714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utoShape 6" descr="Image générée">
            <a:extLst>
              <a:ext uri="{FF2B5EF4-FFF2-40B4-BE49-F238E27FC236}">
                <a16:creationId xmlns:a16="http://schemas.microsoft.com/office/drawing/2014/main" xmlns="" id="{E5A0F29A-2E96-D252-223C-E8AB7076E1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44338" y="328596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28B3144D-E6E3-D8FE-C72A-5BBD11BD3F7B}"/>
              </a:ext>
            </a:extLst>
          </p:cNvPr>
          <p:cNvSpPr txBox="1"/>
          <p:nvPr/>
        </p:nvSpPr>
        <p:spPr>
          <a:xfrm>
            <a:off x="435196" y="3658576"/>
            <a:ext cx="22568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Qu’est-ce qui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te rend ________ ?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CB2E4B91-E58E-F5AA-1175-A62D2CF815CE}"/>
              </a:ext>
            </a:extLst>
          </p:cNvPr>
          <p:cNvSpPr txBox="1"/>
          <p:nvPr/>
        </p:nvSpPr>
        <p:spPr>
          <a:xfrm>
            <a:off x="6379601" y="3658576"/>
            <a:ext cx="2239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8D6F91"/>
                </a:solidFill>
                <a:effectLst/>
                <a:uLnTx/>
                <a:uFillTx/>
                <a:latin typeface="Dosis SemiBold" pitchFamily="2" charset="0"/>
              </a:rPr>
              <a:t>Je me sens _______lorsque _______</a:t>
            </a:r>
            <a:r>
              <a:rPr lang="fr-FR" sz="2000" b="1" dirty="0">
                <a:solidFill>
                  <a:srgbClr val="8D6F91"/>
                </a:solidFill>
                <a:latin typeface="Dosis SemiBold" pitchFamily="2" charset="0"/>
              </a:rPr>
              <a:t>. 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8D6F91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A4D8B544-A4DB-C631-5F3A-5BE1B56F6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1310" y="2096636"/>
            <a:ext cx="1218404" cy="110278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AB08FC23-BA80-144F-771D-6BB0BF1937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5972" y="2237364"/>
            <a:ext cx="1066949" cy="971686"/>
          </a:xfrm>
          <a:prstGeom prst="rect">
            <a:avLst/>
          </a:prstGeom>
        </p:spPr>
      </p:pic>
      <p:pic>
        <p:nvPicPr>
          <p:cNvPr id="4" name="Image 3" descr="Une image contenant jouet, Silhouette d’animal, clipart, mammifère&#10;&#10;Le contenu généré par l’IA peut être incorrect.">
            <a:extLst>
              <a:ext uri="{FF2B5EF4-FFF2-40B4-BE49-F238E27FC236}">
                <a16:creationId xmlns:a16="http://schemas.microsoft.com/office/drawing/2014/main" xmlns="" id="{64270E32-C60F-64FF-7A81-F9F5888B12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14" y="4449519"/>
            <a:ext cx="1005584" cy="113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06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3D5F329-1EB0-48BF-13AF-41452451E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8D6899BB-06F1-3568-5783-F46E6AE0A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6" y="539014"/>
            <a:ext cx="1148073" cy="1069105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xmlns="" id="{970431F3-F0F9-9A46-4AE6-FF8105CD5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Chacun joue le dialogue avec son voisin.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FA4F8393-1D5C-4AFE-59EB-D4E0DFCA69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721320" y="2895660"/>
            <a:ext cx="3965141" cy="2789265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17E1EA91-1265-E9F2-556C-BBA9298503CA}"/>
              </a:ext>
            </a:extLst>
          </p:cNvPr>
          <p:cNvGrpSpPr/>
          <p:nvPr/>
        </p:nvGrpSpPr>
        <p:grpSpPr>
          <a:xfrm>
            <a:off x="5890897" y="1959652"/>
            <a:ext cx="1219370" cy="1145917"/>
            <a:chOff x="6427490" y="1907261"/>
            <a:chExt cx="1219370" cy="1086002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xmlns="" id="{6CC3C78A-824E-9D27-38EF-AB6A496AC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27490" y="1907261"/>
              <a:ext cx="1219370" cy="1086002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xmlns="" id="{08EEB857-9118-CA1C-3F95-93B901EE7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04086" y="1964419"/>
              <a:ext cx="1066949" cy="971686"/>
            </a:xfrm>
            <a:prstGeom prst="rect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69465AD-825E-C916-35CE-91F47DCED0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4725" y="1942866"/>
            <a:ext cx="1218404" cy="116363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AB6178A0-7771-E48B-DAF5-3518CDE39EB5}"/>
              </a:ext>
            </a:extLst>
          </p:cNvPr>
          <p:cNvSpPr txBox="1"/>
          <p:nvPr/>
        </p:nvSpPr>
        <p:spPr>
          <a:xfrm>
            <a:off x="669032" y="3837971"/>
            <a:ext cx="22568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Qu’est ce qui  te rend __________?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D1BC80A-3EB7-F84A-B022-2696138F7D65}"/>
              </a:ext>
            </a:extLst>
          </p:cNvPr>
          <p:cNvSpPr txBox="1"/>
          <p:nvPr/>
        </p:nvSpPr>
        <p:spPr>
          <a:xfrm>
            <a:off x="6392022" y="3858308"/>
            <a:ext cx="2239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8D6F91"/>
                </a:solidFill>
                <a:latin typeface="Dosis SemiBold" pitchFamily="2" charset="0"/>
              </a:rPr>
              <a:t>Je me sens________ lorsque _______.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8D6F91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832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74284F3-D799-44A3-6890-E12EECD40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D5B14CB7-DF56-F9ED-81ED-1C41AA2D1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68" y="1496921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79C4A71E-6CBA-61F0-8C68-CBC8C764F059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5ADEC6A7-04DF-1F3C-3B87-BC6897C22AC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AFB39C44-A888-992B-8DCA-081AFF191A80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xmlns="" id="{4C43B02B-4BDC-E85A-7757-30C42AF40C2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786588E3-9CAE-3E14-2025-755E60CBA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3218" y="2775064"/>
            <a:ext cx="1573480" cy="245225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0D4F2D79-4963-83AB-2BAB-94DAA1F8D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319" y="2838204"/>
            <a:ext cx="1598745" cy="238911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E2418671-272D-35E7-5C2B-45C2E118A5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9994" y="2700242"/>
            <a:ext cx="1841013" cy="252707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0757068C-54A1-F3C3-A307-78E7261013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0459" y="2745388"/>
            <a:ext cx="1779535" cy="248193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171EE9A-B098-479E-FA32-1457E63705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0064" y="2775063"/>
            <a:ext cx="1683153" cy="245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39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6FE9ABB-7728-646E-E741-9F22F372B9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3529348"/>
            <a:ext cx="6246795" cy="1349939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xmlns="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4960805" cy="756000"/>
          </a:xfrm>
        </p:spPr>
        <p:txBody>
          <a:bodyPr/>
          <a:lstStyle/>
          <a:p>
            <a:r>
              <a:rPr lang="fr-FR" sz="1400" dirty="0"/>
              <a:t>Acte de parole 2 : « Parler de ses émotions ».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Lire et comprendre des phrases.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xmlns="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BBCCB2E0-8516-CD6C-1D4D-01872C33CF9F}"/>
              </a:ext>
            </a:extLst>
          </p:cNvPr>
          <p:cNvSpPr txBox="1"/>
          <p:nvPr/>
        </p:nvSpPr>
        <p:spPr>
          <a:xfrm>
            <a:off x="2201409" y="3641803"/>
            <a:ext cx="2260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Ecrit : Point de langue 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xmlns="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201410" y="402531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Utiliser « Lorsque » dans une phrase.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C2E9EBEF-C46E-04F5-5174-F0ECD3CBE7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473285"/>
            <a:ext cx="540000" cy="540000"/>
          </a:xfrm>
          <a:prstGeom prst="rect">
            <a:avLst/>
          </a:prstGeom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xmlns="" id="{BAC939C2-3428-46C0-25DA-75F8C5823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600" dirty="0"/>
              <a:t>Plan de la séance 3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B04A85DC-2E59-10CE-4A21-CF9AE0A7B965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D15B9888-EDF2-122B-1537-9F1ABC940E1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FA8F25F4-3A50-C41F-C983-7A3AF2AA1648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xmlns="" id="{868A9855-35C7-CF7F-19B4-29E25BF20CB5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84B0CC2-B73A-ED67-AA84-FA67AF3FD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1472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apprendre comment utiliser le mot «  lorsque » dans une phrase. Soyez attentifs.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E010BD7-CE67-5974-A804-AC620EB7E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265FACB8-A578-1539-7126-7E8298DDCAE5}"/>
              </a:ext>
            </a:extLst>
          </p:cNvPr>
          <p:cNvSpPr txBox="1"/>
          <p:nvPr/>
        </p:nvSpPr>
        <p:spPr>
          <a:xfrm>
            <a:off x="1560332" y="3180575"/>
            <a:ext cx="60233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fr-FR" sz="5400" b="1" kern="0" dirty="0">
                <a:solidFill>
                  <a:srgbClr val="00ACA4"/>
                </a:solidFill>
                <a:latin typeface="Dosis SemiBold" pitchFamily="2" charset="0"/>
              </a:rPr>
              <a:t>Lorsque </a:t>
            </a:r>
            <a:endParaRPr kumimoji="0" lang="fr-FR" sz="5400" b="0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23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A4E7DDD-78AD-CD9A-C2BB-D518BCFD2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7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25BF17FD-7605-CDAE-E83A-26CA9F890B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41875C65-B5F4-3ACE-F1DF-9EB96BDCB9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5" name="FR_N5_P2_W4_S3 (Langue)">
            <a:hlinkClick r:id="" action="ppaction://media"/>
            <a:extLst>
              <a:ext uri="{FF2B5EF4-FFF2-40B4-BE49-F238E27FC236}">
                <a16:creationId xmlns:a16="http://schemas.microsoft.com/office/drawing/2014/main" xmlns="" id="{DA821FF0-E625-CACB-5973-F7B5E03440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4184" y="2228862"/>
            <a:ext cx="7370432" cy="355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8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4EDCF86-9605-510F-0462-AD08DC0E3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D33DED7-193D-55F4-62FA-56DC834E7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Lisons ensemble. 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63E918ED-24CD-DEE1-E7D4-40294ABE1BE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5" name="Image 4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xmlns="" id="{DFF9FA43-1F5B-57B7-BE67-023456013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1735" y="1827548"/>
            <a:ext cx="4260530" cy="392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11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E47B27A-4E1A-5E34-31E9-BCF727237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0AE0E148-017F-8222-4C34-66240DDB4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</a:t>
            </a:r>
          </a:p>
        </p:txBody>
      </p:sp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C82192CC-3CB1-F001-407A-C94A2D7E277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2844000" y="1983664"/>
            <a:ext cx="3456000" cy="3458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CAC05A80-B6D4-E93E-E701-76D70FCB792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7699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5230C33-A2EF-859E-1CF0-8B70F6A34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J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Dosis Medium" pitchFamily="2" charset="0"/>
              </a:rPr>
              <a:t>e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relie les deux phrases en utilisant lorsque.</a:t>
            </a:r>
            <a:endParaRPr lang="fr-MA" sz="1400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8" name="ZoneTexte 6">
            <a:extLst>
              <a:ext uri="{FF2B5EF4-FFF2-40B4-BE49-F238E27FC236}">
                <a16:creationId xmlns:a16="http://schemas.microsoft.com/office/drawing/2014/main" xmlns="" id="{EF2641DC-F9CE-D03F-1501-E5AD5C0B5333}"/>
              </a:ext>
            </a:extLst>
          </p:cNvPr>
          <p:cNvSpPr txBox="1"/>
          <p:nvPr/>
        </p:nvSpPr>
        <p:spPr>
          <a:xfrm>
            <a:off x="1005646" y="2493602"/>
            <a:ext cx="8739779" cy="21755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fr-FR" sz="3200" kern="0" dirty="0">
                <a:solidFill>
                  <a:srgbClr val="424D7B"/>
                </a:solidFill>
                <a:latin typeface="Dosis SemiBold" pitchFamily="2" charset="0"/>
              </a:rPr>
              <a:t>Karima </a:t>
            </a:r>
            <a:r>
              <a:rPr kumimoji="0" lang="fr-FR" sz="32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est heureuse.</a:t>
            </a:r>
            <a:endParaRPr lang="fr-FR" sz="3200" kern="0" dirty="0">
              <a:solidFill>
                <a:srgbClr val="424D7B"/>
              </a:solidFill>
              <a:latin typeface="Dosis SemiBold" pitchFamily="2" charset="0"/>
            </a:endParaRPr>
          </a:p>
          <a:p>
            <a:pPr>
              <a:lnSpc>
                <a:spcPct val="150000"/>
              </a:lnSpc>
              <a:defRPr/>
            </a:pPr>
            <a:r>
              <a:rPr lang="fr-FR" sz="3200" kern="0" dirty="0">
                <a:solidFill>
                  <a:srgbClr val="424D7B"/>
                </a:solidFill>
                <a:latin typeface="Dosis SemiBold" pitchFamily="2" charset="0"/>
              </a:rPr>
              <a:t>Elle joue avec son amie</a:t>
            </a:r>
            <a:r>
              <a:rPr kumimoji="0" lang="fr-FR" sz="32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000" b="0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kumimoji="0" lang="fr-MA" sz="3000" b="0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cs typeface="Arial" panose="020B0604020202020204" pitchFamily="34" charset="0"/>
              </a:rPr>
              <a:t>_____________________________________________ </a:t>
            </a:r>
            <a:r>
              <a:rPr kumimoji="0" lang="fr-MA" sz="3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A1AEAED9-2EB5-7693-8D6B-A2C7BC1F7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6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AFBA1FD-3C94-9FBB-5F69-B5A03A379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C88347D2-EC60-ED34-E53F-59D966FB6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</a:t>
            </a:r>
          </a:p>
        </p:txBody>
      </p:sp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EEEEA017-C904-F691-485B-9921BF4F3A4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2844000" y="1983664"/>
            <a:ext cx="3456000" cy="3458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3F511A6-3273-EFFF-7B0C-A456EE03B85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r="1593" b="11327"/>
          <a:stretch>
            <a:fillRect/>
          </a:stretch>
        </p:blipFill>
        <p:spPr>
          <a:xfrm>
            <a:off x="190920" y="756000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0864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99CAF08-DE6A-F68E-8874-4797244F7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7406" y="756000"/>
            <a:ext cx="7073629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F11B708F-8F92-CA8E-0F54-D794BF6FF78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r="1593" b="11327"/>
          <a:stretch>
            <a:fillRect/>
          </a:stretch>
        </p:blipFill>
        <p:spPr>
          <a:xfrm>
            <a:off x="190920" y="756000"/>
            <a:ext cx="1087654" cy="980062"/>
          </a:xfrm>
          <a:prstGeom prst="ellipse">
            <a:avLst/>
          </a:prstGeom>
        </p:spPr>
      </p:pic>
      <p:sp>
        <p:nvSpPr>
          <p:cNvPr id="5" name="ZoneTexte 6">
            <a:extLst>
              <a:ext uri="{FF2B5EF4-FFF2-40B4-BE49-F238E27FC236}">
                <a16:creationId xmlns:a16="http://schemas.microsoft.com/office/drawing/2014/main" xmlns="" id="{8C29EC67-24FD-09E3-0012-772D9405DBD0}"/>
              </a:ext>
            </a:extLst>
          </p:cNvPr>
          <p:cNvSpPr txBox="1"/>
          <p:nvPr/>
        </p:nvSpPr>
        <p:spPr>
          <a:xfrm>
            <a:off x="190920" y="3100064"/>
            <a:ext cx="8739779" cy="67807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defRPr/>
            </a:pPr>
            <a:r>
              <a:rPr lang="fr-FR" sz="2900" kern="0" dirty="0">
                <a:solidFill>
                  <a:srgbClr val="424D7B"/>
                </a:solidFill>
                <a:latin typeface="Dosis SemiBold" pitchFamily="2" charset="0"/>
              </a:rPr>
              <a:t>Karima </a:t>
            </a:r>
            <a:r>
              <a:rPr kumimoji="0" lang="fr-FR" sz="29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est heureuse </a:t>
            </a:r>
            <a:r>
              <a:rPr lang="fr-FR" sz="2900" kern="0" dirty="0">
                <a:solidFill>
                  <a:srgbClr val="00ACA4"/>
                </a:solidFill>
                <a:latin typeface="Dosis SemiBold" pitchFamily="2" charset="0"/>
              </a:rPr>
              <a:t>lorsqu’</a:t>
            </a:r>
            <a:r>
              <a:rPr lang="fr-FR" sz="2900" kern="0" dirty="0">
                <a:solidFill>
                  <a:srgbClr val="424D7B"/>
                </a:solidFill>
                <a:latin typeface="Dosis SemiBold" pitchFamily="2" charset="0"/>
              </a:rPr>
              <a:t>elle joue avec son amie</a:t>
            </a:r>
            <a:r>
              <a:rPr kumimoji="0" lang="fr-FR" sz="29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508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32C7D5E-282B-6E89-6CBC-710A1B798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33F80FC-1F47-7626-CA62-D80B9174B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J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Dosis Medium" pitchFamily="2" charset="0"/>
              </a:rPr>
              <a:t>e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relie les deux phrases en utilisant lorsque.</a:t>
            </a:r>
            <a:endParaRPr lang="fr-MA" sz="1400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8" name="ZoneTexte 6">
            <a:extLst>
              <a:ext uri="{FF2B5EF4-FFF2-40B4-BE49-F238E27FC236}">
                <a16:creationId xmlns:a16="http://schemas.microsoft.com/office/drawing/2014/main" xmlns="" id="{33BBCB96-B99E-4150-EB98-E53A4E8DF4E8}"/>
              </a:ext>
            </a:extLst>
          </p:cNvPr>
          <p:cNvSpPr txBox="1"/>
          <p:nvPr/>
        </p:nvSpPr>
        <p:spPr>
          <a:xfrm>
            <a:off x="1530579" y="2696802"/>
            <a:ext cx="8739779" cy="21755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fr-FR" sz="3200" kern="0" dirty="0">
                <a:solidFill>
                  <a:srgbClr val="424D7B"/>
                </a:solidFill>
                <a:latin typeface="Dosis SemiBold" pitchFamily="2" charset="0"/>
              </a:rPr>
              <a:t>Hamid </a:t>
            </a:r>
            <a:r>
              <a:rPr kumimoji="0" lang="fr-FR" sz="32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est fier.</a:t>
            </a:r>
            <a:endParaRPr lang="fr-FR" sz="3200" kern="0" dirty="0">
              <a:solidFill>
                <a:srgbClr val="424D7B"/>
              </a:solidFill>
              <a:latin typeface="Dosis SemiBold" pitchFamily="2" charset="0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fr-FR" sz="32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Il marque un but.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3000" dirty="0">
                <a:solidFill>
                  <a:srgbClr val="00ACA4"/>
                </a:solidFill>
                <a:latin typeface="Dosis SemiBold" pitchFamily="2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kumimoji="0" lang="fr-MA" sz="3000" b="0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cs typeface="Arial" panose="020B0604020202020204" pitchFamily="34" charset="0"/>
              </a:rPr>
              <a:t>_____________________________________________ </a:t>
            </a:r>
            <a:r>
              <a:rPr kumimoji="0" lang="fr-MA" sz="3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E73768B3-784D-AEBC-1EC7-0AF2A30CB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0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3014ADD-38E1-569F-5AD4-B92D5DE0B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EEB6ACF2-AD89-DFBC-D0A5-F65703D54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</a:t>
            </a:r>
          </a:p>
        </p:txBody>
      </p:sp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B393BEE1-7C92-FC81-CEF9-CD0BA15CC85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2844000" y="1983664"/>
            <a:ext cx="3456000" cy="3458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9517605B-C8B1-6EB3-F448-22D2488BA26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r="1593" b="11327"/>
          <a:stretch>
            <a:fillRect/>
          </a:stretch>
        </p:blipFill>
        <p:spPr>
          <a:xfrm>
            <a:off x="190920" y="756000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0644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98BB3682-5100-42DF-EF13-D65CD745D2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2088283"/>
            <a:ext cx="6246795" cy="1349939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xmlns="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Utiliser « lorsque » dans une phrase.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55B1DD48-DCD5-6EEE-7311-AD30A741D9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sz="1400" dirty="0"/>
              <a:t>Lire et comprendre des phrases.</a:t>
            </a:r>
            <a:endParaRPr lang="fr-MA" sz="1400" dirty="0"/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2F02A0D9-D793-8E90-F2B1-7F736C3BFE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82B5FAC4-ACF8-1ECD-6767-F343568C1958}"/>
              </a:ext>
            </a:extLst>
          </p:cNvPr>
          <p:cNvSpPr txBox="1"/>
          <p:nvPr/>
        </p:nvSpPr>
        <p:spPr>
          <a:xfrm>
            <a:off x="2245716" y="2156862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Acte de parole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xmlns="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221200" y="251686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Acte de parole 2 : « Parler de ses émotions ». 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xmlns="" id="{F4072A8C-CA17-E815-A0C0-21BF3F80A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600" dirty="0"/>
              <a:t>Plan de la séance 3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A0CB1F8C-322C-73F1-1E7D-E48E6F847FE4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EFA72197-02B3-38EA-B4B6-7F6C71BC75DB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74E7E04A-10BA-79A4-9731-0AA6E2C0F64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xmlns="" id="{FB30D522-34C5-FDD6-287A-6F9AF01E3BE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8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F85F3087-3FAE-2B78-82DE-4036B15788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1899379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173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1A9E858-10F7-60C6-D0B0-84F147D54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45C09B9-4726-9B84-1729-F0F7BB226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7406" y="756000"/>
            <a:ext cx="7073629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B19D49C-C718-886C-CE6B-EFBEC0ED32F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r="1593" b="11327"/>
          <a:stretch>
            <a:fillRect/>
          </a:stretch>
        </p:blipFill>
        <p:spPr>
          <a:xfrm>
            <a:off x="190920" y="756000"/>
            <a:ext cx="1087654" cy="980062"/>
          </a:xfrm>
          <a:prstGeom prst="ellipse">
            <a:avLst/>
          </a:prstGeom>
        </p:spPr>
      </p:pic>
      <p:sp>
        <p:nvSpPr>
          <p:cNvPr id="3" name="ZoneTexte 6">
            <a:extLst>
              <a:ext uri="{FF2B5EF4-FFF2-40B4-BE49-F238E27FC236}">
                <a16:creationId xmlns:a16="http://schemas.microsoft.com/office/drawing/2014/main" xmlns="" id="{9FD1FF59-5006-72FB-9BFD-5DE4BD1C26E5}"/>
              </a:ext>
            </a:extLst>
          </p:cNvPr>
          <p:cNvSpPr txBox="1"/>
          <p:nvPr/>
        </p:nvSpPr>
        <p:spPr>
          <a:xfrm>
            <a:off x="0" y="3059668"/>
            <a:ext cx="873977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defRPr/>
            </a:pPr>
            <a:r>
              <a:rPr lang="fr-FR" sz="3200" kern="0" dirty="0">
                <a:solidFill>
                  <a:srgbClr val="424D7B"/>
                </a:solidFill>
                <a:latin typeface="Dosis SemiBold" pitchFamily="2" charset="0"/>
              </a:rPr>
              <a:t>Hamid </a:t>
            </a:r>
            <a:r>
              <a:rPr kumimoji="0" lang="fr-FR" sz="32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est fier</a:t>
            </a:r>
            <a:r>
              <a:rPr lang="fr-FR" sz="3200" kern="0" dirty="0">
                <a:solidFill>
                  <a:srgbClr val="424D7B"/>
                </a:solidFill>
                <a:latin typeface="Dosis SemiBold" pitchFamily="2" charset="0"/>
              </a:rPr>
              <a:t> </a:t>
            </a:r>
            <a:r>
              <a:rPr lang="fr-FR" sz="3200" kern="0" dirty="0">
                <a:solidFill>
                  <a:srgbClr val="00ACA4"/>
                </a:solidFill>
                <a:latin typeface="Dosis SemiBold" pitchFamily="2" charset="0"/>
              </a:rPr>
              <a:t>lorsqu</a:t>
            </a:r>
            <a:r>
              <a:rPr lang="fr-FR" sz="3200" kern="0" dirty="0">
                <a:solidFill>
                  <a:srgbClr val="424D7B"/>
                </a:solidFill>
                <a:latin typeface="Dosis SemiBold" pitchFamily="2" charset="0"/>
              </a:rPr>
              <a:t>’i</a:t>
            </a:r>
            <a:r>
              <a:rPr kumimoji="0" lang="fr-FR" sz="32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 marque un but.</a:t>
            </a:r>
          </a:p>
        </p:txBody>
      </p:sp>
    </p:spTree>
    <p:extLst>
      <p:ext uri="{BB962C8B-B14F-4D97-AF65-F5344CB8AC3E}">
        <p14:creationId xmlns:p14="http://schemas.microsoft.com/office/powerpoint/2010/main" val="134801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42E01AB-E4E4-4C54-7FDD-B1FCB5FF5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Prenez vos livrets à la page 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Dosis Medium" pitchFamily="2" charset="0"/>
              </a:rPr>
              <a:t>53.</a:t>
            </a:r>
            <a:endParaRPr lang="fr-MA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5FB91EC2-0C2B-E0B4-5480-D0B5EC980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6E5B449A-10E8-DF50-816C-56DDAB05A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0931" y="1598494"/>
            <a:ext cx="2709447" cy="4279337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CBAD19CE-1633-D5AD-41C6-1E95FCB27BFF}"/>
              </a:ext>
            </a:extLst>
          </p:cNvPr>
          <p:cNvSpPr/>
          <p:nvPr/>
        </p:nvSpPr>
        <p:spPr>
          <a:xfrm>
            <a:off x="3080730" y="3350753"/>
            <a:ext cx="3409850" cy="1504997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18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842B9E6-DD78-9978-3D3D-341DC43EE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Vous allez faire l’activité 2.  Je vais expliquer la consigne et passer entre les rangs pour vous aider. </a:t>
            </a:r>
            <a:endParaRPr lang="fr-MA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CBB37AD-F941-6DC4-D8FD-121D96420F9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08049" y="2478098"/>
            <a:ext cx="2546339" cy="254633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DCB14B1-C781-2B4D-D9C0-D5215E8BE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F9A6468-F7B3-E2CB-440C-8A68BD0F8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249" y="2478098"/>
            <a:ext cx="56388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15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E040A85-4C26-1841-318B-13AD92058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734" y="798334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85000"/>
                    <a:lumOff val="15000"/>
                  </a:schemeClr>
                </a:solidFill>
                <a:latin typeface="Dosis Medium" pitchFamily="2" charset="0"/>
              </a:rPr>
              <a:t>Corrigez.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044146A-D6ED-3D1F-CCC8-4B0CB1678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154ABE17-0E57-286E-9FD3-A696BAAE8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811" y="1674779"/>
            <a:ext cx="6697362" cy="496662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3466D7A1-A02D-BE89-D4C4-F99E4EFC3359}"/>
              </a:ext>
            </a:extLst>
          </p:cNvPr>
          <p:cNvSpPr txBox="1"/>
          <p:nvPr/>
        </p:nvSpPr>
        <p:spPr>
          <a:xfrm>
            <a:off x="2292179" y="3720795"/>
            <a:ext cx="5782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  <a:latin typeface="Dosis SemiBold" pitchFamily="2" charset="0"/>
              </a:rPr>
              <a:t>Les enfants se sentent heureux lorsqu’ils ont une bonne note.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6E17C719-3B7F-BBBB-8245-B5623679BC72}"/>
              </a:ext>
            </a:extLst>
          </p:cNvPr>
          <p:cNvSpPr txBox="1"/>
          <p:nvPr/>
        </p:nvSpPr>
        <p:spPr>
          <a:xfrm>
            <a:off x="2397211" y="4806778"/>
            <a:ext cx="5579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  <a:latin typeface="Dosis SemiBold" pitchFamily="2" charset="0"/>
              </a:rPr>
              <a:t>Sara a peur lorsqu’elle voit un chien méchant.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AE87576E-FD10-B7C1-5CD0-526C40CBFC5B}"/>
              </a:ext>
            </a:extLst>
          </p:cNvPr>
          <p:cNvSpPr txBox="1"/>
          <p:nvPr/>
        </p:nvSpPr>
        <p:spPr>
          <a:xfrm>
            <a:off x="2508422" y="5844746"/>
            <a:ext cx="5078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  <a:latin typeface="Dosis SemiBold" pitchFamily="2" charset="0"/>
              </a:rPr>
              <a:t>Karim est content lorsqu’il joue avec ses amis.</a:t>
            </a:r>
          </a:p>
        </p:txBody>
      </p:sp>
    </p:spTree>
    <p:extLst>
      <p:ext uri="{BB962C8B-B14F-4D97-AF65-F5344CB8AC3E}">
        <p14:creationId xmlns:p14="http://schemas.microsoft.com/office/powerpoint/2010/main" val="95631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D7A309F-A000-939A-33FC-FFD814EE83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5035627"/>
            <a:ext cx="6246795" cy="1349939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xmlns="" id="{99076A47-0B8D-410C-5BE8-3468CCF0FF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Utiliser « lorsque » dans une phrase.</a:t>
            </a:r>
          </a:p>
        </p:txBody>
      </p:sp>
      <p:pic>
        <p:nvPicPr>
          <p:cNvPr id="16" name="Espace réservé pour une image  15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3DABA421-0643-F3B2-09E2-9F21CDBD46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798278C3-473A-7110-313B-F546DD4BFE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5493987" cy="756000"/>
          </a:xfrm>
        </p:spPr>
        <p:txBody>
          <a:bodyPr/>
          <a:lstStyle/>
          <a:p>
            <a:r>
              <a:rPr lang="fr-FR" sz="1400" dirty="0"/>
              <a:t>Acte de parole 2: « Parler de ses émotions ». </a:t>
            </a:r>
          </a:p>
        </p:txBody>
      </p:sp>
      <p:pic>
        <p:nvPicPr>
          <p:cNvPr id="18" name="Espace réservé pour une image  1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05AC2783-78BD-E6B4-CB23-ED15ABB0BE0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4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62D4E4F4-7A38-347E-6A75-31D004B471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335CB33E-BD6C-ABCE-F925-A7DB01A85400}"/>
              </a:ext>
            </a:extLst>
          </p:cNvPr>
          <p:cNvSpPr txBox="1"/>
          <p:nvPr/>
        </p:nvSpPr>
        <p:spPr>
          <a:xfrm>
            <a:off x="2201410" y="5133855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3.  Lecture</a:t>
            </a:r>
          </a:p>
        </p:txBody>
      </p:sp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xmlns="" id="{B8CB6B97-D5A6-06D1-AA2B-60F3D0BA4542}"/>
              </a:ext>
            </a:extLst>
          </p:cNvPr>
          <p:cNvSpPr txBox="1">
            <a:spLocks/>
          </p:cNvSpPr>
          <p:nvPr/>
        </p:nvSpPr>
        <p:spPr>
          <a:xfrm>
            <a:off x="2201410" y="5517367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Lire et comprendre des phrases.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xmlns="" id="{436CF52F-EB33-43E1-19BB-ADA739EBB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600" dirty="0"/>
              <a:t>Plan de la séance 3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B38594CE-44F2-699F-6AE0-18537077598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A9E0DF1C-A1B1-D9F0-E8C1-4ED8FB8ED91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1E076CB0-E27A-049D-2DB8-EAF76CC8F82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xmlns="" id="{AC7FC735-65FA-350D-C021-4B33353F09E5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226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8F0E928-3932-AE50-AE0E-2C26D25A3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E2229244-AADC-2904-2668-206C7FA2C0F5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E2229244-AADC-2904-2668-206C7FA2C0F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F5031096-9F6B-3CF7-10FA-A4D2DD25142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F5031096-9F6B-3CF7-10FA-A4D2DD25142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itre 1">
            <a:extLst>
              <a:ext uri="{FF2B5EF4-FFF2-40B4-BE49-F238E27FC236}">
                <a16:creationId xmlns:a16="http://schemas.microsoft.com/office/drawing/2014/main" xmlns="" id="{8D276C99-220B-4BBF-8FEB-E110392C0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Dosis Medium" pitchFamily="2" charset="0"/>
              </a:rPr>
              <a:t>Maintenant, nous allons faire de la lecture.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EC58DB4-97C0-D574-ECF9-381624D25FF9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151846" y="2290811"/>
            <a:ext cx="4532297" cy="302153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ED74DFB2-3D7C-FDF0-438A-6892773530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35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BD99D43-3449-7748-F872-1C33F407D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D00826B7-AF23-C15C-AAB0-5C8A140CABE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D00826B7-AF23-C15C-AAB0-5C8A140CABE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843A6EB5-BA45-0B14-1412-E937CC034EAE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843A6EB5-BA45-0B14-1412-E937CC034EA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5">
            <a:extLst>
              <a:ext uri="{FF2B5EF4-FFF2-40B4-BE49-F238E27FC236}">
                <a16:creationId xmlns:a16="http://schemas.microsoft.com/office/drawing/2014/main" xmlns="" id="{EBAF27E3-974C-8D28-7BB0-112295C0845B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7078384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Observez cette image et lisez la question. Je vais vous proposer des réponses.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D36944B2-410B-6B1E-BDFB-736489DA56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6A55AC68-3F9F-0B19-533E-7C639E2FFCFD}"/>
              </a:ext>
            </a:extLst>
          </p:cNvPr>
          <p:cNvSpPr txBox="1"/>
          <p:nvPr/>
        </p:nvSpPr>
        <p:spPr>
          <a:xfrm>
            <a:off x="1300821" y="1786291"/>
            <a:ext cx="6201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Comment va Salma ?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32E6589-5457-E437-16D1-E0D867C68B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2845" y="2669060"/>
            <a:ext cx="4701745" cy="291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32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38114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85000"/>
                    <a:lumOff val="15000"/>
                  </a:schemeClr>
                </a:solidFill>
                <a:latin typeface="Dosis Medium" pitchFamily="2" charset="0"/>
              </a:rPr>
              <a:t>Prenez vos ardoises.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DFD06F79-2E45-DF44-0550-12F23D1F82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F5D5E4C2-3864-D7FE-4C4A-81FFF0946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8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3F6DD71-56C0-AC4B-6CBF-734CB4AC1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004F7F6D-6A62-D38F-B46A-BFA1AFE1977B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D00826B7-AF23-C15C-AAB0-5C8A140CABE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0EE4E644-AEB0-A19B-634B-CCDA2C608CEC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843A6EB5-BA45-0B14-1412-E937CC034EA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5">
            <a:extLst>
              <a:ext uri="{FF2B5EF4-FFF2-40B4-BE49-F238E27FC236}">
                <a16:creationId xmlns:a16="http://schemas.microsoft.com/office/drawing/2014/main" xmlns="" id="{C00BADAC-7994-8D8D-7328-F784FDD0A4B3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7078384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Ecrivez le numéro de la bonne réponse sur votre ardoise (1, 2, 3 ou 4).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836C98A5-56E6-17CD-65C9-186A8D6405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67EF279-DF71-5A6D-C019-1D4C3DA5C49C}"/>
              </a:ext>
            </a:extLst>
          </p:cNvPr>
          <p:cNvSpPr txBox="1"/>
          <p:nvPr/>
        </p:nvSpPr>
        <p:spPr>
          <a:xfrm>
            <a:off x="487300" y="3008724"/>
            <a:ext cx="6516921" cy="1881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5738" indent="-185738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424D7B"/>
                </a:solidFill>
                <a:latin typeface="Dosis SemiBold" pitchFamily="2" charset="0"/>
              </a:rPr>
              <a:t>Salma se sent triste.</a:t>
            </a:r>
          </a:p>
          <a:p>
            <a:pPr marL="185738" indent="-185738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424D7B"/>
                </a:solidFill>
                <a:latin typeface="Dosis SemiBold" pitchFamily="2" charset="0"/>
              </a:rPr>
              <a:t>Salma est avec ses amis au parc.</a:t>
            </a:r>
          </a:p>
          <a:p>
            <a:pPr marL="185738" indent="-185738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424D7B"/>
                </a:solidFill>
                <a:latin typeface="Dosis SemiBold" pitchFamily="2" charset="0"/>
              </a:rPr>
              <a:t> Salma se sent heureuse.</a:t>
            </a:r>
          </a:p>
          <a:p>
            <a:pPr marL="185738" indent="-185738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424D7B"/>
                </a:solidFill>
                <a:latin typeface="Dosis SemiBold" pitchFamily="2" charset="0"/>
              </a:rPr>
              <a:t> Salma joue avec ses amis.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6A55AC68-3F9F-0B19-533E-7C639E2FFCFD}"/>
              </a:ext>
            </a:extLst>
          </p:cNvPr>
          <p:cNvSpPr txBox="1"/>
          <p:nvPr/>
        </p:nvSpPr>
        <p:spPr>
          <a:xfrm>
            <a:off x="-339515" y="2253517"/>
            <a:ext cx="6201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Comment va Salma ?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D817CDD4-E2C1-30E4-2A2D-718442174E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9368" y="2956139"/>
            <a:ext cx="3501578" cy="217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21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354EDB1-7C1E-2194-960B-30822E8EB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076D86B7-9A10-2C58-5ACA-9DF11FD80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38114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4D486685-6FEA-B6A9-D078-C458A8B253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4EC8D80-2760-5641-6125-1A6197037A6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r="1593" b="11327"/>
          <a:stretch>
            <a:fillRect/>
          </a:stretch>
        </p:blipFill>
        <p:spPr>
          <a:xfrm>
            <a:off x="190920" y="756000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797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AAF7903-714F-586E-9779-B12E3575A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8">
            <a:extLst>
              <a:ext uri="{FF2B5EF4-FFF2-40B4-BE49-F238E27FC236}">
                <a16:creationId xmlns:a16="http://schemas.microsoft.com/office/drawing/2014/main" xmlns="" id="{427B6A50-1D03-38E6-8DC8-9F7E4C146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 Soyez attentifs.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6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A35963A7-1F7D-B1A3-B504-7D6BB3C068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604824" y="2362199"/>
            <a:ext cx="2190014" cy="3497484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xmlns="" id="{EBF2F085-6C51-DCAB-5271-F42BD421D1E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/>
          <a:srcRect b="1466"/>
          <a:stretch>
            <a:fillRect/>
          </a:stretch>
        </p:blipFill>
        <p:spPr>
          <a:xfrm>
            <a:off x="2575387" y="2362200"/>
            <a:ext cx="1996613" cy="3497484"/>
          </a:xfrm>
          <a:prstGeom prst="rect">
            <a:avLst/>
          </a:prstGeom>
        </p:spPr>
      </p:pic>
      <p:pic>
        <p:nvPicPr>
          <p:cNvPr id="8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DE5DC14A-DE79-E750-5B99-51C94389B8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9265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0B4E908-62B1-F385-58AA-3763CD719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2AD29BA7-AFAD-A03B-0084-636E84A1BE7B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D00826B7-AF23-C15C-AAB0-5C8A140CABE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3B377AA5-9DFE-E56F-84BA-C9F93F3C73D4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843A6EB5-BA45-0B14-1412-E937CC034EA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5">
            <a:extLst>
              <a:ext uri="{FF2B5EF4-FFF2-40B4-BE49-F238E27FC236}">
                <a16:creationId xmlns:a16="http://schemas.microsoft.com/office/drawing/2014/main" xmlns="" id="{79D0B6C4-4969-4CF0-A09B-5EC3EDD65460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Dosis Medium" pitchFamily="2" charset="0"/>
              </a:rPr>
              <a:t>La bonne est réponse est : « 3, 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Dosis Medium" pitchFamily="2" charset="0"/>
              </a:rPr>
              <a:t>Salma se sent heureuse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Dosis Medium" pitchFamily="2" charset="0"/>
              </a:rPr>
              <a:t>». Qui veut lire et expliquer la réponse ?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F1D98D18-A8D1-8214-ECB5-7B8AED6425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87331873-2FE9-542F-27C6-32364042AD9D}"/>
              </a:ext>
            </a:extLst>
          </p:cNvPr>
          <p:cNvSpPr txBox="1"/>
          <p:nvPr/>
        </p:nvSpPr>
        <p:spPr>
          <a:xfrm>
            <a:off x="493478" y="3008724"/>
            <a:ext cx="6516921" cy="1881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5738" indent="-185738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424D7B"/>
                </a:solidFill>
                <a:latin typeface="Dosis SemiBold" pitchFamily="2" charset="0"/>
              </a:rPr>
              <a:t>Salma se sent triste.</a:t>
            </a:r>
          </a:p>
          <a:p>
            <a:pPr marL="185738" indent="-185738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424D7B"/>
                </a:solidFill>
                <a:latin typeface="Dosis SemiBold" pitchFamily="2" charset="0"/>
              </a:rPr>
              <a:t>Salma est avec ses amis au parc.</a:t>
            </a:r>
          </a:p>
          <a:p>
            <a:pPr marL="185738" indent="-185738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424D7B"/>
                </a:solidFill>
                <a:latin typeface="Dosis SemiBold" pitchFamily="2" charset="0"/>
              </a:rPr>
              <a:t> </a:t>
            </a:r>
            <a:r>
              <a:rPr lang="fr-FR" sz="2000" b="1" dirty="0">
                <a:solidFill>
                  <a:srgbClr val="C00000"/>
                </a:solidFill>
                <a:latin typeface="Dosis SemiBold" pitchFamily="2" charset="0"/>
              </a:rPr>
              <a:t>Salma se sent heureuse.</a:t>
            </a:r>
          </a:p>
          <a:p>
            <a:pPr marL="185738" indent="-185738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424D7B"/>
                </a:solidFill>
                <a:latin typeface="Dosis SemiBold" pitchFamily="2" charset="0"/>
              </a:rPr>
              <a:t> Salma joue avec ses amis. 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D9874DCB-3FAB-E8AF-ABA9-DE57F0DFE4B8}"/>
              </a:ext>
            </a:extLst>
          </p:cNvPr>
          <p:cNvSpPr txBox="1"/>
          <p:nvPr/>
        </p:nvSpPr>
        <p:spPr>
          <a:xfrm>
            <a:off x="148577" y="2253517"/>
            <a:ext cx="556642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Comment va Salma ?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  <a:p>
            <a:pPr algn="ctr">
              <a:defRPr/>
            </a:pP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83D4733E-5E66-D269-24B0-EEFDD7DC36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7550" y="2953264"/>
            <a:ext cx="2542972" cy="157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33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85456CA-8A22-A083-776D-AF7600984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E6384F8A-E656-6861-497C-5F80E75BA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Dosis Medium" pitchFamily="2" charset="0"/>
              </a:rPr>
              <a:t>Prenez vos livrets à la page 51. Avec votre voisin, vous allez lire et répondre aux questions de l’activité 4. Je vais circuler entre les rangs pour vous aider.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4AD15E81-0124-AD59-80AE-B06E7849C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D77EBF02-E923-BA84-F8F7-36E907F90A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959"/>
          <a:stretch>
            <a:fillRect/>
          </a:stretch>
        </p:blipFill>
        <p:spPr>
          <a:xfrm>
            <a:off x="5290422" y="2655503"/>
            <a:ext cx="3241578" cy="248589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7A00220-B0FA-B42D-2038-ADA16524EB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106" y="2488631"/>
            <a:ext cx="4542894" cy="2443559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E097BF12-D02B-AAC8-C0A7-51CF14D1730A}"/>
              </a:ext>
            </a:extLst>
          </p:cNvPr>
          <p:cNvSpPr/>
          <p:nvPr/>
        </p:nvSpPr>
        <p:spPr>
          <a:xfrm>
            <a:off x="481856" y="3776133"/>
            <a:ext cx="4808566" cy="1156057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305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E91AC9D-0C0C-4684-927E-D7846FC83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277718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Dosis Medium" pitchFamily="2" charset="0"/>
              </a:rPr>
              <a:t>Notez les devoirs à faire à la maison. Vous allez lire et recopier le dialogue de la page 51. Vous allez aussi faire l’activité 2 de la page 53.</a:t>
            </a:r>
            <a:endParaRPr lang="fr-MA" dirty="0">
              <a:solidFill>
                <a:schemeClr val="tx1">
                  <a:lumMod val="85000"/>
                  <a:lumOff val="1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4A1F45E8-5B08-8C45-17AA-C8D9E1DFC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6A9A76C7-5733-889E-3CAE-C80AC4D5C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575" y="2267465"/>
            <a:ext cx="1967708" cy="390473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B8F893B5-3958-21C1-85BD-B560E314FF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8070" y="2267464"/>
            <a:ext cx="2416421" cy="3834535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CA972217-0366-2D6D-9431-2BF44B5FBF4C}"/>
              </a:ext>
            </a:extLst>
          </p:cNvPr>
          <p:cNvSpPr/>
          <p:nvPr/>
        </p:nvSpPr>
        <p:spPr>
          <a:xfrm>
            <a:off x="1259093" y="4080933"/>
            <a:ext cx="2250672" cy="767228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7605F141-BCA0-9234-2F96-80E0749E52FD}"/>
              </a:ext>
            </a:extLst>
          </p:cNvPr>
          <p:cNvSpPr/>
          <p:nvPr/>
        </p:nvSpPr>
        <p:spPr>
          <a:xfrm>
            <a:off x="4572000" y="3801871"/>
            <a:ext cx="2981509" cy="1196698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27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9C2A9DC-EC3A-39AA-AA67-639C1E9466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A708A4-5313-7180-184A-8E71A4FAA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A bientôt.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5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B64B6E0C-6C61-1720-A09C-8BC90E5610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19880917-F9B2-8DAB-D662-73251E8A3C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475746" y="2156059"/>
            <a:ext cx="2319092" cy="3703624"/>
          </a:xfrm>
          <a:prstGeom prst="rect">
            <a:avLst/>
          </a:prstGeom>
        </p:spPr>
      </p:pic>
      <p:pic>
        <p:nvPicPr>
          <p:cNvPr id="8" name="majd_wave">
            <a:hlinkClick r:id="" action="ppaction://media"/>
            <a:extLst>
              <a:ext uri="{FF2B5EF4-FFF2-40B4-BE49-F238E27FC236}">
                <a16:creationId xmlns:a16="http://schemas.microsoft.com/office/drawing/2014/main" xmlns="" id="{412BB488-D1F2-7463-D98C-1DE9B4032C4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rcRect b="3380"/>
          <a:stretch>
            <a:fillRect/>
          </a:stretch>
        </p:blipFill>
        <p:spPr>
          <a:xfrm>
            <a:off x="2459433" y="2156059"/>
            <a:ext cx="2112567" cy="362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60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AAF7903-714F-586E-9779-B12E3575A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6116C979-1242-D6BD-C1D7-DE2251432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75000"/>
                    <a:lumOff val="25000"/>
                  </a:schemeClr>
                </a:solidFill>
                <a:latin typeface="Dosis" pitchFamily="2" charset="0"/>
              </a:rPr>
              <a:t>Avant de commencer, nous allons revoir la scène avec les mots du vocabulaire.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5F7E2ABE-6D82-98F3-CEAF-E955799E7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6" y="539014"/>
            <a:ext cx="1148073" cy="106910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D19F2417-5507-7DEE-DEE8-972085E50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069" y="2044028"/>
            <a:ext cx="6730567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20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6C2CD09-A5C9-C980-F4B6-106363535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809A3FF1-1030-DCF8-8715-68166AADD0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itre 53">
            <a:extLst>
              <a:ext uri="{FF2B5EF4-FFF2-40B4-BE49-F238E27FC236}">
                <a16:creationId xmlns:a16="http://schemas.microsoft.com/office/drawing/2014/main" xmlns="" id="{49A77D10-B459-5852-D54E-1926D3157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3" name="FR_N5_P2_W4_Scène">
            <a:hlinkClick r:id="" action="ppaction://media"/>
            <a:extLst>
              <a:ext uri="{FF2B5EF4-FFF2-40B4-BE49-F238E27FC236}">
                <a16:creationId xmlns:a16="http://schemas.microsoft.com/office/drawing/2014/main" xmlns="" id="{56AA472A-DED3-84F0-E64D-35EE647D90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6580" y="1871967"/>
            <a:ext cx="6724822" cy="378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3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9A3E0F8-0B28-01CF-EA46-29FCB1FAA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xmlns="" id="{3D5418DD-39B7-C2DD-E413-18DE26391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75000"/>
                    <a:lumOff val="25000"/>
                  </a:schemeClr>
                </a:solidFill>
                <a:latin typeface="Dosis" pitchFamily="2" charset="0"/>
              </a:rPr>
              <a:t>Qui veut décrire l’image ?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A01EA5BD-486A-A588-9A89-DB5D9E5B648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A81D249D-2C14-788E-CE7D-BF4AF68CB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716" y="2027095"/>
            <a:ext cx="6730567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66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AAF7903-714F-586E-9779-B12E3575A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0E56B6EE-41B6-896E-7B93-756466A0777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44818" y="2145523"/>
            <a:ext cx="4514248" cy="3633242"/>
          </a:xfrm>
          <a:prstGeom prst="rect">
            <a:avLst/>
          </a:prstGeom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xmlns="" id="{4882E4CA-9765-8C93-AEBD-3C847D681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fontAlgn="auto">
              <a:spcAft>
                <a:spcPts val="0"/>
              </a:spcAft>
              <a:buClrTx/>
              <a:buSzTx/>
              <a:tabLst/>
              <a:defRPr/>
            </a:pP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Aujourd’hui, nous allons apprendre à poser une question avec Majd et Nada. Soyez attentifs.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FDF7986E-4431-5B8E-7CA3-E5B5DBF9E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96" y="539014"/>
            <a:ext cx="1148073" cy="106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96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AAF7903-714F-586E-9779-B12E3575A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E876ED49-9D6C-265D-7257-3F1B6C9DB60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sp>
        <p:nvSpPr>
          <p:cNvPr id="4" name="Titre 8">
            <a:extLst>
              <a:ext uri="{FF2B5EF4-FFF2-40B4-BE49-F238E27FC236}">
                <a16:creationId xmlns:a16="http://schemas.microsoft.com/office/drawing/2014/main" xmlns="" id="{9C968453-2005-C61C-5624-8F19E5267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8E70D5A4-820E-84BD-AE03-9A8B40AE87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FR_N5-N6_P2_W4_S3_AdP_P01">
            <a:hlinkClick r:id="" action="ppaction://media"/>
            <a:extLst>
              <a:ext uri="{FF2B5EF4-FFF2-40B4-BE49-F238E27FC236}">
                <a16:creationId xmlns:a16="http://schemas.microsoft.com/office/drawing/2014/main" xmlns="" id="{C3C2FD44-DE30-E81C-5F58-11ABBB10B9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4214" y="1898649"/>
            <a:ext cx="7771516" cy="370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70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585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2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1_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9505</TotalTime>
  <Words>733</Words>
  <Application>Microsoft Office PowerPoint</Application>
  <PresentationFormat>Affichage à l'écran (4:3)</PresentationFormat>
  <Paragraphs>101</Paragraphs>
  <Slides>43</Slides>
  <Notes>1</Notes>
  <HiddenSlides>0</HiddenSlides>
  <MMClips>8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10</vt:i4>
      </vt:variant>
      <vt:variant>
        <vt:lpstr>Titres des diapositives</vt:lpstr>
      </vt:variant>
      <vt:variant>
        <vt:i4>43</vt:i4>
      </vt:variant>
    </vt:vector>
  </HeadingPairs>
  <TitlesOfParts>
    <vt:vector size="61" baseType="lpstr">
      <vt:lpstr>Calibri</vt:lpstr>
      <vt:lpstr>Aptos</vt:lpstr>
      <vt:lpstr>Wingdings</vt:lpstr>
      <vt:lpstr>Dosis</vt:lpstr>
      <vt:lpstr>Dosis Medium</vt:lpstr>
      <vt:lpstr>Arial</vt:lpstr>
      <vt:lpstr>Dosis SemiBold</vt:lpstr>
      <vt:lpstr>Dosis ExtraBold</vt:lpstr>
      <vt:lpstr>2_Conception personnalisée</vt:lpstr>
      <vt:lpstr>00_Env-Enseignant</vt:lpstr>
      <vt:lpstr>Oral</vt:lpstr>
      <vt:lpstr>Lecture</vt:lpstr>
      <vt:lpstr>Ecriture</vt:lpstr>
      <vt:lpstr>1_Lecture</vt:lpstr>
      <vt:lpstr>1_Oral</vt:lpstr>
      <vt:lpstr>3_Conception personnalisée</vt:lpstr>
      <vt:lpstr>1_Ecriture</vt:lpstr>
      <vt:lpstr>2_Oral</vt:lpstr>
      <vt:lpstr>Présentation PowerPoint</vt:lpstr>
      <vt:lpstr>Contenu de la semaine </vt:lpstr>
      <vt:lpstr>Plan de la séance 3</vt:lpstr>
      <vt:lpstr>Bonjour les enfants !  La leçon de français commence maintenant. Soyez attentifs.</vt:lpstr>
      <vt:lpstr>Avant de commencer, nous allons revoir la scène avec les mots du vocabulaire. </vt:lpstr>
      <vt:lpstr>Lecture de la vidéo.</vt:lpstr>
      <vt:lpstr>Qui veut décrire l’image ? </vt:lpstr>
      <vt:lpstr>Aujourd’hui, nous allons apprendre à poser une question avec Majd et Nada. Soyez attentifs. </vt:lpstr>
      <vt:lpstr>Lecture de la vidéo.</vt:lpstr>
      <vt:lpstr>Maintenant, on va poser les questions comme Majd et Nada. Répétons ensemble. </vt:lpstr>
      <vt:lpstr>Voici d’autres exemples : </vt:lpstr>
      <vt:lpstr>Maintenant, nous allons apprendre à répondre à la question : « Qu’est-ce qui te rend triste? » </vt:lpstr>
      <vt:lpstr>Lecture de la vidéo.</vt:lpstr>
      <vt:lpstr>Maintenant, on va répondre aux questions  comme Majd et Nada. Répétons ensemble. </vt:lpstr>
      <vt:lpstr>Voici d’autres exemples :  </vt:lpstr>
      <vt:lpstr>Présentation PowerPoint</vt:lpstr>
      <vt:lpstr>Présentation PowerPoint</vt:lpstr>
      <vt:lpstr>Présentation PowerPoint</vt:lpstr>
      <vt:lpstr>Chacun joue le dialogue avec son voisin. </vt:lpstr>
      <vt:lpstr>Plan de la séance 3</vt:lpstr>
      <vt:lpstr>Maintenant, on va apprendre comment utiliser le mot «  lorsque » dans une phrase. Soyez attentifs.  </vt:lpstr>
      <vt:lpstr>Lecture de la vidéo.</vt:lpstr>
      <vt:lpstr>Lisons ensemble.  </vt:lpstr>
      <vt:lpstr>Prenez vos ardoises.</vt:lpstr>
      <vt:lpstr>Je relie les deux phrases en utilisant lorsque.</vt:lpstr>
      <vt:lpstr>Levez vos ardoises.</vt:lpstr>
      <vt:lpstr>Corrigez. </vt:lpstr>
      <vt:lpstr>Je relie les deux phrases en utilisant lorsque.</vt:lpstr>
      <vt:lpstr>Levez vos ardoises.</vt:lpstr>
      <vt:lpstr>Corrigez. </vt:lpstr>
      <vt:lpstr>Prenez vos livrets à la page 53.</vt:lpstr>
      <vt:lpstr>Vous allez faire l’activité 2.  Je vais expliquer la consigne et passer entre les rangs pour vous aider. </vt:lpstr>
      <vt:lpstr>Corrigez. </vt:lpstr>
      <vt:lpstr>Plan de la séance 3</vt:lpstr>
      <vt:lpstr>Maintenant, nous allons faire de la lecture.</vt:lpstr>
      <vt:lpstr>Présentation PowerPoint</vt:lpstr>
      <vt:lpstr>Prenez vos ardoises.</vt:lpstr>
      <vt:lpstr>Présentation PowerPoint</vt:lpstr>
      <vt:lpstr>Levez vos ardoises.</vt:lpstr>
      <vt:lpstr>Présentation PowerPoint</vt:lpstr>
      <vt:lpstr>Prenez vos livrets à la page 51. Avec votre voisin, vous allez lire et répondre aux questions de l’activité 4. Je vais circuler entre les rangs pour vous aider. </vt:lpstr>
      <vt:lpstr>Notez les devoirs à faire à la maison. Vous allez lire et recopier le dialogue de la page 51. Vous allez aussi faire l’activité 2 de la page 53.</vt:lpstr>
      <vt:lpstr>La séance d’aujourd’hui est terminée. A bientôt.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/>
  <cp:lastModifiedBy>HP</cp:lastModifiedBy>
  <cp:revision>32</cp:revision>
  <cp:lastPrinted>2025-08-13T10:11:39Z</cp:lastPrinted>
  <dcterms:created xsi:type="dcterms:W3CDTF">2025-08-01T12:31:49Z</dcterms:created>
  <dcterms:modified xsi:type="dcterms:W3CDTF">2026-01-07T00:55:06Z</dcterms:modified>
</cp:coreProperties>
</file>