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6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7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8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9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10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1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2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3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4.xml" ContentType="application/vnd.openxmlformats-officedocument.theme+xml"/>
  <Override PartName="/ppt/theme/theme15.xml" ContentType="application/vnd.openxmlformats-officedocument.theme+xml"/>
  <Override PartName="/ppt/tags/tag1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42" r:id="rId1"/>
    <p:sldMasterId id="2147483746" r:id="rId2"/>
    <p:sldMasterId id="2147483754" r:id="rId3"/>
    <p:sldMasterId id="2147483766" r:id="rId4"/>
    <p:sldMasterId id="2147483773" r:id="rId5"/>
    <p:sldMasterId id="2147483693" r:id="rId6"/>
    <p:sldMasterId id="2147483697" r:id="rId7"/>
    <p:sldMasterId id="2147483711" r:id="rId8"/>
    <p:sldMasterId id="2147483720" r:id="rId9"/>
    <p:sldMasterId id="2147483729" r:id="rId10"/>
    <p:sldMasterId id="2147483786" r:id="rId11"/>
    <p:sldMasterId id="2147483798" r:id="rId12"/>
    <p:sldMasterId id="2147483808" r:id="rId13"/>
    <p:sldMasterId id="2147483818" r:id="rId14"/>
  </p:sldMasterIdLst>
  <p:notesMasterIdLst>
    <p:notesMasterId r:id="rId74"/>
  </p:notesMasterIdLst>
  <p:sldIdLst>
    <p:sldId id="257" r:id="rId15"/>
    <p:sldId id="1116" r:id="rId16"/>
    <p:sldId id="1117" r:id="rId17"/>
    <p:sldId id="1208" r:id="rId18"/>
    <p:sldId id="1209" r:id="rId19"/>
    <p:sldId id="1226" r:id="rId20"/>
    <p:sldId id="1246" r:id="rId21"/>
    <p:sldId id="866" r:id="rId22"/>
    <p:sldId id="878" r:id="rId23"/>
    <p:sldId id="1159" r:id="rId24"/>
    <p:sldId id="1225" r:id="rId25"/>
    <p:sldId id="1227" r:id="rId26"/>
    <p:sldId id="1165" r:id="rId27"/>
    <p:sldId id="1124" r:id="rId28"/>
    <p:sldId id="1232" r:id="rId29"/>
    <p:sldId id="1233" r:id="rId30"/>
    <p:sldId id="1234" r:id="rId31"/>
    <p:sldId id="1095" r:id="rId32"/>
    <p:sldId id="1126" r:id="rId33"/>
    <p:sldId id="1102" r:id="rId34"/>
    <p:sldId id="1101" r:id="rId35"/>
    <p:sldId id="1129" r:id="rId36"/>
    <p:sldId id="1148" r:id="rId37"/>
    <p:sldId id="1092" r:id="rId38"/>
    <p:sldId id="1156" r:id="rId39"/>
    <p:sldId id="1035" r:id="rId40"/>
    <p:sldId id="715" r:id="rId41"/>
    <p:sldId id="1206" r:id="rId42"/>
    <p:sldId id="1088" r:id="rId43"/>
    <p:sldId id="1153" r:id="rId44"/>
    <p:sldId id="1210" r:id="rId45"/>
    <p:sldId id="1211" r:id="rId46"/>
    <p:sldId id="1205" r:id="rId47"/>
    <p:sldId id="1207" r:id="rId48"/>
    <p:sldId id="1103" r:id="rId49"/>
    <p:sldId id="1161" r:id="rId50"/>
    <p:sldId id="1104" r:id="rId51"/>
    <p:sldId id="1162" r:id="rId52"/>
    <p:sldId id="1230" r:id="rId53"/>
    <p:sldId id="1231" r:id="rId54"/>
    <p:sldId id="1034" r:id="rId55"/>
    <p:sldId id="1235" r:id="rId56"/>
    <p:sldId id="1218" r:id="rId57"/>
    <p:sldId id="1219" r:id="rId58"/>
    <p:sldId id="1223" r:id="rId59"/>
    <p:sldId id="1224" r:id="rId60"/>
    <p:sldId id="1236" r:id="rId61"/>
    <p:sldId id="1237" r:id="rId62"/>
    <p:sldId id="1238" r:id="rId63"/>
    <p:sldId id="1239" r:id="rId64"/>
    <p:sldId id="1242" r:id="rId65"/>
    <p:sldId id="1243" r:id="rId66"/>
    <p:sldId id="1240" r:id="rId67"/>
    <p:sldId id="1241" r:id="rId68"/>
    <p:sldId id="1244" r:id="rId69"/>
    <p:sldId id="1245" r:id="rId70"/>
    <p:sldId id="1220" r:id="rId71"/>
    <p:sldId id="1214" r:id="rId72"/>
    <p:sldId id="1215" r:id="rId73"/>
  </p:sldIdLst>
  <p:sldSz cx="9144000" cy="6858000" type="screen4x3"/>
  <p:notesSz cx="6735763" cy="9866313"/>
  <p:embeddedFontLst>
    <p:embeddedFont>
      <p:font typeface="Calibri" panose="020F0502020204030204" pitchFamily="34" charset="0"/>
      <p:regular r:id="rId75"/>
      <p:bold r:id="rId76"/>
      <p:italic r:id="rId77"/>
      <p:boldItalic r:id="rId78"/>
    </p:embeddedFont>
    <p:embeddedFont>
      <p:font typeface="Dosis Medium" panose="020B0604020202020204" charset="0"/>
      <p:regular r:id="rId79"/>
      <p:bold r:id="rId80"/>
    </p:embeddedFont>
    <p:embeddedFont>
      <p:font typeface="Dosis" panose="020B0604020202020204" charset="0"/>
      <p:regular r:id="rId81"/>
      <p:bold r:id="rId82"/>
    </p:embeddedFont>
    <p:embeddedFont>
      <p:font typeface="Dosis SemiBold" panose="020B0604020202020204" charset="0"/>
      <p:bold r:id="rId83"/>
    </p:embeddedFont>
    <p:embeddedFont>
      <p:font typeface="Calibri Light" panose="020F0302020204030204" pitchFamily="34" charset="0"/>
      <p:regular r:id="rId84"/>
      <p:italic r:id="rId85"/>
    </p:embeddedFont>
    <p:embeddedFont>
      <p:font typeface="Dosis ExtraBold" panose="020B0604020202020204" charset="0"/>
      <p:bold r:id="rId86"/>
    </p:embeddedFont>
    <p:embeddedFont>
      <p:font typeface="Mistral" panose="03090702030407020403" pitchFamily="66" charset="0"/>
      <p:regular r:id="rId87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AB6D7"/>
    <a:srgbClr val="424D7B"/>
    <a:srgbClr val="2196B1"/>
    <a:srgbClr val="4B5377"/>
    <a:srgbClr val="565F88"/>
    <a:srgbClr val="55B7DE"/>
    <a:srgbClr val="A1A6BC"/>
    <a:srgbClr val="F26553"/>
    <a:srgbClr val="E8423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52" autoAdjust="0"/>
    <p:restoredTop sz="95363" autoAdjust="0"/>
  </p:normalViewPr>
  <p:slideViewPr>
    <p:cSldViewPr snapToGrid="0">
      <p:cViewPr varScale="1">
        <p:scale>
          <a:sx n="74" d="100"/>
          <a:sy n="74" d="100"/>
        </p:scale>
        <p:origin x="1284" y="7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2.xml"/><Relationship Id="rId21" Type="http://schemas.openxmlformats.org/officeDocument/2006/relationships/slide" Target="slides/slide7.xml"/><Relationship Id="rId42" Type="http://schemas.openxmlformats.org/officeDocument/2006/relationships/slide" Target="slides/slide28.xml"/><Relationship Id="rId47" Type="http://schemas.openxmlformats.org/officeDocument/2006/relationships/slide" Target="slides/slide33.xml"/><Relationship Id="rId63" Type="http://schemas.openxmlformats.org/officeDocument/2006/relationships/slide" Target="slides/slide49.xml"/><Relationship Id="rId68" Type="http://schemas.openxmlformats.org/officeDocument/2006/relationships/slide" Target="slides/slide54.xml"/><Relationship Id="rId84" Type="http://schemas.openxmlformats.org/officeDocument/2006/relationships/font" Target="fonts/font10.fntdata"/><Relationship Id="rId89" Type="http://schemas.openxmlformats.org/officeDocument/2006/relationships/viewProps" Target="viewProps.xml"/><Relationship Id="rId16" Type="http://schemas.openxmlformats.org/officeDocument/2006/relationships/slide" Target="slides/slide2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53" Type="http://schemas.openxmlformats.org/officeDocument/2006/relationships/slide" Target="slides/slide39.xml"/><Relationship Id="rId58" Type="http://schemas.openxmlformats.org/officeDocument/2006/relationships/slide" Target="slides/slide44.xml"/><Relationship Id="rId74" Type="http://schemas.openxmlformats.org/officeDocument/2006/relationships/notesMaster" Target="notesMasters/notesMaster1.xml"/><Relationship Id="rId79" Type="http://schemas.openxmlformats.org/officeDocument/2006/relationships/font" Target="fonts/font5.fntdata"/><Relationship Id="rId5" Type="http://schemas.openxmlformats.org/officeDocument/2006/relationships/slideMaster" Target="slideMasters/slideMaster5.xml"/><Relationship Id="rId90" Type="http://schemas.openxmlformats.org/officeDocument/2006/relationships/theme" Target="theme/theme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43" Type="http://schemas.openxmlformats.org/officeDocument/2006/relationships/slide" Target="slides/slide29.xml"/><Relationship Id="rId48" Type="http://schemas.openxmlformats.org/officeDocument/2006/relationships/slide" Target="slides/slide34.xml"/><Relationship Id="rId64" Type="http://schemas.openxmlformats.org/officeDocument/2006/relationships/slide" Target="slides/slide50.xml"/><Relationship Id="rId69" Type="http://schemas.openxmlformats.org/officeDocument/2006/relationships/slide" Target="slides/slide55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7.xml"/><Relationship Id="rId72" Type="http://schemas.openxmlformats.org/officeDocument/2006/relationships/slide" Target="slides/slide58.xml"/><Relationship Id="rId80" Type="http://schemas.openxmlformats.org/officeDocument/2006/relationships/font" Target="fonts/font6.fntdata"/><Relationship Id="rId85" Type="http://schemas.openxmlformats.org/officeDocument/2006/relationships/font" Target="fonts/font11.fntdata"/><Relationship Id="rId93" Type="http://schemas.microsoft.com/office/2018/10/relationships/authors" Target="author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59" Type="http://schemas.openxmlformats.org/officeDocument/2006/relationships/slide" Target="slides/slide45.xml"/><Relationship Id="rId67" Type="http://schemas.openxmlformats.org/officeDocument/2006/relationships/slide" Target="slides/slide53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54" Type="http://schemas.openxmlformats.org/officeDocument/2006/relationships/slide" Target="slides/slide40.xml"/><Relationship Id="rId62" Type="http://schemas.openxmlformats.org/officeDocument/2006/relationships/slide" Target="slides/slide48.xml"/><Relationship Id="rId70" Type="http://schemas.openxmlformats.org/officeDocument/2006/relationships/slide" Target="slides/slide56.xml"/><Relationship Id="rId75" Type="http://schemas.openxmlformats.org/officeDocument/2006/relationships/font" Target="fonts/font1.fntdata"/><Relationship Id="rId83" Type="http://schemas.openxmlformats.org/officeDocument/2006/relationships/font" Target="fonts/font9.fntdata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slide" Target="slides/slide35.xml"/><Relationship Id="rId57" Type="http://schemas.openxmlformats.org/officeDocument/2006/relationships/slide" Target="slides/slide43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52" Type="http://schemas.openxmlformats.org/officeDocument/2006/relationships/slide" Target="slides/slide38.xml"/><Relationship Id="rId60" Type="http://schemas.openxmlformats.org/officeDocument/2006/relationships/slide" Target="slides/slide46.xml"/><Relationship Id="rId65" Type="http://schemas.openxmlformats.org/officeDocument/2006/relationships/slide" Target="slides/slide51.xml"/><Relationship Id="rId73" Type="http://schemas.openxmlformats.org/officeDocument/2006/relationships/slide" Target="slides/slide59.xml"/><Relationship Id="rId78" Type="http://schemas.openxmlformats.org/officeDocument/2006/relationships/font" Target="fonts/font4.fntdata"/><Relationship Id="rId81" Type="http://schemas.openxmlformats.org/officeDocument/2006/relationships/font" Target="fonts/font7.fntdata"/><Relationship Id="rId86" Type="http://schemas.openxmlformats.org/officeDocument/2006/relationships/font" Target="fonts/font12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4.xml"/><Relationship Id="rId39" Type="http://schemas.openxmlformats.org/officeDocument/2006/relationships/slide" Target="slides/slide25.xml"/><Relationship Id="rId34" Type="http://schemas.openxmlformats.org/officeDocument/2006/relationships/slide" Target="slides/slide20.xml"/><Relationship Id="rId50" Type="http://schemas.openxmlformats.org/officeDocument/2006/relationships/slide" Target="slides/slide36.xml"/><Relationship Id="rId55" Type="http://schemas.openxmlformats.org/officeDocument/2006/relationships/slide" Target="slides/slide41.xml"/><Relationship Id="rId76" Type="http://schemas.openxmlformats.org/officeDocument/2006/relationships/font" Target="fonts/font2.fntdata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7.xml"/><Relationship Id="rId92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5.xml"/><Relationship Id="rId24" Type="http://schemas.openxmlformats.org/officeDocument/2006/relationships/slide" Target="slides/slide10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66" Type="http://schemas.openxmlformats.org/officeDocument/2006/relationships/slide" Target="slides/slide52.xml"/><Relationship Id="rId87" Type="http://schemas.openxmlformats.org/officeDocument/2006/relationships/font" Target="fonts/font13.fntdata"/><Relationship Id="rId61" Type="http://schemas.openxmlformats.org/officeDocument/2006/relationships/slide" Target="slides/slide47.xml"/><Relationship Id="rId82" Type="http://schemas.openxmlformats.org/officeDocument/2006/relationships/font" Target="fonts/font8.fntdata"/><Relationship Id="rId19" Type="http://schemas.openxmlformats.org/officeDocument/2006/relationships/slide" Target="slides/slide5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56" Type="http://schemas.openxmlformats.org/officeDocument/2006/relationships/slide" Target="slides/slide42.xml"/><Relationship Id="rId77" Type="http://schemas.openxmlformats.org/officeDocument/2006/relationships/font" Target="fonts/font3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ssan Oukessou" userId="2ba0886a528e3cd3" providerId="LiveId" clId="{4B3F8389-75E1-42FB-9919-03C677484F8B}"/>
    <pc:docChg chg="undo custSel modSld">
      <pc:chgData name="Hassan Oukessou" userId="2ba0886a528e3cd3" providerId="LiveId" clId="{4B3F8389-75E1-42FB-9919-03C677484F8B}" dt="2025-12-14T00:05:11.755" v="96" actId="207"/>
      <pc:docMkLst>
        <pc:docMk/>
      </pc:docMkLst>
      <pc:sldChg chg="modSp mod">
        <pc:chgData name="Hassan Oukessou" userId="2ba0886a528e3cd3" providerId="LiveId" clId="{4B3F8389-75E1-42FB-9919-03C677484F8B}" dt="2025-12-14T00:05:11.755" v="96" actId="207"/>
        <pc:sldMkLst>
          <pc:docMk/>
          <pc:sldMk cId="1502274348" sldId="689"/>
        </pc:sldMkLst>
        <pc:spChg chg="mod">
          <ac:chgData name="Hassan Oukessou" userId="2ba0886a528e3cd3" providerId="LiveId" clId="{4B3F8389-75E1-42FB-9919-03C677484F8B}" dt="2025-12-14T00:05:11.755" v="96" actId="207"/>
          <ac:spMkLst>
            <pc:docMk/>
            <pc:sldMk cId="1502274348" sldId="689"/>
            <ac:spMk id="2" creationId="{5330B7BA-C657-4500-9080-BFC92F4BC7F6}"/>
          </ac:spMkLst>
        </pc:spChg>
      </pc:sldChg>
      <pc:sldChg chg="modSp mod">
        <pc:chgData name="Hassan Oukessou" userId="2ba0886a528e3cd3" providerId="LiveId" clId="{4B3F8389-75E1-42FB-9919-03C677484F8B}" dt="2025-12-14T00:04:16.369" v="92" actId="20577"/>
        <pc:sldMkLst>
          <pc:docMk/>
          <pc:sldMk cId="2351984578" sldId="716"/>
        </pc:sldMkLst>
        <pc:spChg chg="mod">
          <ac:chgData name="Hassan Oukessou" userId="2ba0886a528e3cd3" providerId="LiveId" clId="{4B3F8389-75E1-42FB-9919-03C677484F8B}" dt="2025-12-14T00:04:16.369" v="92" actId="20577"/>
          <ac:spMkLst>
            <pc:docMk/>
            <pc:sldMk cId="2351984578" sldId="716"/>
            <ac:spMk id="9" creationId="{FC8A6D36-C3AA-5240-7E56-A2A4CF07207D}"/>
          </ac:spMkLst>
        </pc:spChg>
      </pc:sldChg>
      <pc:sldChg chg="modSp mod">
        <pc:chgData name="Hassan Oukessou" userId="2ba0886a528e3cd3" providerId="LiveId" clId="{4B3F8389-75E1-42FB-9919-03C677484F8B}" dt="2025-12-14T00:03:53.365" v="88" actId="20577"/>
        <pc:sldMkLst>
          <pc:docMk/>
          <pc:sldMk cId="2006220512" sldId="1169"/>
        </pc:sldMkLst>
        <pc:spChg chg="mod">
          <ac:chgData name="Hassan Oukessou" userId="2ba0886a528e3cd3" providerId="LiveId" clId="{4B3F8389-75E1-42FB-9919-03C677484F8B}" dt="2025-12-14T00:03:53.365" v="88" actId="20577"/>
          <ac:spMkLst>
            <pc:docMk/>
            <pc:sldMk cId="2006220512" sldId="1169"/>
            <ac:spMk id="5" creationId="{017DAB81-C9E1-66FD-AA70-A73FB1FECDF2}"/>
          </ac:spMkLst>
        </pc:spChg>
      </pc:sldChg>
    </pc:docChg>
  </pc:docChgLst>
  <pc:docChgLst>
    <pc:chgData name="touria jnaini" userId="2fd77474c0146626" providerId="LiveId" clId="{ABE9D6AA-F18B-42A6-8FD6-57E33AC1DF9B}"/>
    <pc:docChg chg="undo redo custSel addSld delSld modSld">
      <pc:chgData name="touria jnaini" userId="2fd77474c0146626" providerId="LiveId" clId="{ABE9D6AA-F18B-42A6-8FD6-57E33AC1DF9B}" dt="2026-01-08T12:15:46.493" v="816" actId="20577"/>
      <pc:docMkLst>
        <pc:docMk/>
      </pc:docMkLst>
      <pc:sldChg chg="addSp delSp modSp mod">
        <pc:chgData name="touria jnaini" userId="2fd77474c0146626" providerId="LiveId" clId="{ABE9D6AA-F18B-42A6-8FD6-57E33AC1DF9B}" dt="2026-01-08T09:38:31.050" v="3" actId="14100"/>
        <pc:sldMkLst>
          <pc:docMk/>
          <pc:sldMk cId="56895326" sldId="257"/>
        </pc:sldMkLst>
        <pc:picChg chg="add mod">
          <ac:chgData name="touria jnaini" userId="2fd77474c0146626" providerId="LiveId" clId="{ABE9D6AA-F18B-42A6-8FD6-57E33AC1DF9B}" dt="2026-01-08T09:38:31.050" v="3" actId="14100"/>
          <ac:picMkLst>
            <pc:docMk/>
            <pc:sldMk cId="56895326" sldId="257"/>
            <ac:picMk id="3" creationId="{1F772F36-1BE5-EB6A-DDBC-E413A2521EE5}"/>
          </ac:picMkLst>
        </pc:picChg>
        <pc:picChg chg="del">
          <ac:chgData name="touria jnaini" userId="2fd77474c0146626" providerId="LiveId" clId="{ABE9D6AA-F18B-42A6-8FD6-57E33AC1DF9B}" dt="2026-01-08T09:38:21.047" v="1" actId="478"/>
          <ac:picMkLst>
            <pc:docMk/>
            <pc:sldMk cId="56895326" sldId="257"/>
            <ac:picMk id="4" creationId="{E7FE8C8F-EE28-9EE1-045D-C5350BED5FA8}"/>
          </ac:picMkLst>
        </pc:picChg>
      </pc:sldChg>
      <pc:sldChg chg="addSp delSp modSp mod">
        <pc:chgData name="touria jnaini" userId="2fd77474c0146626" providerId="LiveId" clId="{ABE9D6AA-F18B-42A6-8FD6-57E33AC1DF9B}" dt="2026-01-08T09:51:41.483" v="32" actId="20577"/>
        <pc:sldMkLst>
          <pc:docMk/>
          <pc:sldMk cId="661374696" sldId="866"/>
        </pc:sldMkLst>
        <pc:spChg chg="mod">
          <ac:chgData name="touria jnaini" userId="2fd77474c0146626" providerId="LiveId" clId="{ABE9D6AA-F18B-42A6-8FD6-57E33AC1DF9B}" dt="2026-01-08T09:51:41.483" v="32" actId="20577"/>
          <ac:spMkLst>
            <pc:docMk/>
            <pc:sldMk cId="661374696" sldId="866"/>
            <ac:spMk id="2" creationId="{B47DE896-4736-7EC2-5A24-59E12635C4DF}"/>
          </ac:spMkLst>
        </pc:spChg>
        <pc:picChg chg="add mod">
          <ac:chgData name="touria jnaini" userId="2fd77474c0146626" providerId="LiveId" clId="{ABE9D6AA-F18B-42A6-8FD6-57E33AC1DF9B}" dt="2026-01-08T09:51:32.706" v="26" actId="1076"/>
          <ac:picMkLst>
            <pc:docMk/>
            <pc:sldMk cId="661374696" sldId="866"/>
            <ac:picMk id="4" creationId="{76E0A0AA-F3BD-52EF-4AED-746DA2EE72B1}"/>
          </ac:picMkLst>
        </pc:picChg>
        <pc:picChg chg="add del">
          <ac:chgData name="touria jnaini" userId="2fd77474c0146626" providerId="LiveId" clId="{ABE9D6AA-F18B-42A6-8FD6-57E33AC1DF9B}" dt="2026-01-08T09:51:29.390" v="25" actId="478"/>
          <ac:picMkLst>
            <pc:docMk/>
            <pc:sldMk cId="661374696" sldId="866"/>
            <ac:picMk id="5" creationId="{3B67EB8E-5530-A444-983D-2CD9F351477F}"/>
          </ac:picMkLst>
        </pc:picChg>
      </pc:sldChg>
      <pc:sldChg chg="addSp delSp modSp mod">
        <pc:chgData name="touria jnaini" userId="2fd77474c0146626" providerId="LiveId" clId="{ABE9D6AA-F18B-42A6-8FD6-57E33AC1DF9B}" dt="2026-01-08T12:13:04.448" v="785" actId="5793"/>
        <pc:sldMkLst>
          <pc:docMk/>
          <pc:sldMk cId="3417006895" sldId="878"/>
        </pc:sldMkLst>
        <pc:spChg chg="mod">
          <ac:chgData name="touria jnaini" userId="2fd77474c0146626" providerId="LiveId" clId="{ABE9D6AA-F18B-42A6-8FD6-57E33AC1DF9B}" dt="2026-01-08T12:13:04.448" v="785" actId="5793"/>
          <ac:spMkLst>
            <pc:docMk/>
            <pc:sldMk cId="3417006895" sldId="878"/>
            <ac:spMk id="2" creationId="{10DCADE8-45F2-A559-90BA-47EF5620A76F}"/>
          </ac:spMkLst>
        </pc:spChg>
        <pc:spChg chg="mod">
          <ac:chgData name="touria jnaini" userId="2fd77474c0146626" providerId="LiveId" clId="{ABE9D6AA-F18B-42A6-8FD6-57E33AC1DF9B}" dt="2026-01-08T12:12:23.553" v="780" actId="404"/>
          <ac:spMkLst>
            <pc:docMk/>
            <pc:sldMk cId="3417006895" sldId="878"/>
            <ac:spMk id="11" creationId="{F3097DC5-3BAF-9AB1-7C40-F67BA21DD104}"/>
          </ac:spMkLst>
        </pc:spChg>
        <pc:spChg chg="mod">
          <ac:chgData name="touria jnaini" userId="2fd77474c0146626" providerId="LiveId" clId="{ABE9D6AA-F18B-42A6-8FD6-57E33AC1DF9B}" dt="2026-01-08T12:12:17.635" v="779" actId="404"/>
          <ac:spMkLst>
            <pc:docMk/>
            <pc:sldMk cId="3417006895" sldId="878"/>
            <ac:spMk id="26" creationId="{9FF76B79-BFFB-FB5A-73E5-89E5F41A766A}"/>
          </ac:spMkLst>
        </pc:spChg>
        <pc:picChg chg="add mod">
          <ac:chgData name="touria jnaini" userId="2fd77474c0146626" providerId="LiveId" clId="{ABE9D6AA-F18B-42A6-8FD6-57E33AC1DF9B}" dt="2026-01-08T10:34:51.632" v="121"/>
          <ac:picMkLst>
            <pc:docMk/>
            <pc:sldMk cId="3417006895" sldId="878"/>
            <ac:picMk id="3" creationId="{A07DD385-2782-5E04-03CF-A0F7BED950E7}"/>
          </ac:picMkLst>
        </pc:picChg>
        <pc:picChg chg="add mod">
          <ac:chgData name="touria jnaini" userId="2fd77474c0146626" providerId="LiveId" clId="{ABE9D6AA-F18B-42A6-8FD6-57E33AC1DF9B}" dt="2026-01-08T12:11:44.332" v="765" actId="1076"/>
          <ac:picMkLst>
            <pc:docMk/>
            <pc:sldMk cId="3417006895" sldId="878"/>
            <ac:picMk id="4" creationId="{00C3D9F1-BF8F-74D0-8E33-7E9EE83261E7}"/>
          </ac:picMkLst>
        </pc:picChg>
        <pc:picChg chg="del">
          <ac:chgData name="touria jnaini" userId="2fd77474c0146626" providerId="LiveId" clId="{ABE9D6AA-F18B-42A6-8FD6-57E33AC1DF9B}" dt="2026-01-08T10:34:49.376" v="120" actId="478"/>
          <ac:picMkLst>
            <pc:docMk/>
            <pc:sldMk cId="3417006895" sldId="878"/>
            <ac:picMk id="5" creationId="{DB151182-7EB4-4876-D7C0-3C393F8AA8F3}"/>
          </ac:picMkLst>
        </pc:picChg>
        <pc:picChg chg="del">
          <ac:chgData name="touria jnaini" userId="2fd77474c0146626" providerId="LiveId" clId="{ABE9D6AA-F18B-42A6-8FD6-57E33AC1DF9B}" dt="2026-01-08T12:11:26.003" v="760" actId="478"/>
          <ac:picMkLst>
            <pc:docMk/>
            <pc:sldMk cId="3417006895" sldId="878"/>
            <ac:picMk id="19" creationId="{C44C7D61-189F-EA8C-E6BC-A87E2DF144F9}"/>
          </ac:picMkLst>
        </pc:picChg>
      </pc:sldChg>
      <pc:sldChg chg="modSp mod">
        <pc:chgData name="touria jnaini" userId="2fd77474c0146626" providerId="LiveId" clId="{ABE9D6AA-F18B-42A6-8FD6-57E33AC1DF9B}" dt="2026-01-08T12:15:46.493" v="816" actId="20577"/>
        <pc:sldMkLst>
          <pc:docMk/>
          <pc:sldMk cId="4288946088" sldId="1092"/>
        </pc:sldMkLst>
        <pc:spChg chg="mod">
          <ac:chgData name="touria jnaini" userId="2fd77474c0146626" providerId="LiveId" clId="{ABE9D6AA-F18B-42A6-8FD6-57E33AC1DF9B}" dt="2026-01-08T12:15:46.493" v="816" actId="20577"/>
          <ac:spMkLst>
            <pc:docMk/>
            <pc:sldMk cId="4288946088" sldId="1092"/>
            <ac:spMk id="8" creationId="{56436436-EAC5-892E-5E4B-F8B93EC4575F}"/>
          </ac:spMkLst>
        </pc:spChg>
      </pc:sldChg>
      <pc:sldChg chg="modSp mod">
        <pc:chgData name="touria jnaini" userId="2fd77474c0146626" providerId="LiveId" clId="{ABE9D6AA-F18B-42A6-8FD6-57E33AC1DF9B}" dt="2026-01-08T11:54:54.975" v="655" actId="20577"/>
        <pc:sldMkLst>
          <pc:docMk/>
          <pc:sldMk cId="1884112402" sldId="1095"/>
        </pc:sldMkLst>
        <pc:spChg chg="mod">
          <ac:chgData name="touria jnaini" userId="2fd77474c0146626" providerId="LiveId" clId="{ABE9D6AA-F18B-42A6-8FD6-57E33AC1DF9B}" dt="2026-01-08T11:54:54.975" v="655" actId="20577"/>
          <ac:spMkLst>
            <pc:docMk/>
            <pc:sldMk cId="1884112402" sldId="1095"/>
            <ac:spMk id="3" creationId="{90659779-4B88-2516-533D-D866853F0148}"/>
          </ac:spMkLst>
        </pc:spChg>
      </pc:sldChg>
      <pc:sldChg chg="modSp mod">
        <pc:chgData name="touria jnaini" userId="2fd77474c0146626" providerId="LiveId" clId="{ABE9D6AA-F18B-42A6-8FD6-57E33AC1DF9B}" dt="2026-01-08T11:56:17.451" v="691" actId="20577"/>
        <pc:sldMkLst>
          <pc:docMk/>
          <pc:sldMk cId="3750647072" sldId="1101"/>
        </pc:sldMkLst>
        <pc:spChg chg="mod">
          <ac:chgData name="touria jnaini" userId="2fd77474c0146626" providerId="LiveId" clId="{ABE9D6AA-F18B-42A6-8FD6-57E33AC1DF9B}" dt="2026-01-08T10:49:21.099" v="348" actId="20577"/>
          <ac:spMkLst>
            <pc:docMk/>
            <pc:sldMk cId="3750647072" sldId="1101"/>
            <ac:spMk id="4" creationId="{56D6602D-2371-AA79-8738-13B10F0453E8}"/>
          </ac:spMkLst>
        </pc:spChg>
        <pc:spChg chg="mod">
          <ac:chgData name="touria jnaini" userId="2fd77474c0146626" providerId="LiveId" clId="{ABE9D6AA-F18B-42A6-8FD6-57E33AC1DF9B}" dt="2026-01-08T10:47:54.674" v="274" actId="20577"/>
          <ac:spMkLst>
            <pc:docMk/>
            <pc:sldMk cId="3750647072" sldId="1101"/>
            <ac:spMk id="7" creationId="{B8905021-902C-BB02-64B0-CDEC5267A7BD}"/>
          </ac:spMkLst>
        </pc:spChg>
        <pc:spChg chg="mod">
          <ac:chgData name="touria jnaini" userId="2fd77474c0146626" providerId="LiveId" clId="{ABE9D6AA-F18B-42A6-8FD6-57E33AC1DF9B}" dt="2026-01-08T11:56:17.451" v="691" actId="20577"/>
          <ac:spMkLst>
            <pc:docMk/>
            <pc:sldMk cId="3750647072" sldId="1101"/>
            <ac:spMk id="10" creationId="{1C1ABDFB-390D-334A-F018-84658A678848}"/>
          </ac:spMkLst>
        </pc:spChg>
      </pc:sldChg>
      <pc:sldChg chg="modSp mod">
        <pc:chgData name="touria jnaini" userId="2fd77474c0146626" providerId="LiveId" clId="{ABE9D6AA-F18B-42A6-8FD6-57E33AC1DF9B}" dt="2026-01-08T11:55:58.417" v="683" actId="20577"/>
        <pc:sldMkLst>
          <pc:docMk/>
          <pc:sldMk cId="989522169" sldId="1102"/>
        </pc:sldMkLst>
        <pc:spChg chg="mod">
          <ac:chgData name="touria jnaini" userId="2fd77474c0146626" providerId="LiveId" clId="{ABE9D6AA-F18B-42A6-8FD6-57E33AC1DF9B}" dt="2026-01-08T11:55:58.417" v="683" actId="20577"/>
          <ac:spMkLst>
            <pc:docMk/>
            <pc:sldMk cId="989522169" sldId="1102"/>
            <ac:spMk id="5" creationId="{5615A9C7-D8EA-1423-2D58-B59498F15A37}"/>
          </ac:spMkLst>
        </pc:spChg>
        <pc:spChg chg="mod">
          <ac:chgData name="touria jnaini" userId="2fd77474c0146626" providerId="LiveId" clId="{ABE9D6AA-F18B-42A6-8FD6-57E33AC1DF9B}" dt="2026-01-08T10:47:22.125" v="271" actId="20577"/>
          <ac:spMkLst>
            <pc:docMk/>
            <pc:sldMk cId="989522169" sldId="1102"/>
            <ac:spMk id="8" creationId="{792FC286-59FB-DE3B-6A4B-2AE7EBA91A78}"/>
          </ac:spMkLst>
        </pc:spChg>
      </pc:sldChg>
      <pc:sldChg chg="del">
        <pc:chgData name="touria jnaini" userId="2fd77474c0146626" providerId="LiveId" clId="{ABE9D6AA-F18B-42A6-8FD6-57E33AC1DF9B}" dt="2026-01-08T11:07:00.511" v="560" actId="2696"/>
        <pc:sldMkLst>
          <pc:docMk/>
          <pc:sldMk cId="905454313" sldId="1104"/>
        </pc:sldMkLst>
      </pc:sldChg>
      <pc:sldChg chg="addSp delSp modSp del mod">
        <pc:chgData name="touria jnaini" userId="2fd77474c0146626" providerId="LiveId" clId="{ABE9D6AA-F18B-42A6-8FD6-57E33AC1DF9B}" dt="2026-01-08T11:16:29.636" v="584" actId="2696"/>
        <pc:sldMkLst>
          <pc:docMk/>
          <pc:sldMk cId="1281902009" sldId="1104"/>
        </pc:sldMkLst>
        <pc:spChg chg="mod">
          <ac:chgData name="touria jnaini" userId="2fd77474c0146626" providerId="LiveId" clId="{ABE9D6AA-F18B-42A6-8FD6-57E33AC1DF9B}" dt="2026-01-08T11:15:12.724" v="582"/>
          <ac:spMkLst>
            <pc:docMk/>
            <pc:sldMk cId="1281902009" sldId="1104"/>
            <ac:spMk id="2" creationId="{67508DB2-9CD4-538F-2105-DD07FFAFB5F3}"/>
          </ac:spMkLst>
        </pc:spChg>
        <pc:picChg chg="add del">
          <ac:chgData name="touria jnaini" userId="2fd77474c0146626" providerId="LiveId" clId="{ABE9D6AA-F18B-42A6-8FD6-57E33AC1DF9B}" dt="2026-01-08T11:12:31.158" v="577" actId="21"/>
          <ac:picMkLst>
            <pc:docMk/>
            <pc:sldMk cId="1281902009" sldId="1104"/>
            <ac:picMk id="11" creationId="{48EBAFE2-0A00-3EA6-1BAE-E2A9FC2F307F}"/>
          </ac:picMkLst>
        </pc:picChg>
      </pc:sldChg>
      <pc:sldChg chg="addSp delSp modSp mod">
        <pc:chgData name="touria jnaini" userId="2fd77474c0146626" providerId="LiveId" clId="{ABE9D6AA-F18B-42A6-8FD6-57E33AC1DF9B}" dt="2026-01-08T12:03:05.250" v="745" actId="20577"/>
        <pc:sldMkLst>
          <pc:docMk/>
          <pc:sldMk cId="3042047750" sldId="1104"/>
        </pc:sldMkLst>
        <pc:spChg chg="mod">
          <ac:chgData name="touria jnaini" userId="2fd77474c0146626" providerId="LiveId" clId="{ABE9D6AA-F18B-42A6-8FD6-57E33AC1DF9B}" dt="2026-01-08T12:03:05.250" v="745" actId="20577"/>
          <ac:spMkLst>
            <pc:docMk/>
            <pc:sldMk cId="3042047750" sldId="1104"/>
            <ac:spMk id="2" creationId="{67508DB2-9CD4-538F-2105-DD07FFAFB5F3}"/>
          </ac:spMkLst>
        </pc:spChg>
        <pc:picChg chg="add del">
          <ac:chgData name="touria jnaini" userId="2fd77474c0146626" providerId="LiveId" clId="{ABE9D6AA-F18B-42A6-8FD6-57E33AC1DF9B}" dt="2026-01-08T12:00:44.243" v="717" actId="21"/>
          <ac:picMkLst>
            <pc:docMk/>
            <pc:sldMk cId="3042047750" sldId="1104"/>
            <ac:picMk id="11" creationId="{48EBAFE2-0A00-3EA6-1BAE-E2A9FC2F307F}"/>
          </ac:picMkLst>
        </pc:picChg>
      </pc:sldChg>
      <pc:sldChg chg="del">
        <pc:chgData name="touria jnaini" userId="2fd77474c0146626" providerId="LiveId" clId="{ABE9D6AA-F18B-42A6-8FD6-57E33AC1DF9B}" dt="2026-01-08T11:09:56.869" v="571" actId="2696"/>
        <pc:sldMkLst>
          <pc:docMk/>
          <pc:sldMk cId="3867327634" sldId="1104"/>
        </pc:sldMkLst>
      </pc:sldChg>
      <pc:sldChg chg="add del">
        <pc:chgData name="touria jnaini" userId="2fd77474c0146626" providerId="LiveId" clId="{ABE9D6AA-F18B-42A6-8FD6-57E33AC1DF9B}" dt="2026-01-08T09:51:27.814" v="24" actId="2696"/>
        <pc:sldMkLst>
          <pc:docMk/>
          <pc:sldMk cId="1505080775" sldId="1116"/>
        </pc:sldMkLst>
      </pc:sldChg>
      <pc:sldChg chg="del">
        <pc:chgData name="touria jnaini" userId="2fd77474c0146626" providerId="LiveId" clId="{ABE9D6AA-F18B-42A6-8FD6-57E33AC1DF9B}" dt="2026-01-08T09:52:23.997" v="33" actId="2696"/>
        <pc:sldMkLst>
          <pc:docMk/>
          <pc:sldMk cId="1061458876" sldId="1117"/>
        </pc:sldMkLst>
      </pc:sldChg>
      <pc:sldChg chg="modSp mod">
        <pc:chgData name="touria jnaini" userId="2fd77474c0146626" providerId="LiveId" clId="{ABE9D6AA-F18B-42A6-8FD6-57E33AC1DF9B}" dt="2026-01-08T11:55:15.759" v="662" actId="20577"/>
        <pc:sldMkLst>
          <pc:docMk/>
          <pc:sldMk cId="1128191912" sldId="1126"/>
        </pc:sldMkLst>
        <pc:spChg chg="mod">
          <ac:chgData name="touria jnaini" userId="2fd77474c0146626" providerId="LiveId" clId="{ABE9D6AA-F18B-42A6-8FD6-57E33AC1DF9B}" dt="2026-01-08T11:55:15.759" v="662" actId="20577"/>
          <ac:spMkLst>
            <pc:docMk/>
            <pc:sldMk cId="1128191912" sldId="1126"/>
            <ac:spMk id="3" creationId="{D1719C27-A330-6084-255B-8054FF65E13E}"/>
          </ac:spMkLst>
        </pc:spChg>
      </pc:sldChg>
      <pc:sldChg chg="modSp mod">
        <pc:chgData name="touria jnaini" userId="2fd77474c0146626" providerId="LiveId" clId="{ABE9D6AA-F18B-42A6-8FD6-57E33AC1DF9B}" dt="2026-01-08T11:56:36.730" v="702" actId="20577"/>
        <pc:sldMkLst>
          <pc:docMk/>
          <pc:sldMk cId="2553980169" sldId="1129"/>
        </pc:sldMkLst>
        <pc:spChg chg="mod">
          <ac:chgData name="touria jnaini" userId="2fd77474c0146626" providerId="LiveId" clId="{ABE9D6AA-F18B-42A6-8FD6-57E33AC1DF9B}" dt="2026-01-08T10:50:41.674" v="357" actId="20577"/>
          <ac:spMkLst>
            <pc:docMk/>
            <pc:sldMk cId="2553980169" sldId="1129"/>
            <ac:spMk id="10" creationId="{7204EF8D-F368-2218-D5CB-1E9BCEA829E4}"/>
          </ac:spMkLst>
        </pc:spChg>
        <pc:spChg chg="mod">
          <ac:chgData name="touria jnaini" userId="2fd77474c0146626" providerId="LiveId" clId="{ABE9D6AA-F18B-42A6-8FD6-57E33AC1DF9B}" dt="2026-01-08T11:56:36.730" v="702" actId="20577"/>
          <ac:spMkLst>
            <pc:docMk/>
            <pc:sldMk cId="2553980169" sldId="1129"/>
            <ac:spMk id="11" creationId="{EC0F7930-DEAC-6E3C-0450-4F2D30202F11}"/>
          </ac:spMkLst>
        </pc:spChg>
      </pc:sldChg>
      <pc:sldChg chg="modSp mod">
        <pc:chgData name="touria jnaini" userId="2fd77474c0146626" providerId="LiveId" clId="{ABE9D6AA-F18B-42A6-8FD6-57E33AC1DF9B}" dt="2026-01-08T12:15:28.942" v="813" actId="207"/>
        <pc:sldMkLst>
          <pc:docMk/>
          <pc:sldMk cId="434921383" sldId="1148"/>
        </pc:sldMkLst>
        <pc:spChg chg="mod">
          <ac:chgData name="touria jnaini" userId="2fd77474c0146626" providerId="LiveId" clId="{ABE9D6AA-F18B-42A6-8FD6-57E33AC1DF9B}" dt="2026-01-08T10:52:19.788" v="369" actId="20577"/>
          <ac:spMkLst>
            <pc:docMk/>
            <pc:sldMk cId="434921383" sldId="1148"/>
            <ac:spMk id="4" creationId="{4729501F-72B6-1A4B-0001-C630EEA1544B}"/>
          </ac:spMkLst>
        </pc:spChg>
        <pc:spChg chg="mod">
          <ac:chgData name="touria jnaini" userId="2fd77474c0146626" providerId="LiveId" clId="{ABE9D6AA-F18B-42A6-8FD6-57E33AC1DF9B}" dt="2026-01-08T10:52:35.678" v="375" actId="20577"/>
          <ac:spMkLst>
            <pc:docMk/>
            <pc:sldMk cId="434921383" sldId="1148"/>
            <ac:spMk id="7" creationId="{0DC5AE55-831E-E326-DB0D-AD6E10BC433A}"/>
          </ac:spMkLst>
        </pc:spChg>
        <pc:spChg chg="mod">
          <ac:chgData name="touria jnaini" userId="2fd77474c0146626" providerId="LiveId" clId="{ABE9D6AA-F18B-42A6-8FD6-57E33AC1DF9B}" dt="2026-01-08T12:15:28.942" v="813" actId="207"/>
          <ac:spMkLst>
            <pc:docMk/>
            <pc:sldMk cId="434921383" sldId="1148"/>
            <ac:spMk id="8" creationId="{45D048A0-68EE-7B55-00CC-EC4EAB43F6FA}"/>
          </ac:spMkLst>
        </pc:spChg>
      </pc:sldChg>
      <pc:sldChg chg="modSp mod">
        <pc:chgData name="touria jnaini" userId="2fd77474c0146626" providerId="LiveId" clId="{ABE9D6AA-F18B-42A6-8FD6-57E33AC1DF9B}" dt="2026-01-08T10:58:57.589" v="534" actId="20577"/>
        <pc:sldMkLst>
          <pc:docMk/>
          <pc:sldMk cId="4190132792" sldId="1153"/>
        </pc:sldMkLst>
        <pc:spChg chg="mod">
          <ac:chgData name="touria jnaini" userId="2fd77474c0146626" providerId="LiveId" clId="{ABE9D6AA-F18B-42A6-8FD6-57E33AC1DF9B}" dt="2026-01-08T10:58:57.589" v="534" actId="20577"/>
          <ac:spMkLst>
            <pc:docMk/>
            <pc:sldMk cId="4190132792" sldId="1153"/>
            <ac:spMk id="2" creationId="{18018FAB-364E-2F6E-A76A-BD3DD15DCD93}"/>
          </ac:spMkLst>
        </pc:spChg>
      </pc:sldChg>
      <pc:sldChg chg="modSp mod">
        <pc:chgData name="touria jnaini" userId="2fd77474c0146626" providerId="LiveId" clId="{ABE9D6AA-F18B-42A6-8FD6-57E33AC1DF9B}" dt="2026-01-08T12:02:51.135" v="741" actId="20577"/>
        <pc:sldMkLst>
          <pc:docMk/>
          <pc:sldMk cId="136051092" sldId="1161"/>
        </pc:sldMkLst>
        <pc:spChg chg="mod">
          <ac:chgData name="touria jnaini" userId="2fd77474c0146626" providerId="LiveId" clId="{ABE9D6AA-F18B-42A6-8FD6-57E33AC1DF9B}" dt="2026-01-08T12:02:51.135" v="741" actId="20577"/>
          <ac:spMkLst>
            <pc:docMk/>
            <pc:sldMk cId="136051092" sldId="1161"/>
            <ac:spMk id="2" creationId="{B8C0A682-E8AA-3F69-A666-2BF771885C36}"/>
          </ac:spMkLst>
        </pc:spChg>
      </pc:sldChg>
      <pc:sldChg chg="del">
        <pc:chgData name="touria jnaini" userId="2fd77474c0146626" providerId="LiveId" clId="{ABE9D6AA-F18B-42A6-8FD6-57E33AC1DF9B}" dt="2026-01-08T11:09:13.350" v="570" actId="2696"/>
        <pc:sldMkLst>
          <pc:docMk/>
          <pc:sldMk cId="73918438" sldId="1162"/>
        </pc:sldMkLst>
      </pc:sldChg>
      <pc:sldChg chg="add del">
        <pc:chgData name="touria jnaini" userId="2fd77474c0146626" providerId="LiveId" clId="{ABE9D6AA-F18B-42A6-8FD6-57E33AC1DF9B}" dt="2026-01-08T11:13:00.766" v="578" actId="2696"/>
        <pc:sldMkLst>
          <pc:docMk/>
          <pc:sldMk cId="2259347341" sldId="1162"/>
        </pc:sldMkLst>
      </pc:sldChg>
      <pc:sldChg chg="del">
        <pc:chgData name="touria jnaini" userId="2fd77474c0146626" providerId="LiveId" clId="{ABE9D6AA-F18B-42A6-8FD6-57E33AC1DF9B}" dt="2026-01-08T11:12:26.796" v="575"/>
        <pc:sldMkLst>
          <pc:docMk/>
          <pc:sldMk cId="2699289421" sldId="1162"/>
        </pc:sldMkLst>
      </pc:sldChg>
      <pc:sldChg chg="del">
        <pc:chgData name="touria jnaini" userId="2fd77474c0146626" providerId="LiveId" clId="{ABE9D6AA-F18B-42A6-8FD6-57E33AC1DF9B}" dt="2026-01-08T09:58:54.264" v="58" actId="2696"/>
        <pc:sldMkLst>
          <pc:docMk/>
          <pc:sldMk cId="2710783063" sldId="1163"/>
        </pc:sldMkLst>
      </pc:sldChg>
      <pc:sldChg chg="del">
        <pc:chgData name="touria jnaini" userId="2fd77474c0146626" providerId="LiveId" clId="{ABE9D6AA-F18B-42A6-8FD6-57E33AC1DF9B}" dt="2026-01-08T09:59:02.843" v="59" actId="2696"/>
        <pc:sldMkLst>
          <pc:docMk/>
          <pc:sldMk cId="2448724159" sldId="1164"/>
        </pc:sldMkLst>
      </pc:sldChg>
      <pc:sldChg chg="addSp delSp modSp mod">
        <pc:chgData name="touria jnaini" userId="2fd77474c0146626" providerId="LiveId" clId="{ABE9D6AA-F18B-42A6-8FD6-57E33AC1DF9B}" dt="2026-01-08T10:32:13.285" v="117" actId="1076"/>
        <pc:sldMkLst>
          <pc:docMk/>
          <pc:sldMk cId="339277244" sldId="1165"/>
        </pc:sldMkLst>
        <pc:spChg chg="mod">
          <ac:chgData name="touria jnaini" userId="2fd77474c0146626" providerId="LiveId" clId="{ABE9D6AA-F18B-42A6-8FD6-57E33AC1DF9B}" dt="2026-01-08T10:30:43.459" v="103" actId="5793"/>
          <ac:spMkLst>
            <pc:docMk/>
            <pc:sldMk cId="339277244" sldId="1165"/>
            <ac:spMk id="5" creationId="{58389F94-DDB5-0E8B-A019-42978D7E37AE}"/>
          </ac:spMkLst>
        </pc:spChg>
        <pc:picChg chg="add mod">
          <ac:chgData name="touria jnaini" userId="2fd77474c0146626" providerId="LiveId" clId="{ABE9D6AA-F18B-42A6-8FD6-57E33AC1DF9B}" dt="2026-01-08T10:29:58.327" v="76" actId="14100"/>
          <ac:picMkLst>
            <pc:docMk/>
            <pc:sldMk cId="339277244" sldId="1165"/>
            <ac:picMk id="2" creationId="{51DD1C97-3793-315F-3A95-741F957CE691}"/>
          </ac:picMkLst>
        </pc:picChg>
        <pc:picChg chg="add mod">
          <ac:chgData name="touria jnaini" userId="2fd77474c0146626" providerId="LiveId" clId="{ABE9D6AA-F18B-42A6-8FD6-57E33AC1DF9B}" dt="2026-01-08T10:29:47.170" v="74" actId="1076"/>
          <ac:picMkLst>
            <pc:docMk/>
            <pc:sldMk cId="339277244" sldId="1165"/>
            <ac:picMk id="3" creationId="{D52FC546-F49E-367A-E802-C51A7D6FE7BF}"/>
          </ac:picMkLst>
        </pc:picChg>
        <pc:picChg chg="add mod">
          <ac:chgData name="touria jnaini" userId="2fd77474c0146626" providerId="LiveId" clId="{ABE9D6AA-F18B-42A6-8FD6-57E33AC1DF9B}" dt="2026-01-08T10:31:02.372" v="106" actId="1076"/>
          <ac:picMkLst>
            <pc:docMk/>
            <pc:sldMk cId="339277244" sldId="1165"/>
            <ac:picMk id="4" creationId="{8AC4C7D8-231C-59B4-6FA4-AB2893625AF5}"/>
          </ac:picMkLst>
        </pc:picChg>
        <pc:picChg chg="add mod">
          <ac:chgData name="touria jnaini" userId="2fd77474c0146626" providerId="LiveId" clId="{ABE9D6AA-F18B-42A6-8FD6-57E33AC1DF9B}" dt="2026-01-08T10:32:13.285" v="117" actId="1076"/>
          <ac:picMkLst>
            <pc:docMk/>
            <pc:sldMk cId="339277244" sldId="1165"/>
            <ac:picMk id="6" creationId="{8582696A-CF3C-6451-D508-A52E3C8076B7}"/>
          </ac:picMkLst>
        </pc:picChg>
        <pc:picChg chg="add mod">
          <ac:chgData name="touria jnaini" userId="2fd77474c0146626" providerId="LiveId" clId="{ABE9D6AA-F18B-42A6-8FD6-57E33AC1DF9B}" dt="2026-01-08T10:31:40.328" v="112" actId="1076"/>
          <ac:picMkLst>
            <pc:docMk/>
            <pc:sldMk cId="339277244" sldId="1165"/>
            <ac:picMk id="7" creationId="{B818239B-7684-76C6-6DD0-65422158417E}"/>
          </ac:picMkLst>
        </pc:picChg>
        <pc:picChg chg="mod">
          <ac:chgData name="touria jnaini" userId="2fd77474c0146626" providerId="LiveId" clId="{ABE9D6AA-F18B-42A6-8FD6-57E33AC1DF9B}" dt="2026-01-08T10:28:23.473" v="65" actId="1076"/>
          <ac:picMkLst>
            <pc:docMk/>
            <pc:sldMk cId="339277244" sldId="1165"/>
            <ac:picMk id="8" creationId="{0E185DE1-B311-F73C-0826-E7383172B00B}"/>
          </ac:picMkLst>
        </pc:picChg>
        <pc:picChg chg="del">
          <ac:chgData name="touria jnaini" userId="2fd77474c0146626" providerId="LiveId" clId="{ABE9D6AA-F18B-42A6-8FD6-57E33AC1DF9B}" dt="2026-01-08T10:30:57.594" v="104" actId="478"/>
          <ac:picMkLst>
            <pc:docMk/>
            <pc:sldMk cId="339277244" sldId="1165"/>
            <ac:picMk id="9" creationId="{ACBFB641-09D7-C04F-98A5-B4D9E6F5357F}"/>
          </ac:picMkLst>
        </pc:picChg>
        <pc:picChg chg="add mod">
          <ac:chgData name="touria jnaini" userId="2fd77474c0146626" providerId="LiveId" clId="{ABE9D6AA-F18B-42A6-8FD6-57E33AC1DF9B}" dt="2026-01-08T10:32:05.990" v="116" actId="14100"/>
          <ac:picMkLst>
            <pc:docMk/>
            <pc:sldMk cId="339277244" sldId="1165"/>
            <ac:picMk id="11" creationId="{8606CCFA-168C-697E-B69D-1BFCE82B4E5C}"/>
          </ac:picMkLst>
        </pc:picChg>
        <pc:picChg chg="del">
          <ac:chgData name="touria jnaini" userId="2fd77474c0146626" providerId="LiveId" clId="{ABE9D6AA-F18B-42A6-8FD6-57E33AC1DF9B}" dt="2026-01-08T10:31:13.644" v="107" actId="478"/>
          <ac:picMkLst>
            <pc:docMk/>
            <pc:sldMk cId="339277244" sldId="1165"/>
            <ac:picMk id="12" creationId="{2C86397E-CBB4-B55D-9DBF-4AD339C5C7FD}"/>
          </ac:picMkLst>
        </pc:picChg>
        <pc:picChg chg="del">
          <ac:chgData name="touria jnaini" userId="2fd77474c0146626" providerId="LiveId" clId="{ABE9D6AA-F18B-42A6-8FD6-57E33AC1DF9B}" dt="2026-01-08T10:31:34.979" v="110" actId="478"/>
          <ac:picMkLst>
            <pc:docMk/>
            <pc:sldMk cId="339277244" sldId="1165"/>
            <ac:picMk id="14" creationId="{67B47EF9-432D-7333-2EB4-DB602D46BDD6}"/>
          </ac:picMkLst>
        </pc:picChg>
        <pc:picChg chg="del">
          <ac:chgData name="touria jnaini" userId="2fd77474c0146626" providerId="LiveId" clId="{ABE9D6AA-F18B-42A6-8FD6-57E33AC1DF9B}" dt="2026-01-08T10:29:32.721" v="70" actId="478"/>
          <ac:picMkLst>
            <pc:docMk/>
            <pc:sldMk cId="339277244" sldId="1165"/>
            <ac:picMk id="16" creationId="{729E9B4C-5C7B-20D4-F4A2-71351FB7A1A2}"/>
          </ac:picMkLst>
        </pc:picChg>
        <pc:picChg chg="mod">
          <ac:chgData name="touria jnaini" userId="2fd77474c0146626" providerId="LiveId" clId="{ABE9D6AA-F18B-42A6-8FD6-57E33AC1DF9B}" dt="2026-01-08T10:29:35.945" v="71" actId="1076"/>
          <ac:picMkLst>
            <pc:docMk/>
            <pc:sldMk cId="339277244" sldId="1165"/>
            <ac:picMk id="17" creationId="{88F128E9-1E5C-0BD8-11D6-B0CDD66089D2}"/>
          </ac:picMkLst>
        </pc:picChg>
      </pc:sldChg>
      <pc:sldChg chg="del">
        <pc:chgData name="touria jnaini" userId="2fd77474c0146626" providerId="LiveId" clId="{ABE9D6AA-F18B-42A6-8FD6-57E33AC1DF9B}" dt="2026-01-08T11:54:14.367" v="648" actId="2696"/>
        <pc:sldMkLst>
          <pc:docMk/>
          <pc:sldMk cId="3255035469" sldId="1166"/>
        </pc:sldMkLst>
      </pc:sldChg>
      <pc:sldChg chg="del">
        <pc:chgData name="touria jnaini" userId="2fd77474c0146626" providerId="LiveId" clId="{ABE9D6AA-F18B-42A6-8FD6-57E33AC1DF9B}" dt="2026-01-08T10:36:16.083" v="125" actId="2696"/>
        <pc:sldMkLst>
          <pc:docMk/>
          <pc:sldMk cId="506885962" sldId="1167"/>
        </pc:sldMkLst>
      </pc:sldChg>
      <pc:sldChg chg="del">
        <pc:chgData name="touria jnaini" userId="2fd77474c0146626" providerId="LiveId" clId="{ABE9D6AA-F18B-42A6-8FD6-57E33AC1DF9B}" dt="2026-01-08T10:36:23.839" v="126" actId="2696"/>
        <pc:sldMkLst>
          <pc:docMk/>
          <pc:sldMk cId="3447208310" sldId="1168"/>
        </pc:sldMkLst>
      </pc:sldChg>
      <pc:sldChg chg="del">
        <pc:chgData name="touria jnaini" userId="2fd77474c0146626" providerId="LiveId" clId="{ABE9D6AA-F18B-42A6-8FD6-57E33AC1DF9B}" dt="2026-01-08T09:47:38.078" v="4" actId="2696"/>
        <pc:sldMkLst>
          <pc:docMk/>
          <pc:sldMk cId="1251822642" sldId="1203"/>
        </pc:sldMkLst>
      </pc:sldChg>
      <pc:sldChg chg="addSp delSp modSp mod">
        <pc:chgData name="touria jnaini" userId="2fd77474c0146626" providerId="LiveId" clId="{ABE9D6AA-F18B-42A6-8FD6-57E33AC1DF9B}" dt="2026-01-08T12:02:50.018" v="740"/>
        <pc:sldMkLst>
          <pc:docMk/>
          <pc:sldMk cId="3602456419" sldId="1205"/>
        </pc:sldMkLst>
        <pc:spChg chg="mod">
          <ac:chgData name="touria jnaini" userId="2fd77474c0146626" providerId="LiveId" clId="{ABE9D6AA-F18B-42A6-8FD6-57E33AC1DF9B}" dt="2026-01-08T12:02:50.018" v="740"/>
          <ac:spMkLst>
            <pc:docMk/>
            <pc:sldMk cId="3602456419" sldId="1205"/>
            <ac:spMk id="2" creationId="{77B990D2-E707-5618-119D-94CA7B6C5CB7}"/>
          </ac:spMkLst>
        </pc:spChg>
        <pc:spChg chg="mod">
          <ac:chgData name="touria jnaini" userId="2fd77474c0146626" providerId="LiveId" clId="{ABE9D6AA-F18B-42A6-8FD6-57E33AC1DF9B}" dt="2026-01-08T10:56:51.535" v="468" actId="20577"/>
          <ac:spMkLst>
            <pc:docMk/>
            <pc:sldMk cId="3602456419" sldId="1205"/>
            <ac:spMk id="3" creationId="{4F63B157-15DC-55B8-37C0-8928020F525B}"/>
          </ac:spMkLst>
        </pc:spChg>
        <pc:picChg chg="add del">
          <ac:chgData name="touria jnaini" userId="2fd77474c0146626" providerId="LiveId" clId="{ABE9D6AA-F18B-42A6-8FD6-57E33AC1DF9B}" dt="2026-01-08T11:58:19.660" v="711" actId="22"/>
          <ac:picMkLst>
            <pc:docMk/>
            <pc:sldMk cId="3602456419" sldId="1205"/>
            <ac:picMk id="7" creationId="{0E860959-569E-9AA5-C4DA-157EB57C777C}"/>
          </ac:picMkLst>
        </pc:picChg>
      </pc:sldChg>
      <pc:sldChg chg="modSp mod">
        <pc:chgData name="touria jnaini" userId="2fd77474c0146626" providerId="LiveId" clId="{ABE9D6AA-F18B-42A6-8FD6-57E33AC1DF9B}" dt="2026-01-08T10:58:01.884" v="506" actId="20577"/>
        <pc:sldMkLst>
          <pc:docMk/>
          <pc:sldMk cId="2441345087" sldId="1207"/>
        </pc:sldMkLst>
        <pc:spChg chg="mod">
          <ac:chgData name="touria jnaini" userId="2fd77474c0146626" providerId="LiveId" clId="{ABE9D6AA-F18B-42A6-8FD6-57E33AC1DF9B}" dt="2026-01-08T10:58:01.884" v="506" actId="20577"/>
          <ac:spMkLst>
            <pc:docMk/>
            <pc:sldMk cId="2441345087" sldId="1207"/>
            <ac:spMk id="2" creationId="{6126A741-14D0-DE62-BCFE-4D38124B097F}"/>
          </ac:spMkLst>
        </pc:spChg>
        <pc:spChg chg="mod">
          <ac:chgData name="touria jnaini" userId="2fd77474c0146626" providerId="LiveId" clId="{ABE9D6AA-F18B-42A6-8FD6-57E33AC1DF9B}" dt="2026-01-08T10:57:56.492" v="503" actId="20577"/>
          <ac:spMkLst>
            <pc:docMk/>
            <pc:sldMk cId="2441345087" sldId="1207"/>
            <ac:spMk id="3" creationId="{A31DD1B5-DB48-B035-EFC7-4972E38B7538}"/>
          </ac:spMkLst>
        </pc:spChg>
      </pc:sldChg>
      <pc:sldChg chg="del">
        <pc:chgData name="touria jnaini" userId="2fd77474c0146626" providerId="LiveId" clId="{ABE9D6AA-F18B-42A6-8FD6-57E33AC1DF9B}" dt="2026-01-08T09:53:22.909" v="34" actId="2696"/>
        <pc:sldMkLst>
          <pc:docMk/>
          <pc:sldMk cId="3360649537" sldId="1208"/>
        </pc:sldMkLst>
      </pc:sldChg>
      <pc:sldChg chg="del">
        <pc:chgData name="touria jnaini" userId="2fd77474c0146626" providerId="LiveId" clId="{ABE9D6AA-F18B-42A6-8FD6-57E33AC1DF9B}" dt="2026-01-08T09:53:29.059" v="35" actId="2696"/>
        <pc:sldMkLst>
          <pc:docMk/>
          <pc:sldMk cId="4037191009" sldId="1209"/>
        </pc:sldMkLst>
      </pc:sldChg>
      <pc:sldChg chg="addSp delSp modSp add del mod">
        <pc:chgData name="touria jnaini" userId="2fd77474c0146626" providerId="LiveId" clId="{ABE9D6AA-F18B-42A6-8FD6-57E33AC1DF9B}" dt="2026-01-08T12:04:10.027" v="759" actId="2696"/>
        <pc:sldMkLst>
          <pc:docMk/>
          <pc:sldMk cId="2755498746" sldId="1212"/>
        </pc:sldMkLst>
        <pc:spChg chg="mod">
          <ac:chgData name="touria jnaini" userId="2fd77474c0146626" providerId="LiveId" clId="{ABE9D6AA-F18B-42A6-8FD6-57E33AC1DF9B}" dt="2026-01-08T11:28:29.389" v="620" actId="20577"/>
          <ac:spMkLst>
            <pc:docMk/>
            <pc:sldMk cId="2755498746" sldId="1212"/>
            <ac:spMk id="2" creationId="{4D696198-4DFF-50FE-00D8-3A0910A2ED03}"/>
          </ac:spMkLst>
        </pc:spChg>
        <pc:spChg chg="add del mod">
          <ac:chgData name="touria jnaini" userId="2fd77474c0146626" providerId="LiveId" clId="{ABE9D6AA-F18B-42A6-8FD6-57E33AC1DF9B}" dt="2026-01-08T12:03:44.531" v="748"/>
          <ac:spMkLst>
            <pc:docMk/>
            <pc:sldMk cId="2755498746" sldId="1212"/>
            <ac:spMk id="5" creationId="{A81A463C-9030-B3FC-4D66-F4A28BE4BACF}"/>
          </ac:spMkLst>
        </pc:spChg>
        <pc:picChg chg="del">
          <ac:chgData name="touria jnaini" userId="2fd77474c0146626" providerId="LiveId" clId="{ABE9D6AA-F18B-42A6-8FD6-57E33AC1DF9B}" dt="2026-01-08T11:11:16.272" v="572" actId="478"/>
          <ac:picMkLst>
            <pc:docMk/>
            <pc:sldMk cId="2755498746" sldId="1212"/>
            <ac:picMk id="9" creationId="{4C40E4C4-2F32-41F7-F4C6-AB5CEC45B5EB}"/>
          </ac:picMkLst>
        </pc:picChg>
      </pc:sldChg>
      <pc:sldChg chg="addSp delSp modSp add del mod addAnim delAnim modAnim">
        <pc:chgData name="touria jnaini" userId="2fd77474c0146626" providerId="LiveId" clId="{ABE9D6AA-F18B-42A6-8FD6-57E33AC1DF9B}" dt="2026-01-08T11:49:53.978" v="645" actId="2696"/>
        <pc:sldMkLst>
          <pc:docMk/>
          <pc:sldMk cId="662582349" sldId="1216"/>
        </pc:sldMkLst>
        <pc:picChg chg="add del mod">
          <ac:chgData name="touria jnaini" userId="2fd77474c0146626" providerId="LiveId" clId="{ABE9D6AA-F18B-42A6-8FD6-57E33AC1DF9B}" dt="2026-01-08T11:48:48.306" v="639" actId="478"/>
          <ac:picMkLst>
            <pc:docMk/>
            <pc:sldMk cId="662582349" sldId="1216"/>
            <ac:picMk id="3" creationId="{43A37A7A-0952-315A-5048-727CE0C4B850}"/>
          </ac:picMkLst>
        </pc:picChg>
        <pc:picChg chg="add del mod">
          <ac:chgData name="touria jnaini" userId="2fd77474c0146626" providerId="LiveId" clId="{ABE9D6AA-F18B-42A6-8FD6-57E33AC1DF9B}" dt="2026-01-08T11:49:21.817" v="644" actId="478"/>
          <ac:picMkLst>
            <pc:docMk/>
            <pc:sldMk cId="662582349" sldId="1216"/>
            <ac:picMk id="6" creationId="{7DAC8FC2-27D1-9D54-B0CA-07998E1C33BE}"/>
          </ac:picMkLst>
        </pc:picChg>
        <pc:picChg chg="del">
          <ac:chgData name="touria jnaini" userId="2fd77474c0146626" providerId="LiveId" clId="{ABE9D6AA-F18B-42A6-8FD6-57E33AC1DF9B}" dt="2026-01-08T11:18:09" v="598" actId="478"/>
          <ac:picMkLst>
            <pc:docMk/>
            <pc:sldMk cId="662582349" sldId="1216"/>
            <ac:picMk id="7" creationId="{211657DB-19BC-E3AF-848F-2366966091AF}"/>
          </ac:picMkLst>
        </pc:picChg>
      </pc:sldChg>
      <pc:sldChg chg="addSp delSp modSp mod delAnim modAnim">
        <pc:chgData name="touria jnaini" userId="2fd77474c0146626" providerId="LiveId" clId="{ABE9D6AA-F18B-42A6-8FD6-57E33AC1DF9B}" dt="2026-01-08T11:44:25.531" v="636" actId="1076"/>
        <pc:sldMkLst>
          <pc:docMk/>
          <pc:sldMk cId="3699132410" sldId="1217"/>
        </pc:sldMkLst>
        <pc:picChg chg="add mod">
          <ac:chgData name="touria jnaini" userId="2fd77474c0146626" providerId="LiveId" clId="{ABE9D6AA-F18B-42A6-8FD6-57E33AC1DF9B}" dt="2026-01-08T11:44:25.531" v="636" actId="1076"/>
          <ac:picMkLst>
            <pc:docMk/>
            <pc:sldMk cId="3699132410" sldId="1217"/>
            <ac:picMk id="2" creationId="{AA58DFC7-2E25-4F58-156B-9EE9EB1746F0}"/>
          </ac:picMkLst>
        </pc:picChg>
        <pc:picChg chg="del">
          <ac:chgData name="touria jnaini" userId="2fd77474c0146626" providerId="LiveId" clId="{ABE9D6AA-F18B-42A6-8FD6-57E33AC1DF9B}" dt="2026-01-08T11:39:34.775" v="633" actId="478"/>
          <ac:picMkLst>
            <pc:docMk/>
            <pc:sldMk cId="3699132410" sldId="1217"/>
            <ac:picMk id="8" creationId="{A385FD3B-32D6-3640-40C9-FCDC9A310DA8}"/>
          </ac:picMkLst>
        </pc:picChg>
      </pc:sldChg>
      <pc:sldChg chg="delSp mod">
        <pc:chgData name="touria jnaini" userId="2fd77474c0146626" providerId="LiveId" clId="{ABE9D6AA-F18B-42A6-8FD6-57E33AC1DF9B}" dt="2026-01-08T11:35:23.881" v="632" actId="478"/>
        <pc:sldMkLst>
          <pc:docMk/>
          <pc:sldMk cId="199120998" sldId="1220"/>
        </pc:sldMkLst>
        <pc:picChg chg="del">
          <ac:chgData name="touria jnaini" userId="2fd77474c0146626" providerId="LiveId" clId="{ABE9D6AA-F18B-42A6-8FD6-57E33AC1DF9B}" dt="2026-01-08T11:35:23.881" v="632" actId="478"/>
          <ac:picMkLst>
            <pc:docMk/>
            <pc:sldMk cId="199120998" sldId="1220"/>
            <ac:picMk id="4" creationId="{189C3210-96E2-E439-F4EA-134578826B26}"/>
          </ac:picMkLst>
        </pc:picChg>
      </pc:sldChg>
      <pc:sldChg chg="del">
        <pc:chgData name="touria jnaini" userId="2fd77474c0146626" providerId="LiveId" clId="{ABE9D6AA-F18B-42A6-8FD6-57E33AC1DF9B}" dt="2026-01-08T11:52:45.971" v="646" actId="2696"/>
        <pc:sldMkLst>
          <pc:docMk/>
          <pc:sldMk cId="1591734959" sldId="1221"/>
        </pc:sldMkLst>
      </pc:sldChg>
      <pc:sldChg chg="del">
        <pc:chgData name="touria jnaini" userId="2fd77474c0146626" providerId="LiveId" clId="{ABE9D6AA-F18B-42A6-8FD6-57E33AC1DF9B}" dt="2026-01-08T11:52:54.047" v="647" actId="2696"/>
        <pc:sldMkLst>
          <pc:docMk/>
          <pc:sldMk cId="3523311606" sldId="1222"/>
        </pc:sldMkLst>
      </pc:sldChg>
      <pc:sldChg chg="modSp mod">
        <pc:chgData name="touria jnaini" userId="2fd77474c0146626" providerId="LiveId" clId="{ABE9D6AA-F18B-42A6-8FD6-57E33AC1DF9B}" dt="2026-01-08T09:54:22.681" v="36"/>
        <pc:sldMkLst>
          <pc:docMk/>
          <pc:sldMk cId="153088727" sldId="1225"/>
        </pc:sldMkLst>
        <pc:spChg chg="mod">
          <ac:chgData name="touria jnaini" userId="2fd77474c0146626" providerId="LiveId" clId="{ABE9D6AA-F18B-42A6-8FD6-57E33AC1DF9B}" dt="2026-01-08T09:54:22.681" v="36"/>
          <ac:spMkLst>
            <pc:docMk/>
            <pc:sldMk cId="153088727" sldId="1225"/>
            <ac:spMk id="2" creationId="{B47DE896-4736-7EC2-5A24-59E12635C4DF}"/>
          </ac:spMkLst>
        </pc:spChg>
      </pc:sldChg>
      <pc:sldChg chg="addSp delSp modSp add mod">
        <pc:chgData name="touria jnaini" userId="2fd77474c0146626" providerId="LiveId" clId="{ABE9D6AA-F18B-42A6-8FD6-57E33AC1DF9B}" dt="2026-01-08T09:57:28.554" v="55" actId="478"/>
        <pc:sldMkLst>
          <pc:docMk/>
          <pc:sldMk cId="1129251677" sldId="1226"/>
        </pc:sldMkLst>
        <pc:spChg chg="del">
          <ac:chgData name="touria jnaini" userId="2fd77474c0146626" providerId="LiveId" clId="{ABE9D6AA-F18B-42A6-8FD6-57E33AC1DF9B}" dt="2026-01-08T09:56:25.946" v="46" actId="478"/>
          <ac:spMkLst>
            <pc:docMk/>
            <pc:sldMk cId="1129251677" sldId="1226"/>
            <ac:spMk id="3" creationId="{40C2B6E8-8F8F-2457-187C-193BF21FD153}"/>
          </ac:spMkLst>
        </pc:spChg>
        <pc:spChg chg="add mod">
          <ac:chgData name="touria jnaini" userId="2fd77474c0146626" providerId="LiveId" clId="{ABE9D6AA-F18B-42A6-8FD6-57E33AC1DF9B}" dt="2026-01-08T09:55:29.269" v="40" actId="1076"/>
          <ac:spMkLst>
            <pc:docMk/>
            <pc:sldMk cId="1129251677" sldId="1226"/>
            <ac:spMk id="5" creationId="{91430539-3307-1557-52AD-4E275B9C9874}"/>
          </ac:spMkLst>
        </pc:spChg>
        <pc:spChg chg="add mod">
          <ac:chgData name="touria jnaini" userId="2fd77474c0146626" providerId="LiveId" clId="{ABE9D6AA-F18B-42A6-8FD6-57E33AC1DF9B}" dt="2026-01-08T09:55:47.055" v="43" actId="1076"/>
          <ac:spMkLst>
            <pc:docMk/>
            <pc:sldMk cId="1129251677" sldId="1226"/>
            <ac:spMk id="6" creationId="{61B0AC41-2A97-05CF-FF7F-61CF24CB7179}"/>
          </ac:spMkLst>
        </pc:spChg>
        <pc:spChg chg="del">
          <ac:chgData name="touria jnaini" userId="2fd77474c0146626" providerId="LiveId" clId="{ABE9D6AA-F18B-42A6-8FD6-57E33AC1DF9B}" dt="2026-01-08T09:56:13.029" v="44" actId="478"/>
          <ac:spMkLst>
            <pc:docMk/>
            <pc:sldMk cId="1129251677" sldId="1226"/>
            <ac:spMk id="7" creationId="{CA0C4D9B-2359-3FCA-D242-2232DB49599E}"/>
          </ac:spMkLst>
        </pc:spChg>
        <pc:spChg chg="add del mod">
          <ac:chgData name="touria jnaini" userId="2fd77474c0146626" providerId="LiveId" clId="{ABE9D6AA-F18B-42A6-8FD6-57E33AC1DF9B}" dt="2026-01-08T09:57:11.782" v="51" actId="478"/>
          <ac:spMkLst>
            <pc:docMk/>
            <pc:sldMk cId="1129251677" sldId="1226"/>
            <ac:spMk id="9" creationId="{4F0ECF5C-1437-5BC8-FF7E-E5509DF49534}"/>
          </ac:spMkLst>
        </pc:spChg>
        <pc:spChg chg="del">
          <ac:chgData name="touria jnaini" userId="2fd77474c0146626" providerId="LiveId" clId="{ABE9D6AA-F18B-42A6-8FD6-57E33AC1DF9B}" dt="2026-01-08T09:56:40.041" v="49" actId="478"/>
          <ac:spMkLst>
            <pc:docMk/>
            <pc:sldMk cId="1129251677" sldId="1226"/>
            <ac:spMk id="11" creationId="{D2428019-A080-E5AA-3828-1D916ABF588D}"/>
          </ac:spMkLst>
        </pc:spChg>
        <pc:spChg chg="add del mod">
          <ac:chgData name="touria jnaini" userId="2fd77474c0146626" providerId="LiveId" clId="{ABE9D6AA-F18B-42A6-8FD6-57E33AC1DF9B}" dt="2026-01-08T09:57:28.554" v="55" actId="478"/>
          <ac:spMkLst>
            <pc:docMk/>
            <pc:sldMk cId="1129251677" sldId="1226"/>
            <ac:spMk id="12" creationId="{A8BACDC9-7DE1-3842-5209-3E1C3CA0FB6C}"/>
          </ac:spMkLst>
        </pc:spChg>
        <pc:spChg chg="del">
          <ac:chgData name="touria jnaini" userId="2fd77474c0146626" providerId="LiveId" clId="{ABE9D6AA-F18B-42A6-8FD6-57E33AC1DF9B}" dt="2026-01-08T09:56:31.823" v="47" actId="478"/>
          <ac:spMkLst>
            <pc:docMk/>
            <pc:sldMk cId="1129251677" sldId="1226"/>
            <ac:spMk id="15" creationId="{45D8F350-5B04-365D-B4EA-828F943FB1D3}"/>
          </ac:spMkLst>
        </pc:spChg>
        <pc:spChg chg="add del mod">
          <ac:chgData name="touria jnaini" userId="2fd77474c0146626" providerId="LiveId" clId="{ABE9D6AA-F18B-42A6-8FD6-57E33AC1DF9B}" dt="2026-01-08T09:57:18.509" v="53" actId="478"/>
          <ac:spMkLst>
            <pc:docMk/>
            <pc:sldMk cId="1129251677" sldId="1226"/>
            <ac:spMk id="16" creationId="{B6E38435-94A1-7D45-8F2E-21D84170110D}"/>
          </ac:spMkLst>
        </pc:spChg>
        <pc:spChg chg="del">
          <ac:chgData name="touria jnaini" userId="2fd77474c0146626" providerId="LiveId" clId="{ABE9D6AA-F18B-42A6-8FD6-57E33AC1DF9B}" dt="2026-01-08T09:56:36.517" v="48" actId="478"/>
          <ac:spMkLst>
            <pc:docMk/>
            <pc:sldMk cId="1129251677" sldId="1226"/>
            <ac:spMk id="19" creationId="{4004BD41-12D6-4762-D130-917D1CE14110}"/>
          </ac:spMkLst>
        </pc:spChg>
        <pc:spChg chg="del">
          <ac:chgData name="touria jnaini" userId="2fd77474c0146626" providerId="LiveId" clId="{ABE9D6AA-F18B-42A6-8FD6-57E33AC1DF9B}" dt="2026-01-08T09:56:21.566" v="45" actId="478"/>
          <ac:spMkLst>
            <pc:docMk/>
            <pc:sldMk cId="1129251677" sldId="1226"/>
            <ac:spMk id="26" creationId="{29B5418A-DFA9-B32A-4D10-474C6A6BEF90}"/>
          </ac:spMkLst>
        </pc:spChg>
        <pc:picChg chg="del">
          <ac:chgData name="touria jnaini" userId="2fd77474c0146626" providerId="LiveId" clId="{ABE9D6AA-F18B-42A6-8FD6-57E33AC1DF9B}" dt="2026-01-08T09:55:21.101" v="38" actId="478"/>
          <ac:picMkLst>
            <pc:docMk/>
            <pc:sldMk cId="1129251677" sldId="1226"/>
            <ac:picMk id="14" creationId="{1BE2859D-5C63-1803-CE8C-88B1701D3AD7}"/>
          </ac:picMkLst>
        </pc:picChg>
        <pc:picChg chg="del">
          <ac:chgData name="touria jnaini" userId="2fd77474c0146626" providerId="LiveId" clId="{ABE9D6AA-F18B-42A6-8FD6-57E33AC1DF9B}" dt="2026-01-08T09:55:35.538" v="41" actId="478"/>
          <ac:picMkLst>
            <pc:docMk/>
            <pc:sldMk cId="1129251677" sldId="1226"/>
            <ac:picMk id="24" creationId="{C70486F4-79E0-CC88-ECCE-180AE0675858}"/>
          </ac:picMkLst>
        </pc:picChg>
      </pc:sldChg>
      <pc:sldChg chg="modSp add mod">
        <pc:chgData name="touria jnaini" userId="2fd77474c0146626" providerId="LiveId" clId="{ABE9D6AA-F18B-42A6-8FD6-57E33AC1DF9B}" dt="2026-01-08T09:58:24.170" v="57"/>
        <pc:sldMkLst>
          <pc:docMk/>
          <pc:sldMk cId="2205764308" sldId="1227"/>
        </pc:sldMkLst>
        <pc:spChg chg="mod">
          <ac:chgData name="touria jnaini" userId="2fd77474c0146626" providerId="LiveId" clId="{ABE9D6AA-F18B-42A6-8FD6-57E33AC1DF9B}" dt="2026-01-08T09:58:24.170" v="57"/>
          <ac:spMkLst>
            <pc:docMk/>
            <pc:sldMk cId="2205764308" sldId="1227"/>
            <ac:spMk id="2" creationId="{B47DE896-4736-7EC2-5A24-59E12635C4DF}"/>
          </ac:spMkLst>
        </pc:spChg>
      </pc:sldChg>
      <pc:sldChg chg="add del">
        <pc:chgData name="touria jnaini" userId="2fd77474c0146626" providerId="LiveId" clId="{ABE9D6AA-F18B-42A6-8FD6-57E33AC1DF9B}" dt="2026-01-08T10:33:57.562" v="118" actId="2696"/>
        <pc:sldMkLst>
          <pc:docMk/>
          <pc:sldMk cId="651152746" sldId="1228"/>
        </pc:sldMkLst>
      </pc:sldChg>
      <pc:sldChg chg="addSp delSp modSp mod">
        <pc:chgData name="touria jnaini" userId="2fd77474c0146626" providerId="LiveId" clId="{ABE9D6AA-F18B-42A6-8FD6-57E33AC1DF9B}" dt="2026-01-08T12:14:18.005" v="799" actId="20577"/>
        <pc:sldMkLst>
          <pc:docMk/>
          <pc:sldMk cId="945747860" sldId="1228"/>
        </pc:sldMkLst>
        <pc:spChg chg="mod">
          <ac:chgData name="touria jnaini" userId="2fd77474c0146626" providerId="LiveId" clId="{ABE9D6AA-F18B-42A6-8FD6-57E33AC1DF9B}" dt="2026-01-08T10:35:27.785" v="122"/>
          <ac:spMkLst>
            <pc:docMk/>
            <pc:sldMk cId="945747860" sldId="1228"/>
            <ac:spMk id="2" creationId="{10DCADE8-45F2-A559-90BA-47EF5620A76F}"/>
          </ac:spMkLst>
        </pc:spChg>
        <pc:spChg chg="mod">
          <ac:chgData name="touria jnaini" userId="2fd77474c0146626" providerId="LiveId" clId="{ABE9D6AA-F18B-42A6-8FD6-57E33AC1DF9B}" dt="2026-01-08T12:14:18.005" v="799" actId="20577"/>
          <ac:spMkLst>
            <pc:docMk/>
            <pc:sldMk cId="945747860" sldId="1228"/>
            <ac:spMk id="26" creationId="{9FF76B79-BFFB-FB5A-73E5-89E5F41A766A}"/>
          </ac:spMkLst>
        </pc:spChg>
        <pc:picChg chg="add mod">
          <ac:chgData name="touria jnaini" userId="2fd77474c0146626" providerId="LiveId" clId="{ABE9D6AA-F18B-42A6-8FD6-57E33AC1DF9B}" dt="2026-01-08T12:14:07.971" v="790" actId="1076"/>
          <ac:picMkLst>
            <pc:docMk/>
            <pc:sldMk cId="945747860" sldId="1228"/>
            <ac:picMk id="4" creationId="{CC251109-5800-F75A-953A-C0B333980F5B}"/>
          </ac:picMkLst>
        </pc:picChg>
        <pc:picChg chg="del">
          <ac:chgData name="touria jnaini" userId="2fd77474c0146626" providerId="LiveId" clId="{ABE9D6AA-F18B-42A6-8FD6-57E33AC1DF9B}" dt="2026-01-08T12:13:50.240" v="786" actId="478"/>
          <ac:picMkLst>
            <pc:docMk/>
            <pc:sldMk cId="945747860" sldId="1228"/>
            <ac:picMk id="19" creationId="{C44C7D61-189F-EA8C-E6BC-A87E2DF144F9}"/>
          </ac:picMkLst>
        </pc:picChg>
      </pc:sldChg>
      <pc:sldChg chg="addSp delSp modSp add mod">
        <pc:chgData name="touria jnaini" userId="2fd77474c0146626" providerId="LiveId" clId="{ABE9D6AA-F18B-42A6-8FD6-57E33AC1DF9B}" dt="2026-01-08T12:14:51.429" v="812" actId="20577"/>
        <pc:sldMkLst>
          <pc:docMk/>
          <pc:sldMk cId="1050531895" sldId="1229"/>
        </pc:sldMkLst>
        <pc:spChg chg="mod">
          <ac:chgData name="touria jnaini" userId="2fd77474c0146626" providerId="LiveId" clId="{ABE9D6AA-F18B-42A6-8FD6-57E33AC1DF9B}" dt="2026-01-08T10:36:09.122" v="124"/>
          <ac:spMkLst>
            <pc:docMk/>
            <pc:sldMk cId="1050531895" sldId="1229"/>
            <ac:spMk id="2" creationId="{10DCADE8-45F2-A559-90BA-47EF5620A76F}"/>
          </ac:spMkLst>
        </pc:spChg>
        <pc:spChg chg="mod">
          <ac:chgData name="touria jnaini" userId="2fd77474c0146626" providerId="LiveId" clId="{ABE9D6AA-F18B-42A6-8FD6-57E33AC1DF9B}" dt="2026-01-08T12:14:51.429" v="812" actId="20577"/>
          <ac:spMkLst>
            <pc:docMk/>
            <pc:sldMk cId="1050531895" sldId="1229"/>
            <ac:spMk id="26" creationId="{9FF76B79-BFFB-FB5A-73E5-89E5F41A766A}"/>
          </ac:spMkLst>
        </pc:spChg>
        <pc:picChg chg="add mod">
          <ac:chgData name="touria jnaini" userId="2fd77474c0146626" providerId="LiveId" clId="{ABE9D6AA-F18B-42A6-8FD6-57E33AC1DF9B}" dt="2026-01-08T12:14:43.270" v="803" actId="1076"/>
          <ac:picMkLst>
            <pc:docMk/>
            <pc:sldMk cId="1050531895" sldId="1229"/>
            <ac:picMk id="4" creationId="{CB44E91F-8356-712F-F37F-245B54A0CF91}"/>
          </ac:picMkLst>
        </pc:picChg>
        <pc:picChg chg="del">
          <ac:chgData name="touria jnaini" userId="2fd77474c0146626" providerId="LiveId" clId="{ABE9D6AA-F18B-42A6-8FD6-57E33AC1DF9B}" dt="2026-01-08T12:14:31.224" v="800" actId="478"/>
          <ac:picMkLst>
            <pc:docMk/>
            <pc:sldMk cId="1050531895" sldId="1229"/>
            <ac:picMk id="19" creationId="{C44C7D61-189F-EA8C-E6BC-A87E2DF144F9}"/>
          </ac:picMkLst>
        </pc:picChg>
      </pc:sldChg>
      <pc:sldChg chg="add del">
        <pc:chgData name="touria jnaini" userId="2fd77474c0146626" providerId="LiveId" clId="{ABE9D6AA-F18B-42A6-8FD6-57E33AC1DF9B}" dt="2026-01-08T10:34:10.135" v="119" actId="2696"/>
        <pc:sldMkLst>
          <pc:docMk/>
          <pc:sldMk cId="1791710589" sldId="1229"/>
        </pc:sldMkLst>
      </pc:sldChg>
      <pc:sldChg chg="del">
        <pc:chgData name="touria jnaini" userId="2fd77474c0146626" providerId="LiveId" clId="{ABE9D6AA-F18B-42A6-8FD6-57E33AC1DF9B}" dt="2026-01-08T11:15:54.492" v="583" actId="2696"/>
        <pc:sldMkLst>
          <pc:docMk/>
          <pc:sldMk cId="3833858648" sldId="1230"/>
        </pc:sldMkLst>
      </pc:sldChg>
      <pc:sldChg chg="addSp delSp modSp mod">
        <pc:chgData name="touria jnaini" userId="2fd77474c0146626" providerId="LiveId" clId="{ABE9D6AA-F18B-42A6-8FD6-57E33AC1DF9B}" dt="2026-01-08T12:04:00.921" v="758" actId="113"/>
        <pc:sldMkLst>
          <pc:docMk/>
          <pc:sldMk cId="4273269410" sldId="1230"/>
        </pc:sldMkLst>
        <pc:spChg chg="add mod">
          <ac:chgData name="touria jnaini" userId="2fd77474c0146626" providerId="LiveId" clId="{ABE9D6AA-F18B-42A6-8FD6-57E33AC1DF9B}" dt="2026-01-08T12:04:00.921" v="758" actId="113"/>
          <ac:spMkLst>
            <pc:docMk/>
            <pc:sldMk cId="4273269410" sldId="1230"/>
            <ac:spMk id="4" creationId="{9EEF4091-E979-44E6-D938-2311B84F81FC}"/>
          </ac:spMkLst>
        </pc:spChg>
        <pc:picChg chg="del">
          <ac:chgData name="touria jnaini" userId="2fd77474c0146626" providerId="LiveId" clId="{ABE9D6AA-F18B-42A6-8FD6-57E33AC1DF9B}" dt="2026-01-08T11:17:04.596" v="585" actId="478"/>
          <ac:picMkLst>
            <pc:docMk/>
            <pc:sldMk cId="4273269410" sldId="1230"/>
            <ac:picMk id="11" creationId="{48EBAFE2-0A00-3EA6-1BAE-E2A9FC2F307F}"/>
          </ac:picMkLst>
        </pc:pic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1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07.56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07.56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10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1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0:01.672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07.564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07.566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7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8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16,'5'-4,"5"-2,2 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10-31T15:01:47.109"/>
    </inkml:context>
    <inkml:brush xml:id="br0">
      <inkml:brushProperty name="width" value="0.05" units="cm"/>
      <inkml:brushProperty name="height" value="0.05" units="cm"/>
      <inkml:brushProperty name="color" value="#E71224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10/01/2026</a:t>
            </a:fld>
            <a:endParaRPr lang="fr-MA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Relationship Id="rId9" Type="http://schemas.microsoft.com/office/2007/relationships/hdphoto" Target="../media/hdphoto4.wdp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8.png"/><Relationship Id="rId5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Layouts/_rels/slideLayout9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2.xml"/><Relationship Id="rId6" Type="http://schemas.openxmlformats.org/officeDocument/2006/relationships/image" Target="../media/image6.png"/><Relationship Id="rId5" Type="http://schemas.microsoft.com/office/2007/relationships/hdphoto" Target="../media/hdphoto3.wdp"/><Relationship Id="rId4" Type="http://schemas.openxmlformats.org/officeDocument/2006/relationships/image" Target="../media/image7.png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 t="-1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090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366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537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0036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2240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4421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6684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8995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0666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87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823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6166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487776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900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2677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8715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145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F10C282A-CDCD-9D0F-0138-0DFBC95D78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782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3787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F67FAE67-18EE-F8EA-F8C6-84909F974C4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21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4660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852000" y="2238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52000" y="417946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7160587" y="2233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7160587" y="4200417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6">
            <a:extLst>
              <a:ext uri="{FF2B5EF4-FFF2-40B4-BE49-F238E27FC236}">
                <a16:creationId xmlns:a16="http://schemas.microsoft.com/office/drawing/2014/main" xmlns="" id="{A9AAD24C-7F8B-6686-8AD4-B5DF2813CF1B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5506293" y="3187090"/>
            <a:ext cx="1590000" cy="190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246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122706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122706" y="41666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6275199" y="199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275199" y="4152219"/>
            <a:ext cx="1800000" cy="21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3008DF-5F6E-5871-2E2D-4E84BCE5F50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116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bg>
      <p:bgPr>
        <a:blipFill dpi="0" rotWithShape="1">
          <a:blip r:embed="rId2">
            <a:lum/>
          </a:blip>
          <a:srcRect/>
          <a:stretch>
            <a:fillRect t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749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529000"/>
            <a:ext cx="1980000" cy="198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980000" cy="504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3200" b="1" cap="none" spc="0">
                <a:ln w="0"/>
                <a:solidFill>
                  <a:srgbClr val="474F71"/>
                </a:solidFill>
                <a:effectLst/>
                <a:latin typeface="Mistral" panose="03090702030407020403" pitchFamily="66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0333A89-D6F9-00CE-FE8D-E6BB452D24F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18165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537089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559118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8114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603177" y="2696025"/>
            <a:ext cx="1800000" cy="180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37089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559118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8114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603177" y="4680000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442358F-8896-851F-CEA9-124CDEDB05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594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428E5834-548B-D652-157E-208B38093FFA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1656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7C368835-6DB2-85F0-55FD-9214C135766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5713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9C6B636-6593-118A-BEA5-17D0883C1D3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4791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464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561DAE33-9723-DC88-209D-81FEF439A195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4">
            <a:extLst>
              <a:ext uri="{FF2B5EF4-FFF2-40B4-BE49-F238E27FC236}">
                <a16:creationId xmlns:a16="http://schemas.microsoft.com/office/drawing/2014/main" xmlns="" id="{4180F1CA-FF8B-83AE-82F6-FFE4FF2F87AB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8359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BA47785B-A52E-2415-0533-AAF45306253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94965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1EA51F4-23A9-D1C1-61DC-1D22FA1DCC4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798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68823" y="2126456"/>
            <a:ext cx="4758431" cy="4140064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CAC8A52-8834-EAD6-DDBF-B1ECE991E41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9270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608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C1B7982-2B02-A943-BB32-6FBF8BFA1F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836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DB50C6C-2F4F-9634-9BF6-3A80775E298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44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C17B4DBB-B7C0-9F57-196F-945366228C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166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4609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6BF5EC8E-33C0-8CD1-4178-A27468FE217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185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38F6B11C-5CE6-0B37-8FF6-E129E4202DD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119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>
                <a:solidFill>
                  <a:srgbClr val="A6A6A6"/>
                </a:solidFill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FC887722-64B0-EEAB-57C5-92E07EE5013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2370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8338" y="1584000"/>
            <a:ext cx="4247323" cy="4810539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CD986620-A5D8-CA68-DFDC-766D68D43B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663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189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1695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177232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14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88DA51-CD47-1659-DA9A-C5557C8DB3D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7222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41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516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276888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xmlns="" id="{C4D61BF3-63D6-6113-434D-E22D0F0F1D3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31056" y="3792776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59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6051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39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8952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677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et contenu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811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04612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6998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9391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909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422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779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118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32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761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59753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7357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391605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0527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1143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9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165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4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1416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637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324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3934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603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69914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459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3122103" y="180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8D458727-BDFC-1272-9B53-0ACB5D153EFC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de l'élément multimédia 6">
            <a:extLst>
              <a:ext uri="{FF2B5EF4-FFF2-40B4-BE49-F238E27FC236}">
                <a16:creationId xmlns:a16="http://schemas.microsoft.com/office/drawing/2014/main" xmlns="" id="{EFFB216F-D99E-F1EF-F93F-240CCAB35205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B812E8BA-CC14-795F-9235-4606810F03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9896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1999" y="5040000"/>
            <a:ext cx="792000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0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3" name="Espace réservé de l'élément multimédia 6">
            <a:extLst>
              <a:ext uri="{FF2B5EF4-FFF2-40B4-BE49-F238E27FC236}">
                <a16:creationId xmlns:a16="http://schemas.microsoft.com/office/drawing/2014/main" xmlns="" id="{FD52EB99-E981-2632-F694-5D24B6EA29D2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48493950-33C8-C8E6-2647-4FE07EDF0D47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6">
            <a:extLst>
              <a:ext uri="{FF2B5EF4-FFF2-40B4-BE49-F238E27FC236}">
                <a16:creationId xmlns:a16="http://schemas.microsoft.com/office/drawing/2014/main" xmlns="" id="{3DF2813A-6371-7F3C-0514-56A1AC4971B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197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30C1F1E-49B9-A2F2-21BA-AC60A722DF8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070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10/01/2026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961551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10/01/2026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846308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10/01/2026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8092820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10/01/2026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563077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10/01/2026</a:t>
            </a:fld>
            <a:endParaRPr lang="fr-M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2957986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10/01/2026</a:t>
            </a:fld>
            <a:endParaRPr lang="fr-M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86295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291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10/01/2026</a:t>
            </a:fld>
            <a:endParaRPr lang="fr-M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406496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10/01/2026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9298997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dirty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10/01/2026</a:t>
            </a:fld>
            <a:endParaRPr lang="fr-M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6076610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10/01/2026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5247372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6682A-35AE-4A6A-AAB0-C328489F45FD}" type="datetimeFigureOut">
              <a:rPr lang="fr-MA" smtClean="0"/>
              <a:t>10/01/2026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4546802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843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9F1E9647-C23F-0AB7-101C-32D0969E9F60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DD7159A8-5CAC-1F2F-AA5A-44097860B98F}"/>
              </a:ext>
            </a:extLst>
          </p:cNvPr>
          <p:cNvSpPr/>
          <p:nvPr userDrawn="1"/>
        </p:nvSpPr>
        <p:spPr>
          <a:xfrm>
            <a:off x="4951350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C29B8546-2300-CF26-DE2E-38073503AB14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9F63B16B-0D64-E4B7-A02B-5B9E10FD9E1A}"/>
              </a:ext>
            </a:extLst>
          </p:cNvPr>
          <p:cNvSpPr/>
          <p:nvPr userDrawn="1"/>
        </p:nvSpPr>
        <p:spPr>
          <a:xfrm>
            <a:off x="844649" y="5023288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076ABA10-32B5-B604-0B98-F854920B1C35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8D09FAA9-8B01-B85B-6AD2-AA1306C99B4F}"/>
              </a:ext>
            </a:extLst>
          </p:cNvPr>
          <p:cNvSpPr/>
          <p:nvPr userDrawn="1"/>
        </p:nvSpPr>
        <p:spPr>
          <a:xfrm>
            <a:off x="4951350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43917791-49A0-A179-89BD-9B276594FD5C}"/>
              </a:ext>
            </a:extLst>
          </p:cNvPr>
          <p:cNvSpPr/>
          <p:nvPr userDrawn="1"/>
        </p:nvSpPr>
        <p:spPr>
          <a:xfrm>
            <a:off x="628649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0" name="Organigramme : Terminateur 9">
            <a:extLst>
              <a:ext uri="{FF2B5EF4-FFF2-40B4-BE49-F238E27FC236}">
                <a16:creationId xmlns:a16="http://schemas.microsoft.com/office/drawing/2014/main" xmlns="" id="{F9D3FD68-51AA-4AAC-DA0F-FC1598DFD10B}"/>
              </a:ext>
            </a:extLst>
          </p:cNvPr>
          <p:cNvSpPr/>
          <p:nvPr userDrawn="1"/>
        </p:nvSpPr>
        <p:spPr>
          <a:xfrm>
            <a:off x="844649" y="3482113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CC537851-8C6F-4D1B-3353-B99C763FE6F0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2" name="Organigramme : Terminateur 11">
            <a:extLst>
              <a:ext uri="{FF2B5EF4-FFF2-40B4-BE49-F238E27FC236}">
                <a16:creationId xmlns:a16="http://schemas.microsoft.com/office/drawing/2014/main" xmlns="" id="{E95BC511-E9AF-223A-8E8C-7786DA7A9B1E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fr-MA" dirty="0"/>
              <a:t>Révision</a:t>
            </a:r>
          </a:p>
          <a:p>
            <a:r>
              <a:rPr lang="fr-MA" dirty="0"/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fr-MA" dirty="0"/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fr-MA" dirty="0">
                  <a:solidFill>
                    <a:srgbClr val="757575"/>
                  </a:solidFill>
                  <a:latin typeface="Dosis ExtraBold" pitchFamily="2" charset="0"/>
                </a:rPr>
                <a:t>Séance 1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>
              <a:defRPr lang="fr-FR" sz="1200" smtClean="0">
                <a:solidFill>
                  <a:srgbClr val="757575"/>
                </a:solidFill>
                <a:latin typeface="Dosis SemiBold" pitchFamily="2" charset="0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87071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474F71"/>
                </a:solidFill>
                <a:latin typeface="Dosis ExtraBold" pitchFamily="2" charset="0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Dosis SemiBold" pitchFamily="2" charset="0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fr-MA" dirty="0"/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fr-MA" dirty="0">
                <a:solidFill>
                  <a:srgbClr val="757575"/>
                </a:solidFill>
                <a:latin typeface="Dosis ExtraBold" pitchFamily="2" charset="0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7732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6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744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3838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27751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8373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28408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7848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406341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409213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151983" y="4063411"/>
            <a:ext cx="17203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MA" sz="1600" dirty="0">
                <a:solidFill>
                  <a:srgbClr val="757575"/>
                </a:solidFill>
                <a:latin typeface="Dosis ExtraBold" pitchFamily="2" charset="0"/>
              </a:rPr>
              <a:t>2.  Lecture offerte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43370" y="444826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62116" y="2559021"/>
            <a:ext cx="6120914" cy="1334394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175651" y="2576914"/>
            <a:ext cx="10951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/>
            <a:r>
              <a:rPr lang="fr-MA" dirty="0"/>
              <a:t>1.  Révision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151983" y="294223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2317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Dosis" pitchFamily="2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72692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3072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452274F6-07EA-052B-D9C6-9BE258D5F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4" name="Espace réservé pour une image  3">
            <a:extLst>
              <a:ext uri="{FF2B5EF4-FFF2-40B4-BE49-F238E27FC236}">
                <a16:creationId xmlns:a16="http://schemas.microsoft.com/office/drawing/2014/main" xmlns="" id="{5A175E23-799E-6DE0-F6F9-02D78F922EA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FR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DFD8801C-D966-CA08-5553-A94A8606A16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038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xmlns="" id="{44147A9C-D420-131A-541B-25D8B7E39B65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3515834" y="1800000"/>
            <a:ext cx="2318436" cy="414006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1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5A2CD01F-7E61-72E1-781D-BC987C25305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8263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565F88"/>
                </a:solidFill>
                <a:effectLst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0" name="Espace réservé pour une image  16">
            <a:extLst>
              <a:ext uri="{FF2B5EF4-FFF2-40B4-BE49-F238E27FC236}">
                <a16:creationId xmlns:a16="http://schemas.microsoft.com/office/drawing/2014/main" xmlns="" id="{024A84BC-B023-FC98-8A1A-BEAA9CB9835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563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7" name="Espace réservé de l'élément multimédia 6">
            <a:extLst>
              <a:ext uri="{FF2B5EF4-FFF2-40B4-BE49-F238E27FC236}">
                <a16:creationId xmlns:a16="http://schemas.microsoft.com/office/drawing/2014/main" xmlns="" id="{1368263A-435E-242A-4FC3-B98A6893335F}"/>
              </a:ext>
            </a:extLst>
          </p:cNvPr>
          <p:cNvSpPr>
            <a:spLocks noGrp="1"/>
          </p:cNvSpPr>
          <p:nvPr>
            <p:ph type="media" sz="quarter" idx="16"/>
          </p:nvPr>
        </p:nvSpPr>
        <p:spPr>
          <a:xfrm>
            <a:off x="360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6" name="Espace réservé de l'élément multimédia 6">
            <a:extLst>
              <a:ext uri="{FF2B5EF4-FFF2-40B4-BE49-F238E27FC236}">
                <a16:creationId xmlns:a16="http://schemas.microsoft.com/office/drawing/2014/main" xmlns="" id="{96E83277-7C48-4984-EAFC-AC30063D602B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864000" y="6102000"/>
            <a:ext cx="360000" cy="36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CC388E16-9CDA-5A68-1DA5-3E3029D57020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568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6" name="Espace réservé pour une image  12">
            <a:extLst>
              <a:ext uri="{FF2B5EF4-FFF2-40B4-BE49-F238E27FC236}">
                <a16:creationId xmlns:a16="http://schemas.microsoft.com/office/drawing/2014/main" xmlns="" id="{FBC78621-3A4A-1E2F-F0B3-63DCE10B8DF4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672207" y="2160000"/>
            <a:ext cx="2899793" cy="2899793"/>
          </a:xfrm>
          <a:prstGeom prst="roundRect">
            <a:avLst/>
          </a:prstGeom>
          <a:ln>
            <a:noFill/>
          </a:ln>
        </p:spPr>
        <p:txBody>
          <a:bodyPr/>
          <a:lstStyle/>
          <a:p>
            <a:endParaRPr lang="fr-MA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xmlns="" id="{1E57DE57-73BC-9D35-0504-6FD7B3A0C0A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6" y="3240000"/>
            <a:ext cx="3116990" cy="66210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lang="fr-MA" sz="4400" b="1" kern="1200" cap="none" spc="0" dirty="0">
                <a:ln w="0"/>
                <a:solidFill>
                  <a:srgbClr val="565F88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940B3F3E-1DD4-369A-897A-30E8560CAC2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394184" y="792000"/>
            <a:ext cx="720000" cy="720000"/>
          </a:xfrm>
          <a:prstGeom prst="rect">
            <a:avLst/>
          </a:prstGeom>
        </p:spPr>
        <p:txBody>
          <a:bodyPr/>
          <a:lstStyle/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782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70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9.xml"/><Relationship Id="rId9" Type="http://schemas.openxmlformats.org/officeDocument/2006/relationships/theme" Target="../theme/theme10.xml"/><Relationship Id="rId14" Type="http://schemas.openxmlformats.org/officeDocument/2006/relationships/image" Target="../media/image18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9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image" Target="../media/image10.png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98.xml"/><Relationship Id="rId10" Type="http://schemas.openxmlformats.org/officeDocument/2006/relationships/theme" Target="../theme/theme1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image" Target="../media/image9.jpg"/><Relationship Id="rId5" Type="http://schemas.openxmlformats.org/officeDocument/2006/relationships/slideLayout" Target="../slideLayouts/slideLayout107.xml"/><Relationship Id="rId10" Type="http://schemas.openxmlformats.org/officeDocument/2006/relationships/theme" Target="../theme/theme14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image" Target="../media/image4.jpg"/><Relationship Id="rId5" Type="http://schemas.openxmlformats.org/officeDocument/2006/relationships/slideLayout" Target="../slideLayouts/slideLayout8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9.jp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31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30.xml"/><Relationship Id="rId9" Type="http://schemas.openxmlformats.org/officeDocument/2006/relationships/image" Target="../media/image9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7.xml"/><Relationship Id="rId9" Type="http://schemas.openxmlformats.org/officeDocument/2006/relationships/image" Target="../media/image1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3.jp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44.xml"/><Relationship Id="rId15" Type="http://schemas.openxmlformats.org/officeDocument/2006/relationships/image" Target="../media/image17.png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image" Target="../media/image16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54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53.xml"/><Relationship Id="rId9" Type="http://schemas.openxmlformats.org/officeDocument/2006/relationships/theme" Target="../theme/theme8.xml"/><Relationship Id="rId14" Type="http://schemas.openxmlformats.org/officeDocument/2006/relationships/image" Target="../media/image18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image" Target="../media/image16.png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image" Target="../media/image15.png"/><Relationship Id="rId5" Type="http://schemas.openxmlformats.org/officeDocument/2006/relationships/slideLayout" Target="../slideLayouts/slideLayout62.xml"/><Relationship Id="rId10" Type="http://schemas.openxmlformats.org/officeDocument/2006/relationships/image" Target="../media/image14.jpg"/><Relationship Id="rId4" Type="http://schemas.openxmlformats.org/officeDocument/2006/relationships/slideLayout" Target="../slideLayouts/slideLayout61.xml"/><Relationship Id="rId9" Type="http://schemas.openxmlformats.org/officeDocument/2006/relationships/theme" Target="../theme/theme9.xml"/><Relationship Id="rId14" Type="http://schemas.openxmlformats.org/officeDocument/2006/relationships/image" Target="../media/image1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6846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68284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D6682A-35AE-4A6A-AAB0-C328489F45FD}" type="datetimeFigureOut">
              <a:rPr lang="fr-MA" smtClean="0"/>
              <a:t>10/01/2026</a:t>
            </a:fld>
            <a:endParaRPr lang="fr-M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M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CB627AA-AD07-41B9-863B-7EBB9BA48A27}" type="slidenum">
              <a:rPr lang="fr-MA" smtClean="0"/>
              <a:t>‹N°›</a:t>
            </a:fld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968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3272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29016B5C-4F0D-8C9E-7D9C-2D5340D4A9D0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55979" y="24915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0E475D1-3C3D-105F-70AF-39B2DD05AD97}"/>
              </a:ext>
            </a:extLst>
          </p:cNvPr>
          <p:cNvSpPr txBox="1"/>
          <p:nvPr userDrawn="1"/>
        </p:nvSpPr>
        <p:spPr>
          <a:xfrm>
            <a:off x="2805812" y="209734"/>
            <a:ext cx="1397821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Prise de parole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D633DC7F-3541-411E-187F-37F55573524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24273" y="241967"/>
            <a:ext cx="243310" cy="243310"/>
          </a:xfrm>
          <a:prstGeom prst="rect">
            <a:avLst/>
          </a:prstGeom>
          <a:ln>
            <a:noFill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78387D66-D67F-007F-9A03-274347535585}"/>
              </a:ext>
            </a:extLst>
          </p:cNvPr>
          <p:cNvSpPr txBox="1"/>
          <p:nvPr userDrawn="1"/>
        </p:nvSpPr>
        <p:spPr>
          <a:xfrm>
            <a:off x="5088222" y="209734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</a:t>
            </a:r>
          </a:p>
        </p:txBody>
      </p:sp>
    </p:spTree>
    <p:extLst>
      <p:ext uri="{BB962C8B-B14F-4D97-AF65-F5344CB8AC3E}">
        <p14:creationId xmlns:p14="http://schemas.microsoft.com/office/powerpoint/2010/main" val="2281050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70E475D1-3C3D-105F-70AF-39B2DD05AD97}"/>
              </a:ext>
            </a:extLst>
          </p:cNvPr>
          <p:cNvSpPr txBox="1"/>
          <p:nvPr userDrawn="1"/>
        </p:nvSpPr>
        <p:spPr>
          <a:xfrm>
            <a:off x="3187491" y="174640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>
                    <a:alpha val="20000"/>
                  </a:srgbClr>
                </a:solidFill>
              </a:rPr>
              <a:t>R2VISION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xmlns="" id="{78387D66-D67F-007F-9A03-274347535585}"/>
              </a:ext>
            </a:extLst>
          </p:cNvPr>
          <p:cNvSpPr txBox="1"/>
          <p:nvPr userDrawn="1"/>
        </p:nvSpPr>
        <p:spPr>
          <a:xfrm>
            <a:off x="5747950" y="177498"/>
            <a:ext cx="1614424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/>
                </a:solidFill>
              </a:rPr>
              <a:t>Lecture offerte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CE12F176-5044-B2CA-7AFB-598382263CFA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79874" y="233099"/>
            <a:ext cx="243310" cy="243310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3614FBDE-F6BA-7DF8-3842-E1F97D3349F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1634" y="241965"/>
            <a:ext cx="243310" cy="24331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4613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036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81" r:id="rId7"/>
    <p:sldLayoutId id="2147483753" r:id="rId8"/>
    <p:sldLayoutId id="2147483782" r:id="rId9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5CF72EB2-A578-D9B3-F96C-7FA4120E6A57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5439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xmlns="" id="{419AA3E2-C97B-4E1C-C41F-FC643B7164F8}"/>
              </a:ext>
            </a:extLst>
          </p:cNvPr>
          <p:cNvSpPr txBox="1"/>
          <p:nvPr userDrawn="1"/>
        </p:nvSpPr>
        <p:spPr>
          <a:xfrm>
            <a:off x="283343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F1321752-BEC9-DE05-C168-144781E7F3CF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09315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xmlns="" id="{8AADDEF4-2CAB-5DEF-96DC-2499FCBCE5F2}"/>
              </a:ext>
            </a:extLst>
          </p:cNvPr>
          <p:cNvSpPr txBox="1"/>
          <p:nvPr userDrawn="1"/>
        </p:nvSpPr>
        <p:spPr>
          <a:xfrm>
            <a:off x="5407759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961823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02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84" r:id="rId13"/>
    <p:sldLayoutId id="2147483785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FF78058-0E72-5849-9D36-A9B272F73A50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2907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C9EA29A3-0D9D-292C-3F41-8A2F8CBFA1A4}"/>
              </a:ext>
            </a:extLst>
          </p:cNvPr>
          <p:cNvSpPr txBox="1"/>
          <p:nvPr userDrawn="1"/>
        </p:nvSpPr>
        <p:spPr>
          <a:xfrm>
            <a:off x="271707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Révision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DD6D9EB-2A05-8B24-25EF-3CE5176D6E4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2952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FEDB7032-2BAF-B5E6-47FD-53CEB5B1CAA8}"/>
              </a:ext>
            </a:extLst>
          </p:cNvPr>
          <p:cNvSpPr txBox="1"/>
          <p:nvPr userDrawn="1"/>
        </p:nvSpPr>
        <p:spPr>
          <a:xfrm>
            <a:off x="5291396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Lecture offerte</a:t>
            </a:r>
          </a:p>
        </p:txBody>
      </p:sp>
    </p:spTree>
    <p:extLst>
      <p:ext uri="{BB962C8B-B14F-4D97-AF65-F5344CB8AC3E}">
        <p14:creationId xmlns:p14="http://schemas.microsoft.com/office/powerpoint/2010/main" val="165322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8" r:id="rId2"/>
    <p:sldLayoutId id="2147483769" r:id="rId3"/>
    <p:sldLayoutId id="2147483770" r:id="rId4"/>
    <p:sldLayoutId id="2147483771" r:id="rId5"/>
    <p:sldLayoutId id="2147483772" r:id="rId6"/>
    <p:sldLayoutId id="2147483828" r:id="rId7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Modifiez le style du titre</a:t>
            </a:r>
            <a:endParaRPr lang="fr-MA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DEF7DF3-E213-111D-C3FD-A2E9C94F85E0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32040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8BC67EEA-2455-E7A1-105F-C69486AC6D46}"/>
              </a:ext>
            </a:extLst>
          </p:cNvPr>
          <p:cNvSpPr txBox="1"/>
          <p:nvPr userDrawn="1"/>
        </p:nvSpPr>
        <p:spPr>
          <a:xfrm>
            <a:off x="1520040" y="134988"/>
            <a:ext cx="138465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74F71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Présentation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D8CE18EC-D9F5-EDC7-0118-1018231BDE39}"/>
              </a:ext>
            </a:extLst>
          </p:cNvPr>
          <p:cNvSpPr txBox="1"/>
          <p:nvPr userDrawn="1"/>
        </p:nvSpPr>
        <p:spPr>
          <a:xfrm>
            <a:off x="6620852" y="134988"/>
            <a:ext cx="1579936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Travail sur livret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4CAA2B2E-11CB-3C0E-66EF-839B1B82D9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852" y="144877"/>
            <a:ext cx="287999" cy="28799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AE5B9375-7DDC-2D7F-CE56-DE28B992549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5916" y="144877"/>
            <a:ext cx="287999" cy="287999"/>
          </a:xfrm>
          <a:prstGeom prst="rect">
            <a:avLst/>
          </a:prstGeom>
          <a:ln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6E0ED43A-C7DF-65BD-CCBD-5DE25129238E}"/>
              </a:ext>
            </a:extLst>
          </p:cNvPr>
          <p:cNvSpPr txBox="1"/>
          <p:nvPr userDrawn="1"/>
        </p:nvSpPr>
        <p:spPr>
          <a:xfrm>
            <a:off x="4094360" y="68678"/>
            <a:ext cx="1384656" cy="44039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2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Exploitation</a:t>
            </a:r>
          </a:p>
        </p:txBody>
      </p:sp>
    </p:spTree>
    <p:extLst>
      <p:ext uri="{BB962C8B-B14F-4D97-AF65-F5344CB8AC3E}">
        <p14:creationId xmlns:p14="http://schemas.microsoft.com/office/powerpoint/2010/main" val="3588268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4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2073310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38" r:id="rId2"/>
    <p:sldLayoutId id="2147483701" r:id="rId3"/>
    <p:sldLayoutId id="2147483700" r:id="rId4"/>
    <p:sldLayoutId id="2147483739" r:id="rId5"/>
    <p:sldLayoutId id="2147483699" r:id="rId6"/>
    <p:sldLayoutId id="2147483705" r:id="rId7"/>
    <p:sldLayoutId id="2147483706" r:id="rId8"/>
    <p:sldLayoutId id="2147483704" r:id="rId9"/>
    <p:sldLayoutId id="2147483741" r:id="rId10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400" b="1" dirty="0">
                <a:solidFill>
                  <a:srgbClr val="424D7B"/>
                </a:solidFill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lvl="0"/>
            <a:r>
              <a:rPr lang="fr-MA" sz="1400" dirty="0">
                <a:solidFill>
                  <a:srgbClr val="424D7B">
                    <a:alpha val="40000"/>
                  </a:srgbClr>
                </a:solidFill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MA" sz="1400" b="1" dirty="0">
                <a:solidFill>
                  <a:srgbClr val="424D7B">
                    <a:alpha val="40000"/>
                  </a:srgbClr>
                </a:solidFill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r>
              <a:rPr lang="fr-MA" sz="1800" b="1" dirty="0">
                <a:solidFill>
                  <a:srgbClr val="424D7B"/>
                </a:solidFill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785962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MA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61A4847-11E1-BB92-81A2-6B18663F7AC0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56001" y="306910"/>
            <a:ext cx="243310" cy="251999"/>
          </a:xfrm>
          <a:prstGeom prst="rect">
            <a:avLst/>
          </a:prstGeom>
          <a:ln>
            <a:noFill/>
          </a:ln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63C55676-34BC-9B05-ADC0-422947AB2BF5}"/>
              </a:ext>
            </a:extLst>
          </p:cNvPr>
          <p:cNvSpPr txBox="1"/>
          <p:nvPr userDrawn="1"/>
        </p:nvSpPr>
        <p:spPr>
          <a:xfrm>
            <a:off x="1692000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Présentation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xmlns="" id="{2F7ACE40-9C19-6255-7D29-7B1D316FEA8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162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D4D4351F-5CDF-E41F-0997-682C628328C0}"/>
              </a:ext>
            </a:extLst>
          </p:cNvPr>
          <p:cNvSpPr txBox="1"/>
          <p:nvPr userDrawn="1"/>
        </p:nvSpPr>
        <p:spPr>
          <a:xfrm>
            <a:off x="6414931" y="279021"/>
            <a:ext cx="2074137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Entraînement sur le livret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88A1BB9-9161-3DF5-265F-0A23866C04BF}"/>
              </a:ext>
            </a:extLst>
          </p:cNvPr>
          <p:cNvSpPr txBox="1"/>
          <p:nvPr userDrawn="1"/>
        </p:nvSpPr>
        <p:spPr>
          <a:xfrm>
            <a:off x="4842076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>
            <a:defPPr>
              <a:defRPr lang="fr-FR"/>
            </a:defPPr>
            <a:lvl1pPr>
              <a:defRPr sz="1400" b="1">
                <a:solidFill>
                  <a:srgbClr val="424D7B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Appropriation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415C982-D13E-405C-91C0-1DFB9B9F7B23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8764" y="306909"/>
            <a:ext cx="243310" cy="252000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8F43714C-BD5D-E2F6-AAF9-998C9C90C91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9330" y="306909"/>
            <a:ext cx="243310" cy="252000"/>
          </a:xfrm>
          <a:prstGeom prst="rect">
            <a:avLst/>
          </a:prstGeom>
          <a:ln>
            <a:noFill/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xmlns="" id="{50D59CB6-DB93-5449-D352-9ADD78D859FA}"/>
              </a:ext>
            </a:extLst>
          </p:cNvPr>
          <p:cNvSpPr txBox="1"/>
          <p:nvPr userDrawn="1"/>
        </p:nvSpPr>
        <p:spPr>
          <a:xfrm>
            <a:off x="3267038" y="279021"/>
            <a:ext cx="126000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400" b="1" i="0" u="none" strike="noStrike" kern="1200" cap="none" spc="0" normalizeH="0" baseline="0" noProof="0" dirty="0">
                <a:ln>
                  <a:noFill/>
                </a:ln>
                <a:solidFill>
                  <a:srgbClr val="424D7B">
                    <a:alpha val="4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Mémorisation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CA692A77-500C-6234-E2E4-D359F4C957D3}"/>
              </a:ext>
            </a:extLst>
          </p:cNvPr>
          <p:cNvSpPr txBox="1"/>
          <p:nvPr userDrawn="1"/>
        </p:nvSpPr>
        <p:spPr>
          <a:xfrm>
            <a:off x="500477" y="-4190"/>
            <a:ext cx="262717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Vocabulaire</a:t>
            </a:r>
          </a:p>
        </p:txBody>
      </p:sp>
    </p:spTree>
    <p:extLst>
      <p:ext uri="{BB962C8B-B14F-4D97-AF65-F5344CB8AC3E}">
        <p14:creationId xmlns:p14="http://schemas.microsoft.com/office/powerpoint/2010/main" val="3817117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514337" rtl="0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prstClr val="white">
              <a:lumMod val="65000"/>
            </a:prstClr>
          </a:solidFill>
          <a:latin typeface="Calibri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1.xml"/><Relationship Id="rId4" Type="http://schemas.openxmlformats.org/officeDocument/2006/relationships/image" Target="../media/image7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5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6.png"/><Relationship Id="rId5" Type="http://schemas.openxmlformats.org/officeDocument/2006/relationships/image" Target="../media/image370.png"/><Relationship Id="rId4" Type="http://schemas.openxmlformats.org/officeDocument/2006/relationships/customXml" Target="../ink/ink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6.png"/><Relationship Id="rId5" Type="http://schemas.openxmlformats.org/officeDocument/2006/relationships/image" Target="../media/image400.png"/><Relationship Id="rId4" Type="http://schemas.openxmlformats.org/officeDocument/2006/relationships/customXml" Target="../ink/ink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image" Target="../media/image86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4.xml"/><Relationship Id="rId6" Type="http://schemas.openxmlformats.org/officeDocument/2006/relationships/customXml" Target="../ink/ink6.xml"/><Relationship Id="rId5" Type="http://schemas.openxmlformats.org/officeDocument/2006/relationships/image" Target="../media/image37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60.png"/><Relationship Id="rId7" Type="http://schemas.openxmlformats.org/officeDocument/2006/relationships/customXml" Target="../ink/ink10.xml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24.xml"/><Relationship Id="rId6" Type="http://schemas.openxmlformats.org/officeDocument/2006/relationships/customXml" Target="../ink/ink9.xml"/><Relationship Id="rId5" Type="http://schemas.openxmlformats.org/officeDocument/2006/relationships/image" Target="../media/image370.png"/><Relationship Id="rId4" Type="http://schemas.openxmlformats.org/officeDocument/2006/relationships/customXml" Target="../ink/ink8.xml"/><Relationship Id="rId9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image" Target="../media/image86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24.xml"/><Relationship Id="rId6" Type="http://schemas.openxmlformats.org/officeDocument/2006/relationships/customXml" Target="../ink/ink12.xml"/><Relationship Id="rId5" Type="http://schemas.openxmlformats.org/officeDocument/2006/relationships/image" Target="../media/image37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360.png"/><Relationship Id="rId7" Type="http://schemas.openxmlformats.org/officeDocument/2006/relationships/customXml" Target="../ink/ink16.xml"/><Relationship Id="rId2" Type="http://schemas.openxmlformats.org/officeDocument/2006/relationships/customXml" Target="../ink/ink13.xml"/><Relationship Id="rId1" Type="http://schemas.openxmlformats.org/officeDocument/2006/relationships/slideLayout" Target="../slideLayouts/slideLayout24.xml"/><Relationship Id="rId6" Type="http://schemas.openxmlformats.org/officeDocument/2006/relationships/customXml" Target="../ink/ink15.xml"/><Relationship Id="rId5" Type="http://schemas.openxmlformats.org/officeDocument/2006/relationships/image" Target="../media/image370.png"/><Relationship Id="rId4" Type="http://schemas.openxmlformats.org/officeDocument/2006/relationships/customXml" Target="../ink/ink14.xml"/><Relationship Id="rId9" Type="http://schemas.openxmlformats.org/officeDocument/2006/relationships/image" Target="../media/image8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9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91.xml"/><Relationship Id="rId4" Type="http://schemas.openxmlformats.org/officeDocument/2006/relationships/image" Target="../media/image9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9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1.png"/><Relationship Id="rId5" Type="http://schemas.openxmlformats.org/officeDocument/2006/relationships/image" Target="../media/image100.gif"/><Relationship Id="rId4" Type="http://schemas.openxmlformats.org/officeDocument/2006/relationships/image" Target="../media/image9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10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3.png"/><Relationship Id="rId5" Type="http://schemas.openxmlformats.org/officeDocument/2006/relationships/image" Target="../media/image100.gif"/><Relationship Id="rId4" Type="http://schemas.openxmlformats.org/officeDocument/2006/relationships/image" Target="../media/image9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10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3.png"/><Relationship Id="rId5" Type="http://schemas.openxmlformats.org/officeDocument/2006/relationships/image" Target="../media/image100.gif"/><Relationship Id="rId4" Type="http://schemas.openxmlformats.org/officeDocument/2006/relationships/image" Target="../media/image9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0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0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0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0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0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1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1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1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13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microsoft.com/office/2007/relationships/media" Target="../media/media4.mp4"/><Relationship Id="rId7" Type="http://schemas.openxmlformats.org/officeDocument/2006/relationships/image" Target="../media/image115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4.png"/><Relationship Id="rId5" Type="http://schemas.openxmlformats.org/officeDocument/2006/relationships/slideLayout" Target="../slideLayouts/slideLayout27.xml"/><Relationship Id="rId4" Type="http://schemas.openxmlformats.org/officeDocument/2006/relationships/video" Target="../media/media4.mp4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5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7.pn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1F772F36-1BE5-EB6A-DDBC-E413A2521E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1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5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BF8A0BC-0242-AF63-3AD6-E2BACD4490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790991A-D9F1-B219-DF51-4998294F4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invisibles.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9EA7E8FC-2769-D856-300A-959277253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5F50A1B0-0777-78E1-D199-F1213C4748B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274329" y="4348665"/>
            <a:ext cx="5262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Jeu des mots invisibles.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64A3286F-6401-970D-BD1E-8FA924E93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700" y="1719765"/>
            <a:ext cx="17526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99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 les images. Je vais masquer deux images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76E0A0AA-F3BD-52EF-4AED-746DA2EE72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97941" y="568228"/>
            <a:ext cx="1250140" cy="987542"/>
          </a:xfrm>
          <a:prstGeom prst="ellipse">
            <a:avLst/>
          </a:prstGeom>
        </p:spPr>
      </p:pic>
      <p:sp>
        <p:nvSpPr>
          <p:cNvPr id="13" name="Espace réservé du texte 6">
            <a:extLst>
              <a:ext uri="{FF2B5EF4-FFF2-40B4-BE49-F238E27FC236}">
                <a16:creationId xmlns:a16="http://schemas.microsoft.com/office/drawing/2014/main" xmlns="" id="{0A344D1D-DC1D-CB22-6812-A8572F40E74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53499" y="3546867"/>
            <a:ext cx="1800000" cy="360000"/>
          </a:xfrm>
        </p:spPr>
        <p:txBody>
          <a:bodyPr/>
          <a:lstStyle/>
          <a:p>
            <a:r>
              <a:rPr lang="fr-MA" sz="2000" dirty="0">
                <a:latin typeface="Dosis SemiBold" pitchFamily="2" charset="0"/>
              </a:rPr>
              <a:t>Avoir confiance  </a:t>
            </a:r>
          </a:p>
        </p:txBody>
      </p:sp>
      <p:sp>
        <p:nvSpPr>
          <p:cNvPr id="16" name="Espace réservé du texte 10">
            <a:extLst>
              <a:ext uri="{FF2B5EF4-FFF2-40B4-BE49-F238E27FC236}">
                <a16:creationId xmlns:a16="http://schemas.microsoft.com/office/drawing/2014/main" xmlns="" id="{93BB98D8-4933-5F6A-EEF1-1F1823FEA177}"/>
              </a:ext>
            </a:extLst>
          </p:cNvPr>
          <p:cNvSpPr txBox="1">
            <a:spLocks/>
          </p:cNvSpPr>
          <p:nvPr/>
        </p:nvSpPr>
        <p:spPr>
          <a:xfrm>
            <a:off x="1695170" y="5832265"/>
            <a:ext cx="1800000" cy="490788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Dosis SemiBold" pitchFamily="2" charset="0"/>
              </a:rPr>
              <a:t>Fier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8" name="Espace réservé du texte 14">
            <a:extLst>
              <a:ext uri="{FF2B5EF4-FFF2-40B4-BE49-F238E27FC236}">
                <a16:creationId xmlns:a16="http://schemas.microsoft.com/office/drawing/2014/main" xmlns="" id="{E9522070-C8E7-3C47-7D08-2CDD548E2713}"/>
              </a:ext>
            </a:extLst>
          </p:cNvPr>
          <p:cNvSpPr txBox="1">
            <a:spLocks/>
          </p:cNvSpPr>
          <p:nvPr/>
        </p:nvSpPr>
        <p:spPr>
          <a:xfrm>
            <a:off x="5969818" y="5963053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latin typeface="Dosis SemiBold" pitchFamily="2" charset="0"/>
              </a:rPr>
              <a:t>Calme </a:t>
            </a:r>
          </a:p>
        </p:txBody>
      </p:sp>
      <p:sp>
        <p:nvSpPr>
          <p:cNvPr id="21" name="Espace réservé du texte 6">
            <a:extLst>
              <a:ext uri="{FF2B5EF4-FFF2-40B4-BE49-F238E27FC236}">
                <a16:creationId xmlns:a16="http://schemas.microsoft.com/office/drawing/2014/main" xmlns="" id="{9FD0F9A4-D468-6C9A-7462-10BA3DC981AA}"/>
              </a:ext>
            </a:extLst>
          </p:cNvPr>
          <p:cNvSpPr txBox="1">
            <a:spLocks/>
          </p:cNvSpPr>
          <p:nvPr/>
        </p:nvSpPr>
        <p:spPr>
          <a:xfrm>
            <a:off x="5939336" y="3659990"/>
            <a:ext cx="21694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Dosis SemiBold" pitchFamily="2" charset="0"/>
              </a:rPr>
              <a:t>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23" name="Espace réservé du texte 8">
            <a:extLst>
              <a:ext uri="{FF2B5EF4-FFF2-40B4-BE49-F238E27FC236}">
                <a16:creationId xmlns:a16="http://schemas.microsoft.com/office/drawing/2014/main" xmlns="" id="{4331A4FD-051A-2910-4C3D-27B9B0840AB7}"/>
              </a:ext>
            </a:extLst>
          </p:cNvPr>
          <p:cNvSpPr txBox="1">
            <a:spLocks/>
          </p:cNvSpPr>
          <p:nvPr/>
        </p:nvSpPr>
        <p:spPr>
          <a:xfrm>
            <a:off x="3407165" y="3528826"/>
            <a:ext cx="2562653" cy="396083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Dosis SemiBold" pitchFamily="2" charset="0"/>
              </a:rPr>
              <a:t>Courageux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xmlns="" id="{3BC4EDAF-9274-C0CD-5F5D-5EBF96CE43F4}"/>
              </a:ext>
            </a:extLst>
          </p:cNvPr>
          <p:cNvSpPr txBox="1">
            <a:spLocks/>
          </p:cNvSpPr>
          <p:nvPr/>
        </p:nvSpPr>
        <p:spPr>
          <a:xfrm>
            <a:off x="3603755" y="5963053"/>
            <a:ext cx="21694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Dosis SemiBold" pitchFamily="2" charset="0"/>
              </a:rPr>
              <a:t>Surpris 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10713C8D-BF33-1010-B3C1-FDFA4908FF71}"/>
              </a:ext>
            </a:extLst>
          </p:cNvPr>
          <p:cNvSpPr txBox="1">
            <a:spLocks/>
          </p:cNvSpPr>
          <p:nvPr/>
        </p:nvSpPr>
        <p:spPr>
          <a:xfrm>
            <a:off x="5923484" y="3572355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latin typeface="Dosis SemiBold" pitchFamily="2" charset="0"/>
              </a:rPr>
              <a:t>Avoir peur</a:t>
            </a: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ECFD70B9-8FB7-B03F-8B4C-0345659022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499" y="1932408"/>
            <a:ext cx="1368000" cy="1496592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FA5FBE5F-3A95-B584-ED20-471AA4A350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971" y="1932409"/>
            <a:ext cx="1368000" cy="149659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EBC3E97D-B019-4E32-F751-82BE076F5E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443" y="1949525"/>
            <a:ext cx="1368000" cy="1479475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xmlns="" id="{06EF49A3-B400-0FA4-DB16-87F39B763F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69498" y="4264671"/>
            <a:ext cx="1368000" cy="1496592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xmlns="" id="{FE971FCD-6BDA-8843-C48D-A47D7F46015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491" y="4264671"/>
            <a:ext cx="1368000" cy="1496592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xmlns="" id="{812457B7-054A-E1B9-6EAA-252CF7552E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484" y="4264671"/>
            <a:ext cx="1368000" cy="149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8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Quelles sont les images qui manquent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xmlns="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6169530" y="3499059"/>
            <a:ext cx="21694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Dosis SemiBold" pitchFamily="2" charset="0"/>
              </a:rPr>
              <a:t> </a:t>
            </a:r>
            <a:endParaRPr lang="fr-MA" dirty="0">
              <a:latin typeface="Dosis SemiBold" pitchFamily="2" charset="0"/>
            </a:endParaRPr>
          </a:p>
        </p:txBody>
      </p:sp>
      <p:pic>
        <p:nvPicPr>
          <p:cNvPr id="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76E0A0AA-F3BD-52EF-4AED-746DA2EE72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97941" y="568228"/>
            <a:ext cx="1250140" cy="987542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91430539-3307-1557-52AD-4E275B9C9874}"/>
              </a:ext>
            </a:extLst>
          </p:cNvPr>
          <p:cNvSpPr txBox="1"/>
          <p:nvPr/>
        </p:nvSpPr>
        <p:spPr>
          <a:xfrm>
            <a:off x="1448081" y="1982450"/>
            <a:ext cx="21232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8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61B0AC41-2A97-05CF-FF7F-61CF24CB7179}"/>
              </a:ext>
            </a:extLst>
          </p:cNvPr>
          <p:cNvSpPr txBox="1"/>
          <p:nvPr/>
        </p:nvSpPr>
        <p:spPr>
          <a:xfrm>
            <a:off x="3626857" y="4264671"/>
            <a:ext cx="21232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8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12" name="Espace réservé du texte 6">
            <a:extLst>
              <a:ext uri="{FF2B5EF4-FFF2-40B4-BE49-F238E27FC236}">
                <a16:creationId xmlns:a16="http://schemas.microsoft.com/office/drawing/2014/main" xmlns="" id="{23546064-C048-8849-08F2-2CFB119E410D}"/>
              </a:ext>
            </a:extLst>
          </p:cNvPr>
          <p:cNvSpPr txBox="1">
            <a:spLocks/>
          </p:cNvSpPr>
          <p:nvPr/>
        </p:nvSpPr>
        <p:spPr>
          <a:xfrm>
            <a:off x="6169530" y="3499059"/>
            <a:ext cx="21694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Dosis SemiBold" pitchFamily="2" charset="0"/>
              </a:rPr>
              <a:t> </a:t>
            </a:r>
            <a:endParaRPr lang="fr-MA" dirty="0">
              <a:latin typeface="Dosis SemiBold" pitchFamily="2" charset="0"/>
            </a:endParaRP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CD81890D-0A7D-7B93-3AEA-19F8BB04AB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971" y="1932409"/>
            <a:ext cx="1368000" cy="1496591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A0476E93-6843-CEFF-2C0C-94EC1CE9D3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443" y="1949525"/>
            <a:ext cx="1368000" cy="1479475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B5252D40-CBA1-F517-8942-495B82F7A6C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69498" y="4264671"/>
            <a:ext cx="1368000" cy="1496592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xmlns="" id="{8DE31DAC-40A6-6CDE-2A6E-4FD2570AAF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484" y="4264671"/>
            <a:ext cx="1368000" cy="149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76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20D81CB-3EA1-3BDE-530F-EF76E78DE1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C90F82FA-A484-4243-D5A9-E3AE6B3C70B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xmlns="" id="{58389F94-DDB5-0E8B-A019-42978D7E3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deux images qui manquent sont : Avoir confiance – Surpris.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58A3650F-0A14-9E51-0F14-9D086C5D1E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499" y="1932408"/>
            <a:ext cx="1368000" cy="1496592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84A2572E-FC97-8300-0730-5675ACCD07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971" y="1932409"/>
            <a:ext cx="1368000" cy="149659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CA6806BB-E001-3003-3B10-1F6633B388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443" y="1949525"/>
            <a:ext cx="1368000" cy="147947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AC118599-7D5D-F1EF-C75D-008281B3D9B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69498" y="4264671"/>
            <a:ext cx="1368000" cy="1496592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F5EE5088-99F2-B8DF-956C-2706562C7E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491" y="4264671"/>
            <a:ext cx="1368000" cy="1496592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540E0EE-DBB0-8B19-73ED-4CAF39E3C0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484" y="4264671"/>
            <a:ext cx="1368000" cy="1496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77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89DA605-D2CF-BCE6-E607-14FDD97E0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800EE017-8F3D-7CFF-D624-319FF4ABC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1625" y="727124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jouer au jeu des mots qui bougent. </a:t>
            </a:r>
          </a:p>
        </p:txBody>
      </p:sp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5D6BE7B2-1994-2ADC-5405-25291DC2B9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69A84810-4CED-0DB3-F0CF-09EE250153F1}"/>
              </a:ext>
            </a:extLst>
          </p:cNvPr>
          <p:cNvSpPr txBox="1"/>
          <p:nvPr/>
        </p:nvSpPr>
        <p:spPr>
          <a:xfrm>
            <a:off x="1638663" y="2278384"/>
            <a:ext cx="58666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Jeu des mots qui bougent </a:t>
            </a:r>
          </a:p>
        </p:txBody>
      </p:sp>
      <p:pic>
        <p:nvPicPr>
          <p:cNvPr id="4" name="Image 3" descr="Une image contenant vert, Graphique, Caractère coloré&#10;&#10;Description générée automatiquement">
            <a:extLst>
              <a:ext uri="{FF2B5EF4-FFF2-40B4-BE49-F238E27FC236}">
                <a16:creationId xmlns:a16="http://schemas.microsoft.com/office/drawing/2014/main" xmlns="" id="{4D6B1028-4B5E-4511-5A71-B26C53FEC9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320" y="3299312"/>
            <a:ext cx="1491359" cy="176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810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5715" y="765624"/>
            <a:ext cx="6646285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Observez bien. Je vais faire bouger deux images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B151182-7EB4-4876-D7C0-3C393F8AA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sp>
        <p:nvSpPr>
          <p:cNvPr id="22" name="Espace réservé du texte 6">
            <a:extLst>
              <a:ext uri="{FF2B5EF4-FFF2-40B4-BE49-F238E27FC236}">
                <a16:creationId xmlns:a16="http://schemas.microsoft.com/office/drawing/2014/main" xmlns="" id="{113DE18F-AD97-A550-4C41-60D87C5478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11209" y="3382019"/>
            <a:ext cx="2025024" cy="360000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Triste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23" name="Espace réservé du texte 8">
            <a:extLst>
              <a:ext uri="{FF2B5EF4-FFF2-40B4-BE49-F238E27FC236}">
                <a16:creationId xmlns:a16="http://schemas.microsoft.com/office/drawing/2014/main" xmlns="" id="{1D6E7A98-D31D-44CD-C634-FDE8510E886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48460" y="5520026"/>
            <a:ext cx="1800000" cy="360000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    Joyeux  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24" name="Espace réservé du texte 10">
            <a:extLst>
              <a:ext uri="{FF2B5EF4-FFF2-40B4-BE49-F238E27FC236}">
                <a16:creationId xmlns:a16="http://schemas.microsoft.com/office/drawing/2014/main" xmlns="" id="{9F4110F1-9233-89A2-E4F1-91A59A51E46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287889" y="3382019"/>
            <a:ext cx="2682494" cy="360000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Fatigué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BA5AAAF7-FDDB-C5D3-728A-294C19BD96A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332370" y="5524522"/>
            <a:ext cx="2025024" cy="291980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Avoir honte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28" name="Espace réservé du texte 6">
            <a:extLst>
              <a:ext uri="{FF2B5EF4-FFF2-40B4-BE49-F238E27FC236}">
                <a16:creationId xmlns:a16="http://schemas.microsoft.com/office/drawing/2014/main" xmlns="" id="{784839FD-BFEF-DA09-9571-69127A20AB82}"/>
              </a:ext>
            </a:extLst>
          </p:cNvPr>
          <p:cNvSpPr txBox="1">
            <a:spLocks/>
          </p:cNvSpPr>
          <p:nvPr/>
        </p:nvSpPr>
        <p:spPr>
          <a:xfrm>
            <a:off x="3776802" y="5520026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sz="2000" dirty="0">
                <a:latin typeface="Dosis SemiBold" pitchFamily="2" charset="0"/>
              </a:rPr>
              <a:t>Être en colère</a:t>
            </a:r>
            <a:endParaRPr kumimoji="0" lang="fr-MA" sz="20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xmlns="" id="{9A1CD697-DEA7-5968-1893-E470B25E797C}"/>
              </a:ext>
            </a:extLst>
          </p:cNvPr>
          <p:cNvSpPr txBox="1">
            <a:spLocks/>
          </p:cNvSpPr>
          <p:nvPr/>
        </p:nvSpPr>
        <p:spPr>
          <a:xfrm>
            <a:off x="5785481" y="3383151"/>
            <a:ext cx="2838202" cy="358868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MA" dirty="0">
                <a:latin typeface="Dosis SemiBold" pitchFamily="2" charset="0"/>
              </a:rPr>
              <a:t>Dangereux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D16BB511-085D-0E3B-2287-FDA901EBA1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824" y="1853190"/>
            <a:ext cx="1386624" cy="1516976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0252B587-1877-C183-0F45-0847937FF4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306" y="1806992"/>
            <a:ext cx="1364303" cy="159965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6D021277-C597-468D-5526-4D9A653F0B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763" y="3813729"/>
            <a:ext cx="1498237" cy="1639082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xmlns="" id="{1107B565-3711-CA7B-1FDA-70BCA1187F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824" y="3845732"/>
            <a:ext cx="1589046" cy="1738428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xmlns="" id="{AE53836E-306D-A559-911C-59DAA90E51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451" y="3845732"/>
            <a:ext cx="1589047" cy="1738428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xmlns="" id="{EE49E5E8-A472-F700-855B-501DF0C458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770" y="1704291"/>
            <a:ext cx="1522728" cy="166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8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5715" y="765624"/>
            <a:ext cx="6646285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Quelles sont les deux images qui ont bougé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B151182-7EB4-4876-D7C0-3C393F8AA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35E48644-C799-CDED-B42C-7B9B4B1981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271" y="4063842"/>
            <a:ext cx="1522728" cy="166587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E1E1BAC8-568B-5AA6-4E28-3B37300773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93" y="4027566"/>
            <a:ext cx="1522728" cy="1738428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D64943A2-B98D-5F14-38EA-EF0A3020B38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120" y="4027566"/>
            <a:ext cx="1522729" cy="1665876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3896D610-BA73-E177-5E94-D34B308A56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715" y="1983095"/>
            <a:ext cx="1522728" cy="166587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8B0733F-5D54-6846-F393-2525E36A31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93" y="1944922"/>
            <a:ext cx="1522728" cy="1665875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F1AD5B6E-89FE-C112-309D-D53C4EB8B3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271" y="1944922"/>
            <a:ext cx="1522728" cy="166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6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5715" y="765624"/>
            <a:ext cx="6646285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Les deux images  qui ont bougé sont :   fatigué et le joyeux.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B151182-7EB4-4876-D7C0-3C393F8AA8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327" y="535130"/>
            <a:ext cx="1152244" cy="1072989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E93D9FA6-3F6A-29C8-896D-284EC12D98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271" y="4063842"/>
            <a:ext cx="1522728" cy="1665875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C3CDC248-4A89-51D8-7605-95603F0943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93" y="4027566"/>
            <a:ext cx="1522728" cy="1738428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65F52FF4-01F4-0640-A58A-73CFCEB2241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120" y="4027566"/>
            <a:ext cx="1522729" cy="1665876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xmlns="" id="{388B0D0C-E9E6-6B83-CA74-AD9EC2CDCB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715" y="1983095"/>
            <a:ext cx="1522728" cy="1665876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xmlns="" id="{A785F584-8D42-FA3C-402C-BDF6E62EA1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93" y="1944922"/>
            <a:ext cx="1522728" cy="1665875"/>
          </a:xfrm>
          <a:prstGeom prst="rect">
            <a:avLst/>
          </a:prstGeom>
          <a:ln w="76200">
            <a:solidFill>
              <a:srgbClr val="C00000"/>
            </a:solidFill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xmlns="" id="{A1843DC5-BC1B-8144-A802-96E134B0E90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271" y="1944922"/>
            <a:ext cx="1522728" cy="166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92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AF86C6A-CDE3-3450-F512-993EEDB45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xmlns="" id="{3DD64446-248A-3679-F24E-CC68E390DA27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3DD64446-248A-3679-F24E-CC68E390DA2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xmlns="" id="{444AA46B-9D8A-0C18-2C17-19CC428EFD07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444AA46B-9D8A-0C18-2C17-19CC428EFD0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xmlns="" id="{34DE0A65-ABAD-81D5-2FA8-23F5B66DF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faire de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lecture.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 ce texte ?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xmlns="" id="{A454F92A-B169-91AE-B3A3-1D1240406F8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90659779-4B88-2516-533D-D866853F0148}"/>
              </a:ext>
            </a:extLst>
          </p:cNvPr>
          <p:cNvSpPr txBox="1"/>
          <p:nvPr/>
        </p:nvSpPr>
        <p:spPr>
          <a:xfrm>
            <a:off x="787294" y="2075456"/>
            <a:ext cx="7375141" cy="3347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424D7B"/>
                </a:solidFill>
                <a:latin typeface="Dosis SemiBold" pitchFamily="2" charset="0"/>
              </a:rPr>
              <a:t>Mona  et Jad parlent de ce qui les rend heureux.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424D7B"/>
                </a:solidFill>
                <a:latin typeface="Dosis SemiBold" pitchFamily="2" charset="0"/>
              </a:rPr>
              <a:t>Mona dit : « Ce qui me rend heureuse, c’est passer du temps avec ma famille et jouer avec mes amies »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424D7B"/>
                </a:solidFill>
                <a:latin typeface="Dosis SemiBold" pitchFamily="2" charset="0"/>
              </a:rPr>
              <a:t>Jad répond : « Moi, ce qui me rend heureux, c’est faire du sport. Jouer au football me rend très content et ça me fait sourire. »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11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F3A4536-36C8-97AD-D22F-82FE55D71B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xmlns="" id="{4B166F27-BF9E-698B-3F80-062006D48E7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4B166F27-BF9E-698B-3F80-062006D48E7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xmlns="" id="{094F9E99-6289-7D48-185D-453F6C347114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094F9E99-6289-7D48-185D-453F6C34711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Titre 1">
            <a:extLst>
              <a:ext uri="{FF2B5EF4-FFF2-40B4-BE49-F238E27FC236}">
                <a16:creationId xmlns:a16="http://schemas.microsoft.com/office/drawing/2014/main" xmlns="" id="{4EB265C2-3684-91D5-DC9E-C93752947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expliquer ce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texte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 dans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sa 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langue ?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643CDC3-C1B9-A49E-416E-E50A7D7E55D4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D1719C27-A330-6084-255B-8054FF65E13E}"/>
              </a:ext>
            </a:extLst>
          </p:cNvPr>
          <p:cNvSpPr txBox="1"/>
          <p:nvPr/>
        </p:nvSpPr>
        <p:spPr>
          <a:xfrm>
            <a:off x="884429" y="2075456"/>
            <a:ext cx="7375141" cy="3347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424D7B"/>
                </a:solidFill>
                <a:latin typeface="Dosis SemiBold" pitchFamily="2" charset="0"/>
              </a:rPr>
              <a:t>Mona  et Jad parlent de ce qui les rend heureux.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424D7B"/>
                </a:solidFill>
                <a:latin typeface="Dosis SemiBold" pitchFamily="2" charset="0"/>
              </a:rPr>
              <a:t>Mona dit : « Ce qui me rend heureuse, c’est passer du temps avec ma famille et jouer avec mes amies »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424D7B"/>
                </a:solidFill>
                <a:latin typeface="Dosis SemiBold" pitchFamily="2" charset="0"/>
              </a:rPr>
              <a:t>Jad répond : « Moi, ce qui me rend heureux, c’est faire du sport. Jouer au football me rend très content et ça me fait sourire. »</a:t>
            </a:r>
          </a:p>
        </p:txBody>
      </p:sp>
    </p:spTree>
    <p:extLst>
      <p:ext uri="{BB962C8B-B14F-4D97-AF65-F5344CB8AC3E}">
        <p14:creationId xmlns:p14="http://schemas.microsoft.com/office/powerpoint/2010/main" val="112819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9C6CADC4-F7E4-6EEC-5D00-DE01A4ABE26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xmlns="" id="{18227639-A7FF-D6B8-A8B2-AEDA8BC05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8" y="755999"/>
            <a:ext cx="6999613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 Utile – La concentration – Bon – Mauvais– Violent – Trop.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Espace réservé du texte 6">
            <a:extLst>
              <a:ext uri="{FF2B5EF4-FFF2-40B4-BE49-F238E27FC236}">
                <a16:creationId xmlns:a16="http://schemas.microsoft.com/office/drawing/2014/main" xmlns="" id="{81B92C0A-F247-7A70-336D-E01659F1AD28}"/>
              </a:ext>
            </a:extLst>
          </p:cNvPr>
          <p:cNvSpPr txBox="1">
            <a:spLocks/>
          </p:cNvSpPr>
          <p:nvPr/>
        </p:nvSpPr>
        <p:spPr>
          <a:xfrm>
            <a:off x="1088081" y="3482709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Utile </a:t>
            </a:r>
          </a:p>
        </p:txBody>
      </p:sp>
      <p:sp>
        <p:nvSpPr>
          <p:cNvPr id="4" name="Espace réservé du texte 10">
            <a:extLst>
              <a:ext uri="{FF2B5EF4-FFF2-40B4-BE49-F238E27FC236}">
                <a16:creationId xmlns:a16="http://schemas.microsoft.com/office/drawing/2014/main" xmlns="" id="{E879BAAA-7DC4-768C-FAAA-F8F113BD17BB}"/>
              </a:ext>
            </a:extLst>
          </p:cNvPr>
          <p:cNvSpPr txBox="1">
            <a:spLocks/>
          </p:cNvSpPr>
          <p:nvPr/>
        </p:nvSpPr>
        <p:spPr>
          <a:xfrm>
            <a:off x="1267826" y="5751738"/>
            <a:ext cx="1620255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Mauvais 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B5377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6" name="Espace réservé du texte 14">
            <a:extLst>
              <a:ext uri="{FF2B5EF4-FFF2-40B4-BE49-F238E27FC236}">
                <a16:creationId xmlns:a16="http://schemas.microsoft.com/office/drawing/2014/main" xmlns="" id="{DECC2E67-EAE3-0062-6F2A-6E542B2866EC}"/>
              </a:ext>
            </a:extLst>
          </p:cNvPr>
          <p:cNvSpPr txBox="1">
            <a:spLocks/>
          </p:cNvSpPr>
          <p:nvPr/>
        </p:nvSpPr>
        <p:spPr>
          <a:xfrm>
            <a:off x="6318637" y="5752776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Trop 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xmlns="" id="{B2D3DA95-C376-A8C1-C1E9-66268AAFA4FC}"/>
              </a:ext>
            </a:extLst>
          </p:cNvPr>
          <p:cNvSpPr txBox="1">
            <a:spLocks/>
          </p:cNvSpPr>
          <p:nvPr/>
        </p:nvSpPr>
        <p:spPr>
          <a:xfrm>
            <a:off x="6169530" y="3499059"/>
            <a:ext cx="21694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Bon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8" name="Espace réservé du texte 8">
            <a:extLst>
              <a:ext uri="{FF2B5EF4-FFF2-40B4-BE49-F238E27FC236}">
                <a16:creationId xmlns:a16="http://schemas.microsoft.com/office/drawing/2014/main" xmlns="" id="{C9B38689-3126-545A-044C-B1F494C59BDA}"/>
              </a:ext>
            </a:extLst>
          </p:cNvPr>
          <p:cNvSpPr txBox="1">
            <a:spLocks/>
          </p:cNvSpPr>
          <p:nvPr/>
        </p:nvSpPr>
        <p:spPr>
          <a:xfrm>
            <a:off x="3399556" y="3462976"/>
            <a:ext cx="2562653" cy="396083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La concentration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9" name="Espace réservé du texte 6">
            <a:extLst>
              <a:ext uri="{FF2B5EF4-FFF2-40B4-BE49-F238E27FC236}">
                <a16:creationId xmlns:a16="http://schemas.microsoft.com/office/drawing/2014/main" xmlns="" id="{D438FC2E-EE0D-2289-6BBF-FA62A32F259E}"/>
              </a:ext>
            </a:extLst>
          </p:cNvPr>
          <p:cNvSpPr txBox="1">
            <a:spLocks/>
          </p:cNvSpPr>
          <p:nvPr/>
        </p:nvSpPr>
        <p:spPr>
          <a:xfrm>
            <a:off x="3485965" y="5737953"/>
            <a:ext cx="21694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Violent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D8A88018-E5AD-87F3-0B41-EFE6285DF8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081" y="1881565"/>
            <a:ext cx="1440000" cy="144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6754CADD-1061-EE80-2F1D-FB39DFC197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029" y="1881565"/>
            <a:ext cx="1440000" cy="1440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547057DF-71E0-968F-CC53-308266569B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978" y="1881565"/>
            <a:ext cx="1440000" cy="1440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FBC025C1-D828-6119-FC1A-DDFC78FB2F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081" y="4119052"/>
            <a:ext cx="1440000" cy="144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BD7A79C3-A436-87AB-5A4D-79157270BD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884" y="4119052"/>
            <a:ext cx="1440000" cy="1440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5B6FAE6D-A64B-F003-EDF1-6BEBC104490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686" y="4119052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080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E075CD3-5A27-7BAF-97B8-5264E9A49F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xmlns="" id="{62D7EEEE-9971-B757-E909-53D21CE3193F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62D7EEEE-9971-B757-E909-53D21CE3193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re 1">
            <a:extLst>
              <a:ext uri="{FF2B5EF4-FFF2-40B4-BE49-F238E27FC236}">
                <a16:creationId xmlns:a16="http://schemas.microsoft.com/office/drawing/2014/main" xmlns="" id="{E994BCAF-EDEF-375B-040A-640F40908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la question et y répondre 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xmlns="" id="{3A0D075B-9B12-7010-EC6E-07D4B65DC83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3A0D075B-9B12-7010-EC6E-07D4B65DC83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792FC286-59FB-DE3B-6A4B-2AE7EBA91A78}"/>
              </a:ext>
            </a:extLst>
          </p:cNvPr>
          <p:cNvSpPr txBox="1"/>
          <p:nvPr/>
        </p:nvSpPr>
        <p:spPr>
          <a:xfrm>
            <a:off x="1229552" y="1967301"/>
            <a:ext cx="6684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Qu’est-ce qui rend Mona heureuse?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C30F577-6987-002C-A926-2C3CD8B77ED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5615A9C7-D8EA-1423-2D58-B59498F15A37}"/>
              </a:ext>
            </a:extLst>
          </p:cNvPr>
          <p:cNvSpPr txBox="1"/>
          <p:nvPr/>
        </p:nvSpPr>
        <p:spPr>
          <a:xfrm>
            <a:off x="787294" y="2600430"/>
            <a:ext cx="7375141" cy="3347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424D7B"/>
                </a:solidFill>
                <a:latin typeface="Dosis SemiBold" pitchFamily="2" charset="0"/>
              </a:rPr>
              <a:t>Mona  et Jad parlent de ce qui les rend heureux.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424D7B"/>
                </a:solidFill>
                <a:latin typeface="Dosis SemiBold" pitchFamily="2" charset="0"/>
              </a:rPr>
              <a:t>Mona dit : « Ce qui me rend heureuse, c’est passer du temps avec ma famille et jouer avec mes amies »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424D7B"/>
                </a:solidFill>
                <a:latin typeface="Dosis SemiBold" pitchFamily="2" charset="0"/>
              </a:rPr>
              <a:t>Jad répond : « Moi, ce qui me rend heureux, c’est faire du sport. Jouer au football me rend très content et ça me fait sourire. »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522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21518BB-A71F-87DD-396B-3B9E664ED9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Encre 1">
                <a:extLst>
                  <a:ext uri="{FF2B5EF4-FFF2-40B4-BE49-F238E27FC236}">
                    <a16:creationId xmlns:a16="http://schemas.microsoft.com/office/drawing/2014/main" xmlns="" id="{6C36C3A2-DE39-62CE-EAA8-A8B3B201EB29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" name="Encre 1">
                <a:extLst>
                  <a:ext uri="{FF2B5EF4-FFF2-40B4-BE49-F238E27FC236}">
                    <a16:creationId xmlns:a16="http://schemas.microsoft.com/office/drawing/2014/main" id="{6C36C3A2-DE39-62CE-EAA8-A8B3B201EB2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xmlns="" id="{04E41340-76C2-F8C7-CD5A-567EF0B2CB64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04E41340-76C2-F8C7-CD5A-567EF0B2CB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re 1">
            <a:extLst>
              <a:ext uri="{FF2B5EF4-FFF2-40B4-BE49-F238E27FC236}">
                <a16:creationId xmlns:a16="http://schemas.microsoft.com/office/drawing/2014/main" xmlns="" id="{56D6602D-2371-AA79-8738-13B10F045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 qui rend Mona heureuse, c’est passer du temps avec sa famille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xmlns="" id="{FE6F922D-978F-01CC-0B82-0F802136D820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FE6F922D-978F-01CC-0B82-0F802136D82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xmlns="" id="{456251F6-77D0-E0FD-DE0A-4A7FB5BDFFC1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456251F6-77D0-E0FD-DE0A-4A7FB5BDFFC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DE1DE75B-51DF-1B40-CBE7-0B365618EC4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xmlns="" id="{8F1DF865-9997-439F-53ED-9E18E40A22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3E94E13B-EEB8-11B0-E93E-714F37628A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B8905021-902C-BB02-64B0-CDEC5267A7BD}"/>
              </a:ext>
            </a:extLst>
          </p:cNvPr>
          <p:cNvSpPr txBox="1"/>
          <p:nvPr/>
        </p:nvSpPr>
        <p:spPr>
          <a:xfrm>
            <a:off x="1229552" y="1967301"/>
            <a:ext cx="668489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Qu’est-ce qui rend Mona heureuse?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1C1ABDFB-390D-334A-F018-84658A678848}"/>
              </a:ext>
            </a:extLst>
          </p:cNvPr>
          <p:cNvSpPr txBox="1"/>
          <p:nvPr/>
        </p:nvSpPr>
        <p:spPr>
          <a:xfrm>
            <a:off x="787294" y="2600430"/>
            <a:ext cx="7375141" cy="3347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424D7B"/>
                </a:solidFill>
                <a:latin typeface="Dosis SemiBold" pitchFamily="2" charset="0"/>
              </a:rPr>
              <a:t>Mona  et Jad parlent de ce qui les rend heureux.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424D7B"/>
                </a:solidFill>
                <a:latin typeface="Dosis SemiBold" pitchFamily="2" charset="0"/>
              </a:rPr>
              <a:t>Mona dit : « Ce qui me rend heureuse, </a:t>
            </a:r>
            <a:r>
              <a:rPr lang="fr-FR" sz="2400" dirty="0">
                <a:solidFill>
                  <a:srgbClr val="C00000"/>
                </a:solidFill>
                <a:latin typeface="Dosis SemiBold" pitchFamily="2" charset="0"/>
              </a:rPr>
              <a:t>c’est passer du temps avec ma famille et jouer avec mes amies </a:t>
            </a:r>
            <a:r>
              <a:rPr lang="fr-FR" sz="2400" dirty="0">
                <a:solidFill>
                  <a:srgbClr val="424D7B"/>
                </a:solidFill>
                <a:latin typeface="Dosis SemiBold" pitchFamily="2" charset="0"/>
              </a:rPr>
              <a:t>»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424D7B"/>
                </a:solidFill>
                <a:latin typeface="Dosis SemiBold" pitchFamily="2" charset="0"/>
              </a:rPr>
              <a:t>Jad répond : « Moi, ce qui me rend heureux, c’est faire du sport. Jouer au football me rend très content et ça me fait sourire. »</a:t>
            </a:r>
          </a:p>
        </p:txBody>
      </p:sp>
    </p:spTree>
    <p:extLst>
      <p:ext uri="{BB962C8B-B14F-4D97-AF65-F5344CB8AC3E}">
        <p14:creationId xmlns:p14="http://schemas.microsoft.com/office/powerpoint/2010/main" val="375064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AB9F7DB-FAF6-FE4A-4D93-EE51CA02E6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xmlns="" id="{D3E42E7C-069D-2AD7-FC35-E7B0D999676D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62D7EEEE-9971-B757-E909-53D21CE3193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Titre 1">
            <a:extLst>
              <a:ext uri="{FF2B5EF4-FFF2-40B4-BE49-F238E27FC236}">
                <a16:creationId xmlns:a16="http://schemas.microsoft.com/office/drawing/2014/main" xmlns="" id="{9F2525B9-C39A-E0A0-BED4-35BBF1EC3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Qui veut lire la question et y répondre 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xmlns="" id="{CB3C284C-6B12-B905-B0B8-329010A5E810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3A0D075B-9B12-7010-EC6E-07D4B65DC83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4AC2DFB-1E89-AD11-3142-C340EC60FFFD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76431"/>
            <a:ext cx="1867161" cy="118126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7204EF8D-F368-2218-D5CB-1E9BCEA829E4}"/>
              </a:ext>
            </a:extLst>
          </p:cNvPr>
          <p:cNvSpPr txBox="1"/>
          <p:nvPr/>
        </p:nvSpPr>
        <p:spPr>
          <a:xfrm>
            <a:off x="1229552" y="1967301"/>
            <a:ext cx="6684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Qu’est-ce qui rend Jad heureux?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EC0F7930-DEAC-6E3C-0450-4F2D30202F11}"/>
              </a:ext>
            </a:extLst>
          </p:cNvPr>
          <p:cNvSpPr txBox="1"/>
          <p:nvPr/>
        </p:nvSpPr>
        <p:spPr>
          <a:xfrm>
            <a:off x="787294" y="2600430"/>
            <a:ext cx="7375141" cy="3347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424D7B"/>
                </a:solidFill>
                <a:latin typeface="Dosis SemiBold" pitchFamily="2" charset="0"/>
              </a:rPr>
              <a:t>Mona  et Jad parlent de ce qui les rend heureux.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424D7B"/>
                </a:solidFill>
                <a:latin typeface="Dosis SemiBold" pitchFamily="2" charset="0"/>
              </a:rPr>
              <a:t>Mona dit : « Ce qui me rend heureuse, c’est passer du temps avec ma famille et jouer avec mes amies »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424D7B"/>
                </a:solidFill>
                <a:latin typeface="Dosis SemiBold" pitchFamily="2" charset="0"/>
              </a:rPr>
              <a:t>Jad répond : « Moi, ce qui me rend heureux, c’est faire du sport. Jouer au football me rend très content et ça me fait sourire. »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98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EE24E64-FC02-0048-CAEC-6F85775A5D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Encre 1">
                <a:extLst>
                  <a:ext uri="{FF2B5EF4-FFF2-40B4-BE49-F238E27FC236}">
                    <a16:creationId xmlns:a16="http://schemas.microsoft.com/office/drawing/2014/main" xmlns="" id="{314555E9-49A6-7836-6B6C-BA788B02B9CF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2" name="Encre 1">
                <a:extLst>
                  <a:ext uri="{FF2B5EF4-FFF2-40B4-BE49-F238E27FC236}">
                    <a16:creationId xmlns:a16="http://schemas.microsoft.com/office/drawing/2014/main" id="{6C36C3A2-DE39-62CE-EAA8-A8B3B201EB2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Encre 2">
                <a:extLst>
                  <a:ext uri="{FF2B5EF4-FFF2-40B4-BE49-F238E27FC236}">
                    <a16:creationId xmlns:a16="http://schemas.microsoft.com/office/drawing/2014/main" xmlns="" id="{B87016DC-E838-BCA7-AB36-66E11CEF8AF6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3" name="Encre 2">
                <a:extLst>
                  <a:ext uri="{FF2B5EF4-FFF2-40B4-BE49-F238E27FC236}">
                    <a16:creationId xmlns:a16="http://schemas.microsoft.com/office/drawing/2014/main" id="{04E41340-76C2-F8C7-CD5A-567EF0B2CB6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Encre 4">
                <a:extLst>
                  <a:ext uri="{FF2B5EF4-FFF2-40B4-BE49-F238E27FC236}">
                    <a16:creationId xmlns:a16="http://schemas.microsoft.com/office/drawing/2014/main" xmlns="" id="{6AD2353A-A3C9-0098-A461-6A497303CC0B}"/>
                  </a:ext>
                </a:extLst>
              </p14:cNvPr>
              <p14:cNvContentPartPr/>
              <p14:nvPr/>
            </p14:nvContentPartPr>
            <p14:xfrm>
              <a:off x="2912571" y="1083385"/>
              <a:ext cx="360" cy="360"/>
            </p14:xfrm>
          </p:contentPart>
        </mc:Choice>
        <mc:Fallback xmlns="">
          <p:pic>
            <p:nvPicPr>
              <p:cNvPr id="5" name="Encre 4">
                <a:extLst>
                  <a:ext uri="{FF2B5EF4-FFF2-40B4-BE49-F238E27FC236}">
                    <a16:creationId xmlns:a16="http://schemas.microsoft.com/office/drawing/2014/main" id="{FE6F922D-978F-01CC-0B82-0F802136D82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3571" y="1074385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xmlns="" id="{FC214FBD-DD3D-EB23-1091-5E173B3D1C44}"/>
                  </a:ext>
                </a:extLst>
              </p14:cNvPr>
              <p14:cNvContentPartPr/>
              <p14:nvPr/>
            </p14:nvContentPartPr>
            <p14:xfrm>
              <a:off x="1602171" y="842185"/>
              <a:ext cx="9720" cy="576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456251F6-77D0-E0FD-DE0A-4A7FB5BDFFC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3492" y="833185"/>
                <a:ext cx="26730" cy="2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5E8574E5-15B1-2CF0-8D87-C5726224CDB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xmlns="" id="{AE046960-B271-B74C-E8FE-633C9512BEC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8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CBD22BA4-18B3-E4D5-B091-5EA5AF2601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7" name="Titre 1">
            <a:extLst>
              <a:ext uri="{FF2B5EF4-FFF2-40B4-BE49-F238E27FC236}">
                <a16:creationId xmlns:a16="http://schemas.microsoft.com/office/drawing/2014/main" xmlns="" id="{0DC5AE55-831E-E326-DB0D-AD6E10BC433A}"/>
              </a:ext>
            </a:extLst>
          </p:cNvPr>
          <p:cNvSpPr txBox="1">
            <a:spLocks/>
          </p:cNvSpPr>
          <p:nvPr/>
        </p:nvSpPr>
        <p:spPr>
          <a:xfrm>
            <a:off x="1611891" y="777795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 qui rend Jad heureux, c’est faire du sport. </a:t>
            </a:r>
            <a:endParaRPr kumimoji="0" lang="fr-FR" sz="16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Dosis Medium" pitchFamily="2" charset="0"/>
              <a:ea typeface="+mn-ea"/>
              <a:cs typeface="+mn-cs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4729501F-72B6-1A4B-0001-C630EEA1544B}"/>
              </a:ext>
            </a:extLst>
          </p:cNvPr>
          <p:cNvSpPr txBox="1"/>
          <p:nvPr/>
        </p:nvSpPr>
        <p:spPr>
          <a:xfrm>
            <a:off x="1229552" y="1967301"/>
            <a:ext cx="6684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Qu’est-ce qui rend Jad heureux?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45D048A0-68EE-7B55-00CC-EC4EAB43F6FA}"/>
              </a:ext>
            </a:extLst>
          </p:cNvPr>
          <p:cNvSpPr txBox="1"/>
          <p:nvPr/>
        </p:nvSpPr>
        <p:spPr>
          <a:xfrm>
            <a:off x="787294" y="2600430"/>
            <a:ext cx="7375141" cy="3347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424D7B"/>
                </a:solidFill>
                <a:latin typeface="Dosis SemiBold" pitchFamily="2" charset="0"/>
              </a:rPr>
              <a:t>Mona  et Jad parlent de ce qui les rend heureux.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424D7B"/>
                </a:solidFill>
                <a:latin typeface="Dosis SemiBold" pitchFamily="2" charset="0"/>
              </a:rPr>
              <a:t>Mona dit : « Ce qui me rend heureuse, c’est passer du temps avec ma famille et jouer avec mes amies »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dirty="0">
                <a:solidFill>
                  <a:srgbClr val="424D7B"/>
                </a:solidFill>
                <a:latin typeface="Dosis SemiBold" pitchFamily="2" charset="0"/>
              </a:rPr>
              <a:t>Jad répond : « Moi, ce qui me rend heureux, </a:t>
            </a:r>
            <a:r>
              <a:rPr lang="fr-FR" sz="2400" dirty="0">
                <a:solidFill>
                  <a:srgbClr val="C00000"/>
                </a:solidFill>
                <a:latin typeface="Dosis SemiBold" pitchFamily="2" charset="0"/>
              </a:rPr>
              <a:t>c’est faire du sport. </a:t>
            </a:r>
            <a:r>
              <a:rPr lang="fr-FR" sz="2400" dirty="0">
                <a:solidFill>
                  <a:srgbClr val="424D7B"/>
                </a:solidFill>
                <a:latin typeface="Dosis SemiBold" pitchFamily="2" charset="0"/>
              </a:rPr>
              <a:t>Jouer au football me rend très content et ça me fait sourire. »</a:t>
            </a:r>
            <a:endParaRPr kumimoji="0" lang="fr-FR" sz="24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Semi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92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63D79E0-DAF6-039C-8593-F229501A68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xmlns="" id="{31A4F829-FD50-7C61-1347-C0340F7A2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accent3">
                    <a:lumMod val="75000"/>
                  </a:schemeClr>
                </a:solidFill>
                <a:latin typeface="Dosis Medium" pitchFamily="2" charset="0"/>
              </a:rPr>
              <a:t>Prenez vos cahiers. Vous allez écrire un paragraphe en vous posant les questions suivantes.  Je vais circuler entre les rangs pour vous aider. 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4CAE6FF6-7133-6E52-E57D-6956CC7B6F6B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xmlns="" id="{1DF47FE4-9B15-E6D5-592D-8F57A5C05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5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B47CCDA1-A7D8-D353-027F-30E321B4C5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DCEF5C33-5C05-FA11-8C86-25C6D3F552B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>
            <a:off x="400566" y="2698011"/>
            <a:ext cx="2296944" cy="1691502"/>
          </a:xfrm>
          <a:prstGeom prst="roundRect">
            <a:avLst>
              <a:gd name="adj" fmla="val 6988"/>
            </a:avLst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C85E31EF-F47C-F3B0-1030-29D5BF561B62}"/>
              </a:ext>
            </a:extLst>
          </p:cNvPr>
          <p:cNvSpPr txBox="1"/>
          <p:nvPr/>
        </p:nvSpPr>
        <p:spPr>
          <a:xfrm>
            <a:off x="2809874" y="2603120"/>
            <a:ext cx="6334126" cy="1881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marR="0" lvl="0" indent="-51435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À ton avis,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quelle est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la meilleure matière à l’école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</a:t>
            </a:r>
          </a:p>
          <a:p>
            <a:pPr marL="514350" marR="0" lvl="0" indent="-51435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Pourquoi ?</a:t>
            </a:r>
          </a:p>
          <a:p>
            <a:pPr marL="514350" marR="0" lvl="0" indent="-51435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Comment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je me sens ?</a:t>
            </a:r>
          </a:p>
          <a:p>
            <a:pPr marL="514350" marR="0" lvl="0" indent="-514350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ACA4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Qu’est-ce qui te rend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fier ?</a:t>
            </a:r>
          </a:p>
        </p:txBody>
      </p:sp>
    </p:spTree>
    <p:extLst>
      <p:ext uri="{BB962C8B-B14F-4D97-AF65-F5344CB8AC3E}">
        <p14:creationId xmlns:p14="http://schemas.microsoft.com/office/powerpoint/2010/main" val="428894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4869451-2774-CE8C-A92C-01E0F26FF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">
            <a:extLst>
              <a:ext uri="{FF2B5EF4-FFF2-40B4-BE49-F238E27FC236}">
                <a16:creationId xmlns:a16="http://schemas.microsoft.com/office/drawing/2014/main" xmlns="" id="{8AA559C2-4B9C-CA5B-3130-D86273694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Qui veut lire son paragraphe ?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91A90C28-9A29-E747-D9F4-A53D1E06AE4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10" t="4889" r="49962"/>
          <a:stretch>
            <a:fillRect/>
          </a:stretch>
        </p:blipFill>
        <p:spPr>
          <a:xfrm>
            <a:off x="3214838" y="2175310"/>
            <a:ext cx="2184935" cy="3146659"/>
          </a:xfrm>
          <a:prstGeom prst="roundRect">
            <a:avLst>
              <a:gd name="adj" fmla="val 34587"/>
            </a:avLst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37003089-8485-9704-C840-75B18393488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46286" y="566806"/>
            <a:ext cx="1867161" cy="118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13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C869280-6E7E-3756-3618-2206D12FCA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re 8">
            <a:extLst>
              <a:ext uri="{FF2B5EF4-FFF2-40B4-BE49-F238E27FC236}">
                <a16:creationId xmlns:a16="http://schemas.microsoft.com/office/drawing/2014/main" xmlns="" id="{D7D45EB6-D897-D734-157B-CDA6F7FAB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accent3">
                    <a:lumMod val="75000"/>
                  </a:schemeClr>
                </a:solidFill>
              </a:rPr>
              <a:t>Maintenant, c’est l’activité des questions en rafales. Je vais désigner des élèves au hasard pour répondre. Tenez-vous prêts. 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xmlns="" id="{82C28FD3-23FD-BD9E-500A-69902041B545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xmlns="" id="{AFFF9F7D-B6A7-AEC3-BB17-205D087F59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7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4E5AEA62-7F07-224A-9663-607F9E6A20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186F1830-8288-2DCC-466C-1986C020D1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2769949" y="3323065"/>
            <a:ext cx="2899330" cy="2290311"/>
          </a:xfrm>
          <a:prstGeom prst="ellipse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xmlns="" id="{FF0E8577-EC08-D701-9652-45F8751688B7}"/>
              </a:ext>
            </a:extLst>
          </p:cNvPr>
          <p:cNvSpPr txBox="1"/>
          <p:nvPr/>
        </p:nvSpPr>
        <p:spPr>
          <a:xfrm rot="20098563">
            <a:off x="2608445" y="2538234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385D56F4-8F63-587A-2D78-C70D9385506D}"/>
              </a:ext>
            </a:extLst>
          </p:cNvPr>
          <p:cNvSpPr txBox="1"/>
          <p:nvPr/>
        </p:nvSpPr>
        <p:spPr>
          <a:xfrm rot="931438">
            <a:off x="5767180" y="2527091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67B6F3F3-8684-8CB7-687F-CB0504201ACE}"/>
              </a:ext>
            </a:extLst>
          </p:cNvPr>
          <p:cNvSpPr txBox="1"/>
          <p:nvPr/>
        </p:nvSpPr>
        <p:spPr>
          <a:xfrm rot="931438">
            <a:off x="4416474" y="1861676"/>
            <a:ext cx="72327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9600" b="1" dirty="0">
                <a:solidFill>
                  <a:srgbClr val="2196B1"/>
                </a:solidFill>
                <a:latin typeface="Dosi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5728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28E67C1-D096-130A-F1ED-8486C908F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C666E25C-342C-8FE6-0FEB-066510816847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E7BB7C51-F9C8-43A6-BBF5-3279FD5FC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ça va ?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A7DFF4BB-703C-3C51-9922-547CB6F395C0}"/>
              </a:ext>
            </a:extLst>
          </p:cNvPr>
          <p:cNvSpPr txBox="1">
            <a:spLocks/>
          </p:cNvSpPr>
          <p:nvPr/>
        </p:nvSpPr>
        <p:spPr>
          <a:xfrm>
            <a:off x="526472" y="3998434"/>
            <a:ext cx="840970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MA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Comment ça va ? </a:t>
            </a:r>
            <a:endParaRPr lang="fr-FR" sz="3200" b="1" dirty="0">
              <a:ln w="0"/>
              <a:solidFill>
                <a:srgbClr val="2196B1"/>
              </a:solidFill>
              <a:latin typeface="Dosis SemiBold" pitchFamily="2" charset="0"/>
            </a:endParaRP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B9681D85-F0AF-7CEF-38C2-2592C1D957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239253" y="1955349"/>
            <a:ext cx="2061933" cy="1628814"/>
          </a:xfrm>
          <a:prstGeom prst="ellipse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51921C32-D51C-3E37-9BAD-28EA147A1802}"/>
              </a:ext>
            </a:extLst>
          </p:cNvPr>
          <p:cNvSpPr txBox="1"/>
          <p:nvPr/>
        </p:nvSpPr>
        <p:spPr>
          <a:xfrm>
            <a:off x="492606" y="501878"/>
            <a:ext cx="6335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0" b="1" dirty="0">
                <a:solidFill>
                  <a:srgbClr val="2196B1"/>
                </a:solidFill>
                <a:latin typeface="Dosis SemiBold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96514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220F605-D1DC-AD40-25CB-21CB94DE7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46DAA0CD-6D4B-A134-7AFE-40CAF7158859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200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8DAC7D32-5696-839C-400E-5891C5756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tu aimes faire après l’école?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E0BCC897-DEEA-27DD-55FF-1281BDE78211}"/>
              </a:ext>
            </a:extLst>
          </p:cNvPr>
          <p:cNvSpPr txBox="1">
            <a:spLocks/>
          </p:cNvSpPr>
          <p:nvPr/>
        </p:nvSpPr>
        <p:spPr>
          <a:xfrm>
            <a:off x="526472" y="3998434"/>
            <a:ext cx="840970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que tu aimes faire après</a:t>
            </a:r>
            <a:r>
              <a:rPr lang="ar-MA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 </a:t>
            </a:r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l’école?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93D0AAF1-8842-D1A5-B653-7184143DF0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239253" y="1955349"/>
            <a:ext cx="2061933" cy="1628814"/>
          </a:xfrm>
          <a:prstGeom prst="ellipse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15377A3E-20A6-84F5-CAB9-22B1C0268964}"/>
              </a:ext>
            </a:extLst>
          </p:cNvPr>
          <p:cNvSpPr txBox="1"/>
          <p:nvPr/>
        </p:nvSpPr>
        <p:spPr>
          <a:xfrm>
            <a:off x="492606" y="501878"/>
            <a:ext cx="6335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0" b="1" dirty="0">
                <a:solidFill>
                  <a:srgbClr val="2196B1"/>
                </a:solidFill>
                <a:latin typeface="Dosis SemiBold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9331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A7763D7-CE14-0310-12A2-B99302A23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DAB90DEB-2AC9-824C-CCEF-C8254EF4E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que tu n’aimes pas faire ?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19E82658-05A6-8BD9-1F3E-F524D96DA8F7}"/>
              </a:ext>
            </a:extLst>
          </p:cNvPr>
          <p:cNvSpPr txBox="1">
            <a:spLocks/>
          </p:cNvSpPr>
          <p:nvPr/>
        </p:nvSpPr>
        <p:spPr>
          <a:xfrm>
            <a:off x="720436" y="3843868"/>
            <a:ext cx="766156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algn="ctr" defTabSz="914400"/>
            <a:r>
              <a:rPr lang="fr-FR" sz="3200" b="1" dirty="0">
                <a:ln w="0"/>
                <a:solidFill>
                  <a:srgbClr val="2196B1"/>
                </a:solidFill>
                <a:latin typeface="Dosis SemiBold" pitchFamily="2" charset="0"/>
              </a:rPr>
              <a:t>Qu’est-ce que tu n’aimes pas faire ?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F6B22A99-EA76-757B-E69B-B614FCC8B9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664577" y="1889120"/>
            <a:ext cx="1814845" cy="1433628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E1D0825A-17F4-041E-4097-4E741C48FE06}"/>
              </a:ext>
            </a:extLst>
          </p:cNvPr>
          <p:cNvSpPr txBox="1"/>
          <p:nvPr/>
        </p:nvSpPr>
        <p:spPr>
          <a:xfrm>
            <a:off x="492606" y="501878"/>
            <a:ext cx="6335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0" b="1" dirty="0">
                <a:solidFill>
                  <a:srgbClr val="2196B1"/>
                </a:solidFill>
                <a:latin typeface="Dosis SemiBold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0346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6768325-CE2C-1A80-29DB-30D2923D2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2DF4EE84-5F34-B3B5-AEA1-CCCD3C280D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xmlns="" id="{D7CB4982-419E-E2FD-DF25-4AE6ECA55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498899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En ligne – Fatiguer – Amusant – Développer – Jeux vidéo -Oublier.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" name="Espace réservé du texte 6">
            <a:extLst>
              <a:ext uri="{FF2B5EF4-FFF2-40B4-BE49-F238E27FC236}">
                <a16:creationId xmlns:a16="http://schemas.microsoft.com/office/drawing/2014/main" xmlns="" id="{34813FA5-FF5C-3C3D-22AB-784492A61132}"/>
              </a:ext>
            </a:extLst>
          </p:cNvPr>
          <p:cNvSpPr txBox="1">
            <a:spLocks/>
          </p:cNvSpPr>
          <p:nvPr/>
        </p:nvSpPr>
        <p:spPr>
          <a:xfrm>
            <a:off x="1160410" y="3585216"/>
            <a:ext cx="2025024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En ligne 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B5377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3" name="Espace réservé du texte 8">
            <a:extLst>
              <a:ext uri="{FF2B5EF4-FFF2-40B4-BE49-F238E27FC236}">
                <a16:creationId xmlns:a16="http://schemas.microsoft.com/office/drawing/2014/main" xmlns="" id="{EF36BD95-3A01-0A5F-D137-692F3D84D72D}"/>
              </a:ext>
            </a:extLst>
          </p:cNvPr>
          <p:cNvSpPr txBox="1">
            <a:spLocks/>
          </p:cNvSpPr>
          <p:nvPr/>
        </p:nvSpPr>
        <p:spPr>
          <a:xfrm>
            <a:off x="5945412" y="5803813"/>
            <a:ext cx="1800000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Oublier </a:t>
            </a: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B5377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4" name="Espace réservé du texte 10">
            <a:extLst>
              <a:ext uri="{FF2B5EF4-FFF2-40B4-BE49-F238E27FC236}">
                <a16:creationId xmlns:a16="http://schemas.microsoft.com/office/drawing/2014/main" xmlns="" id="{B75A67C4-E526-9544-796C-939EFBA25602}"/>
              </a:ext>
            </a:extLst>
          </p:cNvPr>
          <p:cNvSpPr txBox="1">
            <a:spLocks/>
          </p:cNvSpPr>
          <p:nvPr/>
        </p:nvSpPr>
        <p:spPr>
          <a:xfrm>
            <a:off x="3237090" y="3585216"/>
            <a:ext cx="2682494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Fatiguer</a:t>
            </a:r>
            <a:r>
              <a:rPr kumimoji="0" lang="fr-FR" sz="15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endParaRPr kumimoji="0" lang="fr-MA" sz="15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6" name="Espace réservé du texte 14">
            <a:extLst>
              <a:ext uri="{FF2B5EF4-FFF2-40B4-BE49-F238E27FC236}">
                <a16:creationId xmlns:a16="http://schemas.microsoft.com/office/drawing/2014/main" xmlns="" id="{74A65EF4-1BB3-AF34-850F-839D851A50C1}"/>
              </a:ext>
            </a:extLst>
          </p:cNvPr>
          <p:cNvSpPr txBox="1">
            <a:spLocks/>
          </p:cNvSpPr>
          <p:nvPr/>
        </p:nvSpPr>
        <p:spPr>
          <a:xfrm>
            <a:off x="1288304" y="5831088"/>
            <a:ext cx="2025024" cy="29198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Développer</a:t>
            </a:r>
          </a:p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4B5377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</a:p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r-MA" sz="2400" b="1" i="0" u="none" strike="noStrike" kern="1200" cap="none" spc="0" normalizeH="0" baseline="0" noProof="0" dirty="0">
              <a:ln>
                <a:noFill/>
              </a:ln>
              <a:solidFill>
                <a:srgbClr val="4B5377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xmlns="" id="{9CD9F298-79A2-BE13-61F8-40AAEE67FC78}"/>
              </a:ext>
            </a:extLst>
          </p:cNvPr>
          <p:cNvSpPr txBox="1">
            <a:spLocks/>
          </p:cNvSpPr>
          <p:nvPr/>
        </p:nvSpPr>
        <p:spPr>
          <a:xfrm>
            <a:off x="3852000" y="5831088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B5377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Jeux vidéo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B5377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2AA0A02A-3AA2-CC8B-614A-CAF44354476D}"/>
              </a:ext>
            </a:extLst>
          </p:cNvPr>
          <p:cNvSpPr txBox="1">
            <a:spLocks/>
          </p:cNvSpPr>
          <p:nvPr/>
        </p:nvSpPr>
        <p:spPr>
          <a:xfrm>
            <a:off x="5945412" y="3585216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Amusant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xmlns="" id="{5857842F-060C-680A-48F5-C47454E374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816" y="1986192"/>
            <a:ext cx="1440000" cy="144000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xmlns="" id="{67212483-9253-88BB-A29B-2269FF5EE1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2000" y="1989000"/>
            <a:ext cx="1440000" cy="1440000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B88F347E-A519-09BE-EAB2-7C23540D7F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145" y="1986192"/>
            <a:ext cx="1440000" cy="144000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E723C9D5-7969-C8D2-230F-B5B86AB46B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816" y="4095528"/>
            <a:ext cx="1440000" cy="144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A53591D7-1DB6-4E99-F6EC-A04AD78E83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329" y="4095528"/>
            <a:ext cx="1440000" cy="144000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4F556207-6FB4-ABDF-BE07-37F16341BE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145" y="4095528"/>
            <a:ext cx="1440000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45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E95E87A-E8C4-0C60-0BAB-B35C4BF4B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8018FAB-364E-2F6E-A76A-BD3DD15DCD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Est-ce que tu aimes les jeux vidéo? Pourquoi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FFB038D7-47C9-0257-2C57-7BFAC461735F}"/>
              </a:ext>
            </a:extLst>
          </p:cNvPr>
          <p:cNvSpPr txBox="1">
            <a:spLocks/>
          </p:cNvSpPr>
          <p:nvPr/>
        </p:nvSpPr>
        <p:spPr>
          <a:xfrm>
            <a:off x="2824655" y="1654864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</a:rPr>
              <a:t>Est-ce que tu aimes les jeux vidéo?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Pourquoi ? </a:t>
            </a:r>
            <a:endParaRPr kumimoji="0" lang="fr-FR" sz="2800" b="1" i="0" u="none" strike="noStrike" kern="1200" cap="none" spc="0" normalizeH="0" baseline="0" noProof="0" dirty="0">
              <a:ln w="0"/>
              <a:solidFill>
                <a:srgbClr val="2196B1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A8AB01F5-7A5F-B241-7998-3681C94B137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813452" y="1748071"/>
            <a:ext cx="1814845" cy="1433628"/>
          </a:xfrm>
          <a:prstGeom prst="ellipse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3F32B43B-F6E3-B3F1-F91B-42871BF99E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1" t="7011" r="6528" b="15063"/>
          <a:stretch>
            <a:fillRect/>
          </a:stretch>
        </p:blipFill>
        <p:spPr>
          <a:xfrm>
            <a:off x="3771932" y="3308064"/>
            <a:ext cx="2680136" cy="219410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70C8A778-EE4B-3BEC-FA04-5230DB561FA8}"/>
              </a:ext>
            </a:extLst>
          </p:cNvPr>
          <p:cNvSpPr txBox="1"/>
          <p:nvPr/>
        </p:nvSpPr>
        <p:spPr>
          <a:xfrm>
            <a:off x="492606" y="501878"/>
            <a:ext cx="6335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0" b="1" dirty="0">
                <a:solidFill>
                  <a:srgbClr val="2196B1"/>
                </a:solidFill>
                <a:latin typeface="Dosis SemiBold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9013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99FF1DB-405C-5C04-6EE2-85F54142E9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870C890-051C-ABE2-FD98-318FC16DA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 est ton dessin animé préféré ? Pourquoi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0E73EECA-6E91-604F-C8A7-65F86689DBBD}"/>
              </a:ext>
            </a:extLst>
          </p:cNvPr>
          <p:cNvSpPr txBox="1">
            <a:spLocks/>
          </p:cNvSpPr>
          <p:nvPr/>
        </p:nvSpPr>
        <p:spPr>
          <a:xfrm>
            <a:off x="1899548" y="4194864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</a:rPr>
              <a:t>Quel</a:t>
            </a:r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 est ton dessin animé préféré ?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</a:rPr>
              <a:t>Pourquoi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3D6FE2A5-7F62-7C26-8985-1904E692BF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522785" y="2064618"/>
            <a:ext cx="1814845" cy="1433628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D9381069-0854-B4D7-F3D6-B9D1D760EB06}"/>
              </a:ext>
            </a:extLst>
          </p:cNvPr>
          <p:cNvSpPr txBox="1"/>
          <p:nvPr/>
        </p:nvSpPr>
        <p:spPr>
          <a:xfrm>
            <a:off x="492606" y="501878"/>
            <a:ext cx="6335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0" b="1" dirty="0">
                <a:solidFill>
                  <a:srgbClr val="2196B1"/>
                </a:solidFill>
                <a:latin typeface="Dosis SemiBold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155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9841E21-68A9-2298-0ABE-EAB88232A9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7A8A0C89-C6D6-594A-81DC-8AA524E9F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Quel est ton sport préféré ? Pourquoi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B24FB622-CAFD-E991-3907-D7BB221D59B6}"/>
              </a:ext>
            </a:extLst>
          </p:cNvPr>
          <p:cNvSpPr txBox="1">
            <a:spLocks/>
          </p:cNvSpPr>
          <p:nvPr/>
        </p:nvSpPr>
        <p:spPr>
          <a:xfrm>
            <a:off x="1899548" y="4194864"/>
            <a:ext cx="5344904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</a:rPr>
              <a:t>Quel</a:t>
            </a:r>
            <a:r>
              <a:rPr lang="fr-FR" sz="2800" b="1" dirty="0">
                <a:ln w="0"/>
                <a:solidFill>
                  <a:srgbClr val="2196B1"/>
                </a:solidFill>
                <a:latin typeface="Dosis SemiBold" pitchFamily="2" charset="0"/>
              </a:rPr>
              <a:t> est ton sport préféré ?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</a:rPr>
              <a:t>Pourquoi ? </a:t>
            </a: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F41F7A09-0BEA-9224-7715-9AA7B2083CA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522785" y="2064618"/>
            <a:ext cx="1814845" cy="1433628"/>
          </a:xfrm>
          <a:prstGeom prst="ellipse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B011794F-3A21-9463-4AAD-EF4E47CABD0B}"/>
              </a:ext>
            </a:extLst>
          </p:cNvPr>
          <p:cNvSpPr txBox="1"/>
          <p:nvPr/>
        </p:nvSpPr>
        <p:spPr>
          <a:xfrm>
            <a:off x="492606" y="501878"/>
            <a:ext cx="6335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8000" b="1" dirty="0">
                <a:solidFill>
                  <a:srgbClr val="2196B1"/>
                </a:solidFill>
                <a:latin typeface="Dosis SemiBold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1881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02809BD-6192-DE51-1015-3A4ED8754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33850037-03D3-69B5-7D52-A8088BAD8153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77B990D2-E707-5618-119D-94CA7B6C5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qui te rend heureux?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4F63B157-15DC-55B8-37C0-8928020F525B}"/>
              </a:ext>
            </a:extLst>
          </p:cNvPr>
          <p:cNvSpPr txBox="1">
            <a:spLocks/>
          </p:cNvSpPr>
          <p:nvPr/>
        </p:nvSpPr>
        <p:spPr>
          <a:xfrm>
            <a:off x="526472" y="3998434"/>
            <a:ext cx="840970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Qu’est-ce qui te rend heureux? </a:t>
            </a:r>
            <a:endParaRPr kumimoji="0" lang="fr-FR" sz="3200" b="1" i="0" u="none" strike="noStrike" kern="1200" cap="none" spc="0" normalizeH="0" baseline="0" noProof="0" dirty="0">
              <a:ln w="0"/>
              <a:solidFill>
                <a:srgbClr val="2196B1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0FDA1EE1-E2E7-D187-7DCD-8582251C89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239253" y="1955349"/>
            <a:ext cx="2061933" cy="1628814"/>
          </a:xfrm>
          <a:prstGeom prst="ellipse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009D0698-E821-3391-6FE8-219A6070708B}"/>
              </a:ext>
            </a:extLst>
          </p:cNvPr>
          <p:cNvSpPr txBox="1"/>
          <p:nvPr/>
        </p:nvSpPr>
        <p:spPr>
          <a:xfrm>
            <a:off x="492606" y="501878"/>
            <a:ext cx="6335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0097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199A06E-8FA3-4226-0F3A-57F5DD9ECD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C33D815D-B003-42C2-CE28-1A83E8A416B4}"/>
              </a:ext>
            </a:extLst>
          </p:cNvPr>
          <p:cNvSpPr/>
          <p:nvPr/>
        </p:nvSpPr>
        <p:spPr>
          <a:xfrm>
            <a:off x="2449770" y="2878353"/>
            <a:ext cx="4078206" cy="104248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xmlns="" id="{6126A741-14D0-DE62-BCFE-4D38124B09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qui te rend triste ? 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A31DD1B5-DB48-B035-EFC7-4972E38B7538}"/>
              </a:ext>
            </a:extLst>
          </p:cNvPr>
          <p:cNvSpPr txBox="1">
            <a:spLocks/>
          </p:cNvSpPr>
          <p:nvPr/>
        </p:nvSpPr>
        <p:spPr>
          <a:xfrm>
            <a:off x="526472" y="3998434"/>
            <a:ext cx="8409709" cy="1129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32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Qu’est-ce qui te rend triste ? </a:t>
            </a:r>
            <a:endParaRPr kumimoji="0" lang="fr-FR" sz="3200" b="1" i="0" u="none" strike="noStrike" kern="1200" cap="none" spc="0" normalizeH="0" baseline="0" noProof="0" dirty="0">
              <a:ln w="0"/>
              <a:solidFill>
                <a:srgbClr val="2196B1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pic>
        <p:nvPicPr>
          <p:cNvPr id="18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8953B6D4-4662-FD4E-5000-7B26029309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3239253" y="1955349"/>
            <a:ext cx="2061933" cy="1628814"/>
          </a:xfrm>
          <a:prstGeom prst="ellipse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35ED1FD3-2D18-9594-F5F3-05B5B2D1977D}"/>
              </a:ext>
            </a:extLst>
          </p:cNvPr>
          <p:cNvSpPr txBox="1"/>
          <p:nvPr/>
        </p:nvSpPr>
        <p:spPr>
          <a:xfrm>
            <a:off x="492606" y="501878"/>
            <a:ext cx="63350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1200" cap="none" spc="0" normalizeH="0" baseline="0" noProof="0" dirty="0">
                <a:ln>
                  <a:noFill/>
                </a:ln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6268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9B1E423-5451-1555-9E56-F497383C47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08B8DDE0-DC0A-851C-97E2-584D8A2496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42" t="8381" r="3284" b="18195"/>
          <a:stretch>
            <a:fillRect/>
          </a:stretch>
        </p:blipFill>
        <p:spPr>
          <a:xfrm>
            <a:off x="1370397" y="3994138"/>
            <a:ext cx="6246795" cy="1349939"/>
          </a:xfrm>
          <a:prstGeom prst="rect">
            <a:avLst/>
          </a:prstGeom>
        </p:spPr>
      </p:pic>
      <p:pic>
        <p:nvPicPr>
          <p:cNvPr id="15" name="Espace réservé pour une image  14" descr="Une image contenant horloge, cercle, symbole&#10;&#10;Le contenu généré par l’IA peut être incorrect.">
            <a:extLst>
              <a:ext uri="{FF2B5EF4-FFF2-40B4-BE49-F238E27FC236}">
                <a16:creationId xmlns:a16="http://schemas.microsoft.com/office/drawing/2014/main" xmlns="" id="{190DCC73-BD89-1799-ED2D-5782D30A0B9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/>
      </p:pic>
      <p:pic>
        <p:nvPicPr>
          <p:cNvPr id="13" name="Espace réservé pour une image  12" descr="Une image contenant horloge, cercle, symbole, logo&#10;&#10;Le contenu généré par l’IA peut être incorrect.">
            <a:extLst>
              <a:ext uri="{FF2B5EF4-FFF2-40B4-BE49-F238E27FC236}">
                <a16:creationId xmlns:a16="http://schemas.microsoft.com/office/drawing/2014/main" xmlns="" id="{57DF90F3-78D5-77A7-8426-8E871B8843A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/>
      </p:pic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xmlns="" id="{0BD857C9-E818-349B-BDAA-28964858B4D1}"/>
              </a:ext>
            </a:extLst>
          </p:cNvPr>
          <p:cNvSpPr txBox="1">
            <a:spLocks/>
          </p:cNvSpPr>
          <p:nvPr/>
        </p:nvSpPr>
        <p:spPr>
          <a:xfrm>
            <a:off x="2272849" y="3075803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Vocabulaire.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Lire un texte.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Écrire un paragraphe.</a:t>
            </a:r>
          </a:p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Répondre à des questions en rafales. 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xmlns="" id="{6B7BA6C0-10FD-BA08-AB78-14022360642A}"/>
              </a:ext>
            </a:extLst>
          </p:cNvPr>
          <p:cNvSpPr txBox="1">
            <a:spLocks/>
          </p:cNvSpPr>
          <p:nvPr/>
        </p:nvSpPr>
        <p:spPr>
          <a:xfrm>
            <a:off x="2272850" y="447646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"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Histoire  </a:t>
            </a:r>
            <a:r>
              <a:rPr lang="fr-FR" dirty="0">
                <a:solidFill>
                  <a:srgbClr val="565F88"/>
                </a:solidFill>
              </a:rPr>
              <a:t>de « Samir et le fantôme »</a:t>
            </a: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57FCBE27-F36D-9E40-E4E4-612971E588B5}"/>
              </a:ext>
            </a:extLst>
          </p:cNvPr>
          <p:cNvSpPr txBox="1"/>
          <p:nvPr/>
        </p:nvSpPr>
        <p:spPr>
          <a:xfrm>
            <a:off x="2272851" y="4124915"/>
            <a:ext cx="16786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+mn-cs"/>
              </a:rPr>
              <a:t>2. Lecture offerte</a:t>
            </a:r>
          </a:p>
        </p:txBody>
      </p:sp>
      <p:sp>
        <p:nvSpPr>
          <p:cNvPr id="5" name="Titre 8">
            <a:extLst>
              <a:ext uri="{FF2B5EF4-FFF2-40B4-BE49-F238E27FC236}">
                <a16:creationId xmlns:a16="http://schemas.microsoft.com/office/drawing/2014/main" xmlns="" id="{4A21D9E9-876E-BC00-E906-3E8833E4C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385583"/>
            <a:ext cx="7886700" cy="705267"/>
          </a:xfrm>
        </p:spPr>
        <p:txBody>
          <a:bodyPr/>
          <a:lstStyle/>
          <a:p>
            <a:r>
              <a:rPr lang="fr-MA" sz="3200" dirty="0"/>
              <a:t>Plan de la séance 6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8BDD5AAF-9197-1374-D05E-8BF6DDF391A5}"/>
              </a:ext>
            </a:extLst>
          </p:cNvPr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7F5F015A-E8E6-BD03-0111-1209A116BA3E}"/>
                </a:ext>
              </a:extLst>
            </p:cNvPr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3AD5D3CB-D183-0C75-7DFB-E1EBC409031D}"/>
                </a:ext>
              </a:extLst>
            </p:cNvPr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itre 53">
              <a:extLst>
                <a:ext uri="{FF2B5EF4-FFF2-40B4-BE49-F238E27FC236}">
                  <a16:creationId xmlns:a16="http://schemas.microsoft.com/office/drawing/2014/main" xmlns="" id="{9F838AF6-11A9-9B39-5931-63446ACF60E7}"/>
                </a:ext>
              </a:extLst>
            </p:cNvPr>
            <p:cNvSpPr txBox="1">
              <a:spLocks/>
            </p:cNvSpPr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</p:spPr>
          <p:txBody>
            <a:bodyPr/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474F71"/>
                  </a:solidFill>
                  <a:latin typeface="Dosis" pitchFamily="2" charset="0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1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Dosis" pitchFamily="2" charset="0"/>
                  <a:ea typeface="+mj-ea"/>
                  <a:cs typeface="+mj-cs"/>
                </a:rPr>
                <a:t>Réservé à l’enseignant (e)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318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BC3CCA8-2A41-6F5A-173C-425751482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8C0A682-E8AA-3F69-A666-2BF771885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Nous avons déjà vu le troisième épisode de l’histoire « Samir et le fantôme ». Qui veut nous rappeler ce qu’on a vu dans cet épisode ? </a:t>
            </a:r>
          </a:p>
        </p:txBody>
      </p:sp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638F1D08-8221-6C0C-E607-6A758CA14D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5ACB74F6-02A9-88C5-5EEB-31970E6A3A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642" y="2269066"/>
            <a:ext cx="3358716" cy="2810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5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076F3A9-E520-E9FC-2C5E-C1DB4038A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7508DB2-9CD4-538F-2105-DD07FFAFB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3468" y="756000"/>
            <a:ext cx="7282665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On va  regarder  le troisième épisode une nouvelle fois. Après, on verra le quatrième et dernier épisode. Soyez attentifs.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8A7A8B49-A8EB-D219-A070-9D7E41AC661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32D47FE5-1478-9B58-C571-56014FF85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560AE3D4-2466-3C26-BFFD-6369C54F3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 descr="Une image contenant texte, Police, Rectangle, blanc&#10;&#10;Le contenu généré par l’IA peut être incorrect.">
            <a:extLst>
              <a:ext uri="{FF2B5EF4-FFF2-40B4-BE49-F238E27FC236}">
                <a16:creationId xmlns:a16="http://schemas.microsoft.com/office/drawing/2014/main" xmlns="" id="{C115D672-E61B-2C74-0513-04897F1BA2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3995" y="2121841"/>
            <a:ext cx="6516009" cy="3258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4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54C26FC-15C3-B839-D036-6203EF06C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A390C1A4-464E-0758-90CF-AD7B098FCC7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xmlns="" id="{14CBC752-619B-3475-7D7E-77A1BD8D2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388AE31D-7A2F-3DD8-66A6-E254A728AB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2" name="FINALE - Samir et le Fantôme - E03 DONE-720p-251225">
            <a:hlinkClick r:id="" action="ppaction://media"/>
            <a:extLst>
              <a:ext uri="{FF2B5EF4-FFF2-40B4-BE49-F238E27FC236}">
                <a16:creationId xmlns:a16="http://schemas.microsoft.com/office/drawing/2014/main" xmlns="" id="{19DA5663-E28A-2B36-A055-B364B1C0F77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0000" y="1944012"/>
            <a:ext cx="6944000" cy="390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50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7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713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076F3A9-E520-E9FC-2C5E-C1DB4038A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7508DB2-9CD4-538F-2105-DD07FFAFB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3468" y="756000"/>
            <a:ext cx="7282665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Maintenant, nous allons découvrir le dernier épisode de l’histoire « Samir et le fantôme ». Est-ce que vous êtes prêts ? Ecoutez bien.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8A7A8B49-A8EB-D219-A070-9D7E41AC661D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32D47FE5-1478-9B58-C571-56014FF85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560AE3D4-2466-3C26-BFFD-6369C54F34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5" name="Image 4" descr="Une image contenant texte, Police, Rectangle, blanc&#10;&#10;Le contenu généré par l’IA peut être incorrect.">
            <a:extLst>
              <a:ext uri="{FF2B5EF4-FFF2-40B4-BE49-F238E27FC236}">
                <a16:creationId xmlns:a16="http://schemas.microsoft.com/office/drawing/2014/main" xmlns="" id="{FD85E26F-FA51-BE93-D148-DAA486C8B0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547" y="2095850"/>
            <a:ext cx="7094906" cy="362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269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63144D2-2A5C-CA66-2108-767949C84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339678D9-2F84-F0D1-C38F-00B638F75F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5" name="Espace réservé du texte 10">
            <a:extLst>
              <a:ext uri="{FF2B5EF4-FFF2-40B4-BE49-F238E27FC236}">
                <a16:creationId xmlns:a16="http://schemas.microsoft.com/office/drawing/2014/main" xmlns="" id="{DDBF9D5B-F4E1-F848-9344-F64DB3A7DD8E}"/>
              </a:ext>
            </a:extLst>
          </p:cNvPr>
          <p:cNvSpPr txBox="1">
            <a:spLocks/>
          </p:cNvSpPr>
          <p:nvPr/>
        </p:nvSpPr>
        <p:spPr>
          <a:xfrm>
            <a:off x="1700892" y="5836597"/>
            <a:ext cx="1620255" cy="360000"/>
          </a:xfrm>
          <a:prstGeom prst="roundRect">
            <a:avLst/>
          </a:prstGeom>
        </p:spPr>
        <p:txBody>
          <a:bodyPr/>
          <a:lstStyle>
            <a:lvl1pPr marL="128585" indent="-128585" algn="l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575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2921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00090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7259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osis SemiBold" pitchFamily="2" charset="0"/>
              </a:rPr>
              <a:t>Un 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SemiBold" pitchFamily="2" charset="0"/>
              </a:rPr>
              <a:t>écran</a:t>
            </a:r>
            <a:r>
              <a:rPr kumimoji="0" lang="fr-F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osis SemiBold" pitchFamily="2" charset="0"/>
              </a:rPr>
              <a:t>  </a:t>
            </a:r>
            <a:endParaRPr kumimoji="0" lang="fr-MA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FE34A507-F3C6-10F6-4371-25D1DF37C6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810" y="1907673"/>
            <a:ext cx="1524000" cy="1538119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0EB0B3DF-B9CD-A58A-091B-7BF6EF22A11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784" y="1907674"/>
            <a:ext cx="1422767" cy="1538118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E1D8544A-847C-50A8-20CB-CAA90E3191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525" y="1928132"/>
            <a:ext cx="1422767" cy="151766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881F0297-12B6-4B85-4925-ADA7D3EFCA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810" y="4176125"/>
            <a:ext cx="1422767" cy="153812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4C220C9B-0B63-ACD6-F2E8-B9390935DE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167" y="4176127"/>
            <a:ext cx="1524000" cy="1538118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C784912D-C399-AE66-8847-648A1605B14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574" y="4176124"/>
            <a:ext cx="1402668" cy="1517659"/>
          </a:xfrm>
          <a:prstGeom prst="rect">
            <a:avLst/>
          </a:prstGeom>
        </p:spPr>
      </p:pic>
      <p:sp>
        <p:nvSpPr>
          <p:cNvPr id="23" name="Espace réservé du texte 10">
            <a:extLst>
              <a:ext uri="{FF2B5EF4-FFF2-40B4-BE49-F238E27FC236}">
                <a16:creationId xmlns:a16="http://schemas.microsoft.com/office/drawing/2014/main" xmlns="" id="{C54043FC-35E7-1CF3-B811-78195B661EE7}"/>
              </a:ext>
            </a:extLst>
          </p:cNvPr>
          <p:cNvSpPr txBox="1">
            <a:spLocks/>
          </p:cNvSpPr>
          <p:nvPr/>
        </p:nvSpPr>
        <p:spPr>
          <a:xfrm>
            <a:off x="5911312" y="5857914"/>
            <a:ext cx="193919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CF3D67"/>
                </a:solidFill>
                <a:effectLst/>
                <a:uLnTx/>
                <a:uFillTx/>
                <a:latin typeface="Dosis SemiBold" pitchFamily="2" charset="0"/>
              </a:rPr>
              <a:t>La</a:t>
            </a: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</a:rPr>
              <a:t> différence 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24" name="Espace réservé du texte 10">
            <a:extLst>
              <a:ext uri="{FF2B5EF4-FFF2-40B4-BE49-F238E27FC236}">
                <a16:creationId xmlns:a16="http://schemas.microsoft.com/office/drawing/2014/main" xmlns="" id="{B8B66E62-3E89-E720-3B3C-E6D71BCF8E9E}"/>
              </a:ext>
            </a:extLst>
          </p:cNvPr>
          <p:cNvSpPr txBox="1">
            <a:spLocks/>
          </p:cNvSpPr>
          <p:nvPr/>
        </p:nvSpPr>
        <p:spPr>
          <a:xfrm>
            <a:off x="3796144" y="5857914"/>
            <a:ext cx="162025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</a:rPr>
              <a:t>Préférer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25" name="Espace réservé du texte 10">
            <a:extLst>
              <a:ext uri="{FF2B5EF4-FFF2-40B4-BE49-F238E27FC236}">
                <a16:creationId xmlns:a16="http://schemas.microsoft.com/office/drawing/2014/main" xmlns="" id="{4E168791-60F0-C215-EA47-0F948734FD9A}"/>
              </a:ext>
            </a:extLst>
          </p:cNvPr>
          <p:cNvSpPr txBox="1">
            <a:spLocks/>
          </p:cNvSpPr>
          <p:nvPr/>
        </p:nvSpPr>
        <p:spPr>
          <a:xfrm>
            <a:off x="3761872" y="3685913"/>
            <a:ext cx="162025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</a:rPr>
              <a:t>Petit 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26" name="Espace réservé du texte 10">
            <a:extLst>
              <a:ext uri="{FF2B5EF4-FFF2-40B4-BE49-F238E27FC236}">
                <a16:creationId xmlns:a16="http://schemas.microsoft.com/office/drawing/2014/main" xmlns="" id="{8FD61201-1291-DD11-5B2A-4D2AB9573E4E}"/>
              </a:ext>
            </a:extLst>
          </p:cNvPr>
          <p:cNvSpPr txBox="1">
            <a:spLocks/>
          </p:cNvSpPr>
          <p:nvPr/>
        </p:nvSpPr>
        <p:spPr>
          <a:xfrm>
            <a:off x="1653499" y="3630958"/>
            <a:ext cx="162025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</a:rPr>
              <a:t>Drôle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27" name="Espace réservé du texte 10">
            <a:extLst>
              <a:ext uri="{FF2B5EF4-FFF2-40B4-BE49-F238E27FC236}">
                <a16:creationId xmlns:a16="http://schemas.microsoft.com/office/drawing/2014/main" xmlns="" id="{3B1BD49E-1A85-44CD-C92A-41E5CA701BF4}"/>
              </a:ext>
            </a:extLst>
          </p:cNvPr>
          <p:cNvSpPr txBox="1">
            <a:spLocks/>
          </p:cNvSpPr>
          <p:nvPr/>
        </p:nvSpPr>
        <p:spPr>
          <a:xfrm>
            <a:off x="6070780" y="3642017"/>
            <a:ext cx="1620255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</a:rPr>
              <a:t>Calme 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30" name="Titre 1">
            <a:extLst>
              <a:ext uri="{FF2B5EF4-FFF2-40B4-BE49-F238E27FC236}">
                <a16:creationId xmlns:a16="http://schemas.microsoft.com/office/drawing/2014/main" xmlns="" id="{22106B7D-7B40-0A8E-CED5-55EAB9314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Drôle  – Petit – Calme – Un écran – Préférer – La différence.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64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54C26FC-15C3-B839-D036-6203EF06C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A390C1A4-464E-0758-90CF-AD7B098FCC7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xmlns="" id="{14CBC752-619B-3475-7D7E-77A1BD8D2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388AE31D-7A2F-3DD8-66A6-E254A728AB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4" name="FINALE - Samir et le Fantôme - E04 DONE-720p-260102">
            <a:hlinkClick r:id="" action="ppaction://media"/>
            <a:extLst>
              <a:ext uri="{FF2B5EF4-FFF2-40B4-BE49-F238E27FC236}">
                <a16:creationId xmlns:a16="http://schemas.microsoft.com/office/drawing/2014/main" xmlns="" id="{E09163CF-64BD-BBD4-54A5-85E36267E9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9340" y="1924469"/>
            <a:ext cx="7445319" cy="418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60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1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813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A3D794C-9AAF-1DCE-9FEB-A566711D47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9924EE5F-7E4E-C49A-F69D-F2C5570115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1201" y="756000"/>
            <a:ext cx="7057816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Nous allons écouter l’histoire une deuxième fois. Soyez attentifs.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2D0464EF-A4F3-A047-F10C-D82D4CDC2B6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ADA6845E-D9A9-429C-3868-FC79CE8397D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9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A6E233AA-19F6-CE6A-9B1B-17DE36EAD4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9048DF2C-FA71-8810-9B4D-089FA98D16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7301" y="2425565"/>
            <a:ext cx="2950143" cy="2950143"/>
          </a:xfrm>
          <a:prstGeom prst="roundRect">
            <a:avLst>
              <a:gd name="adj" fmla="val 10201"/>
            </a:avLst>
          </a:prstGeom>
        </p:spPr>
      </p:pic>
    </p:spTree>
    <p:extLst>
      <p:ext uri="{BB962C8B-B14F-4D97-AF65-F5344CB8AC3E}">
        <p14:creationId xmlns:p14="http://schemas.microsoft.com/office/powerpoint/2010/main" val="372735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54C26FC-15C3-B839-D036-6203EF06C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Espace réservé pour une image  32" descr="Une image contenant capture d’écran, Graphique, Bleu électriqu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A390C1A4-464E-0758-90CF-AD7B098FCC7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" b="110"/>
          <a:stretch>
            <a:fillRect/>
          </a:stretch>
        </p:blipFill>
        <p:spPr>
          <a:xfrm>
            <a:off x="394184" y="792000"/>
            <a:ext cx="720000" cy="720000"/>
          </a:xfrm>
        </p:spPr>
      </p:pic>
      <p:sp>
        <p:nvSpPr>
          <p:cNvPr id="19" name="Titre 1">
            <a:extLst>
              <a:ext uri="{FF2B5EF4-FFF2-40B4-BE49-F238E27FC236}">
                <a16:creationId xmlns:a16="http://schemas.microsoft.com/office/drawing/2014/main" xmlns="" id="{14CBC752-619B-3475-7D7E-77A1BD8D2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i="1" dirty="0">
                <a:solidFill>
                  <a:schemeClr val="tx1">
                    <a:lumMod val="65000"/>
                    <a:lumOff val="35000"/>
                  </a:schemeClr>
                </a:solidFill>
                <a:latin typeface="Dosis Medium" pitchFamily="2" charset="0"/>
              </a:rPr>
              <a:t>Lecture de la vidéo.</a:t>
            </a:r>
          </a:p>
        </p:txBody>
      </p:sp>
      <p:pic>
        <p:nvPicPr>
          <p:cNvPr id="3" name="Image 2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388AE31D-7A2F-3DD8-66A6-E254A728AB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461" y="5968461"/>
            <a:ext cx="812539" cy="812539"/>
          </a:xfrm>
          <a:prstGeom prst="rect">
            <a:avLst/>
          </a:prstGeom>
        </p:spPr>
      </p:pic>
      <p:pic>
        <p:nvPicPr>
          <p:cNvPr id="4" name="FINALE - Samir et le Fantôme - E04 DONE-720p-260102">
            <a:hlinkClick r:id="" action="ppaction://media"/>
            <a:extLst>
              <a:ext uri="{FF2B5EF4-FFF2-40B4-BE49-F238E27FC236}">
                <a16:creationId xmlns:a16="http://schemas.microsoft.com/office/drawing/2014/main" xmlns="" id="{E09163CF-64BD-BBD4-54A5-85E36267E9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9340" y="1924469"/>
            <a:ext cx="7445319" cy="418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44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1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8134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F7EE150-D695-344E-7B51-C1644DAEE7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73338F81-77ED-3190-B458-C5F25CFD4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Comment semble Firasse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1EDA46B1-8996-663F-665F-31890943115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 descr="Une image contenant texte, dessin humoristique, table, meubles&#10;&#10;Le contenu généré par l’IA peut être incorrect.">
            <a:extLst>
              <a:ext uri="{FF2B5EF4-FFF2-40B4-BE49-F238E27FC236}">
                <a16:creationId xmlns:a16="http://schemas.microsoft.com/office/drawing/2014/main" xmlns="" id="{517610D1-3946-D5A4-FF87-DA51A91606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9897"/>
          <a:stretch>
            <a:fillRect/>
          </a:stretch>
        </p:blipFill>
        <p:spPr>
          <a:xfrm>
            <a:off x="2937112" y="2310063"/>
            <a:ext cx="3269775" cy="33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977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C190F7E-15C7-02C8-951B-91592B2CF7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DE5B1739-C679-1816-188B-01E65B7A0B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Firasse semble différent.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FF831A7-2507-8EA6-EB8D-269B1AB02A7D}"/>
              </a:ext>
            </a:extLst>
          </p:cNvPr>
          <p:cNvSpPr txBox="1">
            <a:spLocks/>
          </p:cNvSpPr>
          <p:nvPr/>
        </p:nvSpPr>
        <p:spPr>
          <a:xfrm>
            <a:off x="1021074" y="1433290"/>
            <a:ext cx="7697099" cy="13175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Firasse semble différent.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2AEF780D-B6CE-1613-9F4D-D54363315D2E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A412FC7B-E331-8F47-DF86-7045A9C516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3D9A73D0-671B-5990-DD38-4201A94768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 descr="Une image contenant texte, dessin humoristique, table, meubles&#10;&#10;Le contenu généré par l’IA peut être incorrect.">
            <a:extLst>
              <a:ext uri="{FF2B5EF4-FFF2-40B4-BE49-F238E27FC236}">
                <a16:creationId xmlns:a16="http://schemas.microsoft.com/office/drawing/2014/main" xmlns="" id="{B2649CA0-1B8D-0F6E-86E0-A36231A26CF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" r="712"/>
          <a:stretch>
            <a:fillRect/>
          </a:stretch>
        </p:blipFill>
        <p:spPr>
          <a:xfrm>
            <a:off x="1849600" y="2750792"/>
            <a:ext cx="6040045" cy="313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1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458CFFD-297A-4188-50FC-B670F482A8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149DF88C-54A7-3BCE-731C-70D266DDA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Qu’a dit Firasse à Samir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DDC4082E-B8A8-168C-E9E9-BE0A4A21DE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 descr="Une image contenant texte, dessin humoristique, table, meubles&#10;&#10;Le contenu généré par l’IA peut être incorrect.">
            <a:extLst>
              <a:ext uri="{FF2B5EF4-FFF2-40B4-BE49-F238E27FC236}">
                <a16:creationId xmlns:a16="http://schemas.microsoft.com/office/drawing/2014/main" xmlns="" id="{C0015699-C0C0-D08E-4F5A-9F7BB41C9FD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0000"/>
          <a:stretch>
            <a:fillRect/>
          </a:stretch>
        </p:blipFill>
        <p:spPr>
          <a:xfrm>
            <a:off x="2963803" y="2141042"/>
            <a:ext cx="3216394" cy="3375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937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B4BF203-545F-7F1F-C68E-30D4C8DBD2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FEC5EE9A-67BC-7D0C-573D-0C1B4DCBE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Firasse dit :  « C’est ma dernière soirée avec toi ».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4FE242C6-172F-5619-9268-2B41CFA4615C}"/>
              </a:ext>
            </a:extLst>
          </p:cNvPr>
          <p:cNvSpPr txBox="1">
            <a:spLocks/>
          </p:cNvSpPr>
          <p:nvPr/>
        </p:nvSpPr>
        <p:spPr>
          <a:xfrm>
            <a:off x="723449" y="1596572"/>
            <a:ext cx="7697099" cy="13175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Firasse dit :  « C’est ma dernière soirée avec toi ».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2189CE6B-AD6D-D542-B44F-7C6083FE9C43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E124A13B-CDC3-5E97-A386-94C9FAD6C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17677EB3-70CB-4DF4-F937-1133396953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 descr="Une image contenant texte, dessin humoristique, table, meubles&#10;&#10;Le contenu généré par l’IA peut être incorrect.">
            <a:extLst>
              <a:ext uri="{FF2B5EF4-FFF2-40B4-BE49-F238E27FC236}">
                <a16:creationId xmlns:a16="http://schemas.microsoft.com/office/drawing/2014/main" xmlns="" id="{5669529E-935C-113A-BA2B-C4AA02F609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7858" y="2712803"/>
            <a:ext cx="5788283" cy="303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164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DE362AC-B318-E29E-E648-F8F112033F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6954CA85-622E-AFAA-FD2A-9E52F87FDD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qui rend Firasse heureux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C1DBC297-3581-D82E-2D7E-680DC3F17A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3" name="Image 2" descr="Une image contenant texte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AEF5B9E6-E7C4-209A-4E54-06B764E53FD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0000"/>
          <a:stretch>
            <a:fillRect/>
          </a:stretch>
        </p:blipFill>
        <p:spPr>
          <a:xfrm>
            <a:off x="2987367" y="2212467"/>
            <a:ext cx="3169266" cy="3205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182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A8D22C7-0BC6-449C-38B6-A6D7D1C7B0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A19AB7B8-FAB0-9765-CE08-3E7167535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Firasse est heureux quand un élève devient courageux.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118B89F3-B1D3-8E9F-25B8-B2216C365D3E}"/>
              </a:ext>
            </a:extLst>
          </p:cNvPr>
          <p:cNvSpPr txBox="1">
            <a:spLocks/>
          </p:cNvSpPr>
          <p:nvPr/>
        </p:nvSpPr>
        <p:spPr>
          <a:xfrm>
            <a:off x="723449" y="1596572"/>
            <a:ext cx="7697099" cy="13175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Firasse est heureux quand un élève devient courageux.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99DAF0BB-D47D-9C06-DD02-1DD84188A59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4DC1233E-0F40-38E1-BA54-3310B05D63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76F4BDE5-9D02-6E2B-2A19-A4285AED8E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5" name="Image 4" descr="Une image contenant texte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727786E3-5ABE-7A96-A366-D221DA73D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5626" y="3036904"/>
            <a:ext cx="4972744" cy="251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98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D008C47-F054-02C8-15CD-81BB9C30A8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E5BB57BF-7FA7-F6BD-F6B6-7B5FD6814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qui rend Firasse calme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296AE759-8E4C-4BE3-D7A9-EE9A09AF20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2" name="Image 1" descr="Une image contenant texte, dessin humoristiqu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73FEC5DB-A3AC-12D7-2804-2856344E46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0000"/>
          <a:stretch>
            <a:fillRect/>
          </a:stretch>
        </p:blipFill>
        <p:spPr>
          <a:xfrm>
            <a:off x="2998473" y="2364590"/>
            <a:ext cx="3147054" cy="324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6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8BCBA24-6427-5B67-398A-3089109664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7BC33025-A21C-2792-4975-D9590B073C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sp>
        <p:nvSpPr>
          <p:cNvPr id="17" name="Espace réservé du texte 6">
            <a:extLst>
              <a:ext uri="{FF2B5EF4-FFF2-40B4-BE49-F238E27FC236}">
                <a16:creationId xmlns:a16="http://schemas.microsoft.com/office/drawing/2014/main" xmlns="" id="{E180EBFF-151F-6A45-2B56-FD99A2F0A4D1}"/>
              </a:ext>
            </a:extLst>
          </p:cNvPr>
          <p:cNvSpPr txBox="1">
            <a:spLocks/>
          </p:cNvSpPr>
          <p:nvPr/>
        </p:nvSpPr>
        <p:spPr>
          <a:xfrm>
            <a:off x="1158342" y="5725509"/>
            <a:ext cx="2025024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defPPr>
              <a:defRPr lang="fr-FR"/>
            </a:defPPr>
            <a:lvl1pPr indent="0" algn="ctr" defTabSz="514337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/>
            </a:lvl2pPr>
            <a:lvl3pPr marL="514337" indent="0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/>
            </a:lvl3pPr>
            <a:lvl4pPr marL="771506" indent="0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/>
            </a:lvl4pPr>
            <a:lvl5pPr marL="1028675" indent="0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/>
            </a:lvl5pPr>
            <a:lvl6pPr marL="1414427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6pPr>
            <a:lvl7pPr marL="1671596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7pPr>
            <a:lvl8pPr marL="1928765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8pPr>
            <a:lvl9pPr marL="2185933" indent="-128585" defTabSz="514337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/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Ennuyeux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AE669414-9534-A6A3-2E59-505F392622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471" y="1964925"/>
            <a:ext cx="1422767" cy="1393767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xmlns="" id="{F3C468D5-F96F-6292-FF1F-C86FEA2F7B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052" y="1981148"/>
            <a:ext cx="1414521" cy="1361320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BF80F53E-C7F9-581C-AD99-F0E781FEE7A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0387" y="1975153"/>
            <a:ext cx="1422767" cy="1373310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B92AED0C-93B9-233F-F102-42B9309247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760" y="4154807"/>
            <a:ext cx="1447418" cy="137331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1ADD8D7B-F671-A8FA-404F-9526D1BD81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388" y="4154807"/>
            <a:ext cx="1408385" cy="1373310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1B8E3A67-AC11-BFF5-DA8F-0AFF7552AEA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983" y="4154807"/>
            <a:ext cx="1447418" cy="1373310"/>
          </a:xfrm>
          <a:prstGeom prst="rect">
            <a:avLst/>
          </a:prstGeom>
        </p:spPr>
      </p:pic>
      <p:sp>
        <p:nvSpPr>
          <p:cNvPr id="24" name="Espace réservé du texte 6">
            <a:extLst>
              <a:ext uri="{FF2B5EF4-FFF2-40B4-BE49-F238E27FC236}">
                <a16:creationId xmlns:a16="http://schemas.microsoft.com/office/drawing/2014/main" xmlns="" id="{A25FA264-A82B-8A58-BA90-FB54518F5383}"/>
              </a:ext>
            </a:extLst>
          </p:cNvPr>
          <p:cNvSpPr txBox="1">
            <a:spLocks/>
          </p:cNvSpPr>
          <p:nvPr/>
        </p:nvSpPr>
        <p:spPr>
          <a:xfrm>
            <a:off x="1200787" y="3504765"/>
            <a:ext cx="2025024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Bruyant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xmlns="" id="{AF3F8E60-B765-C982-94C6-642C4751A8FF}"/>
              </a:ext>
            </a:extLst>
          </p:cNvPr>
          <p:cNvSpPr txBox="1">
            <a:spLocks/>
          </p:cNvSpPr>
          <p:nvPr/>
        </p:nvSpPr>
        <p:spPr>
          <a:xfrm>
            <a:off x="3544308" y="3488171"/>
            <a:ext cx="2025024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Joyeux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6" name="Espace réservé du texte 6">
            <a:extLst>
              <a:ext uri="{FF2B5EF4-FFF2-40B4-BE49-F238E27FC236}">
                <a16:creationId xmlns:a16="http://schemas.microsoft.com/office/drawing/2014/main" xmlns="" id="{03BD2323-E73C-FC95-240E-25AD44A0F9AE}"/>
              </a:ext>
            </a:extLst>
          </p:cNvPr>
          <p:cNvSpPr txBox="1">
            <a:spLocks/>
          </p:cNvSpPr>
          <p:nvPr/>
        </p:nvSpPr>
        <p:spPr>
          <a:xfrm>
            <a:off x="3725530" y="5725509"/>
            <a:ext cx="2025024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Long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7" name="Espace réservé du texte 6">
            <a:extLst>
              <a:ext uri="{FF2B5EF4-FFF2-40B4-BE49-F238E27FC236}">
                <a16:creationId xmlns:a16="http://schemas.microsoft.com/office/drawing/2014/main" xmlns="" id="{60B575B5-C59B-D594-C233-B69784342A51}"/>
              </a:ext>
            </a:extLst>
          </p:cNvPr>
          <p:cNvSpPr txBox="1">
            <a:spLocks/>
          </p:cNvSpPr>
          <p:nvPr/>
        </p:nvSpPr>
        <p:spPr>
          <a:xfrm>
            <a:off x="5988302" y="3488171"/>
            <a:ext cx="2025024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Éducatif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28" name="Espace réservé du texte 6">
            <a:extLst>
              <a:ext uri="{FF2B5EF4-FFF2-40B4-BE49-F238E27FC236}">
                <a16:creationId xmlns:a16="http://schemas.microsoft.com/office/drawing/2014/main" xmlns="" id="{17FAE0DA-67B0-5152-85AA-0618D5C58445}"/>
              </a:ext>
            </a:extLst>
          </p:cNvPr>
          <p:cNvSpPr txBox="1">
            <a:spLocks/>
          </p:cNvSpPr>
          <p:nvPr/>
        </p:nvSpPr>
        <p:spPr>
          <a:xfrm>
            <a:off x="6205399" y="5763770"/>
            <a:ext cx="2025024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" pitchFamily="2" charset="0"/>
                <a:ea typeface="+mn-ea"/>
                <a:cs typeface="+mn-cs"/>
              </a:rPr>
              <a:t>Adorer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" pitchFamily="2" charset="0"/>
              <a:ea typeface="+mn-ea"/>
              <a:cs typeface="+mn-cs"/>
            </a:endParaRPr>
          </a:p>
        </p:txBody>
      </p:sp>
      <p:sp>
        <p:nvSpPr>
          <p:cNvPr id="31" name="Titre 1">
            <a:extLst>
              <a:ext uri="{FF2B5EF4-FFF2-40B4-BE49-F238E27FC236}">
                <a16:creationId xmlns:a16="http://schemas.microsoft.com/office/drawing/2014/main" xmlns="" id="{83A8152A-643E-E189-D8F5-8D64CC4A86A9}"/>
              </a:ext>
            </a:extLst>
          </p:cNvPr>
          <p:cNvSpPr txBox="1">
            <a:spLocks/>
          </p:cNvSpPr>
          <p:nvPr/>
        </p:nvSpPr>
        <p:spPr>
          <a:xfrm>
            <a:off x="1600248" y="734230"/>
            <a:ext cx="7294369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l" defTabSz="514337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Répétons ensemble :  Bruyant – Joyeux  - </a:t>
            </a:r>
            <a:r>
              <a:rPr kumimoji="0" lang="he-IL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Arial" panose="020B0604020202020204" pitchFamily="34" charset="0"/>
              </a:rPr>
              <a:t>֤</a:t>
            </a:r>
            <a:r>
              <a:rPr kumimoji="0" lang="fr-F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Dosis Medium" pitchFamily="2" charset="0"/>
                <a:ea typeface="+mn-ea"/>
                <a:cs typeface="+mn-cs"/>
              </a:rPr>
              <a:t>Éducatif – Ennuyeux  – Long – Adorer. </a:t>
            </a:r>
          </a:p>
        </p:txBody>
      </p:sp>
    </p:spTree>
    <p:extLst>
      <p:ext uri="{BB962C8B-B14F-4D97-AF65-F5344CB8AC3E}">
        <p14:creationId xmlns:p14="http://schemas.microsoft.com/office/powerpoint/2010/main" val="403719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0D37A6B-B815-C5B2-06A0-ABA47AD00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1C98424F-AE55-9E5F-0549-5F21A11877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Firasse est calme quand un élève n’a plus peur de se tromper.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792B490A-800D-8743-15D3-64CE0FCE3980}"/>
              </a:ext>
            </a:extLst>
          </p:cNvPr>
          <p:cNvSpPr txBox="1">
            <a:spLocks/>
          </p:cNvSpPr>
          <p:nvPr/>
        </p:nvSpPr>
        <p:spPr>
          <a:xfrm>
            <a:off x="723449" y="1596572"/>
            <a:ext cx="7697099" cy="13175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Firasse est calme quand un élève n’a plus peur de se tromper.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1ADC9277-DD33-9832-7F1F-40C51A23806A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0353C39E-ED92-3D2C-B1D7-E1E28FB62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936FB798-9AE5-33E9-38D5-C633B93B4C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 descr="Une image contenant texte, dessin humoristiqu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32BE25C3-CE24-C594-2051-1F6CDB752C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9013" y="3009608"/>
            <a:ext cx="5545969" cy="2859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56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5A39726-4CC9-0DCE-C1E1-8B84B72E9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859DA83B-1102-21D0-3D4C-DF96F60C5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qui rend Firasse fier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32797BFB-43D6-1AEA-7A9D-7A4BEA4923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 descr="Une image contenant texte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B9E898F3-E13A-8710-51B6-DFD058A8E9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0498"/>
          <a:stretch>
            <a:fillRect/>
          </a:stretch>
        </p:blipFill>
        <p:spPr>
          <a:xfrm>
            <a:off x="3065608" y="2309524"/>
            <a:ext cx="3012783" cy="317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53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5296BF7-466E-133D-23E2-F7CC23DF5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AC496792-0971-6165-A4DA-32E22B01E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Firasse est fier quand un élève réussit sans mon aide.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A691D938-9F82-415F-D33D-C0993C5C353D}"/>
              </a:ext>
            </a:extLst>
          </p:cNvPr>
          <p:cNvSpPr txBox="1">
            <a:spLocks/>
          </p:cNvSpPr>
          <p:nvPr/>
        </p:nvSpPr>
        <p:spPr>
          <a:xfrm>
            <a:off x="723449" y="1596572"/>
            <a:ext cx="7697099" cy="13175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Firasse est </a:t>
            </a:r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fier</a:t>
            </a: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quand un élève réussit sans mon aide.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7175DD68-6A3F-06AB-A976-236AE7B73737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0B840223-2F10-7237-D80A-6AF9334947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2247CA91-8DC7-8B9A-BD04-6066293DF8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2" name="Image 1" descr="Une image contenant texte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7C562E6C-AFFE-A511-89E7-56AEAB5E79D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217"/>
          <a:stretch>
            <a:fillRect/>
          </a:stretch>
        </p:blipFill>
        <p:spPr>
          <a:xfrm>
            <a:off x="1891055" y="2914074"/>
            <a:ext cx="5361886" cy="283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302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701F597-D637-E8EC-EF0B-EB33FDA72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8309BD27-C330-772B-CB9A-89F7B62494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Qu’est-ce qui rend Firasse triste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6848C5A5-8C85-6B05-14F8-0B0ADF84F9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4" name="Image 3" descr="Une image contenant texte, carte de visite, dessin humoristiqu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7A6EB711-C8FD-7F13-BAD3-C3F869C6BA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50000"/>
          <a:stretch>
            <a:fillRect/>
          </a:stretch>
        </p:blipFill>
        <p:spPr>
          <a:xfrm>
            <a:off x="2914311" y="2115404"/>
            <a:ext cx="3315377" cy="341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18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24A5AF4-AA72-62C2-D6F1-1856F55FE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53E215E5-C93B-E1F5-7C6B-993504A37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Firasse est triste quand un élève n’a honte de se tromper.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7DCD7EF1-4F20-A87E-ED1B-AB68B36F9E32}"/>
              </a:ext>
            </a:extLst>
          </p:cNvPr>
          <p:cNvSpPr txBox="1">
            <a:spLocks/>
          </p:cNvSpPr>
          <p:nvPr/>
        </p:nvSpPr>
        <p:spPr>
          <a:xfrm>
            <a:off x="723449" y="1596572"/>
            <a:ext cx="7697099" cy="13175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Firasse est </a:t>
            </a:r>
            <a:r>
              <a:rPr lang="fr-FR" sz="2400" b="1" dirty="0">
                <a:ln w="0"/>
                <a:solidFill>
                  <a:srgbClr val="2196B1"/>
                </a:solidFill>
                <a:latin typeface="Dosis SemiBold" pitchFamily="2" charset="0"/>
              </a:rPr>
              <a:t>triste</a:t>
            </a: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quand un élève n’a honte de se tromper.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A510556C-C1FC-C165-FD4C-2C1DF3842076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4A4CAA02-6CFE-6582-3C5C-70E7B52FB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4A7775D8-2EDA-DD4F-C119-1230D6A00B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5" name="Image 4" descr="Une image contenant texte, carte de visite, dessin humoristique, capture d’écran&#10;&#10;Le contenu généré par l’IA peut être incorrect.">
            <a:extLst>
              <a:ext uri="{FF2B5EF4-FFF2-40B4-BE49-F238E27FC236}">
                <a16:creationId xmlns:a16="http://schemas.microsoft.com/office/drawing/2014/main" xmlns="" id="{0F29FFDD-A6E5-09C3-BE5B-C9F304B16C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8968" y="2880232"/>
            <a:ext cx="4906060" cy="252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72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FFE59F8-A8EE-9FE9-3241-07D4E8372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00E5712A-01EE-EBEB-B41F-6C6DE59423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dit Firasse avant de disparaitre ?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9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949D460B-B2AD-501F-EDEC-1CF5BD7F74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74356" y="625643"/>
            <a:ext cx="1250140" cy="987542"/>
          </a:xfrm>
          <a:prstGeom prst="ellipse">
            <a:avLst/>
          </a:prstGeom>
        </p:spPr>
      </p:pic>
      <p:pic>
        <p:nvPicPr>
          <p:cNvPr id="3" name="Image 2" descr="Une image contenant texte, dessin humoristique, meubles, table&#10;&#10;Le contenu généré par l’IA peut être incorrect.">
            <a:extLst>
              <a:ext uri="{FF2B5EF4-FFF2-40B4-BE49-F238E27FC236}">
                <a16:creationId xmlns:a16="http://schemas.microsoft.com/office/drawing/2014/main" xmlns="" id="{C1999083-F791-98E6-303B-50DF209ACC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9924"/>
          <a:stretch>
            <a:fillRect/>
          </a:stretch>
        </p:blipFill>
        <p:spPr>
          <a:xfrm>
            <a:off x="2910955" y="2370452"/>
            <a:ext cx="3322089" cy="336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50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6600FAC-AA00-852D-FAED-6570EA12B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CA00A6A6-5317-3BD8-A209-43B04919F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Firasse dit : « Continue. Je crois en toi ».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904309F9-9E8F-749F-EAA8-919615ABA9A3}"/>
              </a:ext>
            </a:extLst>
          </p:cNvPr>
          <p:cNvSpPr txBox="1">
            <a:spLocks/>
          </p:cNvSpPr>
          <p:nvPr/>
        </p:nvSpPr>
        <p:spPr>
          <a:xfrm>
            <a:off x="723449" y="1596572"/>
            <a:ext cx="7697099" cy="13175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51433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1600" b="0" kern="1200" dirty="0">
                <a:solidFill>
                  <a:srgbClr val="757575"/>
                </a:solidFill>
                <a:latin typeface="Dosis Medium" pitchFamily="2" charset="0"/>
                <a:ea typeface="+mn-ea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2196B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Firasse dit : « Continue. Je crois en toi ».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F20B428A-422F-EA93-7FA3-22A31A14F32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A3DAE5DE-998F-52E5-8380-E69A62D1DA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0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07A3EBA1-3F3D-8EC9-487D-222531742A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 descr="Une image contenant texte, dessin humoristique, meubles, table&#10;&#10;Le contenu généré par l’IA peut être incorrect.">
            <a:extLst>
              <a:ext uri="{FF2B5EF4-FFF2-40B4-BE49-F238E27FC236}">
                <a16:creationId xmlns:a16="http://schemas.microsoft.com/office/drawing/2014/main" xmlns="" id="{A461A4C1-4A0D-7D09-3407-13F5CC9C14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4434" y="2752875"/>
            <a:ext cx="5535132" cy="280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05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A094528-ECA4-44FA-853F-1E1166BA4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1A669C63-35F8-06B5-D54C-6A82F8C1AE74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76031237-3CC2-C709-4E40-CD918DF7A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ED6F24F1-0E3E-6D19-7356-9976D60409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sp>
        <p:nvSpPr>
          <p:cNvPr id="9" name="Titre 1">
            <a:extLst>
              <a:ext uri="{FF2B5EF4-FFF2-40B4-BE49-F238E27FC236}">
                <a16:creationId xmlns:a16="http://schemas.microsoft.com/office/drawing/2014/main" xmlns="" id="{EACEDC24-79EE-CC0B-EA8D-A1FC8C1D6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2000" y="756000"/>
            <a:ext cx="6840000" cy="612000"/>
          </a:xfrm>
        </p:spPr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Que pensez vous de cette histoire ? </a:t>
            </a:r>
            <a:endParaRPr lang="fr-FR" dirty="0">
              <a:solidFill>
                <a:schemeClr val="tx1">
                  <a:lumMod val="65000"/>
                  <a:lumOff val="35000"/>
                </a:schemeClr>
              </a:solidFill>
              <a:latin typeface="Dosis Medium" pitchFamily="2" charset="0"/>
            </a:endParaRPr>
          </a:p>
        </p:txBody>
      </p:sp>
      <p:pic>
        <p:nvPicPr>
          <p:cNvPr id="4" name="Image 3" descr="Une image contenant meubles, jouet, sourire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9ECDE01F-9762-9C84-1A4C-ED1C82286B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5925" y="2347119"/>
            <a:ext cx="6292149" cy="315292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9912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D9F9A64-B087-EB0B-FA82-ACDA2A55D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6">
            <a:extLst>
              <a:ext uri="{FF2B5EF4-FFF2-40B4-BE49-F238E27FC236}">
                <a16:creationId xmlns:a16="http://schemas.microsoft.com/office/drawing/2014/main" xmlns="" id="{91C7BE2F-FA70-F13C-C22C-CE2804FDF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MA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 la maison, écrivez trois phrases que vous avez retenues de cette histoire.</a:t>
            </a:r>
            <a:endParaRPr lang="fr-MA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1BE635A2-F01C-FD82-461C-37015B36825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xmlns="" id="{19A122D6-0C4D-59A8-4A09-B7D52138CA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03C07980-40E8-91B6-90A2-22A5E0937E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6C5E1104-7640-1A02-7FFF-70107637F9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901" y="1896177"/>
            <a:ext cx="2666197" cy="3999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03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330B7BA-C657-4500-9080-BFC92F4BC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 séance d’aujourd’hui est terminée. À bientôt.  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55DFC5A5-93A6-B16F-46B2-0A9BA480AAA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81"/>
          <a:stretch>
            <a:fillRect/>
          </a:stretch>
        </p:blipFill>
        <p:spPr>
          <a:xfrm>
            <a:off x="69048" y="575254"/>
            <a:ext cx="1393241" cy="1024294"/>
          </a:xfrm>
          <a:prstGeom prst="ellipse">
            <a:avLst/>
          </a:prstGeom>
        </p:spPr>
      </p:pic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xmlns="" id="{053A9BFA-35A6-F07D-1CA2-7B83445578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84327" y="2377440"/>
            <a:ext cx="2138280" cy="3414864"/>
          </a:xfrm>
          <a:prstGeom prst="rect">
            <a:avLst/>
          </a:prstGeom>
        </p:spPr>
      </p:pic>
      <p:pic>
        <p:nvPicPr>
          <p:cNvPr id="4" name="majd_wave">
            <a:hlinkClick r:id="" action="ppaction://media"/>
            <a:extLst>
              <a:ext uri="{FF2B5EF4-FFF2-40B4-BE49-F238E27FC236}">
                <a16:creationId xmlns:a16="http://schemas.microsoft.com/office/drawing/2014/main" xmlns="" id="{BC32FBD5-D393-7375-828F-0F4CF03EAA9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b="1386"/>
          <a:stretch>
            <a:fillRect/>
          </a:stretch>
        </p:blipFill>
        <p:spPr>
          <a:xfrm>
            <a:off x="2479764" y="2377440"/>
            <a:ext cx="1947857" cy="341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71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22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Expliquer – la leçon – les sciences – les mathématiques – l’arabe _ le français.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xmlns="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48081" y="3499059"/>
            <a:ext cx="1800000" cy="360000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Expliquer 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32909" y="5806526"/>
            <a:ext cx="3304173" cy="255293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Les mathématiques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318637" y="5752776"/>
            <a:ext cx="1800000" cy="360000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Le français </a:t>
            </a: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xmlns="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6169530" y="3499059"/>
            <a:ext cx="21694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xmlns="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3399556" y="3462976"/>
            <a:ext cx="2562653" cy="396083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La leçon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19" name="Espace réservé du texte 6">
            <a:extLst>
              <a:ext uri="{FF2B5EF4-FFF2-40B4-BE49-F238E27FC236}">
                <a16:creationId xmlns:a16="http://schemas.microsoft.com/office/drawing/2014/main" xmlns="" id="{4004BD41-12D6-4762-D130-917D1CE14110}"/>
              </a:ext>
            </a:extLst>
          </p:cNvPr>
          <p:cNvSpPr txBox="1">
            <a:spLocks/>
          </p:cNvSpPr>
          <p:nvPr/>
        </p:nvSpPr>
        <p:spPr>
          <a:xfrm>
            <a:off x="3937082" y="5737953"/>
            <a:ext cx="21694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L’arabe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3" name="Espace réservé du texte 14">
            <a:extLst>
              <a:ext uri="{FF2B5EF4-FFF2-40B4-BE49-F238E27FC236}">
                <a16:creationId xmlns:a16="http://schemas.microsoft.com/office/drawing/2014/main" xmlns="" id="{40C2B6E8-8F8F-2457-187C-193BF21FD153}"/>
              </a:ext>
            </a:extLst>
          </p:cNvPr>
          <p:cNvSpPr txBox="1">
            <a:spLocks/>
          </p:cNvSpPr>
          <p:nvPr/>
        </p:nvSpPr>
        <p:spPr>
          <a:xfrm>
            <a:off x="6318637" y="3499059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Les sciences </a:t>
            </a:r>
          </a:p>
        </p:txBody>
      </p:sp>
      <p:pic>
        <p:nvPicPr>
          <p:cNvPr id="4" name="Image 3" descr="Une image contenant texte, menu, Police, tableau&#10;&#10;Le contenu généré par l’IA peut être incorrect.">
            <a:extLst>
              <a:ext uri="{FF2B5EF4-FFF2-40B4-BE49-F238E27FC236}">
                <a16:creationId xmlns:a16="http://schemas.microsoft.com/office/drawing/2014/main" xmlns="" id="{23F39B76-60B1-348E-340C-909EA83E749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965" y="4110676"/>
            <a:ext cx="1489344" cy="1627277"/>
          </a:xfrm>
          <a:prstGeom prst="rect">
            <a:avLst/>
          </a:prstGeom>
        </p:spPr>
      </p:pic>
      <p:pic>
        <p:nvPicPr>
          <p:cNvPr id="6" name="Image 5" descr="Une image contenant texte, conception&#10;&#10;Le contenu généré par l’IA peut être incorrect.">
            <a:extLst>
              <a:ext uri="{FF2B5EF4-FFF2-40B4-BE49-F238E27FC236}">
                <a16:creationId xmlns:a16="http://schemas.microsoft.com/office/drawing/2014/main" xmlns="" id="{7BA884A2-E1C4-FE26-DC41-E11B415DAF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3965" y="1731946"/>
            <a:ext cx="1487599" cy="1627279"/>
          </a:xfrm>
          <a:prstGeom prst="rect">
            <a:avLst/>
          </a:prstGeom>
        </p:spPr>
      </p:pic>
      <p:pic>
        <p:nvPicPr>
          <p:cNvPr id="8" name="Image 7" descr="Une image contenant texte, tableau, écriture manuscrite, Rectangle&#10;&#10;Le contenu généré par l’IA peut être incorrect.">
            <a:extLst>
              <a:ext uri="{FF2B5EF4-FFF2-40B4-BE49-F238E27FC236}">
                <a16:creationId xmlns:a16="http://schemas.microsoft.com/office/drawing/2014/main" xmlns="" id="{51946D1C-9787-CD52-7128-3608F558B8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3304" y="4095824"/>
            <a:ext cx="1487598" cy="1627279"/>
          </a:xfrm>
          <a:prstGeom prst="rect">
            <a:avLst/>
          </a:prstGeom>
        </p:spPr>
      </p:pic>
      <p:pic>
        <p:nvPicPr>
          <p:cNvPr id="9" name="Image 8" descr="Une image contenant texte, habits, dessin humoristique, personne&#10;&#10;Le contenu généré par l’IA peut être incorrect.">
            <a:extLst>
              <a:ext uri="{FF2B5EF4-FFF2-40B4-BE49-F238E27FC236}">
                <a16:creationId xmlns:a16="http://schemas.microsoft.com/office/drawing/2014/main" xmlns="" id="{62DE2AAE-D118-E956-BE5A-C9E7BC16C5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82" y="1724319"/>
            <a:ext cx="1487599" cy="1627279"/>
          </a:xfrm>
          <a:prstGeom prst="rect">
            <a:avLst/>
          </a:prstGeom>
        </p:spPr>
      </p:pic>
      <p:pic>
        <p:nvPicPr>
          <p:cNvPr id="10" name="Image 9" descr="Une image contenant texte, tableau, écriture manuscrite, menu&#10;&#10;Le contenu généré par l’IA peut être incorrect.">
            <a:extLst>
              <a:ext uri="{FF2B5EF4-FFF2-40B4-BE49-F238E27FC236}">
                <a16:creationId xmlns:a16="http://schemas.microsoft.com/office/drawing/2014/main" xmlns="" id="{985FD36E-8A57-B8E1-839C-592A9B11823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495" y="4095823"/>
            <a:ext cx="1487598" cy="1627279"/>
          </a:xfrm>
          <a:prstGeom prst="rect">
            <a:avLst/>
          </a:prstGeom>
        </p:spPr>
      </p:pic>
      <p:pic>
        <p:nvPicPr>
          <p:cNvPr id="12" name="Image 11" descr="Une image contenant habits, Visage humain, dessin, croquis&#10;&#10;Le contenu généré par l’IA peut être incorrect.">
            <a:extLst>
              <a:ext uri="{FF2B5EF4-FFF2-40B4-BE49-F238E27FC236}">
                <a16:creationId xmlns:a16="http://schemas.microsoft.com/office/drawing/2014/main" xmlns="" id="{37EDAFD3-DDE0-1005-6012-A32553B1742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735" y="1724319"/>
            <a:ext cx="1489346" cy="1627281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xmlns="" id="{2099E088-AF24-9FF0-5D56-F862423F64F2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0B3FDEE1-C697-00D1-F92C-E1D825E60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754F1455-F1C6-2819-12E3-51C9E34AE6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28102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5715" y="765624"/>
            <a:ext cx="6646285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un écrivain – découvrir – une expérience – le meilleur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– un ingénieur -  devenir.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xmlns="" id="{49125257-7A7E-757A-FC9D-E4F977A531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11209" y="3382019"/>
            <a:ext cx="2025024" cy="360000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Un écrivain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80F7445B-E0AE-AB57-13DE-096D3ADD111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248460" y="5520026"/>
            <a:ext cx="1800000" cy="360000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    Devenir 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F3097DC5-3BAF-9AB1-7C40-F67BA21DD10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287889" y="3382019"/>
            <a:ext cx="2682494" cy="360000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Découvrir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01660101-1143-DEB3-44D2-F444E2D07F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332370" y="5524522"/>
            <a:ext cx="2025024" cy="291980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Le meilleur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xmlns="" id="{69592405-0326-D08D-1188-0AF4B64FF745}"/>
              </a:ext>
            </a:extLst>
          </p:cNvPr>
          <p:cNvSpPr txBox="1">
            <a:spLocks/>
          </p:cNvSpPr>
          <p:nvPr/>
        </p:nvSpPr>
        <p:spPr>
          <a:xfrm>
            <a:off x="3776802" y="5520026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Un ingénieur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  <a:ea typeface="+mn-ea"/>
              <a:cs typeface="+mn-cs"/>
            </a:endParaRP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xmlns="" id="{9FF76B79-BFFB-FB5A-73E5-89E5F41A766A}"/>
              </a:ext>
            </a:extLst>
          </p:cNvPr>
          <p:cNvSpPr txBox="1">
            <a:spLocks/>
          </p:cNvSpPr>
          <p:nvPr/>
        </p:nvSpPr>
        <p:spPr>
          <a:xfrm>
            <a:off x="5785481" y="3383151"/>
            <a:ext cx="2838202" cy="358868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514337" rtl="0" eaLnBrk="1" fontAlgn="auto" latinLnBrk="0" hangingPunct="1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fr-MA" sz="2400" b="1" i="0" u="none" strike="noStrike" kern="1200" cap="none" spc="0" normalizeH="0" baseline="0" noProof="0" dirty="0">
                <a:ln w="0"/>
                <a:solidFill>
                  <a:srgbClr val="474F71"/>
                </a:solidFill>
                <a:effectLst/>
                <a:uLnTx/>
                <a:uFillTx/>
                <a:latin typeface="Dosis SemiBold" pitchFamily="2" charset="0"/>
                <a:ea typeface="+mn-ea"/>
                <a:cs typeface="+mn-cs"/>
              </a:rPr>
              <a:t>Une expérience </a:t>
            </a:r>
          </a:p>
        </p:txBody>
      </p:sp>
      <p:pic>
        <p:nvPicPr>
          <p:cNvPr id="3" name="Image 2" descr="Une image contenant dessin humoristique, Dessin animé, Animation, clipart&#10;&#10;Le contenu généré par l’IA peut être incorrect.">
            <a:extLst>
              <a:ext uri="{FF2B5EF4-FFF2-40B4-BE49-F238E27FC236}">
                <a16:creationId xmlns:a16="http://schemas.microsoft.com/office/drawing/2014/main" xmlns="" id="{1CF16657-2031-4BE0-6D90-7A2C982425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003" y="4262309"/>
            <a:ext cx="1149758" cy="1257717"/>
          </a:xfrm>
          <a:prstGeom prst="rect">
            <a:avLst/>
          </a:prstGeom>
        </p:spPr>
      </p:pic>
      <p:pic>
        <p:nvPicPr>
          <p:cNvPr id="4" name="Image 3" descr="Une image contenant habits, illustration, garçon, Dessin animé&#10;&#10;Le contenu généré par l’IA peut être incorrect.">
            <a:extLst>
              <a:ext uri="{FF2B5EF4-FFF2-40B4-BE49-F238E27FC236}">
                <a16:creationId xmlns:a16="http://schemas.microsoft.com/office/drawing/2014/main" xmlns="" id="{CCA6AF6E-1393-DE87-AE66-66D49267A6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703" y="4250455"/>
            <a:ext cx="1149758" cy="1257717"/>
          </a:xfrm>
          <a:prstGeom prst="rect">
            <a:avLst/>
          </a:prstGeom>
        </p:spPr>
      </p:pic>
      <p:pic>
        <p:nvPicPr>
          <p:cNvPr id="6" name="Image 5" descr="Une image contenant habits, dessin, dessin humoristique, illustration&#10;&#10;Le contenu généré par l’IA peut être incorrect.">
            <a:extLst>
              <a:ext uri="{FF2B5EF4-FFF2-40B4-BE49-F238E27FC236}">
                <a16:creationId xmlns:a16="http://schemas.microsoft.com/office/drawing/2014/main" xmlns="" id="{6A84DB8B-3BCB-A962-23A0-2BEF64CBD3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964" y="1893807"/>
            <a:ext cx="1150993" cy="1257717"/>
          </a:xfrm>
          <a:prstGeom prst="rect">
            <a:avLst/>
          </a:prstGeom>
        </p:spPr>
      </p:pic>
      <p:pic>
        <p:nvPicPr>
          <p:cNvPr id="8" name="Image 7" descr="Une image contenant habits, dessin humoristique, garçon, Animation&#10;&#10;Le contenu généré par l’IA peut être incorrect.">
            <a:extLst>
              <a:ext uri="{FF2B5EF4-FFF2-40B4-BE49-F238E27FC236}">
                <a16:creationId xmlns:a16="http://schemas.microsoft.com/office/drawing/2014/main" xmlns="" id="{DA919811-EF5A-F376-9A2F-EEEF6CE8E6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7302" y="1893807"/>
            <a:ext cx="1150993" cy="1257717"/>
          </a:xfrm>
          <a:prstGeom prst="rect">
            <a:avLst/>
          </a:prstGeom>
        </p:spPr>
      </p:pic>
      <p:pic>
        <p:nvPicPr>
          <p:cNvPr id="10" name="Image 9" descr="Une image contenant habits, garçon, sourire, dessin humoristique&#10;&#10;Le contenu généré par l’IA peut être incorrect.">
            <a:extLst>
              <a:ext uri="{FF2B5EF4-FFF2-40B4-BE49-F238E27FC236}">
                <a16:creationId xmlns:a16="http://schemas.microsoft.com/office/drawing/2014/main" xmlns="" id="{333BE20E-E687-028F-BD47-6CDCBF80C51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923" y="4250456"/>
            <a:ext cx="1149758" cy="1257717"/>
          </a:xfrm>
          <a:prstGeom prst="rect">
            <a:avLst/>
          </a:prstGeom>
        </p:spPr>
      </p:pic>
      <p:pic>
        <p:nvPicPr>
          <p:cNvPr id="12" name="Image 11" descr="Une image contenant dessin humoristique, sourire, dessin, habits&#10;&#10;Le contenu généré par l’IA peut être incorrect.">
            <a:extLst>
              <a:ext uri="{FF2B5EF4-FFF2-40B4-BE49-F238E27FC236}">
                <a16:creationId xmlns:a16="http://schemas.microsoft.com/office/drawing/2014/main" xmlns="" id="{D729807F-41B4-E15C-B625-A868142D0B4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49" y="1893808"/>
            <a:ext cx="1152343" cy="1257716"/>
          </a:xfrm>
          <a:prstGeom prst="rect">
            <a:avLst/>
          </a:prstGeom>
        </p:spPr>
      </p:pic>
      <p:grpSp>
        <p:nvGrpSpPr>
          <p:cNvPr id="13" name="Groupe 12">
            <a:extLst>
              <a:ext uri="{FF2B5EF4-FFF2-40B4-BE49-F238E27FC236}">
                <a16:creationId xmlns:a16="http://schemas.microsoft.com/office/drawing/2014/main" xmlns="" id="{E4073B2D-D964-B231-825F-147B9E3AC9F8}"/>
              </a:ext>
            </a:extLst>
          </p:cNvPr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A6BCE526-713A-8580-5E25-C087E523658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-8613" b="7585"/>
            <a:stretch>
              <a:fillRect/>
            </a:stretch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</p:spPr>
        </p:pic>
        <p:pic>
          <p:nvPicPr>
            <p:cNvPr id="16" name="Espace réservé pour une image  5" descr="Une image contenant dessin humoristique, clipart, illustration, Dessin animé&#10;&#10;Le contenu généré par l’IA peut être incorrect.">
              <a:extLst>
                <a:ext uri="{FF2B5EF4-FFF2-40B4-BE49-F238E27FC236}">
                  <a16:creationId xmlns:a16="http://schemas.microsoft.com/office/drawing/2014/main" xmlns="" id="{011D0F6F-7E6D-80B1-2225-F036FCA176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6080" r="56840" b="22619"/>
            <a:stretch>
              <a:fillRect/>
            </a:stretch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768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5C828D6-4BF0-6515-C1B7-77D7911465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B47DE896-4736-7EC2-5A24-59E12635C4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499" y="755999"/>
            <a:ext cx="6840000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Avoir confiance – Courageux – Avoir peur – Fier – Surpris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-Calme.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xmlns="" id="{CA0C4D9B-2359-3FCA-D242-2232DB49599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883693" y="3385936"/>
            <a:ext cx="1800000" cy="360000"/>
          </a:xfrm>
        </p:spPr>
        <p:txBody>
          <a:bodyPr/>
          <a:lstStyle/>
          <a:p>
            <a:r>
              <a:rPr lang="fr-MA" sz="2000" dirty="0">
                <a:latin typeface="Dosis SemiBold" pitchFamily="2" charset="0"/>
              </a:rPr>
              <a:t>Avoir confiance  </a:t>
            </a: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D2428019-A080-E5AA-3828-1D916ABF588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925364" y="5671334"/>
            <a:ext cx="1800000" cy="490788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Fier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45D8F350-5B04-365D-B4EA-828F943FB1D3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00012" y="5802122"/>
            <a:ext cx="1800000" cy="360000"/>
          </a:xfrm>
        </p:spPr>
        <p:txBody>
          <a:bodyPr/>
          <a:lstStyle/>
          <a:p>
            <a:r>
              <a:rPr lang="fr-MA" dirty="0">
                <a:latin typeface="Dosis SemiBold" pitchFamily="2" charset="0"/>
              </a:rPr>
              <a:t>Calme </a:t>
            </a: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xmlns="" id="{E2D9EE52-8EE4-B98C-683E-152CAF1D04D6}"/>
              </a:ext>
            </a:extLst>
          </p:cNvPr>
          <p:cNvSpPr txBox="1">
            <a:spLocks/>
          </p:cNvSpPr>
          <p:nvPr/>
        </p:nvSpPr>
        <p:spPr>
          <a:xfrm>
            <a:off x="6169530" y="3499059"/>
            <a:ext cx="21694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Dosis SemiBold" pitchFamily="2" charset="0"/>
              </a:rPr>
              <a:t>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xmlns="" id="{29B5418A-DFA9-B32A-4D10-474C6A6BEF90}"/>
              </a:ext>
            </a:extLst>
          </p:cNvPr>
          <p:cNvSpPr txBox="1">
            <a:spLocks/>
          </p:cNvSpPr>
          <p:nvPr/>
        </p:nvSpPr>
        <p:spPr>
          <a:xfrm>
            <a:off x="3637359" y="3367895"/>
            <a:ext cx="2562653" cy="396083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Dosis SemiBold" pitchFamily="2" charset="0"/>
              </a:rPr>
              <a:t>Courageux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9" name="Espace réservé du texte 6">
            <a:extLst>
              <a:ext uri="{FF2B5EF4-FFF2-40B4-BE49-F238E27FC236}">
                <a16:creationId xmlns:a16="http://schemas.microsoft.com/office/drawing/2014/main" xmlns="" id="{4004BD41-12D6-4762-D130-917D1CE14110}"/>
              </a:ext>
            </a:extLst>
          </p:cNvPr>
          <p:cNvSpPr txBox="1">
            <a:spLocks/>
          </p:cNvSpPr>
          <p:nvPr/>
        </p:nvSpPr>
        <p:spPr>
          <a:xfrm>
            <a:off x="3833949" y="5802122"/>
            <a:ext cx="2169472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>
                <a:latin typeface="Dosis SemiBold" pitchFamily="2" charset="0"/>
              </a:rPr>
              <a:t>Surpris 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3" name="Espace réservé du texte 14">
            <a:extLst>
              <a:ext uri="{FF2B5EF4-FFF2-40B4-BE49-F238E27FC236}">
                <a16:creationId xmlns:a16="http://schemas.microsoft.com/office/drawing/2014/main" xmlns="" id="{40C2B6E8-8F8F-2457-187C-193BF21FD153}"/>
              </a:ext>
            </a:extLst>
          </p:cNvPr>
          <p:cNvSpPr txBox="1">
            <a:spLocks/>
          </p:cNvSpPr>
          <p:nvPr/>
        </p:nvSpPr>
        <p:spPr>
          <a:xfrm>
            <a:off x="6153678" y="3411424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MA" dirty="0">
                <a:latin typeface="Dosis SemiBold" pitchFamily="2" charset="0"/>
              </a:rPr>
              <a:t>Avoir peur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1BE2859D-5C63-1803-CE8C-88B1701D3A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693" y="1771477"/>
            <a:ext cx="1368000" cy="149659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2F49ED54-566E-2BDE-0927-961C34AA2E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165" y="1771478"/>
            <a:ext cx="1368000" cy="149659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823E6EDC-3F5D-F939-6835-696F554188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637" y="1788594"/>
            <a:ext cx="1368000" cy="1479475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8FCDF288-9279-1D32-7871-1DE0BF435F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9692" y="4103740"/>
            <a:ext cx="1368000" cy="1496592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70486F4-79E0-CC88-ECCE-180AE067585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4685" y="4103740"/>
            <a:ext cx="1368000" cy="1496592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C83E9DA5-A640-92BE-678B-C30018D708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678" y="4103740"/>
            <a:ext cx="1368000" cy="1496592"/>
          </a:xfrm>
          <a:prstGeom prst="rect">
            <a:avLst/>
          </a:prstGeom>
        </p:spPr>
      </p:pic>
      <p:pic>
        <p:nvPicPr>
          <p:cNvPr id="4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76E0A0AA-F3BD-52EF-4AED-746DA2EE72B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97941" y="568228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66137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455E936-B81E-C300-FC58-4DD67ED96B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xmlns="" id="{E5997718-F32F-88B1-9B6F-998AC28A77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899" y="1848402"/>
            <a:ext cx="1368000" cy="1497504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00C3D9F1-BF8F-74D0-8E33-7E9EE8326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606" y="1836807"/>
            <a:ext cx="1368000" cy="149750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D80964BC-EFFB-B220-8A7E-068B5B34D3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568" y="1854094"/>
            <a:ext cx="1368000" cy="148340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xmlns="" id="{10DCADE8-45F2-A559-90BA-47EF5620A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5715" y="765624"/>
            <a:ext cx="6646285" cy="612000"/>
          </a:xfrm>
        </p:spPr>
        <p:txBody>
          <a:bodyPr>
            <a:normAutofit/>
          </a:bodyPr>
          <a:lstStyle/>
          <a:p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Répétons ensemble : Triste – Fatigué – dangereux – Avoir honte – </a:t>
            </a:r>
            <a:r>
              <a:rPr lang="fr-FR" dirty="0">
                <a:latin typeface="Dosis SemiBold" pitchFamily="2" charset="0"/>
              </a:rPr>
              <a:t>Ê</a:t>
            </a: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tre en colère </a:t>
            </a:r>
            <a:b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fr-FR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  Joyeux.</a:t>
            </a:r>
            <a:endParaRPr lang="fr-MA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xmlns="" id="{49125257-7A7E-757A-FC9D-E4F977A531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47041" y="3542439"/>
            <a:ext cx="2025024" cy="360000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Triste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xmlns="" id="{80F7445B-E0AE-AB57-13DE-096D3ADD111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184292" y="5680446"/>
            <a:ext cx="1800000" cy="360000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    Joyeux  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1" name="Espace réservé du texte 10">
            <a:extLst>
              <a:ext uri="{FF2B5EF4-FFF2-40B4-BE49-F238E27FC236}">
                <a16:creationId xmlns:a16="http://schemas.microsoft.com/office/drawing/2014/main" xmlns="" id="{F3097DC5-3BAF-9AB1-7C40-F67BA21DD10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223721" y="3542439"/>
            <a:ext cx="2682494" cy="360000"/>
          </a:xfrm>
        </p:spPr>
        <p:txBody>
          <a:bodyPr/>
          <a:lstStyle/>
          <a:p>
            <a:r>
              <a:rPr lang="fr-FR" sz="2000" dirty="0">
                <a:latin typeface="Dosis SemiBold" pitchFamily="2" charset="0"/>
              </a:rPr>
              <a:t>Fatigué</a:t>
            </a:r>
            <a:r>
              <a:rPr lang="fr-FR" dirty="0">
                <a:latin typeface="Dosis SemiBold" pitchFamily="2" charset="0"/>
              </a:rPr>
              <a:t> 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01660101-1143-DEB3-44D2-F444E2D07F3F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268202" y="5684942"/>
            <a:ext cx="2025024" cy="291980"/>
          </a:xfrm>
        </p:spPr>
        <p:txBody>
          <a:bodyPr/>
          <a:lstStyle/>
          <a:p>
            <a:r>
              <a:rPr lang="fr-FR" dirty="0">
                <a:latin typeface="Dosis SemiBold" pitchFamily="2" charset="0"/>
              </a:rPr>
              <a:t>Avoir honte</a:t>
            </a:r>
            <a:endParaRPr lang="fr-MA" dirty="0">
              <a:latin typeface="Dosis SemiBold" pitchFamily="2" charset="0"/>
            </a:endParaRPr>
          </a:p>
        </p:txBody>
      </p:sp>
      <p:sp>
        <p:nvSpPr>
          <p:cNvPr id="25" name="Espace réservé du texte 6">
            <a:extLst>
              <a:ext uri="{FF2B5EF4-FFF2-40B4-BE49-F238E27FC236}">
                <a16:creationId xmlns:a16="http://schemas.microsoft.com/office/drawing/2014/main" xmlns="" id="{69592405-0326-D08D-1188-0AF4B64FF745}"/>
              </a:ext>
            </a:extLst>
          </p:cNvPr>
          <p:cNvSpPr txBox="1">
            <a:spLocks/>
          </p:cNvSpPr>
          <p:nvPr/>
        </p:nvSpPr>
        <p:spPr>
          <a:xfrm>
            <a:off x="3712634" y="5680446"/>
            <a:ext cx="180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FR" sz="2000" dirty="0">
                <a:latin typeface="Dosis SemiBold" pitchFamily="2" charset="0"/>
              </a:rPr>
              <a:t>Être en colère</a:t>
            </a:r>
            <a:endParaRPr kumimoji="0" lang="fr-MA" sz="20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sp>
        <p:nvSpPr>
          <p:cNvPr id="26" name="Espace réservé du texte 8">
            <a:extLst>
              <a:ext uri="{FF2B5EF4-FFF2-40B4-BE49-F238E27FC236}">
                <a16:creationId xmlns:a16="http://schemas.microsoft.com/office/drawing/2014/main" xmlns="" id="{9FF76B79-BFFB-FB5A-73E5-89E5F41A766A}"/>
              </a:ext>
            </a:extLst>
          </p:cNvPr>
          <p:cNvSpPr txBox="1">
            <a:spLocks/>
          </p:cNvSpPr>
          <p:nvPr/>
        </p:nvSpPr>
        <p:spPr>
          <a:xfrm>
            <a:off x="5721313" y="3543571"/>
            <a:ext cx="2838202" cy="358868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defTabSz="514337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2400" b="1" kern="1200" cap="none" spc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  <a:lvl2pPr marL="257168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14337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1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71506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28675" indent="0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None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14427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596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765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33" indent="-128585" algn="l" defTabSz="514337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fr-MA" sz="2000" dirty="0">
                <a:latin typeface="Dosis SemiBold" pitchFamily="2" charset="0"/>
              </a:rPr>
              <a:t>Dangereux</a:t>
            </a:r>
            <a:r>
              <a:rPr lang="fr-MA" dirty="0">
                <a:latin typeface="Dosis SemiBold" pitchFamily="2" charset="0"/>
              </a:rPr>
              <a:t> </a:t>
            </a:r>
            <a:endParaRPr kumimoji="0" lang="fr-MA" sz="2400" b="1" i="0" u="none" strike="noStrike" kern="1200" cap="none" spc="0" normalizeH="0" baseline="0" noProof="0" dirty="0">
              <a:ln w="0"/>
              <a:solidFill>
                <a:srgbClr val="474F71"/>
              </a:solidFill>
              <a:effectLst/>
              <a:uLnTx/>
              <a:uFillTx/>
              <a:latin typeface="Dosis SemiBold" pitchFamily="2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B26740DD-CCB2-501B-A4BF-6B0ED99FEA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120" y="3902439"/>
            <a:ext cx="1368000" cy="1496592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DF84BCE2-90EE-B8EF-972F-90042050DA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638" y="4006152"/>
            <a:ext cx="1368000" cy="1496592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DC7E5941-96D9-4D7D-68B6-29F883731A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0264" y="4006152"/>
            <a:ext cx="1368000" cy="1496592"/>
          </a:xfrm>
          <a:prstGeom prst="rect">
            <a:avLst/>
          </a:prstGeom>
        </p:spPr>
      </p:pic>
      <p:pic>
        <p:nvPicPr>
          <p:cNvPr id="3" name="Espace réservé pour une image  6" descr="Une image contenant habits, sourire, dessin humoristique, clipart&#10;&#10;Le contenu généré par l’IA peut être incorrect.">
            <a:extLst>
              <a:ext uri="{FF2B5EF4-FFF2-40B4-BE49-F238E27FC236}">
                <a16:creationId xmlns:a16="http://schemas.microsoft.com/office/drawing/2014/main" xmlns="" id="{A07DD385-2782-5E04-03CF-A0F7BED950E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934" b="22113"/>
          <a:stretch>
            <a:fillRect/>
          </a:stretch>
        </p:blipFill>
        <p:spPr>
          <a:xfrm>
            <a:off x="197941" y="568228"/>
            <a:ext cx="1250140" cy="98754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1700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heme/theme1.xml><?xml version="1.0" encoding="utf-8"?>
<a:theme xmlns:a="http://schemas.openxmlformats.org/drawingml/2006/main" name="2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0.xml><?xml version="1.0" encoding="utf-8"?>
<a:theme xmlns:a="http://schemas.openxmlformats.org/drawingml/2006/main" name="Vocab_04- Entrainement 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3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4_Lectur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Révis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ecture offer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New Voc_01-Livr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Vocab_01- Présent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Vocab_02- Mémoris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Vocab_03- Appropr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8165</TotalTime>
  <Words>1095</Words>
  <Application>Microsoft Office PowerPoint</Application>
  <PresentationFormat>Affichage à l'écran (4:3)</PresentationFormat>
  <Paragraphs>190</Paragraphs>
  <Slides>59</Slides>
  <Notes>0</Notes>
  <HiddenSlides>0</HiddenSlides>
  <MMClips>5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14</vt:i4>
      </vt:variant>
      <vt:variant>
        <vt:lpstr>Titres des diapositives</vt:lpstr>
      </vt:variant>
      <vt:variant>
        <vt:i4>59</vt:i4>
      </vt:variant>
    </vt:vector>
  </HeadingPairs>
  <TitlesOfParts>
    <vt:vector size="84" baseType="lpstr">
      <vt:lpstr>Aptos</vt:lpstr>
      <vt:lpstr>Calibri</vt:lpstr>
      <vt:lpstr>Wingdings</vt:lpstr>
      <vt:lpstr>Dosis Medium</vt:lpstr>
      <vt:lpstr>Dosis</vt:lpstr>
      <vt:lpstr>Arial</vt:lpstr>
      <vt:lpstr>Dosis SemiBold</vt:lpstr>
      <vt:lpstr>Calibri Light</vt:lpstr>
      <vt:lpstr>Aptos Display</vt:lpstr>
      <vt:lpstr>Dosis ExtraBold</vt:lpstr>
      <vt:lpstr>Mistral</vt:lpstr>
      <vt:lpstr>2_Conception personnalisée</vt:lpstr>
      <vt:lpstr>00_Env-Enseignant</vt:lpstr>
      <vt:lpstr>Révision</vt:lpstr>
      <vt:lpstr>lecture offerte</vt:lpstr>
      <vt:lpstr>4_New Voc_01-Livret</vt:lpstr>
      <vt:lpstr>Conception personnalisée</vt:lpstr>
      <vt:lpstr>Vocab_01- Présentation</vt:lpstr>
      <vt:lpstr>Vocab_02- Mémorisation</vt:lpstr>
      <vt:lpstr>Vocab_03- Appropriation</vt:lpstr>
      <vt:lpstr>Vocab_04- Entrainement livret</vt:lpstr>
      <vt:lpstr>Thème Office</vt:lpstr>
      <vt:lpstr>1_Env-Enseignant</vt:lpstr>
      <vt:lpstr>3_Lecture</vt:lpstr>
      <vt:lpstr>4_Lecture</vt:lpstr>
      <vt:lpstr>Présentation PowerPoint</vt:lpstr>
      <vt:lpstr>Répétons ensemble :  Utile – La concentration – Bon – Mauvais– Violent – Trop.</vt:lpstr>
      <vt:lpstr>Répétons ensemble : En ligne – Fatiguer – Amusant – Développer – Jeux vidéo -Oublier.</vt:lpstr>
      <vt:lpstr>Répétons ensemble : Drôle  – Petit – Calme – Un écran – Préférer – La différence.</vt:lpstr>
      <vt:lpstr>Présentation PowerPoint</vt:lpstr>
      <vt:lpstr>Répétons ensemble : Expliquer – la leçon – les sciences – les mathématiques – l’arabe _ le français.</vt:lpstr>
      <vt:lpstr>Répétons ensemble : un écrivain – découvrir – une expérience – le meilleur  – un ingénieur -  devenir.</vt:lpstr>
      <vt:lpstr>Répétons ensemble : Avoir confiance – Courageux – Avoir peur – Fier – Surpris  -Calme.</vt:lpstr>
      <vt:lpstr>Répétons ensemble : Triste – Fatigué – dangereux – Avoir honte – Être en colère  -  Joyeux.</vt:lpstr>
      <vt:lpstr>Nous allons jouer au jeu des mots invisibles. </vt:lpstr>
      <vt:lpstr>Observez bien les images. Je vais masquer deux images</vt:lpstr>
      <vt:lpstr>Quelles sont les images qui manquent ?</vt:lpstr>
      <vt:lpstr>Les deux images qui manquent sont : Avoir confiance – Surpris.</vt:lpstr>
      <vt:lpstr>Nous allons jouer au jeu des mots qui bougent. </vt:lpstr>
      <vt:lpstr>Observez bien. Je vais faire bouger deux images</vt:lpstr>
      <vt:lpstr>Quelles sont les deux images qui ont bougé ? </vt:lpstr>
      <vt:lpstr>Les deux images  qui ont bougé sont :   fatigué et le joyeux.</vt:lpstr>
      <vt:lpstr>Maintenant, nous allons faire de la lecture. Qui veut lire ce texte ? </vt:lpstr>
      <vt:lpstr>Qui veut expliquer ce texte dans sa langue ? </vt:lpstr>
      <vt:lpstr>Qui veut lire la question et y répondre ? </vt:lpstr>
      <vt:lpstr>Ce qui rend Mona heureuse, c’est passer du temps avec sa famille.</vt:lpstr>
      <vt:lpstr>Qui veut lire la question et y répondre ? </vt:lpstr>
      <vt:lpstr>Présentation PowerPoint</vt:lpstr>
      <vt:lpstr>Prenez vos cahiers. Vous allez écrire un paragraphe en vous posant les questions suivantes.  Je vais circuler entre les rangs pour vous aider. </vt:lpstr>
      <vt:lpstr>Qui veut lire son paragraphe ?</vt:lpstr>
      <vt:lpstr>Maintenant, c’est l’activité des questions en rafales. Je vais désigner des élèves au hasard pour répondre. Tenez-vous prêts. </vt:lpstr>
      <vt:lpstr>Comment ça va ? </vt:lpstr>
      <vt:lpstr>Qu’est-ce que tu aimes faire après l’école?</vt:lpstr>
      <vt:lpstr>Qu’est-ce que tu n’aimes pas faire ?</vt:lpstr>
      <vt:lpstr>Est-ce que tu aimes les jeux vidéo? Pourquoi ? </vt:lpstr>
      <vt:lpstr>Quel est ton dessin animé préféré ? Pourquoi ? </vt:lpstr>
      <vt:lpstr>Quel est ton sport préféré ? Pourquoi ? </vt:lpstr>
      <vt:lpstr>Qu’est-ce qui te rend heureux? </vt:lpstr>
      <vt:lpstr>Qu’est-ce qui te rend triste ? </vt:lpstr>
      <vt:lpstr>Plan de la séance 6</vt:lpstr>
      <vt:lpstr>Nous avons déjà vu le troisième épisode de l’histoire « Samir et le fantôme ». Qui veut nous rappeler ce qu’on a vu dans cet épisode ? </vt:lpstr>
      <vt:lpstr>On va  regarder  le troisième épisode une nouvelle fois. Après, on verra le quatrième et dernier épisode. Soyez attentifs.</vt:lpstr>
      <vt:lpstr>Lecture de la vidéo.</vt:lpstr>
      <vt:lpstr>Maintenant, nous allons découvrir le dernier épisode de l’histoire « Samir et le fantôme ». Est-ce que vous êtes prêts ? Ecoutez bien. </vt:lpstr>
      <vt:lpstr>Lecture de la vidéo.</vt:lpstr>
      <vt:lpstr>Nous allons écouter l’histoire une deuxième fois. Soyez attentifs.</vt:lpstr>
      <vt:lpstr>Lecture de la vidéo.</vt:lpstr>
      <vt:lpstr>Comment semble Firasse ?</vt:lpstr>
      <vt:lpstr>Firasse semble différent.</vt:lpstr>
      <vt:lpstr>Qu’a dit Firasse à Samir ?</vt:lpstr>
      <vt:lpstr>Firasse dit :  « C’est ma dernière soirée avec toi ».</vt:lpstr>
      <vt:lpstr>Qu’est-ce qui rend Firasse heureux ?</vt:lpstr>
      <vt:lpstr>Firasse est heureux quand un élève devient courageux.</vt:lpstr>
      <vt:lpstr>Qu’est-ce qui rend Firasse calme ?</vt:lpstr>
      <vt:lpstr>Firasse est calme quand un élève n’a plus peur de se tromper.</vt:lpstr>
      <vt:lpstr>Qu’est-ce qui rend Firasse fier ?</vt:lpstr>
      <vt:lpstr>Firasse est fier quand un élève réussit sans mon aide.</vt:lpstr>
      <vt:lpstr>Qu’est-ce qui rend Firasse triste ?</vt:lpstr>
      <vt:lpstr>Firasse est triste quand un élève n’a honte de se tromper.</vt:lpstr>
      <vt:lpstr>Que dit Firasse avant de disparaitre ?</vt:lpstr>
      <vt:lpstr>Firasse dit : « Continue. Je crois en toi ».</vt:lpstr>
      <vt:lpstr>Que pensez vous de cette histoire ? </vt:lpstr>
      <vt:lpstr>A la maison, écrivez trois phrases que vous avez retenues de cette histoire.</vt:lpstr>
      <vt:lpstr>La séance d’aujourd’hui est terminée. À bientôt.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Adam Hakim</dc:creator>
  <cp:lastModifiedBy>HP</cp:lastModifiedBy>
  <cp:revision>26</cp:revision>
  <cp:lastPrinted>2025-08-13T10:11:39Z</cp:lastPrinted>
  <dcterms:created xsi:type="dcterms:W3CDTF">2025-08-01T12:31:49Z</dcterms:created>
  <dcterms:modified xsi:type="dcterms:W3CDTF">2026-01-10T08:53:33Z</dcterms:modified>
</cp:coreProperties>
</file>