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7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8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9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10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11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2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3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4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1"/>
    <p:sldMasterId id="2147483746" r:id="rId2"/>
    <p:sldMasterId id="2147483754" r:id="rId3"/>
    <p:sldMasterId id="2147483766" r:id="rId4"/>
    <p:sldMasterId id="2147483773" r:id="rId5"/>
    <p:sldMasterId id="2147483693" r:id="rId6"/>
    <p:sldMasterId id="2147483697" r:id="rId7"/>
    <p:sldMasterId id="2147483711" r:id="rId8"/>
    <p:sldMasterId id="2147483720" r:id="rId9"/>
    <p:sldMasterId id="2147483729" r:id="rId10"/>
    <p:sldMasterId id="2147483786" r:id="rId11"/>
    <p:sldMasterId id="2147483798" r:id="rId12"/>
    <p:sldMasterId id="2147483808" r:id="rId13"/>
    <p:sldMasterId id="2147483818" r:id="rId14"/>
    <p:sldMasterId id="2147483826" r:id="rId15"/>
  </p:sldMasterIdLst>
  <p:notesMasterIdLst>
    <p:notesMasterId r:id="rId62"/>
  </p:notesMasterIdLst>
  <p:sldIdLst>
    <p:sldId id="257" r:id="rId16"/>
    <p:sldId id="1258" r:id="rId17"/>
    <p:sldId id="1147" r:id="rId18"/>
    <p:sldId id="866" r:id="rId19"/>
    <p:sldId id="1229" r:id="rId20"/>
    <p:sldId id="878" r:id="rId21"/>
    <p:sldId id="1230" r:id="rId22"/>
    <p:sldId id="1231" r:id="rId23"/>
    <p:sldId id="1232" r:id="rId24"/>
    <p:sldId id="1233" r:id="rId25"/>
    <p:sldId id="1234" r:id="rId26"/>
    <p:sldId id="1235" r:id="rId27"/>
    <p:sldId id="1236" r:id="rId28"/>
    <p:sldId id="1237" r:id="rId29"/>
    <p:sldId id="1238" r:id="rId30"/>
    <p:sldId id="1249" r:id="rId31"/>
    <p:sldId id="1256" r:id="rId32"/>
    <p:sldId id="1250" r:id="rId33"/>
    <p:sldId id="1257" r:id="rId34"/>
    <p:sldId id="1159" r:id="rId35"/>
    <p:sldId id="1239" r:id="rId36"/>
    <p:sldId id="1241" r:id="rId37"/>
    <p:sldId id="1242" r:id="rId38"/>
    <p:sldId id="1124" r:id="rId39"/>
    <p:sldId id="1243" r:id="rId40"/>
    <p:sldId id="1244" r:id="rId41"/>
    <p:sldId id="1245" r:id="rId42"/>
    <p:sldId id="1006" r:id="rId43"/>
    <p:sldId id="1209" r:id="rId44"/>
    <p:sldId id="1246" r:id="rId45"/>
    <p:sldId id="1217" r:id="rId46"/>
    <p:sldId id="1247" r:id="rId47"/>
    <p:sldId id="1211" r:id="rId48"/>
    <p:sldId id="1248" r:id="rId49"/>
    <p:sldId id="1213" r:id="rId50"/>
    <p:sldId id="1251" r:id="rId51"/>
    <p:sldId id="1221" r:id="rId52"/>
    <p:sldId id="1252" r:id="rId53"/>
    <p:sldId id="1219" r:id="rId54"/>
    <p:sldId id="1253" r:id="rId55"/>
    <p:sldId id="1223" r:id="rId56"/>
    <p:sldId id="1254" r:id="rId57"/>
    <p:sldId id="1008" r:id="rId58"/>
    <p:sldId id="964" r:id="rId59"/>
    <p:sldId id="1009" r:id="rId60"/>
    <p:sldId id="1010" r:id="rId61"/>
  </p:sldIdLst>
  <p:sldSz cx="9144000" cy="6858000" type="screen4x3"/>
  <p:notesSz cx="6735763" cy="9866313"/>
  <p:embeddedFontLst>
    <p:embeddedFont>
      <p:font typeface="Calibri Light" panose="020F0302020204030204" pitchFamily="34" charset="0"/>
      <p:regular r:id="rId63"/>
      <p:italic r:id="rId64"/>
    </p:embeddedFont>
    <p:embeddedFont>
      <p:font typeface="Dosis" panose="020B0604020202020204" charset="0"/>
      <p:regular r:id="rId65"/>
      <p:bold r:id="rId66"/>
    </p:embeddedFont>
    <p:embeddedFont>
      <p:font typeface="Mistral" panose="03090702030407020403" pitchFamily="66" charset="0"/>
      <p:regular r:id="rId67"/>
    </p:embeddedFont>
    <p:embeddedFont>
      <p:font typeface="Dosis ExtraBold" panose="020B0604020202020204" charset="0"/>
      <p:bold r:id="rId68"/>
    </p:embeddedFont>
    <p:embeddedFont>
      <p:font typeface="Calibri" panose="020F0502020204030204" pitchFamily="34" charset="0"/>
      <p:regular r:id="rId69"/>
      <p:bold r:id="rId70"/>
      <p:italic r:id="rId71"/>
      <p:boldItalic r:id="rId72"/>
    </p:embeddedFont>
    <p:embeddedFont>
      <p:font typeface="Dosis SemiBold" panose="020B0604020202020204" charset="0"/>
      <p:regular r:id="rId73"/>
      <p:bold r:id="rId74"/>
    </p:embeddedFont>
    <p:embeddedFont>
      <p:font typeface="Dosis Medium" panose="020B0604020202020204" charset="0"/>
      <p:regular r:id="rId75"/>
      <p:bold r:id="rId76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65F88"/>
    <a:srgbClr val="4B5377"/>
    <a:srgbClr val="424D7B"/>
    <a:srgbClr val="2196B1"/>
    <a:srgbClr val="2AB6D7"/>
    <a:srgbClr val="55B7DE"/>
    <a:srgbClr val="A1A6BC"/>
    <a:srgbClr val="F26553"/>
    <a:srgbClr val="E8423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82" autoAdjust="0"/>
    <p:restoredTop sz="95363" autoAdjust="0"/>
  </p:normalViewPr>
  <p:slideViewPr>
    <p:cSldViewPr snapToGrid="0">
      <p:cViewPr varScale="1">
        <p:scale>
          <a:sx n="74" d="100"/>
          <a:sy n="74" d="100"/>
        </p:scale>
        <p:origin x="1050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font" Target="fonts/font1.fntdata"/><Relationship Id="rId68" Type="http://schemas.openxmlformats.org/officeDocument/2006/relationships/font" Target="fonts/font6.fntdata"/><Relationship Id="rId16" Type="http://schemas.openxmlformats.org/officeDocument/2006/relationships/slide" Target="slides/slide1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74" Type="http://schemas.openxmlformats.org/officeDocument/2006/relationships/font" Target="fonts/font12.fntdata"/><Relationship Id="rId7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6.xml"/><Relationship Id="rId82" Type="http://schemas.microsoft.com/office/2016/11/relationships/changesInfo" Target="changesInfos/changesInfo1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font" Target="fonts/font2.fntdata"/><Relationship Id="rId69" Type="http://schemas.openxmlformats.org/officeDocument/2006/relationships/font" Target="fonts/font7.fntdata"/><Relationship Id="rId77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font" Target="fonts/font10.fntdata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font" Target="fonts/font5.fntdata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notesMaster" Target="notesMasters/notesMaster1.xml"/><Relationship Id="rId70" Type="http://schemas.openxmlformats.org/officeDocument/2006/relationships/font" Target="fonts/font8.fntdata"/><Relationship Id="rId75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font" Target="fonts/font3.fntdata"/><Relationship Id="rId73" Type="http://schemas.openxmlformats.org/officeDocument/2006/relationships/font" Target="fonts/font11.fntdata"/><Relationship Id="rId78" Type="http://schemas.openxmlformats.org/officeDocument/2006/relationships/viewProps" Target="viewProps.xml"/><Relationship Id="rId81" Type="http://schemas.microsoft.com/office/2018/10/relationships/authors" Target="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font" Target="fonts/font14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4.xml"/><Relationship Id="rId24" Type="http://schemas.openxmlformats.org/officeDocument/2006/relationships/slide" Target="slides/slide9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66" Type="http://schemas.openxmlformats.org/officeDocument/2006/relationships/font" Target="fonts/font4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uria jnaini" userId="2fd77474c0146626" providerId="LiveId" clId="{23CE5276-5F69-41D9-A56C-0FE78CDD678E}"/>
    <pc:docChg chg="undo redo custSel addSld delSld modSld">
      <pc:chgData name="touria jnaini" userId="2fd77474c0146626" providerId="LiveId" clId="{23CE5276-5F69-41D9-A56C-0FE78CDD678E}" dt="2026-01-11T15:39:05.350" v="108" actId="478"/>
      <pc:docMkLst>
        <pc:docMk/>
      </pc:docMkLst>
      <pc:sldChg chg="addSp delSp modSp mod">
        <pc:chgData name="touria jnaini" userId="2fd77474c0146626" providerId="LiveId" clId="{23CE5276-5F69-41D9-A56C-0FE78CDD678E}" dt="2026-01-11T15:29:19.266" v="10" actId="478"/>
        <pc:sldMkLst>
          <pc:docMk/>
          <pc:sldMk cId="3943873184" sldId="1229"/>
        </pc:sldMkLst>
        <pc:spChg chg="add del mod">
          <ac:chgData name="touria jnaini" userId="2fd77474c0146626" providerId="LiveId" clId="{23CE5276-5F69-41D9-A56C-0FE78CDD678E}" dt="2026-01-11T15:28:42.257" v="2" actId="478"/>
          <ac:spMkLst>
            <pc:docMk/>
            <pc:sldMk cId="3943873184" sldId="1229"/>
            <ac:spMk id="4" creationId="{B3F10793-D715-06E0-2962-D44BCDC7FF85}"/>
          </ac:spMkLst>
        </pc:spChg>
        <pc:spChg chg="del">
          <ac:chgData name="touria jnaini" userId="2fd77474c0146626" providerId="LiveId" clId="{23CE5276-5F69-41D9-A56C-0FE78CDD678E}" dt="2026-01-11T15:28:37.732" v="1" actId="478"/>
          <ac:spMkLst>
            <pc:docMk/>
            <pc:sldMk cId="3943873184" sldId="1229"/>
            <ac:spMk id="7" creationId="{CA0C4D9B-2359-3FCA-D242-2232DB49599E}"/>
          </ac:spMkLst>
        </pc:spChg>
        <pc:spChg chg="add del mod">
          <ac:chgData name="touria jnaini" userId="2fd77474c0146626" providerId="LiveId" clId="{23CE5276-5F69-41D9-A56C-0FE78CDD678E}" dt="2026-01-11T15:28:51.598" v="4" actId="478"/>
          <ac:spMkLst>
            <pc:docMk/>
            <pc:sldMk cId="3943873184" sldId="1229"/>
            <ac:spMk id="8" creationId="{B3D0E8DE-97F2-0375-F68B-F10B87B513AF}"/>
          </ac:spMkLst>
        </pc:spChg>
        <pc:spChg chg="add del mod">
          <ac:chgData name="touria jnaini" userId="2fd77474c0146626" providerId="LiveId" clId="{23CE5276-5F69-41D9-A56C-0FE78CDD678E}" dt="2026-01-11T15:29:14.278" v="9" actId="478"/>
          <ac:spMkLst>
            <pc:docMk/>
            <pc:sldMk cId="3943873184" sldId="1229"/>
            <ac:spMk id="10" creationId="{7C6C074E-C851-7F49-9DE1-7F4CA3578FD9}"/>
          </ac:spMkLst>
        </pc:spChg>
        <pc:spChg chg="del">
          <ac:chgData name="touria jnaini" userId="2fd77474c0146626" providerId="LiveId" clId="{23CE5276-5F69-41D9-A56C-0FE78CDD678E}" dt="2026-01-11T15:28:47.895" v="3" actId="478"/>
          <ac:spMkLst>
            <pc:docMk/>
            <pc:sldMk cId="3943873184" sldId="1229"/>
            <ac:spMk id="11" creationId="{D2428019-A080-E5AA-3828-1D916ABF588D}"/>
          </ac:spMkLst>
        </pc:spChg>
        <pc:spChg chg="del">
          <ac:chgData name="touria jnaini" userId="2fd77474c0146626" providerId="LiveId" clId="{23CE5276-5F69-41D9-A56C-0FE78CDD678E}" dt="2026-01-11T15:29:07.585" v="8" actId="478"/>
          <ac:spMkLst>
            <pc:docMk/>
            <pc:sldMk cId="3943873184" sldId="1229"/>
            <ac:spMk id="15" creationId="{45D8F350-5B04-365D-B4EA-828F943FB1D3}"/>
          </ac:spMkLst>
        </pc:spChg>
        <pc:spChg chg="del">
          <ac:chgData name="touria jnaini" userId="2fd77474c0146626" providerId="LiveId" clId="{23CE5276-5F69-41D9-A56C-0FE78CDD678E}" dt="2026-01-11T15:28:55.304" v="5" actId="478"/>
          <ac:spMkLst>
            <pc:docMk/>
            <pc:sldMk cId="3943873184" sldId="1229"/>
            <ac:spMk id="19" creationId="{4004BD41-12D6-4762-D130-917D1CE14110}"/>
          </ac:spMkLst>
        </pc:spChg>
        <pc:spChg chg="del">
          <ac:chgData name="touria jnaini" userId="2fd77474c0146626" providerId="LiveId" clId="{23CE5276-5F69-41D9-A56C-0FE78CDD678E}" dt="2026-01-11T15:29:19.266" v="10" actId="478"/>
          <ac:spMkLst>
            <pc:docMk/>
            <pc:sldMk cId="3943873184" sldId="1229"/>
            <ac:spMk id="25" creationId="{E2D9EE52-8EE4-B98C-683E-152CAF1D04D6}"/>
          </ac:spMkLst>
        </pc:spChg>
        <pc:spChg chg="del">
          <ac:chgData name="touria jnaini" userId="2fd77474c0146626" providerId="LiveId" clId="{23CE5276-5F69-41D9-A56C-0FE78CDD678E}" dt="2026-01-11T15:28:34.071" v="0" actId="478"/>
          <ac:spMkLst>
            <pc:docMk/>
            <pc:sldMk cId="3943873184" sldId="1229"/>
            <ac:spMk id="26" creationId="{29B5418A-DFA9-B32A-4D10-474C6A6BEF90}"/>
          </ac:spMkLst>
        </pc:spChg>
        <pc:picChg chg="add del">
          <ac:chgData name="touria jnaini" userId="2fd77474c0146626" providerId="LiveId" clId="{23CE5276-5F69-41D9-A56C-0FE78CDD678E}" dt="2026-01-11T15:29:02.070" v="7" actId="478"/>
          <ac:picMkLst>
            <pc:docMk/>
            <pc:sldMk cId="3943873184" sldId="1229"/>
            <ac:picMk id="33" creationId="{B583252B-DEFC-69DD-0B2F-F9F0EDF8CB88}"/>
          </ac:picMkLst>
        </pc:picChg>
      </pc:sldChg>
      <pc:sldChg chg="addSp delSp modSp mod">
        <pc:chgData name="touria jnaini" userId="2fd77474c0146626" providerId="LiveId" clId="{23CE5276-5F69-41D9-A56C-0FE78CDD678E}" dt="2026-01-11T15:39:05.350" v="108" actId="478"/>
        <pc:sldMkLst>
          <pc:docMk/>
          <pc:sldMk cId="701313875" sldId="1230"/>
        </pc:sldMkLst>
        <pc:spChg chg="del">
          <ac:chgData name="touria jnaini" userId="2fd77474c0146626" providerId="LiveId" clId="{23CE5276-5F69-41D9-A56C-0FE78CDD678E}" dt="2026-01-11T15:38:29.242" v="99" actId="478"/>
          <ac:spMkLst>
            <pc:docMk/>
            <pc:sldMk cId="701313875" sldId="1230"/>
            <ac:spMk id="7" creationId="{49125257-7A7E-757A-FC9D-E4F977A53146}"/>
          </ac:spMkLst>
        </pc:spChg>
        <pc:spChg chg="del">
          <ac:chgData name="touria jnaini" userId="2fd77474c0146626" providerId="LiveId" clId="{23CE5276-5F69-41D9-A56C-0FE78CDD678E}" dt="2026-01-11T15:39:01.558" v="107" actId="478"/>
          <ac:spMkLst>
            <pc:docMk/>
            <pc:sldMk cId="701313875" sldId="1230"/>
            <ac:spMk id="9" creationId="{80F7445B-E0AE-AB57-13DE-096D3ADD1116}"/>
          </ac:spMkLst>
        </pc:spChg>
        <pc:spChg chg="add del mod">
          <ac:chgData name="touria jnaini" userId="2fd77474c0146626" providerId="LiveId" clId="{23CE5276-5F69-41D9-A56C-0FE78CDD678E}" dt="2026-01-11T15:38:36.976" v="100" actId="478"/>
          <ac:spMkLst>
            <pc:docMk/>
            <pc:sldMk cId="701313875" sldId="1230"/>
            <ac:spMk id="10" creationId="{07020DE8-7F11-E9CC-2D7C-B29BAA9CDF4A}"/>
          </ac:spMkLst>
        </pc:spChg>
        <pc:spChg chg="del">
          <ac:chgData name="touria jnaini" userId="2fd77474c0146626" providerId="LiveId" clId="{23CE5276-5F69-41D9-A56C-0FE78CDD678E}" dt="2026-01-11T15:38:47.948" v="103" actId="478"/>
          <ac:spMkLst>
            <pc:docMk/>
            <pc:sldMk cId="701313875" sldId="1230"/>
            <ac:spMk id="11" creationId="{F3097DC5-3BAF-9AB1-7C40-F67BA21DD104}"/>
          </ac:spMkLst>
        </pc:spChg>
        <pc:spChg chg="del">
          <ac:chgData name="touria jnaini" userId="2fd77474c0146626" providerId="LiveId" clId="{23CE5276-5F69-41D9-A56C-0FE78CDD678E}" dt="2026-01-11T15:38:40.820" v="101" actId="478"/>
          <ac:spMkLst>
            <pc:docMk/>
            <pc:sldMk cId="701313875" sldId="1230"/>
            <ac:spMk id="15" creationId="{01660101-1143-DEB3-44D2-F444E2D07F3F}"/>
          </ac:spMkLst>
        </pc:spChg>
        <pc:spChg chg="add del mod">
          <ac:chgData name="touria jnaini" userId="2fd77474c0146626" providerId="LiveId" clId="{23CE5276-5F69-41D9-A56C-0FE78CDD678E}" dt="2026-01-11T15:38:58.402" v="106" actId="478"/>
          <ac:spMkLst>
            <pc:docMk/>
            <pc:sldMk cId="701313875" sldId="1230"/>
            <ac:spMk id="17" creationId="{C6655047-D961-FD28-2BC1-13CB5B494E8E}"/>
          </ac:spMkLst>
        </pc:spChg>
        <pc:spChg chg="add del mod">
          <ac:chgData name="touria jnaini" userId="2fd77474c0146626" providerId="LiveId" clId="{23CE5276-5F69-41D9-A56C-0FE78CDD678E}" dt="2026-01-11T15:38:52.004" v="104" actId="478"/>
          <ac:spMkLst>
            <pc:docMk/>
            <pc:sldMk cId="701313875" sldId="1230"/>
            <ac:spMk id="19" creationId="{D23A726F-7D49-43F6-BFD6-629E53085F0F}"/>
          </ac:spMkLst>
        </pc:spChg>
        <pc:spChg chg="add del mod">
          <ac:chgData name="touria jnaini" userId="2fd77474c0146626" providerId="LiveId" clId="{23CE5276-5F69-41D9-A56C-0FE78CDD678E}" dt="2026-01-11T15:39:05.350" v="108" actId="478"/>
          <ac:spMkLst>
            <pc:docMk/>
            <pc:sldMk cId="701313875" sldId="1230"/>
            <ac:spMk id="21" creationId="{9C1A7021-C6A0-F427-FC2A-538AD9D09594}"/>
          </ac:spMkLst>
        </pc:spChg>
        <pc:spChg chg="del">
          <ac:chgData name="touria jnaini" userId="2fd77474c0146626" providerId="LiveId" clId="{23CE5276-5F69-41D9-A56C-0FE78CDD678E}" dt="2026-01-11T15:38:44.293" v="102" actId="478"/>
          <ac:spMkLst>
            <pc:docMk/>
            <pc:sldMk cId="701313875" sldId="1230"/>
            <ac:spMk id="25" creationId="{69592405-0326-D08D-1188-0AF4B64FF745}"/>
          </ac:spMkLst>
        </pc:spChg>
        <pc:spChg chg="del">
          <ac:chgData name="touria jnaini" userId="2fd77474c0146626" providerId="LiveId" clId="{23CE5276-5F69-41D9-A56C-0FE78CDD678E}" dt="2026-01-11T15:38:55.166" v="105" actId="478"/>
          <ac:spMkLst>
            <pc:docMk/>
            <pc:sldMk cId="701313875" sldId="1230"/>
            <ac:spMk id="26" creationId="{9FF76B79-BFFB-FB5A-73E5-89E5F41A766A}"/>
          </ac:spMkLst>
        </pc:spChg>
      </pc:sldChg>
      <pc:sldChg chg="addSp delSp modSp mod">
        <pc:chgData name="touria jnaini" userId="2fd77474c0146626" providerId="LiveId" clId="{23CE5276-5F69-41D9-A56C-0FE78CDD678E}" dt="2026-01-11T15:30:10.508" v="16" actId="478"/>
        <pc:sldMkLst>
          <pc:docMk/>
          <pc:sldMk cId="1207660718" sldId="1232"/>
        </pc:sldMkLst>
        <pc:spChg chg="add mod">
          <ac:chgData name="touria jnaini" userId="2fd77474c0146626" providerId="LiveId" clId="{23CE5276-5F69-41D9-A56C-0FE78CDD678E}" dt="2026-01-11T15:30:10.508" v="16" actId="478"/>
          <ac:spMkLst>
            <pc:docMk/>
            <pc:sldMk cId="1207660718" sldId="1232"/>
            <ac:spMk id="4" creationId="{8A379C23-602B-1CA5-9864-BD5211F2D64E}"/>
          </ac:spMkLst>
        </pc:spChg>
        <pc:spChg chg="del">
          <ac:chgData name="touria jnaini" userId="2fd77474c0146626" providerId="LiveId" clId="{23CE5276-5F69-41D9-A56C-0FE78CDD678E}" dt="2026-01-11T15:30:10.508" v="16" actId="478"/>
          <ac:spMkLst>
            <pc:docMk/>
            <pc:sldMk cId="1207660718" sldId="1232"/>
            <ac:spMk id="11" creationId="{D2428019-A080-E5AA-3828-1D916ABF588D}"/>
          </ac:spMkLst>
        </pc:spChg>
        <pc:spChg chg="del">
          <ac:chgData name="touria jnaini" userId="2fd77474c0146626" providerId="LiveId" clId="{23CE5276-5F69-41D9-A56C-0FE78CDD678E}" dt="2026-01-11T15:30:03.406" v="14" actId="478"/>
          <ac:spMkLst>
            <pc:docMk/>
            <pc:sldMk cId="1207660718" sldId="1232"/>
            <ac:spMk id="24" creationId="{527F4AE8-EC69-C876-5E8F-6F2BA23DFB6C}"/>
          </ac:spMkLst>
        </pc:spChg>
        <pc:spChg chg="del">
          <ac:chgData name="touria jnaini" userId="2fd77474c0146626" providerId="LiveId" clId="{23CE5276-5F69-41D9-A56C-0FE78CDD678E}" dt="2026-01-11T15:30:06.889" v="15" actId="478"/>
          <ac:spMkLst>
            <pc:docMk/>
            <pc:sldMk cId="1207660718" sldId="1232"/>
            <ac:spMk id="28" creationId="{E590F307-FF7F-F9DA-CCE4-B16BAA4CF2F5}"/>
          </ac:spMkLst>
        </pc:spChg>
        <pc:spChg chg="del">
          <ac:chgData name="touria jnaini" userId="2fd77474c0146626" providerId="LiveId" clId="{23CE5276-5F69-41D9-A56C-0FE78CDD678E}" dt="2026-01-11T15:29:56.209" v="12" actId="478"/>
          <ac:spMkLst>
            <pc:docMk/>
            <pc:sldMk cId="1207660718" sldId="1232"/>
            <ac:spMk id="30" creationId="{4394507E-5A6C-72AE-0C10-B2843410D136}"/>
          </ac:spMkLst>
        </pc:spChg>
        <pc:spChg chg="del">
          <ac:chgData name="touria jnaini" userId="2fd77474c0146626" providerId="LiveId" clId="{23CE5276-5F69-41D9-A56C-0FE78CDD678E}" dt="2026-01-11T15:29:51.807" v="11" actId="478"/>
          <ac:spMkLst>
            <pc:docMk/>
            <pc:sldMk cId="1207660718" sldId="1232"/>
            <ac:spMk id="32" creationId="{C01D52BF-E9D1-600B-61CB-1E2AD5AE687D}"/>
          </ac:spMkLst>
        </pc:spChg>
        <pc:spChg chg="del">
          <ac:chgData name="touria jnaini" userId="2fd77474c0146626" providerId="LiveId" clId="{23CE5276-5F69-41D9-A56C-0FE78CDD678E}" dt="2026-01-11T15:29:59.402" v="13" actId="478"/>
          <ac:spMkLst>
            <pc:docMk/>
            <pc:sldMk cId="1207660718" sldId="1232"/>
            <ac:spMk id="34" creationId="{92B48248-DEDF-3EB3-DD38-F51016936F14}"/>
          </ac:spMkLst>
        </pc:spChg>
      </pc:sldChg>
      <pc:sldChg chg="addSp delSp modSp mod">
        <pc:chgData name="touria jnaini" userId="2fd77474c0146626" providerId="LiveId" clId="{23CE5276-5F69-41D9-A56C-0FE78CDD678E}" dt="2026-01-11T15:30:41.160" v="23" actId="478"/>
        <pc:sldMkLst>
          <pc:docMk/>
          <pc:sldMk cId="3966587177" sldId="1234"/>
        </pc:sldMkLst>
        <pc:spChg chg="add del mod">
          <ac:chgData name="touria jnaini" userId="2fd77474c0146626" providerId="LiveId" clId="{23CE5276-5F69-41D9-A56C-0FE78CDD678E}" dt="2026-01-11T15:30:41.160" v="23" actId="478"/>
          <ac:spMkLst>
            <pc:docMk/>
            <pc:sldMk cId="3966587177" sldId="1234"/>
            <ac:spMk id="4" creationId="{3E30CB6E-BE42-AA2A-8C1D-3FE3E54151DE}"/>
          </ac:spMkLst>
        </pc:spChg>
        <pc:spChg chg="del">
          <ac:chgData name="touria jnaini" userId="2fd77474c0146626" providerId="LiveId" clId="{23CE5276-5F69-41D9-A56C-0FE78CDD678E}" dt="2026-01-11T15:30:37.625" v="22" actId="478"/>
          <ac:spMkLst>
            <pc:docMk/>
            <pc:sldMk cId="3966587177" sldId="1234"/>
            <ac:spMk id="7" creationId="{49125257-7A7E-757A-FC9D-E4F977A53146}"/>
          </ac:spMkLst>
        </pc:spChg>
        <pc:spChg chg="del">
          <ac:chgData name="touria jnaini" userId="2fd77474c0146626" providerId="LiveId" clId="{23CE5276-5F69-41D9-A56C-0FE78CDD678E}" dt="2026-01-11T15:30:19.697" v="17" actId="478"/>
          <ac:spMkLst>
            <pc:docMk/>
            <pc:sldMk cId="3966587177" sldId="1234"/>
            <ac:spMk id="28" creationId="{F3F0D078-6862-AF65-0D52-97D3FF29AC67}"/>
          </ac:spMkLst>
        </pc:spChg>
        <pc:spChg chg="del">
          <ac:chgData name="touria jnaini" userId="2fd77474c0146626" providerId="LiveId" clId="{23CE5276-5F69-41D9-A56C-0FE78CDD678E}" dt="2026-01-11T15:30:23.645" v="18" actId="478"/>
          <ac:spMkLst>
            <pc:docMk/>
            <pc:sldMk cId="3966587177" sldId="1234"/>
            <ac:spMk id="29" creationId="{225843CF-FEE4-79E0-4B21-8EC96E6D4167}"/>
          </ac:spMkLst>
        </pc:spChg>
        <pc:spChg chg="del">
          <ac:chgData name="touria jnaini" userId="2fd77474c0146626" providerId="LiveId" clId="{23CE5276-5F69-41D9-A56C-0FE78CDD678E}" dt="2026-01-11T15:30:34.414" v="21" actId="478"/>
          <ac:spMkLst>
            <pc:docMk/>
            <pc:sldMk cId="3966587177" sldId="1234"/>
            <ac:spMk id="30" creationId="{6EFBFA18-A482-5095-90DD-C436A90B29AB}"/>
          </ac:spMkLst>
        </pc:spChg>
        <pc:spChg chg="del">
          <ac:chgData name="touria jnaini" userId="2fd77474c0146626" providerId="LiveId" clId="{23CE5276-5F69-41D9-A56C-0FE78CDD678E}" dt="2026-01-11T15:30:26.771" v="19" actId="478"/>
          <ac:spMkLst>
            <pc:docMk/>
            <pc:sldMk cId="3966587177" sldId="1234"/>
            <ac:spMk id="31" creationId="{8DEC4289-62C3-E60E-0071-67E391F4A388}"/>
          </ac:spMkLst>
        </pc:spChg>
        <pc:spChg chg="del">
          <ac:chgData name="touria jnaini" userId="2fd77474c0146626" providerId="LiveId" clId="{23CE5276-5F69-41D9-A56C-0FE78CDD678E}" dt="2026-01-11T15:30:29.966" v="20" actId="478"/>
          <ac:spMkLst>
            <pc:docMk/>
            <pc:sldMk cId="3966587177" sldId="1234"/>
            <ac:spMk id="32" creationId="{5AE1084D-1959-0FB8-119E-60C54B441C25}"/>
          </ac:spMkLst>
        </pc:spChg>
      </pc:sldChg>
      <pc:sldChg chg="addSp delSp modSp mod">
        <pc:chgData name="touria jnaini" userId="2fd77474c0146626" providerId="LiveId" clId="{23CE5276-5F69-41D9-A56C-0FE78CDD678E}" dt="2026-01-11T15:31:36.267" v="33" actId="478"/>
        <pc:sldMkLst>
          <pc:docMk/>
          <pc:sldMk cId="1023585618" sldId="1236"/>
        </pc:sldMkLst>
        <pc:spChg chg="del">
          <ac:chgData name="touria jnaini" userId="2fd77474c0146626" providerId="LiveId" clId="{23CE5276-5F69-41D9-A56C-0FE78CDD678E}" dt="2026-01-11T15:31:00.518" v="27" actId="478"/>
          <ac:spMkLst>
            <pc:docMk/>
            <pc:sldMk cId="1023585618" sldId="1236"/>
            <ac:spMk id="3" creationId="{40C2B6E8-8F8F-2457-187C-193BF21FD153}"/>
          </ac:spMkLst>
        </pc:spChg>
        <pc:spChg chg="del">
          <ac:chgData name="touria jnaini" userId="2fd77474c0146626" providerId="LiveId" clId="{23CE5276-5F69-41D9-A56C-0FE78CDD678E}" dt="2026-01-11T15:30:48.439" v="24" actId="478"/>
          <ac:spMkLst>
            <pc:docMk/>
            <pc:sldMk cId="1023585618" sldId="1236"/>
            <ac:spMk id="7" creationId="{CA0C4D9B-2359-3FCA-D242-2232DB49599E}"/>
          </ac:spMkLst>
        </pc:spChg>
        <pc:spChg chg="del">
          <ac:chgData name="touria jnaini" userId="2fd77474c0146626" providerId="LiveId" clId="{23CE5276-5F69-41D9-A56C-0FE78CDD678E}" dt="2026-01-11T15:31:30.535" v="32" actId="478"/>
          <ac:spMkLst>
            <pc:docMk/>
            <pc:sldMk cId="1023585618" sldId="1236"/>
            <ac:spMk id="11" creationId="{D2428019-A080-E5AA-3828-1D916ABF588D}"/>
          </ac:spMkLst>
        </pc:spChg>
        <pc:spChg chg="add del mod">
          <ac:chgData name="touria jnaini" userId="2fd77474c0146626" providerId="LiveId" clId="{23CE5276-5F69-41D9-A56C-0FE78CDD678E}" dt="2026-01-11T15:30:52.749" v="25" actId="478"/>
          <ac:spMkLst>
            <pc:docMk/>
            <pc:sldMk cId="1023585618" sldId="1236"/>
            <ac:spMk id="14" creationId="{6A0BB153-CE82-1116-BD38-64B4F1B52F92}"/>
          </ac:spMkLst>
        </pc:spChg>
        <pc:spChg chg="del mod">
          <ac:chgData name="touria jnaini" userId="2fd77474c0146626" providerId="LiveId" clId="{23CE5276-5F69-41D9-A56C-0FE78CDD678E}" dt="2026-01-11T15:31:12.288" v="29" actId="478"/>
          <ac:spMkLst>
            <pc:docMk/>
            <pc:sldMk cId="1023585618" sldId="1236"/>
            <ac:spMk id="15" creationId="{45D8F350-5B04-365D-B4EA-828F943FB1D3}"/>
          </ac:spMkLst>
        </pc:spChg>
        <pc:spChg chg="add del mod">
          <ac:chgData name="touria jnaini" userId="2fd77474c0146626" providerId="LiveId" clId="{23CE5276-5F69-41D9-A56C-0FE78CDD678E}" dt="2026-01-11T15:31:16.132" v="30" actId="478"/>
          <ac:spMkLst>
            <pc:docMk/>
            <pc:sldMk cId="1023585618" sldId="1236"/>
            <ac:spMk id="17" creationId="{9E412E4B-F4DF-C4C0-802C-37B5EDBA6E00}"/>
          </ac:spMkLst>
        </pc:spChg>
        <pc:spChg chg="del">
          <ac:chgData name="touria jnaini" userId="2fd77474c0146626" providerId="LiveId" clId="{23CE5276-5F69-41D9-A56C-0FE78CDD678E}" dt="2026-01-11T15:31:22.348" v="31" actId="478"/>
          <ac:spMkLst>
            <pc:docMk/>
            <pc:sldMk cId="1023585618" sldId="1236"/>
            <ac:spMk id="19" creationId="{4004BD41-12D6-4762-D130-917D1CE14110}"/>
          </ac:spMkLst>
        </pc:spChg>
        <pc:spChg chg="add del mod">
          <ac:chgData name="touria jnaini" userId="2fd77474c0146626" providerId="LiveId" clId="{23CE5276-5F69-41D9-A56C-0FE78CDD678E}" dt="2026-01-11T15:31:36.267" v="33" actId="478"/>
          <ac:spMkLst>
            <pc:docMk/>
            <pc:sldMk cId="1023585618" sldId="1236"/>
            <ac:spMk id="20" creationId="{61CE56CE-2370-7202-1C57-5773E032D38C}"/>
          </ac:spMkLst>
        </pc:spChg>
        <pc:spChg chg="del">
          <ac:chgData name="touria jnaini" userId="2fd77474c0146626" providerId="LiveId" clId="{23CE5276-5F69-41D9-A56C-0FE78CDD678E}" dt="2026-01-11T15:30:56.756" v="26" actId="478"/>
          <ac:spMkLst>
            <pc:docMk/>
            <pc:sldMk cId="1023585618" sldId="1236"/>
            <ac:spMk id="26" creationId="{29B5418A-DFA9-B32A-4D10-474C6A6BEF90}"/>
          </ac:spMkLst>
        </pc:spChg>
      </pc:sldChg>
      <pc:sldChg chg="addSp delSp modSp mod">
        <pc:chgData name="touria jnaini" userId="2fd77474c0146626" providerId="LiveId" clId="{23CE5276-5F69-41D9-A56C-0FE78CDD678E}" dt="2026-01-11T15:35:06.412" v="67" actId="478"/>
        <pc:sldMkLst>
          <pc:docMk/>
          <pc:sldMk cId="3080064223" sldId="1238"/>
        </pc:sldMkLst>
        <pc:spChg chg="del">
          <ac:chgData name="touria jnaini" userId="2fd77474c0146626" providerId="LiveId" clId="{23CE5276-5F69-41D9-A56C-0FE78CDD678E}" dt="2026-01-11T15:31:51.318" v="34" actId="478"/>
          <ac:spMkLst>
            <pc:docMk/>
            <pc:sldMk cId="3080064223" sldId="1238"/>
            <ac:spMk id="7" creationId="{49125257-7A7E-757A-FC9D-E4F977A53146}"/>
          </ac:spMkLst>
        </pc:spChg>
        <pc:spChg chg="del">
          <ac:chgData name="touria jnaini" userId="2fd77474c0146626" providerId="LiveId" clId="{23CE5276-5F69-41D9-A56C-0FE78CDD678E}" dt="2026-01-11T15:32:35.052" v="39" actId="478"/>
          <ac:spMkLst>
            <pc:docMk/>
            <pc:sldMk cId="3080064223" sldId="1238"/>
            <ac:spMk id="9" creationId="{80F7445B-E0AE-AB57-13DE-096D3ADD1116}"/>
          </ac:spMkLst>
        </pc:spChg>
        <pc:spChg chg="del">
          <ac:chgData name="touria jnaini" userId="2fd77474c0146626" providerId="LiveId" clId="{23CE5276-5F69-41D9-A56C-0FE78CDD678E}" dt="2026-01-11T15:32:21.111" v="36" actId="478"/>
          <ac:spMkLst>
            <pc:docMk/>
            <pc:sldMk cId="3080064223" sldId="1238"/>
            <ac:spMk id="11" creationId="{F3097DC5-3BAF-9AB1-7C40-F67BA21DD104}"/>
          </ac:spMkLst>
        </pc:spChg>
        <pc:spChg chg="add del mod">
          <ac:chgData name="touria jnaini" userId="2fd77474c0146626" providerId="LiveId" clId="{23CE5276-5F69-41D9-A56C-0FE78CDD678E}" dt="2026-01-11T15:32:16.737" v="35" actId="478"/>
          <ac:spMkLst>
            <pc:docMk/>
            <pc:sldMk cId="3080064223" sldId="1238"/>
            <ac:spMk id="14" creationId="{8D38EF39-1975-3231-FB44-A4327FF480CD}"/>
          </ac:spMkLst>
        </pc:spChg>
        <pc:spChg chg="del">
          <ac:chgData name="touria jnaini" userId="2fd77474c0146626" providerId="LiveId" clId="{23CE5276-5F69-41D9-A56C-0FE78CDD678E}" dt="2026-01-11T15:32:47.771" v="42" actId="478"/>
          <ac:spMkLst>
            <pc:docMk/>
            <pc:sldMk cId="3080064223" sldId="1238"/>
            <ac:spMk id="15" creationId="{01660101-1143-DEB3-44D2-F444E2D07F3F}"/>
          </ac:spMkLst>
        </pc:spChg>
        <pc:spChg chg="add del mod">
          <ac:chgData name="touria jnaini" userId="2fd77474c0146626" providerId="LiveId" clId="{23CE5276-5F69-41D9-A56C-0FE78CDD678E}" dt="2026-01-11T15:32:25.061" v="37" actId="478"/>
          <ac:spMkLst>
            <pc:docMk/>
            <pc:sldMk cId="3080064223" sldId="1238"/>
            <ac:spMk id="17" creationId="{17EAAAFD-F447-DBCF-704A-120A3DF33620}"/>
          </ac:spMkLst>
        </pc:spChg>
        <pc:spChg chg="add del mod">
          <ac:chgData name="touria jnaini" userId="2fd77474c0146626" providerId="LiveId" clId="{23CE5276-5F69-41D9-A56C-0FE78CDD678E}" dt="2026-01-11T15:32:38.208" v="40" actId="478"/>
          <ac:spMkLst>
            <pc:docMk/>
            <pc:sldMk cId="3080064223" sldId="1238"/>
            <ac:spMk id="19" creationId="{F11CED54-8579-9A2B-8ADB-718E409169D9}"/>
          </ac:spMkLst>
        </pc:spChg>
        <pc:spChg chg="add del mod">
          <ac:chgData name="touria jnaini" userId="2fd77474c0146626" providerId="LiveId" clId="{23CE5276-5F69-41D9-A56C-0FE78CDD678E}" dt="2026-01-11T15:35:06.412" v="67" actId="478"/>
          <ac:spMkLst>
            <pc:docMk/>
            <pc:sldMk cId="3080064223" sldId="1238"/>
            <ac:spMk id="21" creationId="{165E7BA0-9213-5E98-1BF9-F762BD489A86}"/>
          </ac:spMkLst>
        </pc:spChg>
        <pc:spChg chg="del">
          <ac:chgData name="touria jnaini" userId="2fd77474c0146626" providerId="LiveId" clId="{23CE5276-5F69-41D9-A56C-0FE78CDD678E}" dt="2026-01-11T15:32:41.544" v="41" actId="478"/>
          <ac:spMkLst>
            <pc:docMk/>
            <pc:sldMk cId="3080064223" sldId="1238"/>
            <ac:spMk id="25" creationId="{69592405-0326-D08D-1188-0AF4B64FF745}"/>
          </ac:spMkLst>
        </pc:spChg>
        <pc:spChg chg="del">
          <ac:chgData name="touria jnaini" userId="2fd77474c0146626" providerId="LiveId" clId="{23CE5276-5F69-41D9-A56C-0FE78CDD678E}" dt="2026-01-11T15:32:29.520" v="38" actId="478"/>
          <ac:spMkLst>
            <pc:docMk/>
            <pc:sldMk cId="3080064223" sldId="1238"/>
            <ac:spMk id="26" creationId="{9FF76B79-BFFB-FB5A-73E5-89E5F41A766A}"/>
          </ac:spMkLst>
        </pc:spChg>
      </pc:sldChg>
      <pc:sldChg chg="addSp delSp modSp mod">
        <pc:chgData name="touria jnaini" userId="2fd77474c0146626" providerId="LiveId" clId="{23CE5276-5F69-41D9-A56C-0FE78CDD678E}" dt="2026-01-11T15:35:14.629" v="73" actId="478"/>
        <pc:sldMkLst>
          <pc:docMk/>
          <pc:sldMk cId="3291272430" sldId="1250"/>
        </pc:sldMkLst>
        <pc:spChg chg="add del mod">
          <ac:chgData name="touria jnaini" userId="2fd77474c0146626" providerId="LiveId" clId="{23CE5276-5F69-41D9-A56C-0FE78CDD678E}" dt="2026-01-11T15:35:14.629" v="73" actId="478"/>
          <ac:spMkLst>
            <pc:docMk/>
            <pc:sldMk cId="3291272430" sldId="1250"/>
            <ac:spMk id="6" creationId="{98D19D17-DC53-1B59-A06A-1BD773D8E96A}"/>
          </ac:spMkLst>
        </pc:spChg>
        <pc:spChg chg="add del">
          <ac:chgData name="touria jnaini" userId="2fd77474c0146626" providerId="LiveId" clId="{23CE5276-5F69-41D9-A56C-0FE78CDD678E}" dt="2026-01-11T15:35:14.629" v="73" actId="478"/>
          <ac:spMkLst>
            <pc:docMk/>
            <pc:sldMk cId="3291272430" sldId="1250"/>
            <ac:spMk id="7" creationId="{49125257-7A7E-757A-FC9D-E4F977A53146}"/>
          </ac:spMkLst>
        </pc:spChg>
        <pc:spChg chg="add del">
          <ac:chgData name="touria jnaini" userId="2fd77474c0146626" providerId="LiveId" clId="{23CE5276-5F69-41D9-A56C-0FE78CDD678E}" dt="2026-01-11T15:34:59.388" v="57" actId="478"/>
          <ac:spMkLst>
            <pc:docMk/>
            <pc:sldMk cId="3291272430" sldId="1250"/>
            <ac:spMk id="9" creationId="{80F7445B-E0AE-AB57-13DE-096D3ADD1116}"/>
          </ac:spMkLst>
        </pc:spChg>
        <pc:spChg chg="add del mod">
          <ac:chgData name="touria jnaini" userId="2fd77474c0146626" providerId="LiveId" clId="{23CE5276-5F69-41D9-A56C-0FE78CDD678E}" dt="2026-01-11T15:35:13.130" v="72" actId="478"/>
          <ac:spMkLst>
            <pc:docMk/>
            <pc:sldMk cId="3291272430" sldId="1250"/>
            <ac:spMk id="10" creationId="{D74DE38B-7CB0-ADD6-E8FF-1B6AF9391926}"/>
          </ac:spMkLst>
        </pc:spChg>
        <pc:spChg chg="add del">
          <ac:chgData name="touria jnaini" userId="2fd77474c0146626" providerId="LiveId" clId="{23CE5276-5F69-41D9-A56C-0FE78CDD678E}" dt="2026-01-11T15:35:02.098" v="62" actId="478"/>
          <ac:spMkLst>
            <pc:docMk/>
            <pc:sldMk cId="3291272430" sldId="1250"/>
            <ac:spMk id="11" creationId="{F3097DC5-3BAF-9AB1-7C40-F67BA21DD104}"/>
          </ac:spMkLst>
        </pc:spChg>
        <pc:spChg chg="add del mod">
          <ac:chgData name="touria jnaini" userId="2fd77474c0146626" providerId="LiveId" clId="{23CE5276-5F69-41D9-A56C-0FE78CDD678E}" dt="2026-01-11T15:35:02.098" v="62" actId="478"/>
          <ac:spMkLst>
            <pc:docMk/>
            <pc:sldMk cId="3291272430" sldId="1250"/>
            <ac:spMk id="13" creationId="{7BCA09F7-13FC-92E5-FED1-5ECF9F51062C}"/>
          </ac:spMkLst>
        </pc:spChg>
        <pc:spChg chg="add del">
          <ac:chgData name="touria jnaini" userId="2fd77474c0146626" providerId="LiveId" clId="{23CE5276-5F69-41D9-A56C-0FE78CDD678E}" dt="2026-01-11T15:35:13.130" v="72" actId="478"/>
          <ac:spMkLst>
            <pc:docMk/>
            <pc:sldMk cId="3291272430" sldId="1250"/>
            <ac:spMk id="15" creationId="{01660101-1143-DEB3-44D2-F444E2D07F3F}"/>
          </ac:spMkLst>
        </pc:spChg>
        <pc:spChg chg="add del mod">
          <ac:chgData name="touria jnaini" userId="2fd77474c0146626" providerId="LiveId" clId="{23CE5276-5F69-41D9-A56C-0FE78CDD678E}" dt="2026-01-11T15:34:59.388" v="57" actId="478"/>
          <ac:spMkLst>
            <pc:docMk/>
            <pc:sldMk cId="3291272430" sldId="1250"/>
            <ac:spMk id="18" creationId="{3A677D9B-4988-D2A9-49D9-9D2CAFE37211}"/>
          </ac:spMkLst>
        </pc:spChg>
        <pc:spChg chg="add del">
          <ac:chgData name="touria jnaini" userId="2fd77474c0146626" providerId="LiveId" clId="{23CE5276-5F69-41D9-A56C-0FE78CDD678E}" dt="2026-01-11T15:35:00.874" v="60" actId="478"/>
          <ac:spMkLst>
            <pc:docMk/>
            <pc:sldMk cId="3291272430" sldId="1250"/>
            <ac:spMk id="25" creationId="{69592405-0326-D08D-1188-0AF4B64FF745}"/>
          </ac:spMkLst>
        </pc:spChg>
        <pc:spChg chg="add del">
          <ac:chgData name="touria jnaini" userId="2fd77474c0146626" providerId="LiveId" clId="{23CE5276-5F69-41D9-A56C-0FE78CDD678E}" dt="2026-01-11T15:35:00.493" v="59" actId="478"/>
          <ac:spMkLst>
            <pc:docMk/>
            <pc:sldMk cId="3291272430" sldId="1250"/>
            <ac:spMk id="26" creationId="{9FF76B79-BFFB-FB5A-73E5-89E5F41A766A}"/>
          </ac:spMkLst>
        </pc:spChg>
      </pc:sldChg>
      <pc:sldChg chg="add del">
        <pc:chgData name="touria jnaini" userId="2fd77474c0146626" providerId="LiveId" clId="{23CE5276-5F69-41D9-A56C-0FE78CDD678E}" dt="2026-01-11T15:34:51.933" v="55" actId="2890"/>
        <pc:sldMkLst>
          <pc:docMk/>
          <pc:sldMk cId="3189208744" sldId="1256"/>
        </pc:sldMkLst>
      </pc:sldChg>
      <pc:sldChg chg="addSp delSp modSp add mod">
        <pc:chgData name="touria jnaini" userId="2fd77474c0146626" providerId="LiveId" clId="{23CE5276-5F69-41D9-A56C-0FE78CDD678E}" dt="2026-01-11T15:36:55.605" v="86"/>
        <pc:sldMkLst>
          <pc:docMk/>
          <pc:sldMk cId="4120024981" sldId="1256"/>
        </pc:sldMkLst>
        <pc:spChg chg="mod">
          <ac:chgData name="touria jnaini" userId="2fd77474c0146626" providerId="LiveId" clId="{23CE5276-5F69-41D9-A56C-0FE78CDD678E}" dt="2026-01-11T15:36:55.605" v="86"/>
          <ac:spMkLst>
            <pc:docMk/>
            <pc:sldMk cId="4120024981" sldId="1256"/>
            <ac:spMk id="2" creationId="{B47DE896-4736-7EC2-5A24-59E12635C4DF}"/>
          </ac:spMkLst>
        </pc:spChg>
        <pc:spChg chg="del">
          <ac:chgData name="touria jnaini" userId="2fd77474c0146626" providerId="LiveId" clId="{23CE5276-5F69-41D9-A56C-0FE78CDD678E}" dt="2026-01-11T15:35:48.748" v="77" actId="478"/>
          <ac:spMkLst>
            <pc:docMk/>
            <pc:sldMk cId="4120024981" sldId="1256"/>
            <ac:spMk id="3" creationId="{40C2B6E8-8F8F-2457-187C-193BF21FD153}"/>
          </ac:spMkLst>
        </pc:spChg>
        <pc:spChg chg="add del mod">
          <ac:chgData name="touria jnaini" userId="2fd77474c0146626" providerId="LiveId" clId="{23CE5276-5F69-41D9-A56C-0FE78CDD678E}" dt="2026-01-11T15:36:18.452" v="84" actId="478"/>
          <ac:spMkLst>
            <pc:docMk/>
            <pc:sldMk cId="4120024981" sldId="1256"/>
            <ac:spMk id="6" creationId="{9ACFF0B6-B3B3-E029-9C2D-6DF44AD299A0}"/>
          </ac:spMkLst>
        </pc:spChg>
        <pc:spChg chg="del">
          <ac:chgData name="touria jnaini" userId="2fd77474c0146626" providerId="LiveId" clId="{23CE5276-5F69-41D9-A56C-0FE78CDD678E}" dt="2026-01-11T15:35:41.503" v="75" actId="478"/>
          <ac:spMkLst>
            <pc:docMk/>
            <pc:sldMk cId="4120024981" sldId="1256"/>
            <ac:spMk id="7" creationId="{CA0C4D9B-2359-3FCA-D242-2232DB49599E}"/>
          </ac:spMkLst>
        </pc:spChg>
        <pc:spChg chg="add del mod">
          <ac:chgData name="touria jnaini" userId="2fd77474c0146626" providerId="LiveId" clId="{23CE5276-5F69-41D9-A56C-0FE78CDD678E}" dt="2026-01-11T15:36:04.844" v="81" actId="478"/>
          <ac:spMkLst>
            <pc:docMk/>
            <pc:sldMk cId="4120024981" sldId="1256"/>
            <ac:spMk id="9" creationId="{82C230E1-4F24-0AE9-F6BF-8B29CB903F0E}"/>
          </ac:spMkLst>
        </pc:spChg>
        <pc:spChg chg="del">
          <ac:chgData name="touria jnaini" userId="2fd77474c0146626" providerId="LiveId" clId="{23CE5276-5F69-41D9-A56C-0FE78CDD678E}" dt="2026-01-11T15:36:13.193" v="83" actId="478"/>
          <ac:spMkLst>
            <pc:docMk/>
            <pc:sldMk cId="4120024981" sldId="1256"/>
            <ac:spMk id="11" creationId="{D2428019-A080-E5AA-3828-1D916ABF588D}"/>
          </ac:spMkLst>
        </pc:spChg>
        <pc:spChg chg="add del mod">
          <ac:chgData name="touria jnaini" userId="2fd77474c0146626" providerId="LiveId" clId="{23CE5276-5F69-41D9-A56C-0FE78CDD678E}" dt="2026-01-11T15:36:22.427" v="85" actId="478"/>
          <ac:spMkLst>
            <pc:docMk/>
            <pc:sldMk cId="4120024981" sldId="1256"/>
            <ac:spMk id="12" creationId="{549BB623-5FF2-263E-EBF0-D8F65D4C6712}"/>
          </ac:spMkLst>
        </pc:spChg>
        <pc:spChg chg="del">
          <ac:chgData name="touria jnaini" userId="2fd77474c0146626" providerId="LiveId" clId="{23CE5276-5F69-41D9-A56C-0FE78CDD678E}" dt="2026-01-11T15:35:54.333" v="78" actId="478"/>
          <ac:spMkLst>
            <pc:docMk/>
            <pc:sldMk cId="4120024981" sldId="1256"/>
            <ac:spMk id="15" creationId="{45D8F350-5B04-365D-B4EA-828F943FB1D3}"/>
          </ac:spMkLst>
        </pc:spChg>
        <pc:spChg chg="del">
          <ac:chgData name="touria jnaini" userId="2fd77474c0146626" providerId="LiveId" clId="{23CE5276-5F69-41D9-A56C-0FE78CDD678E}" dt="2026-01-11T15:36:08.582" v="82" actId="478"/>
          <ac:spMkLst>
            <pc:docMk/>
            <pc:sldMk cId="4120024981" sldId="1256"/>
            <ac:spMk id="19" creationId="{4004BD41-12D6-4762-D130-917D1CE14110}"/>
          </ac:spMkLst>
        </pc:spChg>
        <pc:spChg chg="del">
          <ac:chgData name="touria jnaini" userId="2fd77474c0146626" providerId="LiveId" clId="{23CE5276-5F69-41D9-A56C-0FE78CDD678E}" dt="2026-01-11T15:35:45.165" v="76" actId="478"/>
          <ac:spMkLst>
            <pc:docMk/>
            <pc:sldMk cId="4120024981" sldId="1256"/>
            <ac:spMk id="26" creationId="{29B5418A-DFA9-B32A-4D10-474C6A6BEF90}"/>
          </ac:spMkLst>
        </pc:spChg>
        <pc:picChg chg="add del">
          <ac:chgData name="touria jnaini" userId="2fd77474c0146626" providerId="LiveId" clId="{23CE5276-5F69-41D9-A56C-0FE78CDD678E}" dt="2026-01-11T15:36:00.535" v="80" actId="478"/>
          <ac:picMkLst>
            <pc:docMk/>
            <pc:sldMk cId="4120024981" sldId="1256"/>
            <ac:picMk id="28" creationId="{C83E9DA5-A640-92BE-678B-C30018D7082D}"/>
          </ac:picMkLst>
        </pc:picChg>
      </pc:sldChg>
      <pc:sldChg chg="addSp delSp modSp add mod">
        <pc:chgData name="touria jnaini" userId="2fd77474c0146626" providerId="LiveId" clId="{23CE5276-5F69-41D9-A56C-0FE78CDD678E}" dt="2026-01-11T15:38:01.810" v="98" actId="478"/>
        <pc:sldMkLst>
          <pc:docMk/>
          <pc:sldMk cId="2807743073" sldId="1257"/>
        </pc:sldMkLst>
        <pc:spChg chg="mod">
          <ac:chgData name="touria jnaini" userId="2fd77474c0146626" providerId="LiveId" clId="{23CE5276-5F69-41D9-A56C-0FE78CDD678E}" dt="2026-01-11T15:37:12.518" v="88"/>
          <ac:spMkLst>
            <pc:docMk/>
            <pc:sldMk cId="2807743073" sldId="1257"/>
            <ac:spMk id="2" creationId="{10DCADE8-45F2-A559-90BA-47EF5620A76F}"/>
          </ac:spMkLst>
        </pc:spChg>
        <pc:spChg chg="add del mod">
          <ac:chgData name="touria jnaini" userId="2fd77474c0146626" providerId="LiveId" clId="{23CE5276-5F69-41D9-A56C-0FE78CDD678E}" dt="2026-01-11T15:37:23.921" v="90" actId="478"/>
          <ac:spMkLst>
            <pc:docMk/>
            <pc:sldMk cId="2807743073" sldId="1257"/>
            <ac:spMk id="6" creationId="{1398B394-8401-D524-B586-51495A9199A8}"/>
          </ac:spMkLst>
        </pc:spChg>
        <pc:spChg chg="del">
          <ac:chgData name="touria jnaini" userId="2fd77474c0146626" providerId="LiveId" clId="{23CE5276-5F69-41D9-A56C-0FE78CDD678E}" dt="2026-01-11T15:37:20.880" v="89" actId="478"/>
          <ac:spMkLst>
            <pc:docMk/>
            <pc:sldMk cId="2807743073" sldId="1257"/>
            <ac:spMk id="7" creationId="{49125257-7A7E-757A-FC9D-E4F977A53146}"/>
          </ac:spMkLst>
        </pc:spChg>
        <pc:spChg chg="del">
          <ac:chgData name="touria jnaini" userId="2fd77474c0146626" providerId="LiveId" clId="{23CE5276-5F69-41D9-A56C-0FE78CDD678E}" dt="2026-01-11T15:37:43.293" v="94" actId="478"/>
          <ac:spMkLst>
            <pc:docMk/>
            <pc:sldMk cId="2807743073" sldId="1257"/>
            <ac:spMk id="9" creationId="{80F7445B-E0AE-AB57-13DE-096D3ADD1116}"/>
          </ac:spMkLst>
        </pc:spChg>
        <pc:spChg chg="add del mod">
          <ac:chgData name="touria jnaini" userId="2fd77474c0146626" providerId="LiveId" clId="{23CE5276-5F69-41D9-A56C-0FE78CDD678E}" dt="2026-01-11T15:37:32.094" v="92" actId="478"/>
          <ac:spMkLst>
            <pc:docMk/>
            <pc:sldMk cId="2807743073" sldId="1257"/>
            <ac:spMk id="10" creationId="{C5664399-08DE-3665-989D-C612016D1684}"/>
          </ac:spMkLst>
        </pc:spChg>
        <pc:spChg chg="del">
          <ac:chgData name="touria jnaini" userId="2fd77474c0146626" providerId="LiveId" clId="{23CE5276-5F69-41D9-A56C-0FE78CDD678E}" dt="2026-01-11T15:37:28.905" v="91" actId="478"/>
          <ac:spMkLst>
            <pc:docMk/>
            <pc:sldMk cId="2807743073" sldId="1257"/>
            <ac:spMk id="11" creationId="{F3097DC5-3BAF-9AB1-7C40-F67BA21DD104}"/>
          </ac:spMkLst>
        </pc:spChg>
        <pc:spChg chg="add del mod">
          <ac:chgData name="touria jnaini" userId="2fd77474c0146626" providerId="LiveId" clId="{23CE5276-5F69-41D9-A56C-0FE78CDD678E}" dt="2026-01-11T15:37:46.710" v="95" actId="478"/>
          <ac:spMkLst>
            <pc:docMk/>
            <pc:sldMk cId="2807743073" sldId="1257"/>
            <ac:spMk id="13" creationId="{F7621C8B-1CA5-2CB6-982F-6D416E46C2C3}"/>
          </ac:spMkLst>
        </pc:spChg>
        <pc:spChg chg="del">
          <ac:chgData name="touria jnaini" userId="2fd77474c0146626" providerId="LiveId" clId="{23CE5276-5F69-41D9-A56C-0FE78CDD678E}" dt="2026-01-11T15:37:57.707" v="97" actId="478"/>
          <ac:spMkLst>
            <pc:docMk/>
            <pc:sldMk cId="2807743073" sldId="1257"/>
            <ac:spMk id="15" creationId="{01660101-1143-DEB3-44D2-F444E2D07F3F}"/>
          </ac:spMkLst>
        </pc:spChg>
        <pc:spChg chg="add del mod">
          <ac:chgData name="touria jnaini" userId="2fd77474c0146626" providerId="LiveId" clId="{23CE5276-5F69-41D9-A56C-0FE78CDD678E}" dt="2026-01-11T15:38:01.810" v="98" actId="478"/>
          <ac:spMkLst>
            <pc:docMk/>
            <pc:sldMk cId="2807743073" sldId="1257"/>
            <ac:spMk id="18" creationId="{05BFD29D-4186-7D9C-646D-588B72680273}"/>
          </ac:spMkLst>
        </pc:spChg>
        <pc:spChg chg="del">
          <ac:chgData name="touria jnaini" userId="2fd77474c0146626" providerId="LiveId" clId="{23CE5276-5F69-41D9-A56C-0FE78CDD678E}" dt="2026-01-11T15:37:50.260" v="96" actId="478"/>
          <ac:spMkLst>
            <pc:docMk/>
            <pc:sldMk cId="2807743073" sldId="1257"/>
            <ac:spMk id="25" creationId="{69592405-0326-D08D-1188-0AF4B64FF745}"/>
          </ac:spMkLst>
        </pc:spChg>
        <pc:spChg chg="del">
          <ac:chgData name="touria jnaini" userId="2fd77474c0146626" providerId="LiveId" clId="{23CE5276-5F69-41D9-A56C-0FE78CDD678E}" dt="2026-01-11T15:37:35.321" v="93" actId="478"/>
          <ac:spMkLst>
            <pc:docMk/>
            <pc:sldMk cId="2807743073" sldId="1257"/>
            <ac:spMk id="26" creationId="{9FF76B79-BFFB-FB5A-73E5-89E5F41A766A}"/>
          </ac:spMkLst>
        </pc:spChg>
      </pc:sldChg>
    </pc:docChg>
  </pc:docChgLst>
  <pc:docChgLst>
    <pc:chgData name="touria jnaini" userId="2fd77474c0146626" providerId="LiveId" clId="{C6E3CD44-64F1-4F37-99F4-C7C7171DD807}"/>
    <pc:docChg chg="custSel delSld modSld">
      <pc:chgData name="touria jnaini" userId="2fd77474c0146626" providerId="LiveId" clId="{C6E3CD44-64F1-4F37-99F4-C7C7171DD807}" dt="2026-01-11T16:20:21.537" v="4" actId="2696"/>
      <pc:docMkLst>
        <pc:docMk/>
      </pc:docMkLst>
      <pc:sldChg chg="addSp delSp modSp mod">
        <pc:chgData name="touria jnaini" userId="2fd77474c0146626" providerId="LiveId" clId="{C6E3CD44-64F1-4F37-99F4-C7C7171DD807}" dt="2026-01-11T16:19:23.767" v="3" actId="14100"/>
        <pc:sldMkLst>
          <pc:docMk/>
          <pc:sldMk cId="56895326" sldId="257"/>
        </pc:sldMkLst>
        <pc:picChg chg="del">
          <ac:chgData name="touria jnaini" userId="2fd77474c0146626" providerId="LiveId" clId="{C6E3CD44-64F1-4F37-99F4-C7C7171DD807}" dt="2026-01-11T16:19:10.762" v="1" actId="478"/>
          <ac:picMkLst>
            <pc:docMk/>
            <pc:sldMk cId="56895326" sldId="257"/>
            <ac:picMk id="3" creationId="{D0C11906-0C1E-A398-468A-166662062DE1}"/>
          </ac:picMkLst>
        </pc:picChg>
        <pc:picChg chg="add mod">
          <ac:chgData name="touria jnaini" userId="2fd77474c0146626" providerId="LiveId" clId="{C6E3CD44-64F1-4F37-99F4-C7C7171DD807}" dt="2026-01-11T16:19:23.767" v="3" actId="14100"/>
          <ac:picMkLst>
            <pc:docMk/>
            <pc:sldMk cId="56895326" sldId="257"/>
            <ac:picMk id="4" creationId="{A6AAD98B-17D8-A3EA-BE61-C347B932A2D9}"/>
          </ac:picMkLst>
        </pc:picChg>
      </pc:sldChg>
      <pc:sldChg chg="del">
        <pc:chgData name="touria jnaini" userId="2fd77474c0146626" providerId="LiveId" clId="{C6E3CD44-64F1-4F37-99F4-C7C7171DD807}" dt="2026-01-11T16:20:21.537" v="4" actId="2696"/>
        <pc:sldMkLst>
          <pc:docMk/>
          <pc:sldMk cId="1251822642" sldId="115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546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27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229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24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8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64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84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3571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65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22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03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4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8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58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xmlns="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96155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8463080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809282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256307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95798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8629539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406496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2989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6076610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524737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546802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8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7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7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96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theme" Target="../theme/theme14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104.xml"/><Relationship Id="rId9" Type="http://schemas.openxmlformats.org/officeDocument/2006/relationships/image" Target="../media/image4.jp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10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9.jpg"/><Relationship Id="rId5" Type="http://schemas.openxmlformats.org/officeDocument/2006/relationships/theme" Target="../theme/theme15.xml"/><Relationship Id="rId4" Type="http://schemas.openxmlformats.org/officeDocument/2006/relationships/slideLayout" Target="../slideLayouts/slideLayout111.xml"/><Relationship Id="rId9" Type="http://schemas.openxmlformats.org/officeDocument/2006/relationships/image" Target="../media/image1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8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1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2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1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0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9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D6682A-35AE-4A6A-AAB0-C328489F45FD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7968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86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9944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8BC67EEA-2455-E7A1-105F-C69486AC6D46}"/>
              </a:ext>
            </a:extLst>
          </p:cNvPr>
          <p:cNvSpPr txBox="1"/>
          <p:nvPr userDrawn="1"/>
        </p:nvSpPr>
        <p:spPr>
          <a:xfrm>
            <a:off x="2387944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488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6E0ED43A-C7DF-65BD-CCBD-5DE25129238E}"/>
              </a:ext>
            </a:extLst>
          </p:cNvPr>
          <p:cNvSpPr txBox="1"/>
          <p:nvPr userDrawn="1"/>
        </p:nvSpPr>
        <p:spPr>
          <a:xfrm>
            <a:off x="437332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70297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7710B104-D619-7057-0BD4-C359B53F092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698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F3047919-77D6-B122-AB64-C8589FBCCE84}"/>
              </a:ext>
            </a:extLst>
          </p:cNvPr>
          <p:cNvSpPr txBox="1"/>
          <p:nvPr userDrawn="1"/>
        </p:nvSpPr>
        <p:spPr>
          <a:xfrm>
            <a:off x="1984985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88A01640-1FE6-A6F2-6998-E26FE31BDE6B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899B5D88-2250-8E46-8309-D0265065448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171EBB01-E104-1EC2-D8AC-885F9080B720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938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6B62E65-0C4D-AFDC-3705-E1D7BEB779CA}"/>
              </a:ext>
            </a:extLst>
          </p:cNvPr>
          <p:cNvSpPr txBox="1"/>
          <p:nvPr userDrawn="1"/>
        </p:nvSpPr>
        <p:spPr>
          <a:xfrm>
            <a:off x="435782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8.jpeg"/><Relationship Id="rId5" Type="http://schemas.openxmlformats.org/officeDocument/2006/relationships/image" Target="../media/image33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5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3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2.mp4"/><Relationship Id="rId7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3.png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5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83.png"/><Relationship Id="rId5" Type="http://schemas.openxmlformats.org/officeDocument/2006/relationships/image" Target="../media/image81.png"/><Relationship Id="rId4" Type="http://schemas.openxmlformats.org/officeDocument/2006/relationships/image" Target="../media/image8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771C109A-BDEF-1ED0-5076-88558AD3BE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48" y="734230"/>
            <a:ext cx="7294369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Bruyant – Joyeux  - ֤Éducatif – Ennuyeux  – Long – Adorer.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xmlns="" id="{49125257-7A7E-757A-FC9D-E4F977A531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0854" y="5683177"/>
            <a:ext cx="2025024" cy="360000"/>
          </a:xfrm>
        </p:spPr>
        <p:txBody>
          <a:bodyPr/>
          <a:lstStyle/>
          <a:p>
            <a:r>
              <a:rPr lang="fr-FR" dirty="0"/>
              <a:t>Ennuyeux </a:t>
            </a:r>
            <a:endParaRPr lang="fr-M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B151182-7EB4-4876-D7C0-3C393F8AA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C8C2CC9A-F6AD-C2A5-7FC1-7CB81BA78E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471" y="1964925"/>
            <a:ext cx="1422767" cy="139376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E5CCCC05-791B-9422-67FF-00886228D8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052" y="1981148"/>
            <a:ext cx="1414521" cy="136132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C603B44F-752F-8BBB-A4DD-5E2D5CCA9B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387" y="1975153"/>
            <a:ext cx="1422767" cy="137331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1F96A581-2D1C-0B41-4C0F-3591D4DC62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760" y="4154807"/>
            <a:ext cx="1447418" cy="137331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7C9F7BC0-42AC-1367-B34F-112331A96D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388" y="4154807"/>
            <a:ext cx="1408385" cy="137331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4B23CB84-D6EB-3B62-0782-DA4122785A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983" y="4154807"/>
            <a:ext cx="1447418" cy="1373310"/>
          </a:xfrm>
          <a:prstGeom prst="rect">
            <a:avLst/>
          </a:prstGeom>
        </p:spPr>
      </p:pic>
      <p:sp>
        <p:nvSpPr>
          <p:cNvPr id="28" name="Espace réservé du texte 6">
            <a:extLst>
              <a:ext uri="{FF2B5EF4-FFF2-40B4-BE49-F238E27FC236}">
                <a16:creationId xmlns:a16="http://schemas.microsoft.com/office/drawing/2014/main" xmlns="" id="{F3F0D078-6862-AF65-0D52-97D3FF29AC67}"/>
              </a:ext>
            </a:extLst>
          </p:cNvPr>
          <p:cNvSpPr txBox="1">
            <a:spLocks/>
          </p:cNvSpPr>
          <p:nvPr/>
        </p:nvSpPr>
        <p:spPr>
          <a:xfrm>
            <a:off x="1200787" y="3504765"/>
            <a:ext cx="2025024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Bruyant </a:t>
            </a:r>
            <a:endParaRPr lang="fr-MA" dirty="0"/>
          </a:p>
        </p:txBody>
      </p:sp>
      <p:sp>
        <p:nvSpPr>
          <p:cNvPr id="29" name="Espace réservé du texte 6">
            <a:extLst>
              <a:ext uri="{FF2B5EF4-FFF2-40B4-BE49-F238E27FC236}">
                <a16:creationId xmlns:a16="http://schemas.microsoft.com/office/drawing/2014/main" xmlns="" id="{225843CF-FEE4-79E0-4B21-8EC96E6D4167}"/>
              </a:ext>
            </a:extLst>
          </p:cNvPr>
          <p:cNvSpPr txBox="1">
            <a:spLocks/>
          </p:cNvSpPr>
          <p:nvPr/>
        </p:nvSpPr>
        <p:spPr>
          <a:xfrm>
            <a:off x="3544308" y="3488171"/>
            <a:ext cx="2025024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Joyeux </a:t>
            </a:r>
            <a:endParaRPr lang="fr-MA" dirty="0"/>
          </a:p>
        </p:txBody>
      </p:sp>
      <p:sp>
        <p:nvSpPr>
          <p:cNvPr id="30" name="Espace réservé du texte 6">
            <a:extLst>
              <a:ext uri="{FF2B5EF4-FFF2-40B4-BE49-F238E27FC236}">
                <a16:creationId xmlns:a16="http://schemas.microsoft.com/office/drawing/2014/main" xmlns="" id="{6EFBFA18-A482-5095-90DD-C436A90B29AB}"/>
              </a:ext>
            </a:extLst>
          </p:cNvPr>
          <p:cNvSpPr txBox="1">
            <a:spLocks/>
          </p:cNvSpPr>
          <p:nvPr/>
        </p:nvSpPr>
        <p:spPr>
          <a:xfrm>
            <a:off x="3725530" y="5725509"/>
            <a:ext cx="2025024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Long </a:t>
            </a:r>
            <a:endParaRPr lang="fr-MA" dirty="0"/>
          </a:p>
        </p:txBody>
      </p:sp>
      <p:sp>
        <p:nvSpPr>
          <p:cNvPr id="31" name="Espace réservé du texte 6">
            <a:extLst>
              <a:ext uri="{FF2B5EF4-FFF2-40B4-BE49-F238E27FC236}">
                <a16:creationId xmlns:a16="http://schemas.microsoft.com/office/drawing/2014/main" xmlns="" id="{8DEC4289-62C3-E60E-0071-67E391F4A388}"/>
              </a:ext>
            </a:extLst>
          </p:cNvPr>
          <p:cNvSpPr txBox="1">
            <a:spLocks/>
          </p:cNvSpPr>
          <p:nvPr/>
        </p:nvSpPr>
        <p:spPr>
          <a:xfrm>
            <a:off x="5988302" y="3488171"/>
            <a:ext cx="2025024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Éducatif </a:t>
            </a:r>
            <a:endParaRPr lang="fr-MA" dirty="0"/>
          </a:p>
        </p:txBody>
      </p:sp>
      <p:sp>
        <p:nvSpPr>
          <p:cNvPr id="32" name="Espace réservé du texte 6">
            <a:extLst>
              <a:ext uri="{FF2B5EF4-FFF2-40B4-BE49-F238E27FC236}">
                <a16:creationId xmlns:a16="http://schemas.microsoft.com/office/drawing/2014/main" xmlns="" id="{5AE1084D-1959-0FB8-119E-60C54B441C25}"/>
              </a:ext>
            </a:extLst>
          </p:cNvPr>
          <p:cNvSpPr txBox="1">
            <a:spLocks/>
          </p:cNvSpPr>
          <p:nvPr/>
        </p:nvSpPr>
        <p:spPr>
          <a:xfrm>
            <a:off x="6205399" y="5763770"/>
            <a:ext cx="2025024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Adorer 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9563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48" y="734230"/>
            <a:ext cx="7294369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B151182-7EB4-4876-D7C0-3C393F8AA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C8C2CC9A-F6AD-C2A5-7FC1-7CB81BA78E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471" y="1964925"/>
            <a:ext cx="1422767" cy="139376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E5CCCC05-791B-9422-67FF-00886228D8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052" y="1981148"/>
            <a:ext cx="1414521" cy="136132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C603B44F-752F-8BBB-A4DD-5E2D5CCA9B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387" y="1975153"/>
            <a:ext cx="1422767" cy="137331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1F96A581-2D1C-0B41-4C0F-3591D4DC62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760" y="4154807"/>
            <a:ext cx="1447418" cy="137331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7C9F7BC0-42AC-1367-B34F-112331A96D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388" y="4154807"/>
            <a:ext cx="1408385" cy="137331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4B23CB84-D6EB-3B62-0782-DA4122785A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983" y="4154807"/>
            <a:ext cx="1447418" cy="137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58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Expliquer – la leçon – les sciences – les mathématiques – l’arabe - le français.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xmlns="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48081" y="3499059"/>
            <a:ext cx="1800000" cy="360000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Expliquer 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2909" y="5806526"/>
            <a:ext cx="3304173" cy="255293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Les mathématiques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18637" y="5752776"/>
            <a:ext cx="1800000" cy="360000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Le français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B67EB8E-5530-A444-983D-2CD9F3514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xmlns="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6169530" y="3499059"/>
            <a:ext cx="21694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Dosis SemiBold" pitchFamily="2" charset="0"/>
              </a:rPr>
              <a:t>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xmlns="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3399556" y="3462976"/>
            <a:ext cx="2562653" cy="396083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Dosis SemiBold" pitchFamily="2" charset="0"/>
              </a:rPr>
              <a:t>La leçon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9" name="Espace réservé du texte 6">
            <a:extLst>
              <a:ext uri="{FF2B5EF4-FFF2-40B4-BE49-F238E27FC236}">
                <a16:creationId xmlns:a16="http://schemas.microsoft.com/office/drawing/2014/main" xmlns="" id="{4004BD41-12D6-4762-D130-917D1CE14110}"/>
              </a:ext>
            </a:extLst>
          </p:cNvPr>
          <p:cNvSpPr txBox="1">
            <a:spLocks/>
          </p:cNvSpPr>
          <p:nvPr/>
        </p:nvSpPr>
        <p:spPr>
          <a:xfrm>
            <a:off x="3937082" y="5737953"/>
            <a:ext cx="21694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Dosis SemiBold" pitchFamily="2" charset="0"/>
              </a:rPr>
              <a:t>L’arabe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3" name="Espace réservé du texte 14">
            <a:extLst>
              <a:ext uri="{FF2B5EF4-FFF2-40B4-BE49-F238E27FC236}">
                <a16:creationId xmlns:a16="http://schemas.microsoft.com/office/drawing/2014/main" xmlns="" id="{40C2B6E8-8F8F-2457-187C-193BF21FD153}"/>
              </a:ext>
            </a:extLst>
          </p:cNvPr>
          <p:cNvSpPr txBox="1">
            <a:spLocks/>
          </p:cNvSpPr>
          <p:nvPr/>
        </p:nvSpPr>
        <p:spPr>
          <a:xfrm>
            <a:off x="6318637" y="3499059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>
                <a:latin typeface="Dosis SemiBold" pitchFamily="2" charset="0"/>
              </a:rPr>
              <a:t>Les sciences </a:t>
            </a:r>
            <a:endParaRPr lang="fr-MA" dirty="0">
              <a:latin typeface="Dosis SemiBold" pitchFamily="2" charset="0"/>
            </a:endParaRPr>
          </a:p>
        </p:txBody>
      </p:sp>
      <p:pic>
        <p:nvPicPr>
          <p:cNvPr id="4" name="Image 3" descr="Une image contenant texte, menu, Police, tableau&#10;&#10;Le contenu généré par l’IA peut être incorrect.">
            <a:extLst>
              <a:ext uri="{FF2B5EF4-FFF2-40B4-BE49-F238E27FC236}">
                <a16:creationId xmlns:a16="http://schemas.microsoft.com/office/drawing/2014/main" xmlns="" id="{23F39B76-60B1-348E-340C-909EA83E74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965" y="4110676"/>
            <a:ext cx="1489344" cy="1627277"/>
          </a:xfrm>
          <a:prstGeom prst="rect">
            <a:avLst/>
          </a:prstGeom>
        </p:spPr>
      </p:pic>
      <p:pic>
        <p:nvPicPr>
          <p:cNvPr id="6" name="Image 5" descr="Une image contenant text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7BA884A2-E1C4-FE26-DC41-E11B415DAF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965" y="1731946"/>
            <a:ext cx="1487599" cy="1627279"/>
          </a:xfrm>
          <a:prstGeom prst="rect">
            <a:avLst/>
          </a:prstGeom>
        </p:spPr>
      </p:pic>
      <p:pic>
        <p:nvPicPr>
          <p:cNvPr id="8" name="Image 7" descr="Une image contenant texte, tableau, écriture manuscrite, Rectangle&#10;&#10;Le contenu généré par l’IA peut être incorrect.">
            <a:extLst>
              <a:ext uri="{FF2B5EF4-FFF2-40B4-BE49-F238E27FC236}">
                <a16:creationId xmlns:a16="http://schemas.microsoft.com/office/drawing/2014/main" xmlns="" id="{51946D1C-9787-CD52-7128-3608F558B8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304" y="4095824"/>
            <a:ext cx="1487598" cy="1627279"/>
          </a:xfrm>
          <a:prstGeom prst="rect">
            <a:avLst/>
          </a:prstGeom>
        </p:spPr>
      </p:pic>
      <p:pic>
        <p:nvPicPr>
          <p:cNvPr id="9" name="Image 8" descr="Une image contenant texte, habits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xmlns="" id="{62DE2AAE-D118-E956-BE5A-C9E7BC16C5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82" y="1724319"/>
            <a:ext cx="1487599" cy="1627279"/>
          </a:xfrm>
          <a:prstGeom prst="rect">
            <a:avLst/>
          </a:prstGeom>
        </p:spPr>
      </p:pic>
      <p:pic>
        <p:nvPicPr>
          <p:cNvPr id="10" name="Image 9" descr="Une image contenant texte, tableau, écriture manuscrite, menu&#10;&#10;Le contenu généré par l’IA peut être incorrect.">
            <a:extLst>
              <a:ext uri="{FF2B5EF4-FFF2-40B4-BE49-F238E27FC236}">
                <a16:creationId xmlns:a16="http://schemas.microsoft.com/office/drawing/2014/main" xmlns="" id="{985FD36E-8A57-B8E1-839C-592A9B11823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495" y="4095823"/>
            <a:ext cx="1487598" cy="1627279"/>
          </a:xfrm>
          <a:prstGeom prst="rect">
            <a:avLst/>
          </a:prstGeom>
        </p:spPr>
      </p:pic>
      <p:pic>
        <p:nvPicPr>
          <p:cNvPr id="12" name="Image 11" descr="Une image contenant habits, Visage humain, dessin, croquis&#10;&#10;Le contenu généré par l’IA peut être incorrect.">
            <a:extLst>
              <a:ext uri="{FF2B5EF4-FFF2-40B4-BE49-F238E27FC236}">
                <a16:creationId xmlns:a16="http://schemas.microsoft.com/office/drawing/2014/main" xmlns="" id="{37EDAFD3-DDE0-1005-6012-A32553B174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735" y="1724319"/>
            <a:ext cx="1489346" cy="1627281"/>
          </a:xfrm>
          <a:prstGeom prst="rect">
            <a:avLst/>
          </a:prstGeom>
        </p:spPr>
      </p:pic>
      <p:pic>
        <p:nvPicPr>
          <p:cNvPr id="13" name="Image 12" descr="Une image contenant text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2B5CF67C-2837-16B0-C24E-D3068A8D67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365" y="1884346"/>
            <a:ext cx="1487599" cy="162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78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B67EB8E-5530-A444-983D-2CD9F3514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xmlns="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6169530" y="3499059"/>
            <a:ext cx="21694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Dosis SemiBold" pitchFamily="2" charset="0"/>
              </a:rPr>
              <a:t> </a:t>
            </a:r>
            <a:endParaRPr lang="fr-MA" dirty="0">
              <a:latin typeface="Dosis SemiBold" pitchFamily="2" charset="0"/>
            </a:endParaRPr>
          </a:p>
        </p:txBody>
      </p:sp>
      <p:pic>
        <p:nvPicPr>
          <p:cNvPr id="4" name="Image 3" descr="Une image contenant texte, menu, Police, tableau&#10;&#10;Le contenu généré par l’IA peut être incorrect.">
            <a:extLst>
              <a:ext uri="{FF2B5EF4-FFF2-40B4-BE49-F238E27FC236}">
                <a16:creationId xmlns:a16="http://schemas.microsoft.com/office/drawing/2014/main" xmlns="" id="{23F39B76-60B1-348E-340C-909EA83E74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965" y="4110676"/>
            <a:ext cx="1489344" cy="1627277"/>
          </a:xfrm>
          <a:prstGeom prst="rect">
            <a:avLst/>
          </a:prstGeom>
        </p:spPr>
      </p:pic>
      <p:pic>
        <p:nvPicPr>
          <p:cNvPr id="6" name="Image 5" descr="Une image contenant text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7BA884A2-E1C4-FE26-DC41-E11B415DAF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965" y="1731946"/>
            <a:ext cx="1487599" cy="1627279"/>
          </a:xfrm>
          <a:prstGeom prst="rect">
            <a:avLst/>
          </a:prstGeom>
        </p:spPr>
      </p:pic>
      <p:pic>
        <p:nvPicPr>
          <p:cNvPr id="8" name="Image 7" descr="Une image contenant texte, tableau, écriture manuscrite, Rectangle&#10;&#10;Le contenu généré par l’IA peut être incorrect.">
            <a:extLst>
              <a:ext uri="{FF2B5EF4-FFF2-40B4-BE49-F238E27FC236}">
                <a16:creationId xmlns:a16="http://schemas.microsoft.com/office/drawing/2014/main" xmlns="" id="{51946D1C-9787-CD52-7128-3608F558B8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304" y="4095824"/>
            <a:ext cx="1487598" cy="1627279"/>
          </a:xfrm>
          <a:prstGeom prst="rect">
            <a:avLst/>
          </a:prstGeom>
        </p:spPr>
      </p:pic>
      <p:pic>
        <p:nvPicPr>
          <p:cNvPr id="9" name="Image 8" descr="Une image contenant texte, habits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xmlns="" id="{62DE2AAE-D118-E956-BE5A-C9E7BC16C5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82" y="1724319"/>
            <a:ext cx="1487599" cy="1627279"/>
          </a:xfrm>
          <a:prstGeom prst="rect">
            <a:avLst/>
          </a:prstGeom>
        </p:spPr>
      </p:pic>
      <p:pic>
        <p:nvPicPr>
          <p:cNvPr id="10" name="Image 9" descr="Une image contenant texte, tableau, écriture manuscrite, menu&#10;&#10;Le contenu généré par l’IA peut être incorrect.">
            <a:extLst>
              <a:ext uri="{FF2B5EF4-FFF2-40B4-BE49-F238E27FC236}">
                <a16:creationId xmlns:a16="http://schemas.microsoft.com/office/drawing/2014/main" xmlns="" id="{985FD36E-8A57-B8E1-839C-592A9B11823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495" y="4095823"/>
            <a:ext cx="1487598" cy="1627279"/>
          </a:xfrm>
          <a:prstGeom prst="rect">
            <a:avLst/>
          </a:prstGeom>
        </p:spPr>
      </p:pic>
      <p:pic>
        <p:nvPicPr>
          <p:cNvPr id="12" name="Image 11" descr="Une image contenant habits, Visage humain, dessin, croquis&#10;&#10;Le contenu généré par l’IA peut être incorrect.">
            <a:extLst>
              <a:ext uri="{FF2B5EF4-FFF2-40B4-BE49-F238E27FC236}">
                <a16:creationId xmlns:a16="http://schemas.microsoft.com/office/drawing/2014/main" xmlns="" id="{37EDAFD3-DDE0-1005-6012-A32553B174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735" y="1724319"/>
            <a:ext cx="1489346" cy="162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58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5715" y="765624"/>
            <a:ext cx="6646285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un écrivain – découvrir – une expérience – le meilleur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un ingénieur -  devenir.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xmlns="" id="{49125257-7A7E-757A-FC9D-E4F977A531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11209" y="3382019"/>
            <a:ext cx="2025024" cy="360000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Un écrivain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80F7445B-E0AE-AB57-13DE-096D3ADD111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48460" y="5520026"/>
            <a:ext cx="1800000" cy="360000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    Devenir 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F3097DC5-3BAF-9AB1-7C40-F67BA21DD10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287889" y="3382019"/>
            <a:ext cx="2682494" cy="360000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Découvrir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01660101-1143-DEB3-44D2-F444E2D07F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332370" y="5524522"/>
            <a:ext cx="2025024" cy="291980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Le meilleur </a:t>
            </a:r>
            <a:endParaRPr lang="fr-MA" dirty="0">
              <a:latin typeface="Dosis SemiBold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B151182-7EB4-4876-D7C0-3C393F8AA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xmlns="" id="{69592405-0326-D08D-1188-0AF4B64FF745}"/>
              </a:ext>
            </a:extLst>
          </p:cNvPr>
          <p:cNvSpPr txBox="1">
            <a:spLocks/>
          </p:cNvSpPr>
          <p:nvPr/>
        </p:nvSpPr>
        <p:spPr>
          <a:xfrm>
            <a:off x="3776802" y="5520026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>
                <a:latin typeface="Dosis SemiBold" pitchFamily="2" charset="0"/>
              </a:rPr>
              <a:t>Un ingénieur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xmlns="" id="{9FF76B79-BFFB-FB5A-73E5-89E5F41A766A}"/>
              </a:ext>
            </a:extLst>
          </p:cNvPr>
          <p:cNvSpPr txBox="1">
            <a:spLocks/>
          </p:cNvSpPr>
          <p:nvPr/>
        </p:nvSpPr>
        <p:spPr>
          <a:xfrm>
            <a:off x="5785481" y="3383151"/>
            <a:ext cx="2838202" cy="358868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MA" dirty="0">
                <a:latin typeface="Dosis SemiBold" pitchFamily="2" charset="0"/>
              </a:rPr>
              <a:t>Une expérience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3" name="Image 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xmlns="" id="{1CF16657-2031-4BE0-6D90-7A2C982425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003" y="4262309"/>
            <a:ext cx="1149758" cy="1257717"/>
          </a:xfrm>
          <a:prstGeom prst="rect">
            <a:avLst/>
          </a:prstGeom>
        </p:spPr>
      </p:pic>
      <p:pic>
        <p:nvPicPr>
          <p:cNvPr id="4" name="Image 3" descr="Une image contenant habits, illustration, garç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CCA6AF6E-1393-DE87-AE66-66D49267A6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703" y="4250455"/>
            <a:ext cx="1149758" cy="1257717"/>
          </a:xfrm>
          <a:prstGeom prst="rect">
            <a:avLst/>
          </a:prstGeom>
        </p:spPr>
      </p:pic>
      <p:pic>
        <p:nvPicPr>
          <p:cNvPr id="6" name="Image 5" descr="Une image contenant habits, dessin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6A84DB8B-3BCB-A962-23A0-2BEF64CBD3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964" y="1893807"/>
            <a:ext cx="1150993" cy="1257717"/>
          </a:xfrm>
          <a:prstGeom prst="rect">
            <a:avLst/>
          </a:prstGeom>
        </p:spPr>
      </p:pic>
      <p:pic>
        <p:nvPicPr>
          <p:cNvPr id="8" name="Image 7" descr="Une image contenant habits, dessin humoristique, garçon, Animation&#10;&#10;Le contenu généré par l’IA peut être incorrect.">
            <a:extLst>
              <a:ext uri="{FF2B5EF4-FFF2-40B4-BE49-F238E27FC236}">
                <a16:creationId xmlns:a16="http://schemas.microsoft.com/office/drawing/2014/main" xmlns="" id="{DA919811-EF5A-F376-9A2F-EEEF6CE8E6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302" y="1893807"/>
            <a:ext cx="1150993" cy="1257717"/>
          </a:xfrm>
          <a:prstGeom prst="rect">
            <a:avLst/>
          </a:prstGeom>
        </p:spPr>
      </p:pic>
      <p:pic>
        <p:nvPicPr>
          <p:cNvPr id="10" name="Image 9" descr="Une image contenant habits, garçon, sourire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333BE20E-E687-028F-BD47-6CDCBF80C5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923" y="4250456"/>
            <a:ext cx="1149758" cy="1257717"/>
          </a:xfrm>
          <a:prstGeom prst="rect">
            <a:avLst/>
          </a:prstGeom>
        </p:spPr>
      </p:pic>
      <p:pic>
        <p:nvPicPr>
          <p:cNvPr id="12" name="Image 11" descr="Une image contenant dessin humoristique, sourire, dessin, habits&#10;&#10;Le contenu généré par l’IA peut être incorrect.">
            <a:extLst>
              <a:ext uri="{FF2B5EF4-FFF2-40B4-BE49-F238E27FC236}">
                <a16:creationId xmlns:a16="http://schemas.microsoft.com/office/drawing/2014/main" xmlns="" id="{D729807F-41B4-E15C-B625-A868142D0B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49" y="1893808"/>
            <a:ext cx="1152343" cy="125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70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5715" y="765624"/>
            <a:ext cx="6646285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B151182-7EB4-4876-D7C0-3C393F8AA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pic>
        <p:nvPicPr>
          <p:cNvPr id="3" name="Image 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xmlns="" id="{1CF16657-2031-4BE0-6D90-7A2C982425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003" y="4262309"/>
            <a:ext cx="1149758" cy="1257717"/>
          </a:xfrm>
          <a:prstGeom prst="rect">
            <a:avLst/>
          </a:prstGeom>
        </p:spPr>
      </p:pic>
      <p:pic>
        <p:nvPicPr>
          <p:cNvPr id="4" name="Image 3" descr="Une image contenant habits, illustration, garç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CCA6AF6E-1393-DE87-AE66-66D49267A6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703" y="4250455"/>
            <a:ext cx="1149758" cy="1257717"/>
          </a:xfrm>
          <a:prstGeom prst="rect">
            <a:avLst/>
          </a:prstGeom>
        </p:spPr>
      </p:pic>
      <p:pic>
        <p:nvPicPr>
          <p:cNvPr id="6" name="Image 5" descr="Une image contenant habits, dessin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6A84DB8B-3BCB-A962-23A0-2BEF64CBD3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964" y="1893807"/>
            <a:ext cx="1150993" cy="1257717"/>
          </a:xfrm>
          <a:prstGeom prst="rect">
            <a:avLst/>
          </a:prstGeom>
        </p:spPr>
      </p:pic>
      <p:pic>
        <p:nvPicPr>
          <p:cNvPr id="8" name="Image 7" descr="Une image contenant habits, dessin humoristique, garçon, Animation&#10;&#10;Le contenu généré par l’IA peut être incorrect.">
            <a:extLst>
              <a:ext uri="{FF2B5EF4-FFF2-40B4-BE49-F238E27FC236}">
                <a16:creationId xmlns:a16="http://schemas.microsoft.com/office/drawing/2014/main" xmlns="" id="{DA919811-EF5A-F376-9A2F-EEEF6CE8E6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302" y="1893807"/>
            <a:ext cx="1150993" cy="1257717"/>
          </a:xfrm>
          <a:prstGeom prst="rect">
            <a:avLst/>
          </a:prstGeom>
        </p:spPr>
      </p:pic>
      <p:pic>
        <p:nvPicPr>
          <p:cNvPr id="10" name="Image 9" descr="Une image contenant habits, garçon, sourire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333BE20E-E687-028F-BD47-6CDCBF80C5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923" y="4250456"/>
            <a:ext cx="1149758" cy="1257717"/>
          </a:xfrm>
          <a:prstGeom prst="rect">
            <a:avLst/>
          </a:prstGeom>
        </p:spPr>
      </p:pic>
      <p:pic>
        <p:nvPicPr>
          <p:cNvPr id="12" name="Image 11" descr="Une image contenant dessin humoristique, sourire, dessin, habits&#10;&#10;Le contenu généré par l’IA peut être incorrect.">
            <a:extLst>
              <a:ext uri="{FF2B5EF4-FFF2-40B4-BE49-F238E27FC236}">
                <a16:creationId xmlns:a16="http://schemas.microsoft.com/office/drawing/2014/main" xmlns="" id="{D729807F-41B4-E15C-B625-A868142D0B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49" y="1893808"/>
            <a:ext cx="1152343" cy="125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06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Avoir confiance – Courageux – Avoir peur – Fier– Surpris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 Calme.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xmlns="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48081" y="3499059"/>
            <a:ext cx="1800000" cy="360000"/>
          </a:xfrm>
        </p:spPr>
        <p:txBody>
          <a:bodyPr/>
          <a:lstStyle/>
          <a:p>
            <a:r>
              <a:rPr lang="fr-MA" sz="2000" dirty="0">
                <a:latin typeface="Dosis SemiBold" pitchFamily="2" charset="0"/>
              </a:rPr>
              <a:t>Avoir confiance 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2909" y="5806526"/>
            <a:ext cx="3304173" cy="255293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Fier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18637" y="5752776"/>
            <a:ext cx="1800000" cy="360000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Calme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B67EB8E-5530-A444-983D-2CD9F3514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xmlns="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6169530" y="3499059"/>
            <a:ext cx="21694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Dosis SemiBold" pitchFamily="2" charset="0"/>
              </a:rPr>
              <a:t>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xmlns="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3399556" y="3462976"/>
            <a:ext cx="2562653" cy="396083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Dosis SemiBold" pitchFamily="2" charset="0"/>
              </a:rPr>
              <a:t>Courageux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9" name="Espace réservé du texte 6">
            <a:extLst>
              <a:ext uri="{FF2B5EF4-FFF2-40B4-BE49-F238E27FC236}">
                <a16:creationId xmlns:a16="http://schemas.microsoft.com/office/drawing/2014/main" xmlns="" id="{4004BD41-12D6-4762-D130-917D1CE14110}"/>
              </a:ext>
            </a:extLst>
          </p:cNvPr>
          <p:cNvSpPr txBox="1">
            <a:spLocks/>
          </p:cNvSpPr>
          <p:nvPr/>
        </p:nvSpPr>
        <p:spPr>
          <a:xfrm>
            <a:off x="3407693" y="5802122"/>
            <a:ext cx="21694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Dosis SemiBold" pitchFamily="2" charset="0"/>
              </a:rPr>
              <a:t>Surpris 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3" name="Espace réservé du texte 14">
            <a:extLst>
              <a:ext uri="{FF2B5EF4-FFF2-40B4-BE49-F238E27FC236}">
                <a16:creationId xmlns:a16="http://schemas.microsoft.com/office/drawing/2014/main" xmlns="" id="{40C2B6E8-8F8F-2457-187C-193BF21FD153}"/>
              </a:ext>
            </a:extLst>
          </p:cNvPr>
          <p:cNvSpPr txBox="1">
            <a:spLocks/>
          </p:cNvSpPr>
          <p:nvPr/>
        </p:nvSpPr>
        <p:spPr>
          <a:xfrm>
            <a:off x="6318637" y="3499059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latin typeface="Dosis SemiBold" pitchFamily="2" charset="0"/>
              </a:rPr>
              <a:t>Avoir peur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1BE2859D-5C63-1803-CE8C-88B1701D3A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452" y="1771477"/>
            <a:ext cx="1487448" cy="162727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2F49ED54-566E-2BDE-0927-961C34AA2E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093" y="1771477"/>
            <a:ext cx="1645072" cy="161248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823E6EDC-3F5D-F939-6835-696F554188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921" y="1771477"/>
            <a:ext cx="1870301" cy="158746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8FCDF288-9279-1D32-7871-1DE0BF435F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7901" y="3959362"/>
            <a:ext cx="1560360" cy="1707045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70486F4-79E0-CC88-ECCE-180AE06758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928" y="3907028"/>
            <a:ext cx="1656032" cy="1811711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C83E9DA5-A640-92BE-678B-C30018D7082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703" y="3999177"/>
            <a:ext cx="1680519" cy="159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70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B67EB8E-5530-A444-983D-2CD9F3514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xmlns="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6169530" y="3499059"/>
            <a:ext cx="21694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Dosis SemiBold" pitchFamily="2" charset="0"/>
              </a:rPr>
              <a:t> </a:t>
            </a:r>
            <a:endParaRPr lang="fr-MA" dirty="0">
              <a:latin typeface="Dosis SemiBold" pitchFamily="2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1BE2859D-5C63-1803-CE8C-88B1701D3A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452" y="1771477"/>
            <a:ext cx="1487448" cy="162727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2F49ED54-566E-2BDE-0927-961C34AA2E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093" y="1771477"/>
            <a:ext cx="1645072" cy="161248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823E6EDC-3F5D-F939-6835-696F554188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921" y="1771477"/>
            <a:ext cx="1870301" cy="158746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8FCDF288-9279-1D32-7871-1DE0BF435F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7901" y="3959362"/>
            <a:ext cx="1560360" cy="1707045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70486F4-79E0-CC88-ECCE-180AE06758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928" y="3907028"/>
            <a:ext cx="1656032" cy="1811711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C83E9DA5-A640-92BE-678B-C30018D7082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703" y="3999177"/>
            <a:ext cx="1680519" cy="159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02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5715" y="765624"/>
            <a:ext cx="6646285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Triste– Fatigué – Dangereux – Avoir honte – </a:t>
            </a:r>
            <a:r>
              <a:rPr lang="fr-FR" dirty="0">
                <a:latin typeface="Dosis SemiBold" pitchFamily="2" charset="0"/>
              </a:rPr>
              <a:t>Ê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tre en colère -  Joyeux.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xmlns="" id="{49125257-7A7E-757A-FC9D-E4F977A531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11209" y="3382019"/>
            <a:ext cx="2025024" cy="360000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Triste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80F7445B-E0AE-AB57-13DE-096D3ADD111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48460" y="5520026"/>
            <a:ext cx="1800000" cy="360000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    Joyeux  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F3097DC5-3BAF-9AB1-7C40-F67BA21DD10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287889" y="3382019"/>
            <a:ext cx="2682494" cy="360000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Fatigué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01660101-1143-DEB3-44D2-F444E2D07F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332370" y="5524522"/>
            <a:ext cx="2025024" cy="291980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Avoir honte</a:t>
            </a:r>
            <a:endParaRPr lang="fr-MA" dirty="0">
              <a:latin typeface="Dosis SemiBold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B151182-7EB4-4876-D7C0-3C393F8AA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xmlns="" id="{69592405-0326-D08D-1188-0AF4B64FF745}"/>
              </a:ext>
            </a:extLst>
          </p:cNvPr>
          <p:cNvSpPr txBox="1">
            <a:spLocks/>
          </p:cNvSpPr>
          <p:nvPr/>
        </p:nvSpPr>
        <p:spPr>
          <a:xfrm>
            <a:off x="3776802" y="5520026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sz="2000" dirty="0">
                <a:latin typeface="Dosis SemiBold" pitchFamily="2" charset="0"/>
              </a:rPr>
              <a:t>Être en colère</a:t>
            </a:r>
            <a:endParaRPr kumimoji="0" lang="fr-MA" sz="20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xmlns="" id="{9FF76B79-BFFB-FB5A-73E5-89E5F41A766A}"/>
              </a:ext>
            </a:extLst>
          </p:cNvPr>
          <p:cNvSpPr txBox="1">
            <a:spLocks/>
          </p:cNvSpPr>
          <p:nvPr/>
        </p:nvSpPr>
        <p:spPr>
          <a:xfrm>
            <a:off x="5785481" y="3383151"/>
            <a:ext cx="2838202" cy="358868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MA" dirty="0">
                <a:latin typeface="Dosis SemiBold" pitchFamily="2" charset="0"/>
              </a:rPr>
              <a:t>Dangereux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E5997718-F32F-88B1-9B6F-998AC28A77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824" y="1853190"/>
            <a:ext cx="1386624" cy="151697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D80964BC-EFFB-B220-8A7E-068B5B34D3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306" y="1806992"/>
            <a:ext cx="1364303" cy="159965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B26740DD-CCB2-501B-A4BF-6B0ED99FEA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63" y="3813729"/>
            <a:ext cx="1498237" cy="1639082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DF84BCE2-90EE-B8EF-972F-90042050DA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824" y="3845732"/>
            <a:ext cx="1589046" cy="1738428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DC7E5941-96D9-4D7D-68B6-29F883731A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451" y="3845732"/>
            <a:ext cx="1589047" cy="173842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32C2CDEE-E824-64AC-8F4C-F25E51A864F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615" y="1853190"/>
            <a:ext cx="1386625" cy="150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27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5715" y="765624"/>
            <a:ext cx="6646285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B151182-7EB4-4876-D7C0-3C393F8AA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E5997718-F32F-88B1-9B6F-998AC28A77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824" y="1853190"/>
            <a:ext cx="1386624" cy="151697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D80964BC-EFFB-B220-8A7E-068B5B34D3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306" y="1806992"/>
            <a:ext cx="1364303" cy="159965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B26740DD-CCB2-501B-A4BF-6B0ED99FEA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63" y="3813729"/>
            <a:ext cx="1498237" cy="1639082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DF84BCE2-90EE-B8EF-972F-90042050DA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824" y="3845732"/>
            <a:ext cx="1589046" cy="1738428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DC7E5941-96D9-4D7D-68B6-29F883731A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451" y="3845732"/>
            <a:ext cx="1589047" cy="173842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32C2CDEE-E824-64AC-8F4C-F25E51A864F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615" y="1853190"/>
            <a:ext cx="1386625" cy="150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74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D09737C9-5AD9-0BC6-B728-F86997004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571" y="1191108"/>
            <a:ext cx="7886700" cy="720000"/>
          </a:xfrm>
        </p:spPr>
        <p:txBody>
          <a:bodyPr/>
          <a:lstStyle/>
          <a:p>
            <a:r>
              <a:rPr lang="fr-MA" sz="3200">
                <a:solidFill>
                  <a:srgbClr val="424D7B"/>
                </a:solidFill>
              </a:rPr>
              <a:t>Contenu de la semaine </a:t>
            </a:r>
            <a:endParaRPr lang="fr-MA" sz="3200" dirty="0">
              <a:solidFill>
                <a:srgbClr val="424D7B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84A102EB-E371-0B3E-BA97-A3276E7EC0AF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B0C6BF0C-0CC0-3327-BEB0-CF583B98B48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E69ECA-F4E6-7D1E-6B82-458AE2E4B0B3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xmlns="" id="{A188D8EA-339E-700C-3A2F-8ED9EFF01D23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CA2A4777-2107-F89B-FE17-72E40E5308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81" y="2393396"/>
            <a:ext cx="1688914" cy="298867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B4E30A37-E3E0-D5F2-7BC4-8C5B81E7FC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030" y="2393396"/>
            <a:ext cx="1792296" cy="298867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FCB39940-5C84-2D87-A56B-C868F38869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315" y="2393394"/>
            <a:ext cx="1697752" cy="298867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C663E803-DD3E-6422-079C-4A884CB2D8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325" y="2345896"/>
            <a:ext cx="1758420" cy="2988675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7E712351-4864-FFF7-B5AD-D3FF338C01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905" y="2345896"/>
            <a:ext cx="1758420" cy="298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7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BF8A0BC-0242-AF63-3AD6-E2BACD449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790991A-D9F1-B219-DF51-4998294F4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invisibles.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5F50A1B0-0777-78E1-D199-F1213C4748B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274329" y="4348665"/>
            <a:ext cx="5262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Jeu des mots invisibles.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64A3286F-6401-970D-BD1E-8FA924E93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700" y="1719765"/>
            <a:ext cx="1752600" cy="26289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FB5AE425-0DF4-180C-8EFE-313F0CBC41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99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 les images. Je vais masquer deux images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xmlns="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48081" y="3499059"/>
            <a:ext cx="1800000" cy="360000"/>
          </a:xfrm>
        </p:spPr>
        <p:txBody>
          <a:bodyPr/>
          <a:lstStyle/>
          <a:p>
            <a:r>
              <a:rPr lang="fr-MA" dirty="0"/>
              <a:t>Utile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267826" y="5751738"/>
            <a:ext cx="1620255" cy="360000"/>
          </a:xfrm>
        </p:spPr>
        <p:txBody>
          <a:bodyPr/>
          <a:lstStyle/>
          <a:p>
            <a:r>
              <a:rPr lang="fr-FR" dirty="0"/>
              <a:t>Mauvais 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18637" y="5752776"/>
            <a:ext cx="1800000" cy="360000"/>
          </a:xfrm>
        </p:spPr>
        <p:txBody>
          <a:bodyPr/>
          <a:lstStyle/>
          <a:p>
            <a:r>
              <a:rPr lang="fr-MA" dirty="0"/>
              <a:t>Trop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B67EB8E-5530-A444-983D-2CD9F3514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xmlns="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6169530" y="3499059"/>
            <a:ext cx="21694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Bon </a:t>
            </a:r>
            <a:endParaRPr lang="fr-MA" dirty="0"/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xmlns="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3399556" y="3462976"/>
            <a:ext cx="2562653" cy="396083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La concentration </a:t>
            </a:r>
            <a:endParaRPr lang="fr-MA" dirty="0"/>
          </a:p>
        </p:txBody>
      </p:sp>
      <p:sp>
        <p:nvSpPr>
          <p:cNvPr id="19" name="Espace réservé du texte 6">
            <a:extLst>
              <a:ext uri="{FF2B5EF4-FFF2-40B4-BE49-F238E27FC236}">
                <a16:creationId xmlns:a16="http://schemas.microsoft.com/office/drawing/2014/main" xmlns="" id="{4004BD41-12D6-4762-D130-917D1CE14110}"/>
              </a:ext>
            </a:extLst>
          </p:cNvPr>
          <p:cNvSpPr txBox="1">
            <a:spLocks/>
          </p:cNvSpPr>
          <p:nvPr/>
        </p:nvSpPr>
        <p:spPr>
          <a:xfrm>
            <a:off x="3485965" y="5737953"/>
            <a:ext cx="21694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Violent </a:t>
            </a:r>
            <a:endParaRPr lang="fr-MA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F8C0D2A3-BB4A-E875-7B70-EEE744E107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499" y="1893529"/>
            <a:ext cx="1440000" cy="1440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0E926D29-B955-8E77-89CD-929A1189B8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739" y="1893529"/>
            <a:ext cx="1440000" cy="1440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2AB738B3-7098-C324-4428-8750497857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978" y="1893529"/>
            <a:ext cx="1440000" cy="1440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59C474FC-D6F9-34EB-0601-090EDC8AF0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081" y="4119052"/>
            <a:ext cx="1440000" cy="1440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E245386F-8D42-CA98-A871-4CE6D5F500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883" y="4119052"/>
            <a:ext cx="1440000" cy="144000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xmlns="" id="{B583252B-DEFC-69DD-0B2F-F9F0EDF8CB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686" y="4119052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59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Quelles sont les images qui manquent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B67EB8E-5530-A444-983D-2CD9F3514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F8C0D2A3-BB4A-E875-7B70-EEE744E107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499" y="1893529"/>
            <a:ext cx="1440000" cy="1440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2AB738B3-7098-C324-4428-8750497857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978" y="1893529"/>
            <a:ext cx="1440000" cy="1440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E245386F-8D42-CA98-A871-4CE6D5F500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883" y="4119052"/>
            <a:ext cx="1440000" cy="1440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464EEBD5-E0EB-45DB-1CF8-BC1288870D33}"/>
              </a:ext>
            </a:extLst>
          </p:cNvPr>
          <p:cNvSpPr txBox="1"/>
          <p:nvPr/>
        </p:nvSpPr>
        <p:spPr>
          <a:xfrm>
            <a:off x="3619248" y="1682505"/>
            <a:ext cx="21232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15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5E5758E6-EF75-5593-5DEF-D75F1A823DE1}"/>
              </a:ext>
            </a:extLst>
          </p:cNvPr>
          <p:cNvSpPr txBox="1"/>
          <p:nvPr/>
        </p:nvSpPr>
        <p:spPr>
          <a:xfrm>
            <a:off x="1208377" y="3697004"/>
            <a:ext cx="21232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15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4BF7D8BD-9502-8E17-BF7F-D64D38AF23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686" y="4119052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4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trois images qui manquent sont: La concentration et mauvais.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B67EB8E-5530-A444-983D-2CD9F3514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F8C0D2A3-BB4A-E875-7B70-EEE744E107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499" y="1893529"/>
            <a:ext cx="1440000" cy="1440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2AB738B3-7098-C324-4428-8750497857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978" y="1893529"/>
            <a:ext cx="1440000" cy="1440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E245386F-8D42-CA98-A871-4CE6D5F500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883" y="4119052"/>
            <a:ext cx="1440000" cy="1440000"/>
          </a:xfrm>
          <a:prstGeom prst="rect">
            <a:avLst/>
          </a:prstGeom>
        </p:spPr>
      </p:pic>
      <p:pic>
        <p:nvPicPr>
          <p:cNvPr id="9" name="Espace réservé pour une image  29">
            <a:extLst>
              <a:ext uri="{FF2B5EF4-FFF2-40B4-BE49-F238E27FC236}">
                <a16:creationId xmlns:a16="http://schemas.microsoft.com/office/drawing/2014/main" xmlns="" id="{B2BCDC22-5AF8-90BB-2AA3-BEC65273B1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0" r="-4630"/>
          <a:stretch>
            <a:fillRect/>
          </a:stretch>
        </p:blipFill>
        <p:spPr>
          <a:xfrm>
            <a:off x="3910524" y="1968589"/>
            <a:ext cx="1540718" cy="1540718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6F74FAB7-0D26-45AC-3D06-27FDAD1706B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883" y="2040232"/>
            <a:ext cx="1440000" cy="1440000"/>
          </a:xfrm>
          <a:prstGeom prst="rect">
            <a:avLst/>
          </a:prstGeom>
        </p:spPr>
      </p:pic>
      <p:pic>
        <p:nvPicPr>
          <p:cNvPr id="12" name="Espace réservé pour une image  29">
            <a:extLst>
              <a:ext uri="{FF2B5EF4-FFF2-40B4-BE49-F238E27FC236}">
                <a16:creationId xmlns:a16="http://schemas.microsoft.com/office/drawing/2014/main" xmlns="" id="{F5EEE6D8-8D95-CE27-0DD1-EAF743A19B5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0" r="-4630"/>
          <a:stretch>
            <a:fillRect/>
          </a:stretch>
        </p:blipFill>
        <p:spPr>
          <a:xfrm>
            <a:off x="1753154" y="4046986"/>
            <a:ext cx="1540718" cy="1540718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E974F228-7ADE-75E2-9E3E-6007F664397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513" y="4123057"/>
            <a:ext cx="1440000" cy="144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1FC98456-A27A-80C0-67C2-4B89CEF0F9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978" y="4046986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7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89DA605-D2CF-BCE6-E607-14FDD97E0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00EE017-8F3D-7CFF-D624-319FF4ABC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qui bougent.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69A84810-4CED-0DB3-F0CF-09EE250153F1}"/>
              </a:ext>
            </a:extLst>
          </p:cNvPr>
          <p:cNvSpPr txBox="1"/>
          <p:nvPr/>
        </p:nvSpPr>
        <p:spPr>
          <a:xfrm>
            <a:off x="1638663" y="2278384"/>
            <a:ext cx="58666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Jeu des mots qui bougent </a:t>
            </a:r>
          </a:p>
        </p:txBody>
      </p:sp>
      <p:pic>
        <p:nvPicPr>
          <p:cNvPr id="4" name="Image 3" descr="Une image contenant vert, Graphique, Caractère coloré&#10;&#10;Description générée automatiquement">
            <a:extLst>
              <a:ext uri="{FF2B5EF4-FFF2-40B4-BE49-F238E27FC236}">
                <a16:creationId xmlns:a16="http://schemas.microsoft.com/office/drawing/2014/main" xmlns="" id="{4D6B1028-4B5E-4511-5A71-B26C53FEC9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320" y="3299312"/>
            <a:ext cx="1491359" cy="176159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263B2E14-101D-C558-B7C7-8AB72135E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81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bien. Je vais faire bouger 2  images.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700892" y="5836597"/>
            <a:ext cx="1620255" cy="360000"/>
          </a:xfrm>
        </p:spPr>
        <p:txBody>
          <a:bodyPr/>
          <a:lstStyle/>
          <a:p>
            <a:r>
              <a:rPr lang="fr-FR" dirty="0">
                <a:solidFill>
                  <a:schemeClr val="tx2"/>
                </a:solidFill>
              </a:rPr>
              <a:t>Un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/>
              <a:t>écran  </a:t>
            </a:r>
            <a:endParaRPr lang="fr-M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B67EB8E-5530-A444-983D-2CD9F3514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B6DE7EF7-3359-5317-82A9-C1AB6046B8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810" y="1907673"/>
            <a:ext cx="1524000" cy="153811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8097E2C0-44A5-FB0F-D05C-926C8EBC83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84" y="1907674"/>
            <a:ext cx="1422767" cy="15381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02064946-CA78-EBA0-4371-A857E39B69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525" y="1928132"/>
            <a:ext cx="1422767" cy="151766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8E711C3A-C983-229E-1C36-CE4402CE2A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810" y="4176125"/>
            <a:ext cx="1422767" cy="153812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9EF4E55B-012F-5554-A0B0-960327DD8A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167" y="4176127"/>
            <a:ext cx="1524000" cy="153811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BA259C20-A3D1-657C-EF7B-AC8032C7D9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574" y="4176124"/>
            <a:ext cx="1402668" cy="1517659"/>
          </a:xfrm>
          <a:prstGeom prst="rect">
            <a:avLst/>
          </a:prstGeom>
        </p:spPr>
      </p:pic>
      <p:sp>
        <p:nvSpPr>
          <p:cNvPr id="24" name="Espace réservé du texte 10">
            <a:extLst>
              <a:ext uri="{FF2B5EF4-FFF2-40B4-BE49-F238E27FC236}">
                <a16:creationId xmlns:a16="http://schemas.microsoft.com/office/drawing/2014/main" xmlns="" id="{527F4AE8-EC69-C876-5E8F-6F2BA23DFB6C}"/>
              </a:ext>
            </a:extLst>
          </p:cNvPr>
          <p:cNvSpPr txBox="1">
            <a:spLocks/>
          </p:cNvSpPr>
          <p:nvPr/>
        </p:nvSpPr>
        <p:spPr>
          <a:xfrm>
            <a:off x="5911312" y="5857914"/>
            <a:ext cx="193919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tx2"/>
                </a:solidFill>
              </a:rPr>
              <a:t>La</a:t>
            </a:r>
            <a:r>
              <a:rPr lang="fr-FR" dirty="0"/>
              <a:t> différence  </a:t>
            </a:r>
            <a:endParaRPr lang="fr-MA" dirty="0"/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xmlns="" id="{E590F307-FF7F-F9DA-CCE4-B16BAA4CF2F5}"/>
              </a:ext>
            </a:extLst>
          </p:cNvPr>
          <p:cNvSpPr txBox="1">
            <a:spLocks/>
          </p:cNvSpPr>
          <p:nvPr/>
        </p:nvSpPr>
        <p:spPr>
          <a:xfrm>
            <a:off x="3796144" y="5857914"/>
            <a:ext cx="162025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Préférer </a:t>
            </a:r>
            <a:endParaRPr lang="fr-MA" dirty="0"/>
          </a:p>
        </p:txBody>
      </p:sp>
      <p:sp>
        <p:nvSpPr>
          <p:cNvPr id="30" name="Espace réservé du texte 10">
            <a:extLst>
              <a:ext uri="{FF2B5EF4-FFF2-40B4-BE49-F238E27FC236}">
                <a16:creationId xmlns:a16="http://schemas.microsoft.com/office/drawing/2014/main" xmlns="" id="{4394507E-5A6C-72AE-0C10-B2843410D136}"/>
              </a:ext>
            </a:extLst>
          </p:cNvPr>
          <p:cNvSpPr txBox="1">
            <a:spLocks/>
          </p:cNvSpPr>
          <p:nvPr/>
        </p:nvSpPr>
        <p:spPr>
          <a:xfrm>
            <a:off x="3761872" y="3685913"/>
            <a:ext cx="162025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Petit  </a:t>
            </a:r>
            <a:endParaRPr lang="fr-MA" dirty="0"/>
          </a:p>
        </p:txBody>
      </p:sp>
      <p:sp>
        <p:nvSpPr>
          <p:cNvPr id="32" name="Espace réservé du texte 10">
            <a:extLst>
              <a:ext uri="{FF2B5EF4-FFF2-40B4-BE49-F238E27FC236}">
                <a16:creationId xmlns:a16="http://schemas.microsoft.com/office/drawing/2014/main" xmlns="" id="{C01D52BF-E9D1-600B-61CB-1E2AD5AE687D}"/>
              </a:ext>
            </a:extLst>
          </p:cNvPr>
          <p:cNvSpPr txBox="1">
            <a:spLocks/>
          </p:cNvSpPr>
          <p:nvPr/>
        </p:nvSpPr>
        <p:spPr>
          <a:xfrm>
            <a:off x="1653499" y="3630958"/>
            <a:ext cx="162025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Drôle </a:t>
            </a:r>
            <a:endParaRPr lang="fr-MA" dirty="0"/>
          </a:p>
        </p:txBody>
      </p:sp>
      <p:sp>
        <p:nvSpPr>
          <p:cNvPr id="34" name="Espace réservé du texte 10">
            <a:extLst>
              <a:ext uri="{FF2B5EF4-FFF2-40B4-BE49-F238E27FC236}">
                <a16:creationId xmlns:a16="http://schemas.microsoft.com/office/drawing/2014/main" xmlns="" id="{92B48248-DEDF-3EB3-DD38-F51016936F14}"/>
              </a:ext>
            </a:extLst>
          </p:cNvPr>
          <p:cNvSpPr txBox="1">
            <a:spLocks/>
          </p:cNvSpPr>
          <p:nvPr/>
        </p:nvSpPr>
        <p:spPr>
          <a:xfrm>
            <a:off x="6070780" y="3642017"/>
            <a:ext cx="162025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Calme  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9601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Quelles sont les 2 images qui ont bougé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B67EB8E-5530-A444-983D-2CD9F3514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B6DE7EF7-3359-5317-82A9-C1AB6046B8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173" y="1890881"/>
            <a:ext cx="1524000" cy="153811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8097E2C0-44A5-FB0F-D05C-926C8EBC83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84" y="1907674"/>
            <a:ext cx="1422767" cy="15381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02064946-CA78-EBA0-4371-A857E39B69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918" y="2013231"/>
            <a:ext cx="1422767" cy="151766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8E711C3A-C983-229E-1C36-CE4402CE2A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810" y="4176125"/>
            <a:ext cx="1422767" cy="153812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9EF4E55B-012F-5554-A0B0-960327DD8A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167" y="4176127"/>
            <a:ext cx="1524000" cy="153811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BA259C20-A3D1-657C-EF7B-AC8032C7D9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574" y="4176124"/>
            <a:ext cx="1402668" cy="151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71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quatre images qui ont bougé sont : Drôle et calme</a:t>
            </a:r>
            <a:r>
              <a:rPr lang="fr-MA" b="1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B67EB8E-5530-A444-983D-2CD9F3514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B3470888-2AE8-68F1-4A26-823690AE00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5" y="2060214"/>
            <a:ext cx="1524000" cy="1538119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11B5C77A-F3E6-2E97-1825-B7DCE9BB23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616" y="2077007"/>
            <a:ext cx="1422767" cy="153811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0D191328-DEFF-2D8F-3B10-AC501E5230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750" y="2182564"/>
            <a:ext cx="1422767" cy="1517660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CD1CE13C-BDD1-A163-49CB-A131C2837D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642" y="4345458"/>
            <a:ext cx="1422767" cy="153812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09237EF-051C-DC34-8CD2-CBE8164E93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9" y="4345460"/>
            <a:ext cx="1524000" cy="153811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FAA1CB-02DD-CDBD-36E5-8A682806C0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406" y="4345457"/>
            <a:ext cx="1402668" cy="151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68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BC93AAB-DC5C-54E3-5D12-E0FA548C4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0901E68D-9DA7-1A96-2CB4-FE16F69F96B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MA" dirty="0"/>
              <a:t>Activités  sur livret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7153BB23-AD54-FCF6-1F5B-7461936570C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41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xmlns="" id="{24405F7F-303B-52C3-1001-6625AEFB359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6" name="Titre 1">
            <a:extLst>
              <a:ext uri="{FF2B5EF4-FFF2-40B4-BE49-F238E27FC236}">
                <a16:creationId xmlns:a16="http://schemas.microsoft.com/office/drawing/2014/main" xmlns="" id="{223C44F1-6618-E896-72B2-6E3C36281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FBC2E864-3E31-04A9-7CDA-53B6877602C9}"/>
              </a:ext>
            </a:extLst>
          </p:cNvPr>
          <p:cNvGrpSpPr/>
          <p:nvPr/>
        </p:nvGrpSpPr>
        <p:grpSpPr>
          <a:xfrm>
            <a:off x="3072140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DF6A8755-6521-5811-7375-C03FA79CE195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321ADBBB-D76F-93CC-0465-9C0ABFF7DDD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xmlns="" id="{8A57790C-4BF4-034D-8795-646D1348D30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C23427E-21B5-D475-12A6-B6AC84E0C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434" y="3461891"/>
            <a:ext cx="6287377" cy="1438476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0013F25D-9CC0-9CEF-B352-FE602D894E2D}"/>
              </a:ext>
            </a:extLst>
          </p:cNvPr>
          <p:cNvSpPr txBox="1"/>
          <p:nvPr/>
        </p:nvSpPr>
        <p:spPr>
          <a:xfrm>
            <a:off x="2201410" y="3640071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2.  Activité 2</a:t>
            </a: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xmlns="" id="{6D91119A-CAB3-F537-44FC-C139AB4FF830}"/>
              </a:ext>
            </a:extLst>
          </p:cNvPr>
          <p:cNvSpPr txBox="1">
            <a:spLocks/>
          </p:cNvSpPr>
          <p:nvPr/>
        </p:nvSpPr>
        <p:spPr>
          <a:xfrm>
            <a:off x="2201410" y="399328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Faire des phrases avec des mots de vocabulaire.</a:t>
            </a:r>
          </a:p>
        </p:txBody>
      </p:sp>
      <p:pic>
        <p:nvPicPr>
          <p:cNvPr id="8" name="Espace réservé pour une image  2">
            <a:extLst>
              <a:ext uri="{FF2B5EF4-FFF2-40B4-BE49-F238E27FC236}">
                <a16:creationId xmlns:a16="http://schemas.microsoft.com/office/drawing/2014/main" xmlns="" id="{9053D8E5-D156-FD0C-63D7-BDC453CFC5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046" y="3420979"/>
            <a:ext cx="539750" cy="539750"/>
          </a:xfrm>
          <a:prstGeom prst="rect">
            <a:avLst/>
          </a:prstGeom>
          <a:noFill/>
        </p:spPr>
      </p:pic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xmlns="" id="{AF4DBBEB-EC55-3EAF-07AF-03CE2EEC4D97}"/>
              </a:ext>
            </a:extLst>
          </p:cNvPr>
          <p:cNvSpPr txBox="1">
            <a:spLocks noGrp="1"/>
          </p:cNvSpPr>
          <p:nvPr>
            <p:ph type="body" sz="quarter" idx="19"/>
          </p:nvPr>
        </p:nvSpPr>
        <p:spPr>
          <a:xfrm>
            <a:off x="2201863" y="2522538"/>
            <a:ext cx="5096933" cy="75565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Rappel des mots de vocabulaire.</a:t>
            </a:r>
          </a:p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Jeux de vocabulaire.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9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90DE3A3-0F0F-5A9E-D3E0-726085733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C0972E8E-549D-5D47-B5A4-43891874A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on va faire des phrases avec les mots de vocabulaire. 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xmlns="" id="{1E5A2989-FF72-5E38-68E2-C8F461202C1B}"/>
              </a:ext>
            </a:extLst>
          </p:cNvPr>
          <p:cNvSpPr txBox="1">
            <a:spLocks/>
          </p:cNvSpPr>
          <p:nvPr/>
        </p:nvSpPr>
        <p:spPr>
          <a:xfrm>
            <a:off x="601250" y="4399883"/>
            <a:ext cx="2498941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Les mathématiques</a:t>
            </a:r>
          </a:p>
        </p:txBody>
      </p:sp>
      <p:sp>
        <p:nvSpPr>
          <p:cNvPr id="14" name="Espace réservé du texte 8">
            <a:extLst>
              <a:ext uri="{FF2B5EF4-FFF2-40B4-BE49-F238E27FC236}">
                <a16:creationId xmlns:a16="http://schemas.microsoft.com/office/drawing/2014/main" xmlns="" id="{92C6FE5B-6A86-1983-1A13-2B36CD25F4EE}"/>
              </a:ext>
            </a:extLst>
          </p:cNvPr>
          <p:cNvSpPr txBox="1">
            <a:spLocks/>
          </p:cNvSpPr>
          <p:nvPr/>
        </p:nvSpPr>
        <p:spPr>
          <a:xfrm>
            <a:off x="3599183" y="4579883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Devenir 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663BD0EA-82E5-A7BF-8D31-52C64E3F4F4B}"/>
              </a:ext>
            </a:extLst>
          </p:cNvPr>
          <p:cNvSpPr txBox="1">
            <a:spLocks/>
          </p:cNvSpPr>
          <p:nvPr/>
        </p:nvSpPr>
        <p:spPr>
          <a:xfrm>
            <a:off x="5898175" y="4579883"/>
            <a:ext cx="2088939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Un ingénieur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EB55911E-CC7D-E1CB-862B-D6D076427B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4" name="Image 3" descr="Une image contenant texte, tableau, écriture manuscrite, menu&#10;&#10;Le contenu généré par l’IA peut être incorrect.">
            <a:extLst>
              <a:ext uri="{FF2B5EF4-FFF2-40B4-BE49-F238E27FC236}">
                <a16:creationId xmlns:a16="http://schemas.microsoft.com/office/drawing/2014/main" xmlns="" id="{1D61F4EF-2540-D402-EECA-1297186E6D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289" y="2565705"/>
            <a:ext cx="1487598" cy="1411309"/>
          </a:xfrm>
          <a:prstGeom prst="rect">
            <a:avLst/>
          </a:prstGeom>
        </p:spPr>
      </p:pic>
      <p:pic>
        <p:nvPicPr>
          <p:cNvPr id="5" name="Image 4" descr="Une image contenant habits, illustration, garç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8804FBAC-E18E-8991-1F70-B88B259F2B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183" y="2565705"/>
            <a:ext cx="1149758" cy="1257717"/>
          </a:xfrm>
          <a:prstGeom prst="rect">
            <a:avLst/>
          </a:prstGeom>
        </p:spPr>
      </p:pic>
      <p:pic>
        <p:nvPicPr>
          <p:cNvPr id="9" name="Image 8" descr="Une image contenant habits, garçon, sourire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837CB6D3-A625-E1D4-58EE-A278CA1E22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873" y="2565705"/>
            <a:ext cx="1149758" cy="125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46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/>
              <a:t>Bonjour les enfants. Aujourd’hui, nous allons réviser les mots de vocabulaire des semaines précédentes. Soyez attentifs.</a:t>
            </a:r>
          </a:p>
        </p:txBody>
      </p: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xmlns="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E89FCF55-9719-DF6B-6021-AEA6272427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4D1B1FFA-6A2B-E336-E058-64D378D5C3F1}"/>
              </a:ext>
            </a:extLst>
          </p:cNvPr>
          <p:cNvSpPr txBox="1"/>
          <p:nvPr/>
        </p:nvSpPr>
        <p:spPr>
          <a:xfrm>
            <a:off x="2286000" y="324433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0" dirty="0">
                <a:effectLst/>
              </a:rPr>
              <a:t> 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8135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90DE3A3-0F0F-5A9E-D3E0-726085733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C0972E8E-549D-5D47-B5A4-43891874A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J’aime les mathématiques parce que je voudrais devenir ingénieur.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EB55911E-CC7D-E1CB-862B-D6D076427B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4" name="Image 3" descr="Une image contenant texte, tableau, écriture manuscrite, menu&#10;&#10;Le contenu généré par l’IA peut être incorrect.">
            <a:extLst>
              <a:ext uri="{FF2B5EF4-FFF2-40B4-BE49-F238E27FC236}">
                <a16:creationId xmlns:a16="http://schemas.microsoft.com/office/drawing/2014/main" xmlns="" id="{1D61F4EF-2540-D402-EECA-1297186E6D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393" y="2565705"/>
            <a:ext cx="1487598" cy="1411309"/>
          </a:xfrm>
          <a:prstGeom prst="rect">
            <a:avLst/>
          </a:prstGeom>
        </p:spPr>
      </p:pic>
      <p:pic>
        <p:nvPicPr>
          <p:cNvPr id="5" name="Image 4" descr="Une image contenant habits, illustration, garç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8804FBAC-E18E-8991-1F70-B88B259F2B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120" y="2565705"/>
            <a:ext cx="1149758" cy="1257717"/>
          </a:xfrm>
          <a:prstGeom prst="rect">
            <a:avLst/>
          </a:prstGeom>
        </p:spPr>
      </p:pic>
      <p:pic>
        <p:nvPicPr>
          <p:cNvPr id="9" name="Image 8" descr="Une image contenant habits, garçon, sourire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837CB6D3-A625-E1D4-58EE-A278CA1E22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007" y="2565705"/>
            <a:ext cx="1149758" cy="125771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E715C6E6-4007-2674-A399-1AA6F0484FB4}"/>
              </a:ext>
            </a:extLst>
          </p:cNvPr>
          <p:cNvSpPr txBox="1"/>
          <p:nvPr/>
        </p:nvSpPr>
        <p:spPr>
          <a:xfrm>
            <a:off x="435395" y="4559463"/>
            <a:ext cx="82732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chemeClr val="tx2"/>
                </a:solidFill>
                <a:latin typeface="Dosis SemiBold" pitchFamily="2" charset="0"/>
              </a:rPr>
              <a:t>J’aime les mathématiques parce que je voudrais devenir ingénieur.</a:t>
            </a:r>
          </a:p>
        </p:txBody>
      </p:sp>
    </p:spTree>
    <p:extLst>
      <p:ext uri="{BB962C8B-B14F-4D97-AF65-F5344CB8AC3E}">
        <p14:creationId xmlns:p14="http://schemas.microsoft.com/office/powerpoint/2010/main" val="395058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67BEE8D-BC14-359A-36EA-67DA3CD31F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618746DF-37E7-849E-E5F4-B6C5B8D7F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xmlns="" id="{66B9A049-6A5F-A76E-BCC9-9D7549B2D880}"/>
              </a:ext>
            </a:extLst>
          </p:cNvPr>
          <p:cNvSpPr txBox="1">
            <a:spLocks/>
          </p:cNvSpPr>
          <p:nvPr/>
        </p:nvSpPr>
        <p:spPr>
          <a:xfrm>
            <a:off x="899248" y="4587766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Drôle </a:t>
            </a:r>
          </a:p>
        </p:txBody>
      </p:sp>
      <p:sp>
        <p:nvSpPr>
          <p:cNvPr id="14" name="Espace réservé du texte 8">
            <a:extLst>
              <a:ext uri="{FF2B5EF4-FFF2-40B4-BE49-F238E27FC236}">
                <a16:creationId xmlns:a16="http://schemas.microsoft.com/office/drawing/2014/main" xmlns="" id="{526C03CD-9753-009B-48B9-20632BEDAC50}"/>
              </a:ext>
            </a:extLst>
          </p:cNvPr>
          <p:cNvSpPr txBox="1">
            <a:spLocks/>
          </p:cNvSpPr>
          <p:nvPr/>
        </p:nvSpPr>
        <p:spPr>
          <a:xfrm>
            <a:off x="3307515" y="4642513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Petit  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B2394150-10D7-0279-A831-16080612A20E}"/>
              </a:ext>
            </a:extLst>
          </p:cNvPr>
          <p:cNvSpPr txBox="1">
            <a:spLocks/>
          </p:cNvSpPr>
          <p:nvPr/>
        </p:nvSpPr>
        <p:spPr>
          <a:xfrm>
            <a:off x="5634364" y="4587766"/>
            <a:ext cx="2657341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Calme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CF218C13-183F-7029-2B54-6F34235902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B3D84A42-08EC-9058-0C4C-828A35E0E5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248" y="2467066"/>
            <a:ext cx="1524000" cy="153811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11EB6477-56D5-1135-6963-7289DBEEEC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901" y="2515187"/>
            <a:ext cx="1422767" cy="153811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C231E487-A925-0AD4-C88D-43D6FBAD98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840" y="2598274"/>
            <a:ext cx="1422767" cy="151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28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67BEE8D-BC14-359A-36EA-67DA3CD31F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618746DF-37E7-849E-E5F4-B6C5B8D7F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Mon petit frère est calme et drôle.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CF218C13-183F-7029-2B54-6F34235902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B3D84A42-08EC-9058-0C4C-828A35E0E5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393" y="2550911"/>
            <a:ext cx="1524000" cy="153811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11EB6477-56D5-1135-6963-7289DBEEEC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433" y="2515187"/>
            <a:ext cx="1422767" cy="153811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C231E487-A925-0AD4-C88D-43D6FBAD98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240" y="2535645"/>
            <a:ext cx="1422767" cy="151766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CB25C0C2-AE32-7289-02D3-680621B85BC3}"/>
              </a:ext>
            </a:extLst>
          </p:cNvPr>
          <p:cNvSpPr txBox="1"/>
          <p:nvPr/>
        </p:nvSpPr>
        <p:spPr>
          <a:xfrm>
            <a:off x="759220" y="4712240"/>
            <a:ext cx="78540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solidFill>
                  <a:schemeClr val="tx2"/>
                </a:solidFill>
                <a:latin typeface="Dosis SemiBold" pitchFamily="2" charset="0"/>
              </a:rPr>
              <a:t>Mon petit frère est calme et drôle.</a:t>
            </a:r>
          </a:p>
        </p:txBody>
      </p:sp>
    </p:spTree>
    <p:extLst>
      <p:ext uri="{BB962C8B-B14F-4D97-AF65-F5344CB8AC3E}">
        <p14:creationId xmlns:p14="http://schemas.microsoft.com/office/powerpoint/2010/main" val="356747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9FF8D7A-1066-FA1D-CFB5-48D391F82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A1ED80D6-F227-309B-8893-9E2055ECD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xmlns="" id="{2BDC2010-1486-3724-8E7C-966436892D13}"/>
              </a:ext>
            </a:extLst>
          </p:cNvPr>
          <p:cNvSpPr txBox="1">
            <a:spLocks/>
          </p:cNvSpPr>
          <p:nvPr/>
        </p:nvSpPr>
        <p:spPr>
          <a:xfrm>
            <a:off x="2332845" y="4682938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Éducatif </a:t>
            </a:r>
          </a:p>
        </p:txBody>
      </p:sp>
      <p:sp>
        <p:nvSpPr>
          <p:cNvPr id="14" name="Espace réservé du texte 8">
            <a:extLst>
              <a:ext uri="{FF2B5EF4-FFF2-40B4-BE49-F238E27FC236}">
                <a16:creationId xmlns:a16="http://schemas.microsoft.com/office/drawing/2014/main" xmlns="" id="{B91B984D-7145-E00D-7FF4-D1056D5A7926}"/>
              </a:ext>
            </a:extLst>
          </p:cNvPr>
          <p:cNvSpPr txBox="1">
            <a:spLocks/>
          </p:cNvSpPr>
          <p:nvPr/>
        </p:nvSpPr>
        <p:spPr>
          <a:xfrm>
            <a:off x="5188489" y="4688214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Adorer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B34FC0E-D605-214B-08E3-FBA3A3F47F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E345A0B-A014-5844-6801-4173F98ABF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900" y="2338813"/>
            <a:ext cx="1422767" cy="137331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8D41F803-C744-6E88-687B-555818E157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071" y="2338813"/>
            <a:ext cx="1447418" cy="137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00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9FF8D7A-1066-FA1D-CFB5-48D391F82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A1ED80D6-F227-309B-8893-9E2055ECD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j’adore les jeux éducatifs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xmlns="" id="{2BDC2010-1486-3724-8E7C-966436892D13}"/>
              </a:ext>
            </a:extLst>
          </p:cNvPr>
          <p:cNvSpPr txBox="1">
            <a:spLocks/>
          </p:cNvSpPr>
          <p:nvPr/>
        </p:nvSpPr>
        <p:spPr>
          <a:xfrm>
            <a:off x="226622" y="4442072"/>
            <a:ext cx="8690756" cy="48173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J’adore les jeux éducatifs.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B34FC0E-D605-214B-08E3-FBA3A3F47F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E345A0B-A014-5844-6801-4173F98ABF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900" y="2338813"/>
            <a:ext cx="1422767" cy="137331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8D41F803-C744-6E88-687B-555818E157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025" y="2415928"/>
            <a:ext cx="1447418" cy="137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88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4BFC202-536A-E949-7199-BC0A593AC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B1DDE1D2-B1E3-C194-45BD-BB7A5BE0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xmlns="" id="{A05D8BEC-D981-9975-A61C-EDDAD880EC44}"/>
              </a:ext>
            </a:extLst>
          </p:cNvPr>
          <p:cNvSpPr txBox="1">
            <a:spLocks/>
          </p:cNvSpPr>
          <p:nvPr/>
        </p:nvSpPr>
        <p:spPr>
          <a:xfrm>
            <a:off x="4252428" y="4337315"/>
            <a:ext cx="3643069" cy="339608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sz="2800" dirty="0">
                <a:latin typeface="Dosis SemiBold" pitchFamily="2" charset="0"/>
              </a:rPr>
              <a:t>L’arabe</a:t>
            </a:r>
            <a:endParaRPr kumimoji="0" lang="fr-MA" sz="28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xmlns="" id="{3E0A8BCC-0CB7-8BBC-90C7-58A511C39E88}"/>
              </a:ext>
            </a:extLst>
          </p:cNvPr>
          <p:cNvSpPr txBox="1">
            <a:spLocks/>
          </p:cNvSpPr>
          <p:nvPr/>
        </p:nvSpPr>
        <p:spPr>
          <a:xfrm>
            <a:off x="1062223" y="4337315"/>
            <a:ext cx="3643069" cy="339608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sz="2800" dirty="0">
                <a:latin typeface="Dosis SemiBold" pitchFamily="2" charset="0"/>
              </a:rPr>
              <a:t>Les sciences</a:t>
            </a:r>
            <a:endParaRPr kumimoji="0" lang="fr-MA" sz="28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3877999-48DF-4E31-B000-C000A08E7F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4" name="Image 3" descr="Une image contenant text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37AE00A7-9482-0AAC-A587-AAB9E05A27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959" y="2164094"/>
            <a:ext cx="1487599" cy="1627279"/>
          </a:xfrm>
          <a:prstGeom prst="rect">
            <a:avLst/>
          </a:prstGeom>
        </p:spPr>
      </p:pic>
      <p:pic>
        <p:nvPicPr>
          <p:cNvPr id="10" name="Image 9" descr="Une image contenant texte, tableau, écriture manuscrite, Rectangle&#10;&#10;Le contenu généré par l’IA peut être incorrect.">
            <a:extLst>
              <a:ext uri="{FF2B5EF4-FFF2-40B4-BE49-F238E27FC236}">
                <a16:creationId xmlns:a16="http://schemas.microsoft.com/office/drawing/2014/main" xmlns="" id="{BEBE89A3-6E75-37A1-C96D-775AEC405B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164" y="2164094"/>
            <a:ext cx="1487598" cy="162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4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4BFC202-536A-E949-7199-BC0A593AC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B1DDE1D2-B1E3-C194-45BD-BB7A5BE0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Mes matières préférées à l’école sont les sciences et l’arabe.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3877999-48DF-4E31-B000-C000A08E7F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4" name="Image 3" descr="Une image contenant text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37AE00A7-9482-0AAC-A587-AAB9E05A27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693" y="2164094"/>
            <a:ext cx="1487599" cy="1627279"/>
          </a:xfrm>
          <a:prstGeom prst="rect">
            <a:avLst/>
          </a:prstGeom>
        </p:spPr>
      </p:pic>
      <p:pic>
        <p:nvPicPr>
          <p:cNvPr id="10" name="Image 9" descr="Une image contenant texte, tableau, écriture manuscrite, Rectangle&#10;&#10;Le contenu généré par l’IA peut être incorrect.">
            <a:extLst>
              <a:ext uri="{FF2B5EF4-FFF2-40B4-BE49-F238E27FC236}">
                <a16:creationId xmlns:a16="http://schemas.microsoft.com/office/drawing/2014/main" xmlns="" id="{BEBE89A3-6E75-37A1-C96D-775AEC405B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025" y="2164094"/>
            <a:ext cx="1487598" cy="162727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CD29260D-69BB-594C-581E-F3E04FC1D223}"/>
              </a:ext>
            </a:extLst>
          </p:cNvPr>
          <p:cNvSpPr txBox="1"/>
          <p:nvPr/>
        </p:nvSpPr>
        <p:spPr>
          <a:xfrm>
            <a:off x="278107" y="4325858"/>
            <a:ext cx="85877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chemeClr val="tx2"/>
                </a:solidFill>
                <a:latin typeface="Dosis SemiBold" pitchFamily="2" charset="0"/>
              </a:rPr>
              <a:t>Mes matières préférées à l’école sont les sciences et l’arabe.</a:t>
            </a:r>
          </a:p>
        </p:txBody>
      </p:sp>
    </p:spTree>
    <p:extLst>
      <p:ext uri="{BB962C8B-B14F-4D97-AF65-F5344CB8AC3E}">
        <p14:creationId xmlns:p14="http://schemas.microsoft.com/office/powerpoint/2010/main" val="294386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D055CCF-6596-DB47-3865-D65C962E3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45269511-C63D-321F-F06F-80E5F43A3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xmlns="" id="{074FE03A-0245-D7DB-F57D-E9C32E7363CD}"/>
              </a:ext>
            </a:extLst>
          </p:cNvPr>
          <p:cNvSpPr txBox="1">
            <a:spLocks/>
          </p:cNvSpPr>
          <p:nvPr/>
        </p:nvSpPr>
        <p:spPr>
          <a:xfrm>
            <a:off x="2455862" y="4527228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Fatigué  </a:t>
            </a:r>
          </a:p>
        </p:txBody>
      </p:sp>
      <p:sp>
        <p:nvSpPr>
          <p:cNvPr id="14" name="Espace réservé du texte 8">
            <a:extLst>
              <a:ext uri="{FF2B5EF4-FFF2-40B4-BE49-F238E27FC236}">
                <a16:creationId xmlns:a16="http://schemas.microsoft.com/office/drawing/2014/main" xmlns="" id="{1B45AA3A-B5D8-4F53-A8CA-70FE2F50AA47}"/>
              </a:ext>
            </a:extLst>
          </p:cNvPr>
          <p:cNvSpPr txBox="1">
            <a:spLocks/>
          </p:cNvSpPr>
          <p:nvPr/>
        </p:nvSpPr>
        <p:spPr>
          <a:xfrm>
            <a:off x="4802114" y="4527228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Triste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CA2541C8-2DB3-A52A-3BBC-E326CBBA21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7EDC2905-5C9D-FB6B-73E9-22D2CB5A4D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550" y="2567174"/>
            <a:ext cx="1386624" cy="151697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B3CE41F9-B91F-53D7-1324-4FB10F92AB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114" y="2484500"/>
            <a:ext cx="1364303" cy="159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8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D055CCF-6596-DB47-3865-D65C962E3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45269511-C63D-321F-F06F-80E5F43A3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Je suis triste lorsque je suis fatigué.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CA2541C8-2DB3-A52A-3BBC-E326CBBA21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7EDC2905-5C9D-FB6B-73E9-22D2CB5A4D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38" y="2567174"/>
            <a:ext cx="1386624" cy="151697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B3CE41F9-B91F-53D7-1324-4FB10F92AB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377" y="2567174"/>
            <a:ext cx="1364303" cy="159965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05012961-00C4-1EDF-C866-9B3899315DBE}"/>
              </a:ext>
            </a:extLst>
          </p:cNvPr>
          <p:cNvSpPr txBox="1"/>
          <p:nvPr/>
        </p:nvSpPr>
        <p:spPr>
          <a:xfrm>
            <a:off x="1653499" y="4555205"/>
            <a:ext cx="55748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solidFill>
                  <a:schemeClr val="tx2"/>
                </a:solidFill>
                <a:latin typeface="Dosis SemiBold" pitchFamily="2" charset="0"/>
              </a:rPr>
              <a:t>Je suis triste lorsque je suis fatigué.</a:t>
            </a:r>
          </a:p>
        </p:txBody>
      </p:sp>
    </p:spTree>
    <p:extLst>
      <p:ext uri="{BB962C8B-B14F-4D97-AF65-F5344CB8AC3E}">
        <p14:creationId xmlns:p14="http://schemas.microsoft.com/office/powerpoint/2010/main" val="413316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76F89CE-EE40-9B69-2C86-CC607E0F8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91A2F213-9C5A-0B81-4E6C-4910AD8CC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xmlns="" id="{55848FAF-C51B-5DBF-547F-914F009F7439}"/>
              </a:ext>
            </a:extLst>
          </p:cNvPr>
          <p:cNvSpPr txBox="1">
            <a:spLocks/>
          </p:cNvSpPr>
          <p:nvPr/>
        </p:nvSpPr>
        <p:spPr>
          <a:xfrm>
            <a:off x="4976227" y="4569681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Un écrivain  </a:t>
            </a:r>
          </a:p>
        </p:txBody>
      </p:sp>
      <p:sp>
        <p:nvSpPr>
          <p:cNvPr id="14" name="Espace réservé du texte 8">
            <a:extLst>
              <a:ext uri="{FF2B5EF4-FFF2-40B4-BE49-F238E27FC236}">
                <a16:creationId xmlns:a16="http://schemas.microsoft.com/office/drawing/2014/main" xmlns="" id="{0084A47E-F47D-BAAA-04C0-1035CAAFD3C7}"/>
              </a:ext>
            </a:extLst>
          </p:cNvPr>
          <p:cNvSpPr txBox="1">
            <a:spLocks/>
          </p:cNvSpPr>
          <p:nvPr/>
        </p:nvSpPr>
        <p:spPr>
          <a:xfrm>
            <a:off x="2321444" y="4569681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Devenir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524F6C2-2AA6-6F9E-C6FD-71A7C075CB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4" name="Image 3" descr="Une image contenant dessin humoristique, sourire, dessin, habits&#10;&#10;Le contenu généré par l’IA peut être incorrect.">
            <a:extLst>
              <a:ext uri="{FF2B5EF4-FFF2-40B4-BE49-F238E27FC236}">
                <a16:creationId xmlns:a16="http://schemas.microsoft.com/office/drawing/2014/main" xmlns="" id="{25F7E862-9FF7-D15E-0E4A-DC2F8C5D92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414" y="2463860"/>
            <a:ext cx="1445722" cy="1742346"/>
          </a:xfrm>
          <a:prstGeom prst="rect">
            <a:avLst/>
          </a:prstGeom>
        </p:spPr>
      </p:pic>
      <p:pic>
        <p:nvPicPr>
          <p:cNvPr id="8" name="Image 7" descr="Une image contenant habits, illustration, garç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20DE6190-7006-A242-0D8A-053A738F2B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583" y="2463860"/>
            <a:ext cx="1445722" cy="162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28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Utile – La concentration – Bon – Mauvais – Violent – Trop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xmlns="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48081" y="3499059"/>
            <a:ext cx="1800000" cy="360000"/>
          </a:xfrm>
        </p:spPr>
        <p:txBody>
          <a:bodyPr/>
          <a:lstStyle/>
          <a:p>
            <a:r>
              <a:rPr lang="fr-MA" dirty="0"/>
              <a:t>Utile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267826" y="5751738"/>
            <a:ext cx="1620255" cy="360000"/>
          </a:xfrm>
        </p:spPr>
        <p:txBody>
          <a:bodyPr/>
          <a:lstStyle/>
          <a:p>
            <a:r>
              <a:rPr lang="fr-FR" dirty="0"/>
              <a:t>Mauvais 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18637" y="5752776"/>
            <a:ext cx="1800000" cy="360000"/>
          </a:xfrm>
        </p:spPr>
        <p:txBody>
          <a:bodyPr/>
          <a:lstStyle/>
          <a:p>
            <a:r>
              <a:rPr lang="fr-MA" dirty="0"/>
              <a:t>Trop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B67EB8E-5530-A444-983D-2CD9F3514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xmlns="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6169530" y="3499059"/>
            <a:ext cx="21694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Bon </a:t>
            </a:r>
            <a:endParaRPr lang="fr-MA" dirty="0"/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xmlns="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3399556" y="3462976"/>
            <a:ext cx="2562653" cy="396083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La concentration </a:t>
            </a:r>
            <a:endParaRPr lang="fr-MA" dirty="0"/>
          </a:p>
        </p:txBody>
      </p:sp>
      <p:sp>
        <p:nvSpPr>
          <p:cNvPr id="19" name="Espace réservé du texte 6">
            <a:extLst>
              <a:ext uri="{FF2B5EF4-FFF2-40B4-BE49-F238E27FC236}">
                <a16:creationId xmlns:a16="http://schemas.microsoft.com/office/drawing/2014/main" xmlns="" id="{4004BD41-12D6-4762-D130-917D1CE14110}"/>
              </a:ext>
            </a:extLst>
          </p:cNvPr>
          <p:cNvSpPr txBox="1">
            <a:spLocks/>
          </p:cNvSpPr>
          <p:nvPr/>
        </p:nvSpPr>
        <p:spPr>
          <a:xfrm>
            <a:off x="3485965" y="5737953"/>
            <a:ext cx="21694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Violent </a:t>
            </a:r>
            <a:endParaRPr lang="fr-MA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F8C0D2A3-BB4A-E875-7B70-EEE744E107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499" y="1893529"/>
            <a:ext cx="1440000" cy="1440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0E926D29-B955-8E77-89CD-929A1189B8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739" y="1893529"/>
            <a:ext cx="1440000" cy="1440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2AB738B3-7098-C324-4428-8750497857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978" y="1893529"/>
            <a:ext cx="1440000" cy="1440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59C474FC-D6F9-34EB-0601-090EDC8AF0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081" y="4119052"/>
            <a:ext cx="1440000" cy="1440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E245386F-8D42-CA98-A871-4CE6D5F500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883" y="4119052"/>
            <a:ext cx="1440000" cy="144000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xmlns="" id="{B583252B-DEFC-69DD-0B2F-F9F0EDF8CB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686" y="4119052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37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76F89CE-EE40-9B69-2C86-CC607E0F8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91A2F213-9C5A-0B81-4E6C-4910AD8CC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 Je voudrais devenir écrivain.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524F6C2-2AA6-6F9E-C6FD-71A7C075CB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4" name="Image 3" descr="Une image contenant dessin humoristique, sourire, dessin, habits&#10;&#10;Le contenu généré par l’IA peut être incorrect.">
            <a:extLst>
              <a:ext uri="{FF2B5EF4-FFF2-40B4-BE49-F238E27FC236}">
                <a16:creationId xmlns:a16="http://schemas.microsoft.com/office/drawing/2014/main" xmlns="" id="{25F7E862-9FF7-D15E-0E4A-DC2F8C5D92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025" y="2389086"/>
            <a:ext cx="1445722" cy="1742346"/>
          </a:xfrm>
          <a:prstGeom prst="rect">
            <a:avLst/>
          </a:prstGeom>
        </p:spPr>
      </p:pic>
      <p:pic>
        <p:nvPicPr>
          <p:cNvPr id="8" name="Image 7" descr="Une image contenant habits, illustration, garç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20DE6190-7006-A242-0D8A-053A738F2B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184" y="2447519"/>
            <a:ext cx="1445722" cy="162548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7B10A3FA-2819-5290-7A4D-8CFC5ACB373B}"/>
              </a:ext>
            </a:extLst>
          </p:cNvPr>
          <p:cNvSpPr txBox="1"/>
          <p:nvPr/>
        </p:nvSpPr>
        <p:spPr>
          <a:xfrm>
            <a:off x="1303047" y="4529153"/>
            <a:ext cx="62755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 dirty="0">
                <a:solidFill>
                  <a:schemeClr val="tx2"/>
                </a:solidFill>
                <a:latin typeface="Dosis SemiBold" pitchFamily="2" charset="0"/>
              </a:rPr>
              <a:t>Je voudrais devenir écrivain</a:t>
            </a:r>
            <a:r>
              <a:rPr lang="fr-FR" sz="2800" dirty="0">
                <a:solidFill>
                  <a:schemeClr val="tx2"/>
                </a:solidFill>
                <a:latin typeface="Dosis SemiBold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4687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A1CBCD5-1E0B-1F5F-0305-92E611239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E2EA07AA-769A-D74F-FC52-555B8C93F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Espace réservé du texte 8">
            <a:extLst>
              <a:ext uri="{FF2B5EF4-FFF2-40B4-BE49-F238E27FC236}">
                <a16:creationId xmlns:a16="http://schemas.microsoft.com/office/drawing/2014/main" xmlns="" id="{A58EABAC-BC91-6CFC-D0B8-0C6898F171EE}"/>
              </a:ext>
            </a:extLst>
          </p:cNvPr>
          <p:cNvSpPr txBox="1">
            <a:spLocks/>
          </p:cNvSpPr>
          <p:nvPr/>
        </p:nvSpPr>
        <p:spPr>
          <a:xfrm>
            <a:off x="5011156" y="4688214"/>
            <a:ext cx="3043079" cy="354724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Les mathématiques</a:t>
            </a:r>
          </a:p>
        </p:txBody>
      </p:sp>
      <p:sp>
        <p:nvSpPr>
          <p:cNvPr id="5" name="Espace réservé du texte 8">
            <a:extLst>
              <a:ext uri="{FF2B5EF4-FFF2-40B4-BE49-F238E27FC236}">
                <a16:creationId xmlns:a16="http://schemas.microsoft.com/office/drawing/2014/main" xmlns="" id="{41B7BA2F-D386-8230-914F-4186F9158EFD}"/>
              </a:ext>
            </a:extLst>
          </p:cNvPr>
          <p:cNvSpPr txBox="1">
            <a:spLocks/>
          </p:cNvSpPr>
          <p:nvPr/>
        </p:nvSpPr>
        <p:spPr>
          <a:xfrm>
            <a:off x="1741118" y="4682938"/>
            <a:ext cx="224141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sz="2800" dirty="0">
                <a:latin typeface="Dosis SemiBold" pitchFamily="2" charset="0"/>
              </a:rPr>
              <a:t>Les sciences </a:t>
            </a:r>
            <a:endParaRPr kumimoji="0" lang="fr-MA" sz="28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204B408C-5246-CEFA-0A1E-E29C709032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4" name="Image 3" descr="Une image contenant text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2B074DAC-21F3-511B-4ACC-DC94AD544C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066" y="2339459"/>
            <a:ext cx="1487599" cy="1627279"/>
          </a:xfrm>
          <a:prstGeom prst="rect">
            <a:avLst/>
          </a:prstGeom>
        </p:spPr>
      </p:pic>
      <p:pic>
        <p:nvPicPr>
          <p:cNvPr id="9" name="Image 8" descr="Une image contenant texte, tableau, écriture manuscrite, menu&#10;&#10;Le contenu généré par l’IA peut être incorrect.">
            <a:extLst>
              <a:ext uri="{FF2B5EF4-FFF2-40B4-BE49-F238E27FC236}">
                <a16:creationId xmlns:a16="http://schemas.microsoft.com/office/drawing/2014/main" xmlns="" id="{FCCB8820-E828-7273-E5A1-47782A5C4C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139" y="2402090"/>
            <a:ext cx="1487598" cy="141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22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A1CBCD5-1E0B-1F5F-0305-92E611239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E2EA07AA-769A-D74F-FC52-555B8C93F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:Les sciences et les mathématiques sont les meilleures matières à l’école.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204B408C-5246-CEFA-0A1E-E29C709032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4" name="Image 3" descr="Une image contenant text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2B074DAC-21F3-511B-4ACC-DC94AD544C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066" y="2339459"/>
            <a:ext cx="1487599" cy="1627279"/>
          </a:xfrm>
          <a:prstGeom prst="rect">
            <a:avLst/>
          </a:prstGeom>
        </p:spPr>
      </p:pic>
      <p:pic>
        <p:nvPicPr>
          <p:cNvPr id="9" name="Image 8" descr="Une image contenant texte, tableau, écriture manuscrite, menu&#10;&#10;Le contenu généré par l’IA peut être incorrect.">
            <a:extLst>
              <a:ext uri="{FF2B5EF4-FFF2-40B4-BE49-F238E27FC236}">
                <a16:creationId xmlns:a16="http://schemas.microsoft.com/office/drawing/2014/main" xmlns="" id="{FCCB8820-E828-7273-E5A1-47782A5C4C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139" y="2402090"/>
            <a:ext cx="1487598" cy="141130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6147091C-6FFF-2692-5732-FCB4F1B8D447}"/>
              </a:ext>
            </a:extLst>
          </p:cNvPr>
          <p:cNvSpPr txBox="1"/>
          <p:nvPr/>
        </p:nvSpPr>
        <p:spPr>
          <a:xfrm>
            <a:off x="453044" y="4370436"/>
            <a:ext cx="82379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chemeClr val="tx2"/>
                </a:solidFill>
                <a:latin typeface="Dosis SemiBold" pitchFamily="2" charset="0"/>
              </a:rPr>
              <a:t>Les sciences et les mathématiques sont les meilleures matières à l’école.</a:t>
            </a:r>
          </a:p>
        </p:txBody>
      </p:sp>
    </p:spTree>
    <p:extLst>
      <p:ext uri="{BB962C8B-B14F-4D97-AF65-F5344CB8AC3E}">
        <p14:creationId xmlns:p14="http://schemas.microsoft.com/office/powerpoint/2010/main" val="156249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FFEEE8B-3733-68BD-2BAF-3A7A73A4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5DC566B6-A7BC-76A4-19B4-275D440E37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Faire des phrases avec des mots de vocabulaire.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xmlns="" id="{3A3BE96B-F106-41BC-29A1-EAA31D27AC3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noFill/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xmlns="" id="{58FFB303-06D9-83F6-ED18-6902AC45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D3F18F9-BA78-0CBA-47E8-44912CD35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732" y="4958781"/>
            <a:ext cx="6344535" cy="1495634"/>
          </a:xfrm>
          <a:prstGeom prst="rect">
            <a:avLst/>
          </a:prstGeom>
        </p:spPr>
      </p:pic>
      <p:pic>
        <p:nvPicPr>
          <p:cNvPr id="7" name="Espace réservé pour une image  19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xmlns="" id="{0A199A98-C627-BFD0-0313-89825ECE96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98418"/>
            <a:ext cx="540000" cy="540000"/>
          </a:xfrm>
          <a:prstGeom prst="rect">
            <a:avLst/>
          </a:prstGeom>
          <a:noFill/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3364B865-7311-DE2F-2B9C-7CDF9BC91F83}"/>
              </a:ext>
            </a:extLst>
          </p:cNvPr>
          <p:cNvSpPr txBox="1"/>
          <p:nvPr/>
        </p:nvSpPr>
        <p:spPr>
          <a:xfrm>
            <a:off x="2201410" y="5135748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3.  Activités de vocabulaire  sur livret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7DD1B0B1-0007-DB2C-91DA-C6EFAA59A0C4}"/>
              </a:ext>
            </a:extLst>
          </p:cNvPr>
          <p:cNvSpPr txBox="1">
            <a:spLocks/>
          </p:cNvSpPr>
          <p:nvPr/>
        </p:nvSpPr>
        <p:spPr>
          <a:xfrm>
            <a:off x="2201410" y="549973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sur livret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9180DAB7-6646-5A73-5C33-F3A50E8BC88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B2BFBA93-2963-08BC-1DA3-469CC5ADD67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85D8C0C9-459A-55D8-6D8C-7314D4982E2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>
              <a:extLst>
                <a:ext uri="{FF2B5EF4-FFF2-40B4-BE49-F238E27FC236}">
                  <a16:creationId xmlns:a16="http://schemas.microsoft.com/office/drawing/2014/main" xmlns="" id="{1B154FB0-B00B-39E6-3DC9-0C91F4952F3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DD7EAF2F-7DAE-DF72-6393-6E5E18943B2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448487"/>
            <a:ext cx="540000" cy="540000"/>
          </a:xfrm>
          <a:prstGeom prst="rect">
            <a:avLst/>
          </a:prstGeom>
          <a:noFill/>
        </p:spPr>
      </p:pic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355116EA-4FE2-8E53-B43F-E1AF81F4F4F7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2201863" y="2522538"/>
            <a:ext cx="5169321" cy="75565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Rappel des mots de vocabulaire.</a:t>
            </a:r>
          </a:p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Jeux de vocabulaire.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41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2585A79-0EAD-372C-E92C-DFD4ADE96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xmlns="" id="{230A86AB-BFB2-6904-BF28-51993985E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6698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Ouvrez le livret à la page54.  Vous allez faire cette activité à l’oral avec votre camarade.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E0076F6D-3158-2FDD-D437-0EBA03D37DD8}"/>
              </a:ext>
            </a:extLst>
          </p:cNvPr>
          <p:cNvSpPr/>
          <p:nvPr/>
        </p:nvSpPr>
        <p:spPr>
          <a:xfrm>
            <a:off x="2929179" y="2220686"/>
            <a:ext cx="3182371" cy="408712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3714F1D-61D0-D92E-6158-FC9DE44B7A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950" y="2303814"/>
            <a:ext cx="2716100" cy="408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53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73BE7DC5-B746-1556-1173-38419CA116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89" t="5474" r="6315" b="20702"/>
          <a:stretch>
            <a:fillRect/>
          </a:stretch>
        </p:blipFill>
        <p:spPr>
          <a:xfrm>
            <a:off x="2972352" y="2626297"/>
            <a:ext cx="3145757" cy="2621230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xmlns="" id="{7844B121-86CA-B079-C580-1392879E8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tour de rôle : l’un montre une image, l’autre dit le mot. Je passe entre les rangs pour vous aider.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C6F38FD7-84DB-0A0F-3AB2-690096D81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52" y="535130"/>
            <a:ext cx="1152244" cy="1072989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3E82803C-2C5C-CD87-F0D2-57B4A10A90B9}"/>
              </a:ext>
            </a:extLst>
          </p:cNvPr>
          <p:cNvSpPr/>
          <p:nvPr/>
        </p:nvSpPr>
        <p:spPr>
          <a:xfrm>
            <a:off x="630794" y="3257484"/>
            <a:ext cx="2502567" cy="612000"/>
          </a:xfrm>
          <a:prstGeom prst="roundRect">
            <a:avLst>
              <a:gd name="adj" fmla="val 26103"/>
            </a:avLst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093174EB-BA03-E50D-50E7-1C6DA410E8FB}"/>
              </a:ext>
            </a:extLst>
          </p:cNvPr>
          <p:cNvSpPr txBox="1"/>
          <p:nvPr/>
        </p:nvSpPr>
        <p:spPr>
          <a:xfrm>
            <a:off x="1153361" y="3367452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montre l’image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xmlns="" id="{3AD92FC9-56BF-E561-7399-C018E2A4468F}"/>
              </a:ext>
            </a:extLst>
          </p:cNvPr>
          <p:cNvSpPr/>
          <p:nvPr/>
        </p:nvSpPr>
        <p:spPr>
          <a:xfrm>
            <a:off x="739474" y="3334301"/>
            <a:ext cx="413887" cy="43911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8EDA85F8-CB03-62B7-60D1-A1926994DDD6}"/>
              </a:ext>
            </a:extLst>
          </p:cNvPr>
          <p:cNvSpPr txBox="1"/>
          <p:nvPr/>
        </p:nvSpPr>
        <p:spPr>
          <a:xfrm>
            <a:off x="821284" y="3343926"/>
            <a:ext cx="258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xmlns="" id="{35007C7E-686D-E668-3A31-8D4E0A327578}"/>
              </a:ext>
            </a:extLst>
          </p:cNvPr>
          <p:cNvSpPr/>
          <p:nvPr/>
        </p:nvSpPr>
        <p:spPr>
          <a:xfrm>
            <a:off x="6118109" y="3447987"/>
            <a:ext cx="2033381" cy="612000"/>
          </a:xfrm>
          <a:prstGeom prst="roundRect">
            <a:avLst>
              <a:gd name="adj" fmla="val 26103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4CB0279B-9F1E-7541-E0A9-3BF1F28BC69E}"/>
              </a:ext>
            </a:extLst>
          </p:cNvPr>
          <p:cNvSpPr txBox="1"/>
          <p:nvPr/>
        </p:nvSpPr>
        <p:spPr>
          <a:xfrm>
            <a:off x="6640676" y="3557955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dis le mot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xmlns="" id="{C4BDAF4D-408B-AEB6-E799-994D3C6EF47E}"/>
              </a:ext>
            </a:extLst>
          </p:cNvPr>
          <p:cNvSpPr/>
          <p:nvPr/>
        </p:nvSpPr>
        <p:spPr>
          <a:xfrm>
            <a:off x="6226789" y="3524804"/>
            <a:ext cx="413887" cy="439115"/>
          </a:xfrm>
          <a:prstGeom prst="ellipse">
            <a:avLst/>
          </a:prstGeom>
          <a:solidFill>
            <a:srgbClr val="DAC4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25DABAF0-9EFC-2406-4537-E24998FBAA5E}"/>
              </a:ext>
            </a:extLst>
          </p:cNvPr>
          <p:cNvSpPr txBox="1"/>
          <p:nvPr/>
        </p:nvSpPr>
        <p:spPr>
          <a:xfrm>
            <a:off x="6273908" y="353515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4" name="AutoShape 4" descr="Image générée">
            <a:extLst>
              <a:ext uri="{FF2B5EF4-FFF2-40B4-BE49-F238E27FC236}">
                <a16:creationId xmlns:a16="http://schemas.microsoft.com/office/drawing/2014/main" xmlns="" id="{E38DB5F8-4C93-3DB8-51F4-4AFF31C6CA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46422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71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467D0624-BFBC-12EC-0D36-530D60149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6999613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la maison, faites l’ activité 1 sur le livret.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Vous devez écrire les mots du vocabulaire.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2848A6E2-01EF-BC7D-FB61-79C9611D6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147" y="2261937"/>
            <a:ext cx="2225112" cy="3553537"/>
          </a:xfrm>
          <a:prstGeom prst="rect">
            <a:avLst/>
          </a:prstGeom>
        </p:spPr>
      </p:pic>
      <p:pic>
        <p:nvPicPr>
          <p:cNvPr id="8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61DA975E-A20D-2704-4B3D-0305033893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8593F517-24CA-A675-22DD-970D829397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73" y="2261937"/>
            <a:ext cx="2716100" cy="4446434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5193093F-C6DF-90FC-9FCD-D60B6A4C938C}"/>
              </a:ext>
            </a:extLst>
          </p:cNvPr>
          <p:cNvSpPr/>
          <p:nvPr/>
        </p:nvSpPr>
        <p:spPr>
          <a:xfrm>
            <a:off x="4394719" y="2261937"/>
            <a:ext cx="3172408" cy="296528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36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B67EB8E-5530-A444-983D-2CD9F3514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F8C0D2A3-BB4A-E875-7B70-EEE744E107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499" y="1893529"/>
            <a:ext cx="1440000" cy="1440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0E926D29-B955-8E77-89CD-929A1189B8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739" y="1893529"/>
            <a:ext cx="1440000" cy="1440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2AB738B3-7098-C324-4428-8750497857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978" y="1893529"/>
            <a:ext cx="1440000" cy="1440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59C474FC-D6F9-34EB-0601-090EDC8AF0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081" y="4119052"/>
            <a:ext cx="1440000" cy="1440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E245386F-8D42-CA98-A871-4CE6D5F500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883" y="4119052"/>
            <a:ext cx="1440000" cy="144000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xmlns="" id="{B583252B-DEFC-69DD-0B2F-F9F0EDF8CB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686" y="4119052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8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48" y="734230"/>
            <a:ext cx="7294369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En ligne – Fatiguer - Amusant- Développer – Jeux vidéo– Oublier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xmlns="" id="{49125257-7A7E-757A-FC9D-E4F977A531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60410" y="3585216"/>
            <a:ext cx="2025024" cy="360000"/>
          </a:xfrm>
        </p:spPr>
        <p:txBody>
          <a:bodyPr/>
          <a:lstStyle/>
          <a:p>
            <a:r>
              <a:rPr lang="fr-FR" dirty="0"/>
              <a:t>En ligne </a:t>
            </a:r>
            <a:endParaRPr lang="fr-MA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80F7445B-E0AE-AB57-13DE-096D3ADD111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945412" y="5763770"/>
            <a:ext cx="1800000" cy="360000"/>
          </a:xfrm>
        </p:spPr>
        <p:txBody>
          <a:bodyPr/>
          <a:lstStyle/>
          <a:p>
            <a:r>
              <a:rPr lang="fr-FR" dirty="0"/>
              <a:t>Oublier </a:t>
            </a:r>
            <a:endParaRPr lang="fr-MA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F3097DC5-3BAF-9AB1-7C40-F67BA21DD10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237090" y="3585216"/>
            <a:ext cx="2682494" cy="360000"/>
          </a:xfrm>
        </p:spPr>
        <p:txBody>
          <a:bodyPr/>
          <a:lstStyle/>
          <a:p>
            <a:r>
              <a:rPr lang="fr-FR" dirty="0"/>
              <a:t>Fatiguer 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01660101-1143-DEB3-44D2-F444E2D07F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281571" y="5727719"/>
            <a:ext cx="2025024" cy="291980"/>
          </a:xfrm>
        </p:spPr>
        <p:txBody>
          <a:bodyPr/>
          <a:lstStyle/>
          <a:p>
            <a:r>
              <a:rPr lang="fr-FR" dirty="0"/>
              <a:t>Développer </a:t>
            </a:r>
            <a:endParaRPr lang="fr-M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B151182-7EB4-4876-D7C0-3C393F8AA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xmlns="" id="{69592405-0326-D08D-1188-0AF4B64FF745}"/>
              </a:ext>
            </a:extLst>
          </p:cNvPr>
          <p:cNvSpPr txBox="1">
            <a:spLocks/>
          </p:cNvSpPr>
          <p:nvPr/>
        </p:nvSpPr>
        <p:spPr>
          <a:xfrm>
            <a:off x="3726003" y="5723223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/>
              <a:t>Jeux vidéo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xmlns="" id="{9FF76B79-BFFB-FB5A-73E5-89E5F41A766A}"/>
              </a:ext>
            </a:extLst>
          </p:cNvPr>
          <p:cNvSpPr txBox="1">
            <a:spLocks/>
          </p:cNvSpPr>
          <p:nvPr/>
        </p:nvSpPr>
        <p:spPr>
          <a:xfrm>
            <a:off x="5945412" y="3585216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MA" dirty="0"/>
              <a:t>Amusant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171E9B4C-3101-8CFB-7596-072DEF8ADF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922" y="2027327"/>
            <a:ext cx="1296000" cy="1296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31217826-2AFD-6288-57AF-EEBB6596AD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267" y="2081939"/>
            <a:ext cx="1296000" cy="1296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7D3D3A00-3AF2-426B-3900-5E4A47FCA1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412" y="2079131"/>
            <a:ext cx="1296000" cy="1296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7FC294B4-790F-335D-A9E8-DEF0B0254F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083" y="4188467"/>
            <a:ext cx="1296000" cy="1296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27ADD5C8-5D19-FFFF-FE06-7351E61C7B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596" y="4188467"/>
            <a:ext cx="1296000" cy="1296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CF911E51-AB32-BD86-AA14-919C094581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412" y="4188467"/>
            <a:ext cx="1296000" cy="12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0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48" y="734230"/>
            <a:ext cx="7294369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B151182-7EB4-4876-D7C0-3C393F8AA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171E9B4C-3101-8CFB-7596-072DEF8ADF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922" y="2027327"/>
            <a:ext cx="1296000" cy="1296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31217826-2AFD-6288-57AF-EEBB6596AD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267" y="2081939"/>
            <a:ext cx="1296000" cy="1296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7D3D3A00-3AF2-426B-3900-5E4A47FCA1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412" y="2079131"/>
            <a:ext cx="1296000" cy="1296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7FC294B4-790F-335D-A9E8-DEF0B0254F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083" y="4188467"/>
            <a:ext cx="1296000" cy="1296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27ADD5C8-5D19-FFFF-FE06-7351E61C7B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596" y="4188467"/>
            <a:ext cx="1296000" cy="1296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CF911E51-AB32-BD86-AA14-919C094581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412" y="4188467"/>
            <a:ext cx="1296000" cy="12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31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Drôle  – Petit – Calme – Un écran – Préférer – La différence.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700892" y="5836597"/>
            <a:ext cx="1620255" cy="360000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Un </a:t>
            </a:r>
            <a:r>
              <a:rPr lang="fr-FR" dirty="0"/>
              <a:t>écran  </a:t>
            </a:r>
            <a:endParaRPr lang="fr-M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B67EB8E-5530-A444-983D-2CD9F3514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B6DE7EF7-3359-5317-82A9-C1AB6046B8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810" y="1907673"/>
            <a:ext cx="1524000" cy="153811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8097E2C0-44A5-FB0F-D05C-926C8EBC83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84" y="1907674"/>
            <a:ext cx="1422767" cy="15381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02064946-CA78-EBA0-4371-A857E39B69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525" y="1928132"/>
            <a:ext cx="1422767" cy="151766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8E711C3A-C983-229E-1C36-CE4402CE2A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810" y="4176125"/>
            <a:ext cx="1422767" cy="153812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9EF4E55B-012F-5554-A0B0-960327DD8A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167" y="4176127"/>
            <a:ext cx="1524000" cy="153811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BA259C20-A3D1-657C-EF7B-AC8032C7D9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574" y="4176124"/>
            <a:ext cx="1402668" cy="1517659"/>
          </a:xfrm>
          <a:prstGeom prst="rect">
            <a:avLst/>
          </a:prstGeom>
        </p:spPr>
      </p:pic>
      <p:sp>
        <p:nvSpPr>
          <p:cNvPr id="24" name="Espace réservé du texte 10">
            <a:extLst>
              <a:ext uri="{FF2B5EF4-FFF2-40B4-BE49-F238E27FC236}">
                <a16:creationId xmlns:a16="http://schemas.microsoft.com/office/drawing/2014/main" xmlns="" id="{527F4AE8-EC69-C876-5E8F-6F2BA23DFB6C}"/>
              </a:ext>
            </a:extLst>
          </p:cNvPr>
          <p:cNvSpPr txBox="1">
            <a:spLocks/>
          </p:cNvSpPr>
          <p:nvPr/>
        </p:nvSpPr>
        <p:spPr>
          <a:xfrm>
            <a:off x="5911312" y="5857914"/>
            <a:ext cx="193919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CF3D67"/>
                </a:solidFill>
              </a:rPr>
              <a:t>La</a:t>
            </a:r>
            <a:r>
              <a:rPr lang="fr-FR" dirty="0"/>
              <a:t> différence  </a:t>
            </a:r>
            <a:endParaRPr lang="fr-MA" dirty="0"/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xmlns="" id="{E590F307-FF7F-F9DA-CCE4-B16BAA4CF2F5}"/>
              </a:ext>
            </a:extLst>
          </p:cNvPr>
          <p:cNvSpPr txBox="1">
            <a:spLocks/>
          </p:cNvSpPr>
          <p:nvPr/>
        </p:nvSpPr>
        <p:spPr>
          <a:xfrm>
            <a:off x="3796144" y="5857914"/>
            <a:ext cx="162025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Préférer </a:t>
            </a:r>
            <a:endParaRPr lang="fr-MA" dirty="0"/>
          </a:p>
        </p:txBody>
      </p:sp>
      <p:sp>
        <p:nvSpPr>
          <p:cNvPr id="30" name="Espace réservé du texte 10">
            <a:extLst>
              <a:ext uri="{FF2B5EF4-FFF2-40B4-BE49-F238E27FC236}">
                <a16:creationId xmlns:a16="http://schemas.microsoft.com/office/drawing/2014/main" xmlns="" id="{4394507E-5A6C-72AE-0C10-B2843410D136}"/>
              </a:ext>
            </a:extLst>
          </p:cNvPr>
          <p:cNvSpPr txBox="1">
            <a:spLocks/>
          </p:cNvSpPr>
          <p:nvPr/>
        </p:nvSpPr>
        <p:spPr>
          <a:xfrm>
            <a:off x="3761872" y="3685913"/>
            <a:ext cx="162025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Petit  </a:t>
            </a:r>
            <a:endParaRPr lang="fr-MA" dirty="0"/>
          </a:p>
        </p:txBody>
      </p:sp>
      <p:sp>
        <p:nvSpPr>
          <p:cNvPr id="32" name="Espace réservé du texte 10">
            <a:extLst>
              <a:ext uri="{FF2B5EF4-FFF2-40B4-BE49-F238E27FC236}">
                <a16:creationId xmlns:a16="http://schemas.microsoft.com/office/drawing/2014/main" xmlns="" id="{C01D52BF-E9D1-600B-61CB-1E2AD5AE687D}"/>
              </a:ext>
            </a:extLst>
          </p:cNvPr>
          <p:cNvSpPr txBox="1">
            <a:spLocks/>
          </p:cNvSpPr>
          <p:nvPr/>
        </p:nvSpPr>
        <p:spPr>
          <a:xfrm>
            <a:off x="1653499" y="3630958"/>
            <a:ext cx="162025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Drôle </a:t>
            </a:r>
            <a:endParaRPr lang="fr-MA" dirty="0"/>
          </a:p>
        </p:txBody>
      </p:sp>
      <p:sp>
        <p:nvSpPr>
          <p:cNvPr id="34" name="Espace réservé du texte 10">
            <a:extLst>
              <a:ext uri="{FF2B5EF4-FFF2-40B4-BE49-F238E27FC236}">
                <a16:creationId xmlns:a16="http://schemas.microsoft.com/office/drawing/2014/main" xmlns="" id="{92B48248-DEDF-3EB3-DD38-F51016936F14}"/>
              </a:ext>
            </a:extLst>
          </p:cNvPr>
          <p:cNvSpPr txBox="1">
            <a:spLocks/>
          </p:cNvSpPr>
          <p:nvPr/>
        </p:nvSpPr>
        <p:spPr>
          <a:xfrm>
            <a:off x="6070780" y="3642017"/>
            <a:ext cx="162025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Calme  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029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B67EB8E-5530-A444-983D-2CD9F3514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B6DE7EF7-3359-5317-82A9-C1AB6046B8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810" y="1907673"/>
            <a:ext cx="1524000" cy="153811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8097E2C0-44A5-FB0F-D05C-926C8EBC83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84" y="1907674"/>
            <a:ext cx="1422767" cy="15381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02064946-CA78-EBA0-4371-A857E39B69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525" y="1928132"/>
            <a:ext cx="1422767" cy="151766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8E711C3A-C983-229E-1C36-CE4402CE2A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810" y="4176125"/>
            <a:ext cx="1422767" cy="153812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9EF4E55B-012F-5554-A0B0-960327DD8A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167" y="4176127"/>
            <a:ext cx="1524000" cy="153811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BA259C20-A3D1-657C-EF7B-AC8032C7D9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574" y="4176124"/>
            <a:ext cx="1402668" cy="151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66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8036</TotalTime>
  <Words>879</Words>
  <Application>Microsoft Office PowerPoint</Application>
  <PresentationFormat>Affichage à l'écran (4:3)</PresentationFormat>
  <Paragraphs>155</Paragraphs>
  <Slides>46</Slides>
  <Notes>1</Notes>
  <HiddenSlides>0</HiddenSlides>
  <MMClips>3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15</vt:i4>
      </vt:variant>
      <vt:variant>
        <vt:lpstr>Titres des diapositives</vt:lpstr>
      </vt:variant>
      <vt:variant>
        <vt:i4>46</vt:i4>
      </vt:variant>
    </vt:vector>
  </HeadingPairs>
  <TitlesOfParts>
    <vt:vector size="72" baseType="lpstr">
      <vt:lpstr>Aptos</vt:lpstr>
      <vt:lpstr>Calibri Light</vt:lpstr>
      <vt:lpstr>Dosis</vt:lpstr>
      <vt:lpstr>Mistral</vt:lpstr>
      <vt:lpstr>Dosis ExtraBold</vt:lpstr>
      <vt:lpstr>Aptos Display</vt:lpstr>
      <vt:lpstr>Calibri</vt:lpstr>
      <vt:lpstr>Dosis SemiBold</vt:lpstr>
      <vt:lpstr>Wingdings</vt:lpstr>
      <vt:lpstr>Arial</vt:lpstr>
      <vt:lpstr>Dosis Medium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Thème Office</vt:lpstr>
      <vt:lpstr>1_Env-Enseignant</vt:lpstr>
      <vt:lpstr>3_Lecture</vt:lpstr>
      <vt:lpstr>2_Env-Enseignant</vt:lpstr>
      <vt:lpstr>5_New Voc_01-Livret</vt:lpstr>
      <vt:lpstr>Présentation PowerPoint</vt:lpstr>
      <vt:lpstr>Contenu de la semaine </vt:lpstr>
      <vt:lpstr>Bonjour les enfants. Aujourd’hui, nous allons réviser les mots de vocabulaire des semaines précédentes. Soyez attentifs.</vt:lpstr>
      <vt:lpstr>Répétons ensemble : Utile – La concentration – Bon – Mauvais – Violent – Trop </vt:lpstr>
      <vt:lpstr>Pour chaque image, je vais désigner un élève pour dire le mot. C’est quel mot ? </vt:lpstr>
      <vt:lpstr>Répétons ensemble :  En ligne – Fatiguer - Amusant- Développer – Jeux vidéo– Oublier </vt:lpstr>
      <vt:lpstr>Pour chaque image, je vais désigner un élève pour dire le mot. C’est quel mot ? </vt:lpstr>
      <vt:lpstr>Répétons ensemble : Drôle  – Petit – Calme – Un écran – Préférer – La différence.</vt:lpstr>
      <vt:lpstr>Pour chaque image, je vais désigner un élève pour dire le mot. C’est quel mot ? .</vt:lpstr>
      <vt:lpstr>Répétons ensemble :  Bruyant – Joyeux  - ֤Éducatif – Ennuyeux  – Long – Adorer. </vt:lpstr>
      <vt:lpstr>Pour chaque image, je vais désigner un élève pour dire le mot. C’est quel mot ? </vt:lpstr>
      <vt:lpstr>Répétons ensemble : Expliquer – la leçon – les sciences – les mathématiques – l’arabe - le français.</vt:lpstr>
      <vt:lpstr>Pour chaque image, je vais désigner un élève pour dire le mot. C’est quel mot ? </vt:lpstr>
      <vt:lpstr>Répétons ensemble : un écrivain – découvrir – une expérience – le meilleur  – un ingénieur -  devenir.</vt:lpstr>
      <vt:lpstr>Pour chaque image, je vais désigner un élève pour dire le mot. C’est quel mot ?</vt:lpstr>
      <vt:lpstr>Répétons ensemble : Avoir confiance – Courageux – Avoir peur – Fier– Surpris  - Calme.</vt:lpstr>
      <vt:lpstr>Pour chaque image, je vais désigner un élève pour dire le mot. C’est quel mot ?</vt:lpstr>
      <vt:lpstr>Répétons ensemble : Triste– Fatigué – Dangereux – Avoir honte – Être en colère -  Joyeux.</vt:lpstr>
      <vt:lpstr>Pour chaque image, je vais désigner un élève pour dire le mot. C’est quel mot ?</vt:lpstr>
      <vt:lpstr>Nous allons jouer au jeu des mots invisibles. </vt:lpstr>
      <vt:lpstr>Observez bien les images. Je vais masquer deux images</vt:lpstr>
      <vt:lpstr>Quelles sont les images qui manquent ?</vt:lpstr>
      <vt:lpstr>Les trois images qui manquent sont: La concentration et mauvais.</vt:lpstr>
      <vt:lpstr>Nous allons jouer au jeu des mots qui bougent. </vt:lpstr>
      <vt:lpstr>Observez bien. Je vais faire bouger 2  images. </vt:lpstr>
      <vt:lpstr>Quelles sont les 2 images qui ont bougé ?</vt:lpstr>
      <vt:lpstr>Les quatre images qui ont bougé sont : Drôle et calme.</vt:lpstr>
      <vt:lpstr>Plan de la séance</vt:lpstr>
      <vt:lpstr>Maintenant, on va faire des phrases avec les mots de vocabulaire. Observez ces images. Qui veut dire une phrase ? </vt:lpstr>
      <vt:lpstr>Voici une phrase correcte : J’aime les mathématiques parce que je voudrais devenir ingénieur.</vt:lpstr>
      <vt:lpstr>Observez ces images. Qui veut dire une phrase ? </vt:lpstr>
      <vt:lpstr>Voici une phrase correcte : Mon petit frère est calme et drôle.</vt:lpstr>
      <vt:lpstr>Observez ces images. Qui veut dire une phrase ? </vt:lpstr>
      <vt:lpstr>Voici une phrase correcte : j’adore les jeux éducatifs</vt:lpstr>
      <vt:lpstr>Observez ces images. Qui veut dire une phrase ? </vt:lpstr>
      <vt:lpstr>Voici une phrase correcte : Mes matières préférées à l’école sont les sciences et l’arabe.</vt:lpstr>
      <vt:lpstr>Observez ces images. Qui veut dire une phrase ? </vt:lpstr>
      <vt:lpstr>Voici une phrase correcte : Je suis triste lorsque je suis fatigué.</vt:lpstr>
      <vt:lpstr>Observez ces images. Qui veut dire une phrase ? </vt:lpstr>
      <vt:lpstr>Voici une phrase correcte :  Je voudrais devenir écrivain.</vt:lpstr>
      <vt:lpstr>Observez ces images. Qui veut dire une phrase ? </vt:lpstr>
      <vt:lpstr>Voici une phrase correcte :Les sciences et les mathématiques sont les meilleures matières à l’école.</vt:lpstr>
      <vt:lpstr>Plan de la séance</vt:lpstr>
      <vt:lpstr>Ouvrez le livret à la page54.  Vous allez faire cette activité à l’oral avec votre camarade. </vt:lpstr>
      <vt:lpstr>À tour de rôle : l’un montre une image, l’autre dit le mot. Je passe entre les rangs pour vous aider.</vt:lpstr>
      <vt:lpstr>La séance d’aujourd’hui est terminée. À la maison, faites l’ activité 1 sur le livret. Vous devez écrire les mots du vocabulaire.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Adam Hakim</dc:creator>
  <cp:lastModifiedBy>HP</cp:lastModifiedBy>
  <cp:revision>22</cp:revision>
  <cp:lastPrinted>2025-08-13T10:11:39Z</cp:lastPrinted>
  <dcterms:created xsi:type="dcterms:W3CDTF">2025-08-01T12:31:49Z</dcterms:created>
  <dcterms:modified xsi:type="dcterms:W3CDTF">2026-01-12T10:43:35Z</dcterms:modified>
</cp:coreProperties>
</file>