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39"/>
  </p:notesMasterIdLst>
  <p:sldIdLst>
    <p:sldId id="257" r:id="rId16"/>
    <p:sldId id="1251" r:id="rId17"/>
    <p:sldId id="1252" r:id="rId18"/>
    <p:sldId id="1261" r:id="rId19"/>
    <p:sldId id="1259" r:id="rId20"/>
    <p:sldId id="1260" r:id="rId21"/>
    <p:sldId id="1255" r:id="rId22"/>
    <p:sldId id="1265" r:id="rId23"/>
    <p:sldId id="1266" r:id="rId24"/>
    <p:sldId id="1257" r:id="rId25"/>
    <p:sldId id="1263" r:id="rId26"/>
    <p:sldId id="1253" r:id="rId27"/>
    <p:sldId id="1274" r:id="rId28"/>
    <p:sldId id="1238" r:id="rId29"/>
    <p:sldId id="1239" r:id="rId30"/>
    <p:sldId id="1008" r:id="rId31"/>
    <p:sldId id="964" r:id="rId32"/>
    <p:sldId id="1268" r:id="rId33"/>
    <p:sldId id="1269" r:id="rId34"/>
    <p:sldId id="1270" r:id="rId35"/>
    <p:sldId id="1271" r:id="rId36"/>
    <p:sldId id="1272" r:id="rId37"/>
    <p:sldId id="1273" r:id="rId38"/>
  </p:sldIdLst>
  <p:sldSz cx="9144000" cy="6858000" type="screen4x3"/>
  <p:notesSz cx="6735763" cy="9866313"/>
  <p:embeddedFontLst>
    <p:embeddedFont>
      <p:font typeface="Dosis Medium" panose="020B0604020202020204" charset="0"/>
      <p:regular r:id="rId40"/>
      <p:bold r:id="rId41"/>
    </p:embeddedFont>
    <p:embeddedFont>
      <p:font typeface="Dosis ExtraBold" panose="020B0604020202020204" charset="0"/>
      <p:bold r:id="rId42"/>
    </p:embeddedFont>
    <p:embeddedFont>
      <p:font typeface="Dosis SemiBold" panose="020B0604020202020204" charset="0"/>
      <p:regular r:id="rId43"/>
      <p:bold r:id="rId44"/>
    </p:embeddedFont>
    <p:embeddedFont>
      <p:font typeface="Dosis" panose="020B0604020202020204" charset="0"/>
      <p:regular r:id="rId45"/>
      <p:bold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Mistral" panose="03090702030407020403" pitchFamily="66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microsoft.com/office/2018/10/relationships/authors" Target="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5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uria jnaini" userId="2fd77474c0146626" providerId="LiveId" clId="{FD7B7D84-F7DF-41A3-8403-F539372348BD}"/>
    <pc:docChg chg="undo custSel addSld delSld modSld">
      <pc:chgData name="touria jnaini" userId="2fd77474c0146626" providerId="LiveId" clId="{FD7B7D84-F7DF-41A3-8403-F539372348BD}" dt="2026-01-11T16:11:51.604" v="405" actId="2696"/>
      <pc:docMkLst>
        <pc:docMk/>
      </pc:docMkLst>
      <pc:sldChg chg="addSp delSp modSp mod">
        <pc:chgData name="touria jnaini" userId="2fd77474c0146626" providerId="LiveId" clId="{FD7B7D84-F7DF-41A3-8403-F539372348BD}" dt="2026-01-11T14:47:26.011" v="3" actId="14100"/>
        <pc:sldMkLst>
          <pc:docMk/>
          <pc:sldMk cId="56895326" sldId="257"/>
        </pc:sldMkLst>
        <pc:picChg chg="add mod">
          <ac:chgData name="touria jnaini" userId="2fd77474c0146626" providerId="LiveId" clId="{FD7B7D84-F7DF-41A3-8403-F539372348BD}" dt="2026-01-11T14:47:26.011" v="3" actId="14100"/>
          <ac:picMkLst>
            <pc:docMk/>
            <pc:sldMk cId="56895326" sldId="257"/>
            <ac:picMk id="3" creationId="{4815C41E-CFED-FFAE-0B10-600823BBE07A}"/>
          </ac:picMkLst>
        </pc:picChg>
        <pc:picChg chg="del">
          <ac:chgData name="touria jnaini" userId="2fd77474c0146626" providerId="LiveId" clId="{FD7B7D84-F7DF-41A3-8403-F539372348BD}" dt="2026-01-11T14:47:17.910" v="1" actId="478"/>
          <ac:picMkLst>
            <pc:docMk/>
            <pc:sldMk cId="56895326" sldId="257"/>
            <ac:picMk id="4" creationId="{F5C0827C-919D-9F66-F99A-D16E392716E3}"/>
          </ac:picMkLst>
        </pc:picChg>
      </pc:sldChg>
      <pc:sldChg chg="modSp mod">
        <pc:chgData name="touria jnaini" userId="2fd77474c0146626" providerId="LiveId" clId="{FD7B7D84-F7DF-41A3-8403-F539372348BD}" dt="2026-01-11T15:45:58.844" v="151" actId="20577"/>
        <pc:sldMkLst>
          <pc:docMk/>
          <pc:sldMk cId="2676537396" sldId="964"/>
        </pc:sldMkLst>
        <pc:spChg chg="mod">
          <ac:chgData name="touria jnaini" userId="2fd77474c0146626" providerId="LiveId" clId="{FD7B7D84-F7DF-41A3-8403-F539372348BD}" dt="2026-01-11T15:45:58.844" v="151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addSp delSp modSp add del mod">
        <pc:chgData name="touria jnaini" userId="2fd77474c0146626" providerId="LiveId" clId="{FD7B7D84-F7DF-41A3-8403-F539372348BD}" dt="2026-01-11T16:11:51.604" v="405" actId="2696"/>
        <pc:sldMkLst>
          <pc:docMk/>
          <pc:sldMk cId="3471369106" sldId="1010"/>
        </pc:sldMkLst>
        <pc:spChg chg="ord">
          <ac:chgData name="touria jnaini" userId="2fd77474c0146626" providerId="LiveId" clId="{FD7B7D84-F7DF-41A3-8403-F539372348BD}" dt="2026-01-11T15:56:58.379" v="375" actId="166"/>
          <ac:spMkLst>
            <pc:docMk/>
            <pc:sldMk cId="3471369106" sldId="1010"/>
            <ac:spMk id="6" creationId="{199FA74C-E512-3F58-0669-DA7449420F72}"/>
          </ac:spMkLst>
        </pc:spChg>
        <pc:picChg chg="add mod">
          <ac:chgData name="touria jnaini" userId="2fd77474c0146626" providerId="LiveId" clId="{FD7B7D84-F7DF-41A3-8403-F539372348BD}" dt="2026-01-11T15:57:09.332" v="376" actId="1076"/>
          <ac:picMkLst>
            <pc:docMk/>
            <pc:sldMk cId="3471369106" sldId="1010"/>
            <ac:picMk id="2" creationId="{7090A154-4F44-1613-70DB-D14A1923D16D}"/>
          </ac:picMkLst>
        </pc:picChg>
        <pc:picChg chg="del">
          <ac:chgData name="touria jnaini" userId="2fd77474c0146626" providerId="LiveId" clId="{FD7B7D84-F7DF-41A3-8403-F539372348BD}" dt="2026-01-11T15:56:44.842" v="372" actId="478"/>
          <ac:picMkLst>
            <pc:docMk/>
            <pc:sldMk cId="3471369106" sldId="1010"/>
            <ac:picMk id="5" creationId="{E0C4938C-3691-118D-9E81-B28D3EA9A4A6}"/>
          </ac:picMkLst>
        </pc:picChg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1505080775" sldId="1116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1061458876" sldId="1117"/>
        </pc:sldMkLst>
      </pc:sldChg>
      <pc:sldChg chg="addSp delSp modSp mod">
        <pc:chgData name="touria jnaini" userId="2fd77474c0146626" providerId="LiveId" clId="{FD7B7D84-F7DF-41A3-8403-F539372348BD}" dt="2026-01-11T14:56:56.939" v="69" actId="14100"/>
        <pc:sldMkLst>
          <pc:docMk/>
          <pc:sldMk cId="1251822642" sldId="1158"/>
        </pc:sldMkLst>
        <pc:picChg chg="del">
          <ac:chgData name="touria jnaini" userId="2fd77474c0146626" providerId="LiveId" clId="{FD7B7D84-F7DF-41A3-8403-F539372348BD}" dt="2026-01-11T14:50:10.082" v="21" actId="478"/>
          <ac:picMkLst>
            <pc:docMk/>
            <pc:sldMk cId="1251822642" sldId="1158"/>
            <ac:picMk id="7" creationId="{B514CE02-DFBA-2E19-5146-E5FB40080A1E}"/>
          </ac:picMkLst>
        </pc:picChg>
        <pc:picChg chg="del">
          <ac:chgData name="touria jnaini" userId="2fd77474c0146626" providerId="LiveId" clId="{FD7B7D84-F7DF-41A3-8403-F539372348BD}" dt="2026-01-11T14:48:20.506" v="6" actId="478"/>
          <ac:picMkLst>
            <pc:docMk/>
            <pc:sldMk cId="1251822642" sldId="1158"/>
            <ac:picMk id="9" creationId="{6C55D29E-410F-2471-D8F4-FDFFDE01FEAA}"/>
          </ac:picMkLst>
        </pc:picChg>
        <pc:picChg chg="add mod">
          <ac:chgData name="touria jnaini" userId="2fd77474c0146626" providerId="LiveId" clId="{FD7B7D84-F7DF-41A3-8403-F539372348BD}" dt="2026-01-11T14:49:22.236" v="11" actId="14100"/>
          <ac:picMkLst>
            <pc:docMk/>
            <pc:sldMk cId="1251822642" sldId="1158"/>
            <ac:picMk id="10" creationId="{CA2A4777-2107-F89B-FE17-72E40E5308E7}"/>
          </ac:picMkLst>
        </pc:picChg>
        <pc:picChg chg="del">
          <ac:chgData name="touria jnaini" userId="2fd77474c0146626" providerId="LiveId" clId="{FD7B7D84-F7DF-41A3-8403-F539372348BD}" dt="2026-01-11T14:49:24.064" v="12" actId="478"/>
          <ac:picMkLst>
            <pc:docMk/>
            <pc:sldMk cId="1251822642" sldId="1158"/>
            <ac:picMk id="11" creationId="{73DD7375-A870-3BA8-783F-DC79FDD8D22E}"/>
          </ac:picMkLst>
        </pc:picChg>
        <pc:picChg chg="add mod">
          <ac:chgData name="touria jnaini" userId="2fd77474c0146626" providerId="LiveId" clId="{FD7B7D84-F7DF-41A3-8403-F539372348BD}" dt="2026-01-11T14:50:18.861" v="23" actId="14100"/>
          <ac:picMkLst>
            <pc:docMk/>
            <pc:sldMk cId="1251822642" sldId="1158"/>
            <ac:picMk id="13" creationId="{B4E30A37-E3E0-D5F2-7BC4-8C5B81E7FC18}"/>
          </ac:picMkLst>
        </pc:picChg>
        <pc:picChg chg="add mod">
          <ac:chgData name="touria jnaini" userId="2fd77474c0146626" providerId="LiveId" clId="{FD7B7D84-F7DF-41A3-8403-F539372348BD}" dt="2026-01-11T14:56:56.939" v="69" actId="14100"/>
          <ac:picMkLst>
            <pc:docMk/>
            <pc:sldMk cId="1251822642" sldId="1158"/>
            <ac:picMk id="15" creationId="{FCB39940-5C84-2D87-A56B-C868F38869E2}"/>
          </ac:picMkLst>
        </pc:picChg>
        <pc:picChg chg="add del mod">
          <ac:chgData name="touria jnaini" userId="2fd77474c0146626" providerId="LiveId" clId="{FD7B7D84-F7DF-41A3-8403-F539372348BD}" dt="2026-01-11T14:54:53.239" v="45" actId="478"/>
          <ac:picMkLst>
            <pc:docMk/>
            <pc:sldMk cId="1251822642" sldId="1158"/>
            <ac:picMk id="17" creationId="{BAC4836D-55EB-C112-ED01-82A12D115036}"/>
          </ac:picMkLst>
        </pc:picChg>
        <pc:picChg chg="add mod">
          <ac:chgData name="touria jnaini" userId="2fd77474c0146626" providerId="LiveId" clId="{FD7B7D84-F7DF-41A3-8403-F539372348BD}" dt="2026-01-11T14:56:20.481" v="65" actId="14100"/>
          <ac:picMkLst>
            <pc:docMk/>
            <pc:sldMk cId="1251822642" sldId="1158"/>
            <ac:picMk id="19" creationId="{C663E803-DD3E-6422-079C-4A884CB2D8E5}"/>
          </ac:picMkLst>
        </pc:picChg>
        <pc:picChg chg="del">
          <ac:chgData name="touria jnaini" userId="2fd77474c0146626" providerId="LiveId" clId="{FD7B7D84-F7DF-41A3-8403-F539372348BD}" dt="2026-01-11T14:50:11.800" v="22" actId="478"/>
          <ac:picMkLst>
            <pc:docMk/>
            <pc:sldMk cId="1251822642" sldId="1158"/>
            <ac:picMk id="21" creationId="{B18E3A14-BBDF-2CE6-486F-2583867B4D54}"/>
          </ac:picMkLst>
        </pc:picChg>
        <pc:picChg chg="add mod">
          <ac:chgData name="touria jnaini" userId="2fd77474c0146626" providerId="LiveId" clId="{FD7B7D84-F7DF-41A3-8403-F539372348BD}" dt="2026-01-11T14:56:51.093" v="68" actId="14100"/>
          <ac:picMkLst>
            <pc:docMk/>
            <pc:sldMk cId="1251822642" sldId="1158"/>
            <ac:picMk id="22" creationId="{7E712351-4864-FFF7-B5AD-D3FF338C01F6}"/>
          </ac:picMkLst>
        </pc:picChg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3069209605" sldId="1200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2654889875" sldId="1229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288054121" sldId="1230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819424932" sldId="1231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2582616462" sldId="1232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622783905" sldId="1233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3697590360" sldId="1234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4235028768" sldId="1235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4264106658" sldId="1236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3501015920" sldId="1237"/>
        </pc:sldMkLst>
      </pc:sldChg>
      <pc:sldChg chg="addSp delSp modSp mod">
        <pc:chgData name="touria jnaini" userId="2fd77474c0146626" providerId="LiveId" clId="{FD7B7D84-F7DF-41A3-8403-F539372348BD}" dt="2026-01-11T15:04:00.475" v="86" actId="20577"/>
        <pc:sldMkLst>
          <pc:docMk/>
          <pc:sldMk cId="1289704945" sldId="1238"/>
        </pc:sldMkLst>
        <pc:spChg chg="mod">
          <ac:chgData name="touria jnaini" userId="2fd77474c0146626" providerId="LiveId" clId="{FD7B7D84-F7DF-41A3-8403-F539372348BD}" dt="2026-01-11T15:04:00.475" v="86" actId="20577"/>
          <ac:spMkLst>
            <pc:docMk/>
            <pc:sldMk cId="1289704945" sldId="1238"/>
            <ac:spMk id="15" creationId="{4028D763-82A6-913A-5F00-0C18E140FD49}"/>
          </ac:spMkLst>
        </pc:spChg>
        <pc:spChg chg="ord">
          <ac:chgData name="touria jnaini" userId="2fd77474c0146626" providerId="LiveId" clId="{FD7B7D84-F7DF-41A3-8403-F539372348BD}" dt="2026-01-11T15:03:44.232" v="83" actId="166"/>
          <ac:spMkLst>
            <pc:docMk/>
            <pc:sldMk cId="1289704945" sldId="1238"/>
            <ac:spMk id="20" creationId="{B1D499C1-D72C-C687-9F3B-94A31D603D9A}"/>
          </ac:spMkLst>
        </pc:spChg>
        <pc:picChg chg="add mod">
          <ac:chgData name="touria jnaini" userId="2fd77474c0146626" providerId="LiveId" clId="{FD7B7D84-F7DF-41A3-8403-F539372348BD}" dt="2026-01-11T15:03:53.078" v="84" actId="1076"/>
          <ac:picMkLst>
            <pc:docMk/>
            <pc:sldMk cId="1289704945" sldId="1238"/>
            <ac:picMk id="3" creationId="{FA665CFA-83D6-9E5E-A6EB-677B47C8E8AF}"/>
          </ac:picMkLst>
        </pc:picChg>
        <pc:picChg chg="add del">
          <ac:chgData name="touria jnaini" userId="2fd77474c0146626" providerId="LiveId" clId="{FD7B7D84-F7DF-41A3-8403-F539372348BD}" dt="2026-01-11T15:03:37.135" v="82" actId="478"/>
          <ac:picMkLst>
            <pc:docMk/>
            <pc:sldMk cId="1289704945" sldId="1238"/>
            <ac:picMk id="22" creationId="{558226CF-EF69-9A08-5014-421B4B62362C}"/>
          </ac:picMkLst>
        </pc:picChg>
      </pc:sldChg>
      <pc:sldChg chg="addSp delSp modSp mod">
        <pc:chgData name="touria jnaini" userId="2fd77474c0146626" providerId="LiveId" clId="{FD7B7D84-F7DF-41A3-8403-F539372348BD}" dt="2026-01-11T15:05:04.144" v="91" actId="1076"/>
        <pc:sldMkLst>
          <pc:docMk/>
          <pc:sldMk cId="1160743441" sldId="1239"/>
        </pc:sldMkLst>
        <pc:picChg chg="del">
          <ac:chgData name="touria jnaini" userId="2fd77474c0146626" providerId="LiveId" clId="{FD7B7D84-F7DF-41A3-8403-F539372348BD}" dt="2026-01-11T15:04:52.102" v="87" actId="478"/>
          <ac:picMkLst>
            <pc:docMk/>
            <pc:sldMk cId="1160743441" sldId="1239"/>
            <ac:picMk id="3" creationId="{5DA5BA53-5F29-3423-7A63-D63F8C7529DA}"/>
          </ac:picMkLst>
        </pc:picChg>
        <pc:picChg chg="add mod">
          <ac:chgData name="touria jnaini" userId="2fd77474c0146626" providerId="LiveId" clId="{FD7B7D84-F7DF-41A3-8403-F539372348BD}" dt="2026-01-11T15:05:04.144" v="91" actId="1076"/>
          <ac:picMkLst>
            <pc:docMk/>
            <pc:sldMk cId="1160743441" sldId="1239"/>
            <ac:picMk id="4" creationId="{A3597EEE-9048-5D98-81F6-AF21F93198B7}"/>
          </ac:picMkLst>
        </pc:picChg>
      </pc:sldChg>
      <pc:sldChg chg="del">
        <pc:chgData name="touria jnaini" userId="2fd77474c0146626" providerId="LiveId" clId="{FD7B7D84-F7DF-41A3-8403-F539372348BD}" dt="2026-01-11T16:09:51.424" v="398" actId="2696"/>
        <pc:sldMkLst>
          <pc:docMk/>
          <pc:sldMk cId="73515141" sldId="1240"/>
        </pc:sldMkLst>
      </pc:sldChg>
      <pc:sldChg chg="del">
        <pc:chgData name="touria jnaini" userId="2fd77474c0146626" providerId="LiveId" clId="{FD7B7D84-F7DF-41A3-8403-F539372348BD}" dt="2026-01-11T16:09:51.424" v="398" actId="2696"/>
        <pc:sldMkLst>
          <pc:docMk/>
          <pc:sldMk cId="3031634654" sldId="1242"/>
        </pc:sldMkLst>
      </pc:sldChg>
      <pc:sldChg chg="del">
        <pc:chgData name="touria jnaini" userId="2fd77474c0146626" providerId="LiveId" clId="{FD7B7D84-F7DF-41A3-8403-F539372348BD}" dt="2026-01-11T16:09:51.424" v="398" actId="2696"/>
        <pc:sldMkLst>
          <pc:docMk/>
          <pc:sldMk cId="2983745865" sldId="1243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4115128962" sldId="1246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1082558268" sldId="1247"/>
        </pc:sldMkLst>
      </pc:sldChg>
      <pc:sldChg chg="addSp delSp modSp add del mod">
        <pc:chgData name="touria jnaini" userId="2fd77474c0146626" providerId="LiveId" clId="{FD7B7D84-F7DF-41A3-8403-F539372348BD}" dt="2026-01-11T16:11:51.604" v="405" actId="2696"/>
        <pc:sldMkLst>
          <pc:docMk/>
          <pc:sldMk cId="3749834030" sldId="1248"/>
        </pc:sldMkLst>
        <pc:spChg chg="mod">
          <ac:chgData name="touria jnaini" userId="2fd77474c0146626" providerId="LiveId" clId="{FD7B7D84-F7DF-41A3-8403-F539372348BD}" dt="2026-01-11T15:53:16.011" v="275" actId="20577"/>
          <ac:spMkLst>
            <pc:docMk/>
            <pc:sldMk cId="3749834030" sldId="1248"/>
            <ac:spMk id="9" creationId="{DDF72D3A-3378-2E94-8F09-EE2374096AAE}"/>
          </ac:spMkLst>
        </pc:spChg>
        <pc:spChg chg="ord">
          <ac:chgData name="touria jnaini" userId="2fd77474c0146626" providerId="LiveId" clId="{FD7B7D84-F7DF-41A3-8403-F539372348BD}" dt="2026-01-11T15:53:04.632" v="272" actId="166"/>
          <ac:spMkLst>
            <pc:docMk/>
            <pc:sldMk cId="3749834030" sldId="1248"/>
            <ac:spMk id="13" creationId="{A13241E4-780B-74B8-8C31-CACC0A4CF1C1}"/>
          </ac:spMkLst>
        </pc:spChg>
        <pc:picChg chg="add del mod">
          <ac:chgData name="touria jnaini" userId="2fd77474c0146626" providerId="LiveId" clId="{FD7B7D84-F7DF-41A3-8403-F539372348BD}" dt="2026-01-11T15:52:35.981" v="267" actId="478"/>
          <ac:picMkLst>
            <pc:docMk/>
            <pc:sldMk cId="3749834030" sldId="1248"/>
            <ac:picMk id="3" creationId="{07F04FBC-27D3-0B7A-2050-149440887033}"/>
          </ac:picMkLst>
        </pc:picChg>
        <pc:picChg chg="add del">
          <ac:chgData name="touria jnaini" userId="2fd77474c0146626" providerId="LiveId" clId="{FD7B7D84-F7DF-41A3-8403-F539372348BD}" dt="2026-01-11T15:52:32.244" v="266" actId="478"/>
          <ac:picMkLst>
            <pc:docMk/>
            <pc:sldMk cId="3749834030" sldId="1248"/>
            <ac:picMk id="5" creationId="{E11A88EB-9E5B-4225-B34F-772D7D5DAFC8}"/>
          </ac:picMkLst>
        </pc:picChg>
        <pc:picChg chg="del">
          <ac:chgData name="touria jnaini" userId="2fd77474c0146626" providerId="LiveId" clId="{FD7B7D84-F7DF-41A3-8403-F539372348BD}" dt="2026-01-11T15:52:05.211" v="259" actId="478"/>
          <ac:picMkLst>
            <pc:docMk/>
            <pc:sldMk cId="3749834030" sldId="1248"/>
            <ac:picMk id="7" creationId="{7481CFB8-E442-1733-E0EA-682A29C42C10}"/>
          </ac:picMkLst>
        </pc:picChg>
        <pc:picChg chg="add mod">
          <ac:chgData name="touria jnaini" userId="2fd77474c0146626" providerId="LiveId" clId="{FD7B7D84-F7DF-41A3-8403-F539372348BD}" dt="2026-01-11T15:53:11.162" v="273" actId="1076"/>
          <ac:picMkLst>
            <pc:docMk/>
            <pc:sldMk cId="3749834030" sldId="1248"/>
            <ac:picMk id="8" creationId="{CAA9F179-06D1-874D-F6BB-1F8A1A6E4F7D}"/>
          </ac:picMkLst>
        </pc:picChg>
      </pc:sldChg>
      <pc:sldChg chg="addSp delSp modSp add del mod">
        <pc:chgData name="touria jnaini" userId="2fd77474c0146626" providerId="LiveId" clId="{FD7B7D84-F7DF-41A3-8403-F539372348BD}" dt="2026-01-11T16:11:51.604" v="405" actId="2696"/>
        <pc:sldMkLst>
          <pc:docMk/>
          <pc:sldMk cId="2713354540" sldId="1249"/>
        </pc:sldMkLst>
        <pc:spChg chg="mod">
          <ac:chgData name="touria jnaini" userId="2fd77474c0146626" providerId="LiveId" clId="{FD7B7D84-F7DF-41A3-8403-F539372348BD}" dt="2026-01-11T15:56:09.633" v="371" actId="20577"/>
          <ac:spMkLst>
            <pc:docMk/>
            <pc:sldMk cId="2713354540" sldId="1249"/>
            <ac:spMk id="2" creationId="{EF39C34A-97AC-FFB1-C184-2AE50E067FAF}"/>
          </ac:spMkLst>
        </pc:spChg>
        <pc:picChg chg="del">
          <ac:chgData name="touria jnaini" userId="2fd77474c0146626" providerId="LiveId" clId="{FD7B7D84-F7DF-41A3-8403-F539372348BD}" dt="2026-01-11T15:53:52.493" v="276" actId="478"/>
          <ac:picMkLst>
            <pc:docMk/>
            <pc:sldMk cId="2713354540" sldId="1249"/>
            <ac:picMk id="7" creationId="{2F132574-1D96-AF7B-08B8-49C89D90D025}"/>
          </ac:picMkLst>
        </pc:picChg>
        <pc:picChg chg="add mod">
          <ac:chgData name="touria jnaini" userId="2fd77474c0146626" providerId="LiveId" clId="{FD7B7D84-F7DF-41A3-8403-F539372348BD}" dt="2026-01-11T15:54:01.570" v="279" actId="1076"/>
          <ac:picMkLst>
            <pc:docMk/>
            <pc:sldMk cId="2713354540" sldId="1249"/>
            <ac:picMk id="9" creationId="{C51167FD-CAAD-C90A-EE20-542A46D3345D}"/>
          </ac:picMkLst>
        </pc:picChg>
      </pc:sldChg>
      <pc:sldChg chg="del">
        <pc:chgData name="touria jnaini" userId="2fd77474c0146626" providerId="LiveId" clId="{FD7B7D84-F7DF-41A3-8403-F539372348BD}" dt="2026-01-11T15:00:28.892" v="70" actId="2696"/>
        <pc:sldMkLst>
          <pc:docMk/>
          <pc:sldMk cId="3814396574" sldId="1250"/>
        </pc:sldMkLst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633788463" sldId="1267"/>
        </pc:sldMkLst>
      </pc:sldChg>
      <pc:sldChg chg="del">
        <pc:chgData name="touria jnaini" userId="2fd77474c0146626" providerId="LiveId" clId="{FD7B7D84-F7DF-41A3-8403-F539372348BD}" dt="2026-01-11T15:46:09.790" v="152" actId="2696"/>
        <pc:sldMkLst>
          <pc:docMk/>
          <pc:sldMk cId="3206336328" sldId="1267"/>
        </pc:sldMkLst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783229155" sldId="1268"/>
        </pc:sldMkLst>
      </pc:sldChg>
      <pc:sldChg chg="modSp mod">
        <pc:chgData name="touria jnaini" userId="2fd77474c0146626" providerId="LiveId" clId="{FD7B7D84-F7DF-41A3-8403-F539372348BD}" dt="2026-01-11T16:02:38.387" v="386" actId="20577"/>
        <pc:sldMkLst>
          <pc:docMk/>
          <pc:sldMk cId="2621839991" sldId="1268"/>
        </pc:sldMkLst>
        <pc:spChg chg="mod">
          <ac:chgData name="touria jnaini" userId="2fd77474c0146626" providerId="LiveId" clId="{FD7B7D84-F7DF-41A3-8403-F539372348BD}" dt="2026-01-11T16:02:38.387" v="386" actId="20577"/>
          <ac:spMkLst>
            <pc:docMk/>
            <pc:sldMk cId="2621839991" sldId="1268"/>
            <ac:spMk id="7" creationId="{795BA7BE-B4ED-8572-0C59-74C6466975D3}"/>
          </ac:spMkLst>
        </pc:spChg>
      </pc:sldChg>
      <pc:sldChg chg="modSp mod">
        <pc:chgData name="touria jnaini" userId="2fd77474c0146626" providerId="LiveId" clId="{FD7B7D84-F7DF-41A3-8403-F539372348BD}" dt="2026-01-11T15:48:25.747" v="244" actId="113"/>
        <pc:sldMkLst>
          <pc:docMk/>
          <pc:sldMk cId="2007884544" sldId="1269"/>
        </pc:sldMkLst>
        <pc:spChg chg="mod">
          <ac:chgData name="touria jnaini" userId="2fd77474c0146626" providerId="LiveId" clId="{FD7B7D84-F7DF-41A3-8403-F539372348BD}" dt="2026-01-11T15:48:25.747" v="244" actId="113"/>
          <ac:spMkLst>
            <pc:docMk/>
            <pc:sldMk cId="2007884544" sldId="1269"/>
            <ac:spMk id="16" creationId="{AFF3DE71-3BF3-EAB6-0F93-ABA33693BC45}"/>
          </ac:spMkLst>
        </pc:spChg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3121955590" sldId="1269"/>
        </pc:sldMkLst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2880496349" sldId="1270"/>
        </pc:sldMkLst>
      </pc:sldChg>
      <pc:sldChg chg="addSp delSp modSp mod">
        <pc:chgData name="touria jnaini" userId="2fd77474c0146626" providerId="LiveId" clId="{FD7B7D84-F7DF-41A3-8403-F539372348BD}" dt="2026-01-11T15:59:10.801" v="381" actId="1076"/>
        <pc:sldMkLst>
          <pc:docMk/>
          <pc:sldMk cId="1147774013" sldId="1271"/>
        </pc:sldMkLst>
        <pc:spChg chg="ord">
          <ac:chgData name="touria jnaini" userId="2fd77474c0146626" providerId="LiveId" clId="{FD7B7D84-F7DF-41A3-8403-F539372348BD}" dt="2026-01-11T15:58:57.540" v="380" actId="166"/>
          <ac:spMkLst>
            <pc:docMk/>
            <pc:sldMk cId="1147774013" sldId="1271"/>
            <ac:spMk id="13" creationId="{A13241E4-780B-74B8-8C31-CACC0A4CF1C1}"/>
          </ac:spMkLst>
        </pc:spChg>
        <pc:picChg chg="del">
          <ac:chgData name="touria jnaini" userId="2fd77474c0146626" providerId="LiveId" clId="{FD7B7D84-F7DF-41A3-8403-F539372348BD}" dt="2026-01-11T15:58:38.298" v="377" actId="478"/>
          <ac:picMkLst>
            <pc:docMk/>
            <pc:sldMk cId="1147774013" sldId="1271"/>
            <ac:picMk id="2" creationId="{91AF9E36-8E8A-09B6-72B1-37CEB16054C7}"/>
          </ac:picMkLst>
        </pc:picChg>
        <pc:picChg chg="add mod">
          <ac:chgData name="touria jnaini" userId="2fd77474c0146626" providerId="LiveId" clId="{FD7B7D84-F7DF-41A3-8403-F539372348BD}" dt="2026-01-11T15:59:10.801" v="381" actId="1076"/>
          <ac:picMkLst>
            <pc:docMk/>
            <pc:sldMk cId="1147774013" sldId="1271"/>
            <ac:picMk id="3" creationId="{599B14B3-EB9D-A68C-C729-C62D594FBBF7}"/>
          </ac:picMkLst>
        </pc:picChg>
      </pc:sldChg>
      <pc:sldChg chg="addSp delSp modSp del mod">
        <pc:chgData name="touria jnaini" userId="2fd77474c0146626" providerId="LiveId" clId="{FD7B7D84-F7DF-41A3-8403-F539372348BD}" dt="2026-01-11T15:07:46.327" v="103"/>
        <pc:sldMkLst>
          <pc:docMk/>
          <pc:sldMk cId="3492740159" sldId="1271"/>
        </pc:sldMkLst>
        <pc:spChg chg="ord">
          <ac:chgData name="touria jnaini" userId="2fd77474c0146626" providerId="LiveId" clId="{FD7B7D84-F7DF-41A3-8403-F539372348BD}" dt="2026-01-11T15:07:24.860" v="99" actId="166"/>
          <ac:spMkLst>
            <pc:docMk/>
            <pc:sldMk cId="3492740159" sldId="1271"/>
            <ac:spMk id="13" creationId="{A13241E4-780B-74B8-8C31-CACC0A4CF1C1}"/>
          </ac:spMkLst>
        </pc:spChg>
        <pc:picChg chg="add del">
          <ac:chgData name="touria jnaini" userId="2fd77474c0146626" providerId="LiveId" clId="{FD7B7D84-F7DF-41A3-8403-F539372348BD}" dt="2026-01-11T15:07:42.479" v="102" actId="478"/>
          <ac:picMkLst>
            <pc:docMk/>
            <pc:sldMk cId="3492740159" sldId="1271"/>
            <ac:picMk id="2" creationId="{91AF9E36-8E8A-09B6-72B1-37CEB16054C7}"/>
          </ac:picMkLst>
        </pc:picChg>
        <pc:picChg chg="add mod">
          <ac:chgData name="touria jnaini" userId="2fd77474c0146626" providerId="LiveId" clId="{FD7B7D84-F7DF-41A3-8403-F539372348BD}" dt="2026-01-11T15:07:29.667" v="101" actId="14100"/>
          <ac:picMkLst>
            <pc:docMk/>
            <pc:sldMk cId="3492740159" sldId="1271"/>
            <ac:picMk id="3" creationId="{DCC836E1-7EB3-2547-34BE-16F4712D8850}"/>
          </ac:picMkLst>
        </pc:picChg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2143911942" sldId="1272"/>
        </pc:sldMkLst>
      </pc:sldChg>
      <pc:sldChg chg="addSp delSp modSp mod">
        <pc:chgData name="touria jnaini" userId="2fd77474c0146626" providerId="LiveId" clId="{FD7B7D84-F7DF-41A3-8403-F539372348BD}" dt="2026-01-11T16:10:29.144" v="402" actId="1076"/>
        <pc:sldMkLst>
          <pc:docMk/>
          <pc:sldMk cId="3180190836" sldId="1272"/>
        </pc:sldMkLst>
        <pc:picChg chg="add del mod">
          <ac:chgData name="touria jnaini" userId="2fd77474c0146626" providerId="LiveId" clId="{FD7B7D84-F7DF-41A3-8403-F539372348BD}" dt="2026-01-11T16:08:28.652" v="391" actId="478"/>
          <ac:picMkLst>
            <pc:docMk/>
            <pc:sldMk cId="3180190836" sldId="1272"/>
            <ac:picMk id="8" creationId="{81420377-1229-381E-A903-0829440363BE}"/>
          </ac:picMkLst>
        </pc:picChg>
        <pc:picChg chg="add del">
          <ac:chgData name="touria jnaini" userId="2fd77474c0146626" providerId="LiveId" clId="{FD7B7D84-F7DF-41A3-8403-F539372348BD}" dt="2026-01-11T15:51:06.791" v="247" actId="22"/>
          <ac:picMkLst>
            <pc:docMk/>
            <pc:sldMk cId="3180190836" sldId="1272"/>
            <ac:picMk id="8" creationId="{B4B5B221-9D15-3B16-28CF-C7C985EF60DE}"/>
          </ac:picMkLst>
        </pc:picChg>
        <pc:picChg chg="del">
          <ac:chgData name="touria jnaini" userId="2fd77474c0146626" providerId="LiveId" clId="{FD7B7D84-F7DF-41A3-8403-F539372348BD}" dt="2026-01-11T15:50:59.815" v="245" actId="478"/>
          <ac:picMkLst>
            <pc:docMk/>
            <pc:sldMk cId="3180190836" sldId="1272"/>
            <ac:picMk id="9" creationId="{55620AD2-BE37-33AA-A013-D709867F09E6}"/>
          </ac:picMkLst>
        </pc:picChg>
        <pc:picChg chg="add del mod">
          <ac:chgData name="touria jnaini" userId="2fd77474c0146626" providerId="LiveId" clId="{FD7B7D84-F7DF-41A3-8403-F539372348BD}" dt="2026-01-11T16:10:19.749" v="399" actId="478"/>
          <ac:picMkLst>
            <pc:docMk/>
            <pc:sldMk cId="3180190836" sldId="1272"/>
            <ac:picMk id="10" creationId="{45E37E47-8E00-8DA7-B268-8607686410F6}"/>
          </ac:picMkLst>
        </pc:picChg>
        <pc:picChg chg="add mod">
          <ac:chgData name="touria jnaini" userId="2fd77474c0146626" providerId="LiveId" clId="{FD7B7D84-F7DF-41A3-8403-F539372348BD}" dt="2026-01-11T16:10:29.144" v="402" actId="1076"/>
          <ac:picMkLst>
            <pc:docMk/>
            <pc:sldMk cId="3180190836" sldId="1272"/>
            <ac:picMk id="11" creationId="{3FA74E5D-AF72-5C5B-7A94-0794D1F78ADF}"/>
          </ac:picMkLst>
        </pc:picChg>
      </pc:sldChg>
      <pc:sldChg chg="addSp delSp modSp add del mod">
        <pc:chgData name="touria jnaini" userId="2fd77474c0146626" providerId="LiveId" clId="{FD7B7D84-F7DF-41A3-8403-F539372348BD}" dt="2026-01-11T16:11:25.524" v="404" actId="2696"/>
        <pc:sldMkLst>
          <pc:docMk/>
          <pc:sldMk cId="1815249932" sldId="1273"/>
        </pc:sldMkLst>
        <pc:spChg chg="ord">
          <ac:chgData name="touria jnaini" userId="2fd77474c0146626" providerId="LiveId" clId="{FD7B7D84-F7DF-41A3-8403-F539372348BD}" dt="2026-01-11T15:51:45.364" v="257" actId="166"/>
          <ac:spMkLst>
            <pc:docMk/>
            <pc:sldMk cId="1815249932" sldId="1273"/>
            <ac:spMk id="6" creationId="{199FA74C-E512-3F58-0669-DA7449420F72}"/>
          </ac:spMkLst>
        </pc:spChg>
        <pc:picChg chg="add del">
          <ac:chgData name="touria jnaini" userId="2fd77474c0146626" providerId="LiveId" clId="{FD7B7D84-F7DF-41A3-8403-F539372348BD}" dt="2026-01-11T15:51:25.996" v="252" actId="478"/>
          <ac:picMkLst>
            <pc:docMk/>
            <pc:sldMk cId="1815249932" sldId="1273"/>
            <ac:picMk id="2" creationId="{767B6A98-B772-04D5-EA32-15FECCFF92EB}"/>
          </ac:picMkLst>
        </pc:picChg>
        <pc:picChg chg="add del">
          <ac:chgData name="touria jnaini" userId="2fd77474c0146626" providerId="LiveId" clId="{FD7B7D84-F7DF-41A3-8403-F539372348BD}" dt="2026-01-11T15:51:21.764" v="250" actId="22"/>
          <ac:picMkLst>
            <pc:docMk/>
            <pc:sldMk cId="1815249932" sldId="1273"/>
            <ac:picMk id="5" creationId="{B27F5ADA-2C49-0760-8CEF-AB73EE47219E}"/>
          </ac:picMkLst>
        </pc:picChg>
        <pc:picChg chg="add mod">
          <ac:chgData name="touria jnaini" userId="2fd77474c0146626" providerId="LiveId" clId="{FD7B7D84-F7DF-41A3-8403-F539372348BD}" dt="2026-01-11T15:51:50.502" v="258" actId="1076"/>
          <ac:picMkLst>
            <pc:docMk/>
            <pc:sldMk cId="1815249932" sldId="1273"/>
            <ac:picMk id="10" creationId="{5448DFE5-0AFC-714C-C132-97F4D9FA336D}"/>
          </ac:picMkLst>
        </pc:picChg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1933800036" sldId="1273"/>
        </pc:sldMkLst>
      </pc:sldChg>
      <pc:sldMasterChg chg="delSldLayout">
        <pc:chgData name="touria jnaini" userId="2fd77474c0146626" providerId="LiveId" clId="{FD7B7D84-F7DF-41A3-8403-F539372348BD}" dt="2026-01-11T15:00:28.892" v="70" actId="2696"/>
        <pc:sldMasterMkLst>
          <pc:docMk/>
          <pc:sldMasterMk cId="1961823333" sldId="2147483754"/>
        </pc:sldMasterMkLst>
        <pc:sldLayoutChg chg="del">
          <pc:chgData name="touria jnaini" userId="2fd77474c0146626" providerId="LiveId" clId="{FD7B7D84-F7DF-41A3-8403-F539372348BD}" dt="2026-01-11T15:00:28.892" v="70" actId="2696"/>
          <pc:sldLayoutMkLst>
            <pc:docMk/>
            <pc:sldMasterMk cId="1961823333" sldId="2147483754"/>
            <pc:sldLayoutMk cId="3270190684" sldId="21474838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BEC217B-7BC6-252D-D1DF-452F77317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tu penses cela?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tu penses cela?</a:t>
            </a:r>
          </a:p>
        </p:txBody>
      </p:sp>
    </p:spTree>
    <p:extLst>
      <p:ext uri="{BB962C8B-B14F-4D97-AF65-F5344CB8AC3E}">
        <p14:creationId xmlns:p14="http://schemas.microsoft.com/office/powerpoint/2010/main" val="6619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heureux / heureuse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qui te rend heureux/ heureuse ?</a:t>
            </a:r>
          </a:p>
        </p:txBody>
      </p:sp>
    </p:spTree>
    <p:extLst>
      <p:ext uri="{BB962C8B-B14F-4D97-AF65-F5344CB8AC3E}">
        <p14:creationId xmlns:p14="http://schemas.microsoft.com/office/powerpoint/2010/main" val="16599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fier / fière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qui te rend fier/fière ?</a:t>
            </a:r>
          </a:p>
        </p:txBody>
      </p:sp>
    </p:spTree>
    <p:extLst>
      <p:ext uri="{BB962C8B-B14F-4D97-AF65-F5344CB8AC3E}">
        <p14:creationId xmlns:p14="http://schemas.microsoft.com/office/powerpoint/2010/main" val="13570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3C6FE6-CF43-3B47-BEA3-9B322157A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E9FF89B-DEC0-3D3C-4C6A-667727273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A40E805-BC32-599A-BE5D-4E0D71DEF2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CCABBDD6-55D8-68E5-14B1-6B4CE34D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triste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550ED53C-13F0-6246-4DA1-F25E772F1AED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qui te rend triste ?</a:t>
            </a:r>
          </a:p>
        </p:txBody>
      </p:sp>
    </p:spTree>
    <p:extLst>
      <p:ext uri="{BB962C8B-B14F-4D97-AF65-F5344CB8AC3E}">
        <p14:creationId xmlns:p14="http://schemas.microsoft.com/office/powerpoint/2010/main" val="19515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55.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A665CFA-83D6-9E5E-A6EB-677B47C8E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037" y="1899469"/>
            <a:ext cx="2806476" cy="4202531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2985626" y="2281795"/>
            <a:ext cx="3021036" cy="159652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Je passe entre les rangs pour vous aider.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597EEE-9048-5D98-81F6-AF21F9319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74" y="2405386"/>
            <a:ext cx="4573472" cy="23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parler de vos préférences et de vos émotions.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95BA7BE-B4ED-8572-0C59-74C6466975D3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dessin animé préféré, de ton sport préféré et de tes sentiments.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26218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4F1875AC-C5C6-C69F-B641-6396B27150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C7232B3B-BA2B-BFAF-3303-4A2EB9459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85D3369-7975-8D81-EF76-0597425A3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3589ADC-5874-7AE0-7A4A-FC0EF465845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3F8F02B-67E6-1877-E2DB-4B9D9A3FF77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D6E10B4F-E3FC-77F3-0A17-8E3202FA94F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1D73C21-96FE-4150-E40A-02CC6714445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0728C943-383D-6EEF-80D1-6597F0061FE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DE17633-A274-5C18-2AAB-3B9ED5B4EB6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0DCF09D-D3BB-4D2E-CBE9-9F41F4AFE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4EEEDF4-6DDC-B0E8-B505-ADA39A811D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FF3DE71-3BF3-EAB6-0F93-ABA33693BC45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Parle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de ton dessin animé préféré, de ton sport préféré et de tes sentiments.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82CA5BBB-2288-01CC-3212-1CBB2201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</p:spTree>
    <p:extLst>
      <p:ext uri="{BB962C8B-B14F-4D97-AF65-F5344CB8AC3E}">
        <p14:creationId xmlns:p14="http://schemas.microsoft.com/office/powerpoint/2010/main" val="20078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33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24AC5096-6B1B-AF98-1D4E-732A0774047F}"/>
              </a:ext>
            </a:extLst>
          </p:cNvPr>
          <p:cNvSpPr/>
          <p:nvPr/>
        </p:nvSpPr>
        <p:spPr>
          <a:xfrm>
            <a:off x="2589425" y="2813626"/>
            <a:ext cx="5943707" cy="294888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C3AA8C-B6EC-A6D3-38DE-ADB6D1466159}"/>
              </a:ext>
            </a:extLst>
          </p:cNvPr>
          <p:cNvSpPr txBox="1"/>
          <p:nvPr/>
        </p:nvSpPr>
        <p:spPr>
          <a:xfrm>
            <a:off x="2859783" y="2880986"/>
            <a:ext cx="567064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 les jeux vidéo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activité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</p:spTree>
    <p:extLst>
      <p:ext uri="{BB962C8B-B14F-4D97-AF65-F5344CB8AC3E}">
        <p14:creationId xmlns:p14="http://schemas.microsoft.com/office/powerpoint/2010/main" val="17676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341A14-703D-6337-1501-478C8882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xmlns="" id="{DDF72D3A-3378-2E94-8F09-EE237409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55.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9457F12-F052-E6CB-2127-B9C023E9608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907C7848-F46B-FC43-68DB-8C0E45E0E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52E01BA-C461-C259-2DCC-30462A4B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99B14B3-EB9D-A68C-C729-C62D594FB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56" y="1693347"/>
            <a:ext cx="2854871" cy="4341147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A13241E4-780B-74B8-8C31-CACC0A4CF1C1}"/>
              </a:ext>
            </a:extLst>
          </p:cNvPr>
          <p:cNvSpPr/>
          <p:nvPr/>
        </p:nvSpPr>
        <p:spPr>
          <a:xfrm>
            <a:off x="2796441" y="3811049"/>
            <a:ext cx="3456527" cy="215760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7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93B2C9-6BB7-1E6A-402C-7A4B54AA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EF39C34A-97AC-FFB1-C184-2AE50E06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parle de ses opinions, de ses préférences et de ses sentiments à l’autre,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F38FC46-139A-2E92-4BCD-DD5E4AF7FE4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6A700E05-1296-96AE-D032-CA3ECADE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AED54A7-8FC6-9DD7-72E7-021A72607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F6C0153-5626-9A25-B699-C57E8FF8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A74E5D-AF72-5C5B-7A94-0794D1F78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101340"/>
            <a:ext cx="4829456" cy="38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et recopiez les paragraphes dans vos cahiers..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448DFE5-0AFC-714C-C132-97F4D9FA3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60853"/>
            <a:ext cx="2854871" cy="434114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99FA74C-E512-3F58-0669-DA7449420F72}"/>
              </a:ext>
            </a:extLst>
          </p:cNvPr>
          <p:cNvSpPr/>
          <p:nvPr/>
        </p:nvSpPr>
        <p:spPr>
          <a:xfrm>
            <a:off x="4382815" y="3905642"/>
            <a:ext cx="3456527" cy="25168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aimes le sport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720875" y="374654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aimes le sport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sport préféré?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sport préféré?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différence entre le basket-ball et la boxe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457199" y="3980808"/>
            <a:ext cx="834859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Quelle est la différence entre le basket-ball et la boxe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aimes les jeux vidéo ? Pourquoi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7" y="3998434"/>
            <a:ext cx="602942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aimes les jeux vidéo ?</a:t>
            </a:r>
          </a:p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EF204AD-65B7-8242-8600-A7E6BA7E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dessin animé préféré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164921" y="3843868"/>
            <a:ext cx="671395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dessin animé préféré ?</a:t>
            </a:r>
          </a:p>
        </p:txBody>
      </p:sp>
    </p:spTree>
    <p:extLst>
      <p:ext uri="{BB962C8B-B14F-4D97-AF65-F5344CB8AC3E}">
        <p14:creationId xmlns:p14="http://schemas.microsoft.com/office/powerpoint/2010/main" val="17315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ton avis, quelle est la meilleure matière à l’école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241468" y="3843868"/>
            <a:ext cx="866106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ton avis, quelle est la meilleure matière à l’école ?</a:t>
            </a:r>
          </a:p>
        </p:txBody>
      </p:sp>
    </p:spTree>
    <p:extLst>
      <p:ext uri="{BB962C8B-B14F-4D97-AF65-F5344CB8AC3E}">
        <p14:creationId xmlns:p14="http://schemas.microsoft.com/office/powerpoint/2010/main" val="21523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8080</TotalTime>
  <Words>496</Words>
  <Application>Microsoft Office PowerPoint</Application>
  <PresentationFormat>Affichage à l'écran (4:3)</PresentationFormat>
  <Paragraphs>61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23</vt:i4>
      </vt:variant>
    </vt:vector>
  </HeadingPairs>
  <TitlesOfParts>
    <vt:vector size="49" baseType="lpstr">
      <vt:lpstr>Aptos Display</vt:lpstr>
      <vt:lpstr>Dosis Medium</vt:lpstr>
      <vt:lpstr>Arial</vt:lpstr>
      <vt:lpstr>Dosis ExtraBold</vt:lpstr>
      <vt:lpstr>Dosis SemiBold</vt:lpstr>
      <vt:lpstr>Dosis</vt:lpstr>
      <vt:lpstr>Calibri Light</vt:lpstr>
      <vt:lpstr>Mistral</vt:lpstr>
      <vt:lpstr>Aptos</vt:lpstr>
      <vt:lpstr>Calibri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Maintenant, c’est l’activité des questions en rafales. Je vais désigner des élèves au hasard pour répondre. Tenez-vous prêts. </vt:lpstr>
      <vt:lpstr>Comment ça va ? </vt:lpstr>
      <vt:lpstr>Est-ce que tu aimes le sport ? </vt:lpstr>
      <vt:lpstr>Quel est ton sport préféré?</vt:lpstr>
      <vt:lpstr>Quelle est la différence entre le basket-ball et la boxe ? </vt:lpstr>
      <vt:lpstr>Est-ce que tu aimes les jeux vidéo ? Pourquoi ? </vt:lpstr>
      <vt:lpstr>Quel est ton dessin animé préféré ? </vt:lpstr>
      <vt:lpstr>À ton avis, quelle est la meilleure matière à l’école ?</vt:lpstr>
      <vt:lpstr>Pourquoi tu penses cela?</vt:lpstr>
      <vt:lpstr>Qu’est-ce qui te rend heureux / heureuse ?</vt:lpstr>
      <vt:lpstr>Qu’est-ce qui te rend fier / fière ?</vt:lpstr>
      <vt:lpstr>Qu’est-ce qui te rend triste ?</vt:lpstr>
      <vt:lpstr>Prenez vos livrets à la page 55.</vt:lpstr>
      <vt:lpstr>Maintenant, tout le monde participe. À tour de rôle, chacun pose à l’autre les questions suivantes. Je passe entre les rangs pour vous aider.</vt:lpstr>
      <vt:lpstr>Plan de la séance</vt:lpstr>
      <vt:lpstr>Maintenant, vous allez prendre la parole pour parler de vos préférences et de vos émotions. Écoutez bien.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Prenez vos livrets à la page 55.</vt:lpstr>
      <vt:lpstr>Maintenant, tout le monde participe. À tour de rôle, chacun parle de ses opinions, de ses préférences et de ses sentiments à l’autre, comme dans les exemples.</vt:lpstr>
      <vt:lpstr>La séance d’aujourd’hui est terminée. À la maison, lisez et recopiez les paragraphes dans vos cahiers..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27</cp:revision>
  <cp:lastPrinted>2025-08-13T10:11:39Z</cp:lastPrinted>
  <dcterms:created xsi:type="dcterms:W3CDTF">2025-08-01T12:31:49Z</dcterms:created>
  <dcterms:modified xsi:type="dcterms:W3CDTF">2026-01-13T09:21:40Z</dcterms:modified>
</cp:coreProperties>
</file>