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2"/>
  </p:notesMasterIdLst>
  <p:sldIdLst>
    <p:sldId id="257" r:id="rId17"/>
    <p:sldId id="1116" r:id="rId18"/>
    <p:sldId id="1310" r:id="rId19"/>
    <p:sldId id="1250" r:id="rId20"/>
    <p:sldId id="1251" r:id="rId21"/>
    <p:sldId id="1117" r:id="rId22"/>
    <p:sldId id="1229" r:id="rId23"/>
    <p:sldId id="1256" r:id="rId24"/>
    <p:sldId id="1257" r:id="rId25"/>
    <p:sldId id="1230" r:id="rId26"/>
    <p:sldId id="1231" r:id="rId27"/>
    <p:sldId id="1232" r:id="rId28"/>
    <p:sldId id="1233" r:id="rId29"/>
    <p:sldId id="1234" r:id="rId30"/>
    <p:sldId id="1258" r:id="rId31"/>
    <p:sldId id="1259" r:id="rId32"/>
    <p:sldId id="1260" r:id="rId33"/>
    <p:sldId id="1261" r:id="rId34"/>
    <p:sldId id="1262" r:id="rId35"/>
    <p:sldId id="1263" r:id="rId36"/>
    <p:sldId id="1264" r:id="rId37"/>
    <p:sldId id="1265" r:id="rId38"/>
    <p:sldId id="1008" r:id="rId39"/>
    <p:sldId id="964" r:id="rId40"/>
    <p:sldId id="1266" r:id="rId41"/>
    <p:sldId id="1267" r:id="rId42"/>
    <p:sldId id="1284" r:id="rId43"/>
    <p:sldId id="1242" r:id="rId44"/>
    <p:sldId id="1285" r:id="rId45"/>
    <p:sldId id="1286" r:id="rId46"/>
    <p:sldId id="1287" r:id="rId47"/>
    <p:sldId id="1288" r:id="rId48"/>
    <p:sldId id="1289" r:id="rId49"/>
    <p:sldId id="1290" r:id="rId50"/>
    <p:sldId id="1291" r:id="rId51"/>
    <p:sldId id="1294" r:id="rId52"/>
    <p:sldId id="1295" r:id="rId53"/>
    <p:sldId id="1296" r:id="rId54"/>
    <p:sldId id="1297" r:id="rId55"/>
    <p:sldId id="1298" r:id="rId56"/>
    <p:sldId id="1299" r:id="rId57"/>
    <p:sldId id="1270" r:id="rId58"/>
    <p:sldId id="1271" r:id="rId59"/>
    <p:sldId id="1300" r:id="rId60"/>
    <p:sldId id="1275" r:id="rId61"/>
    <p:sldId id="1301" r:id="rId62"/>
    <p:sldId id="1302" r:id="rId63"/>
    <p:sldId id="1277" r:id="rId64"/>
    <p:sldId id="1303" r:id="rId65"/>
    <p:sldId id="1304" r:id="rId66"/>
    <p:sldId id="1305" r:id="rId67"/>
    <p:sldId id="1306" r:id="rId68"/>
    <p:sldId id="1307" r:id="rId69"/>
    <p:sldId id="1308" r:id="rId70"/>
    <p:sldId id="1010" r:id="rId71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Mistral" panose="03090702030407020403" pitchFamily="66" charset="0"/>
      <p:regular r:id="rId79"/>
    </p:embeddedFont>
    <p:embeddedFont>
      <p:font typeface="Dosis Medium" panose="020B0604020202020204" charset="0"/>
      <p:regular r:id="rId80"/>
    </p:embeddedFont>
    <p:embeddedFont>
      <p:font typeface="Dosis ExtraBold" panose="020B0604020202020204" charset="0"/>
      <p:bold r:id="rId81"/>
    </p:embeddedFont>
    <p:embeddedFont>
      <p:font typeface="Dosis SemiBold" panose="020B0604020202020204" charset="0"/>
      <p:bold r:id="rId82"/>
    </p:embeddedFont>
    <p:embeddedFont>
      <p:font typeface="Dosis" panose="020B0604020202020204" charset="0"/>
      <p:regular r:id="rId83"/>
      <p:bold r:id="rId8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A1A6BC"/>
    <a:srgbClr val="4B5377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font" Target="fonts/font1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theme" Target="theme/theme1.xml"/><Relationship Id="rId61" Type="http://schemas.openxmlformats.org/officeDocument/2006/relationships/slide" Target="slides/slide45.xml"/><Relationship Id="rId82" Type="http://schemas.openxmlformats.org/officeDocument/2006/relationships/font" Target="fonts/font10.fntdata"/><Relationship Id="rId1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99FBC31-F616-261F-3B6A-C6243D958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43CCCAF-9CA2-94E1-B04A-3FDFDF5F07E2}"/>
              </a:ext>
            </a:extLst>
          </p:cNvPr>
          <p:cNvSpPr txBox="1"/>
          <p:nvPr/>
        </p:nvSpPr>
        <p:spPr>
          <a:xfrm>
            <a:off x="899701" y="2031944"/>
            <a:ext cx="710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FE70E7-CEA5-1853-4ADA-D28926E87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235" y="2720099"/>
            <a:ext cx="4271529" cy="31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6EC473-79B0-D6C5-8616-0666A58F17AC}"/>
              </a:ext>
            </a:extLst>
          </p:cNvPr>
          <p:cNvSpPr txBox="1"/>
          <p:nvPr/>
        </p:nvSpPr>
        <p:spPr>
          <a:xfrm>
            <a:off x="352653" y="2979167"/>
            <a:ext cx="589835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de Bilal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préféré de Bilal est Simon.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Majda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T’choupi.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A9270B-2773-4358-9D32-7D65184C18EE}"/>
              </a:ext>
            </a:extLst>
          </p:cNvPr>
          <p:cNvSpPr txBox="1"/>
          <p:nvPr/>
        </p:nvSpPr>
        <p:spPr>
          <a:xfrm>
            <a:off x="724698" y="2283310"/>
            <a:ext cx="589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03E71D9-30FD-9B96-C5A8-23C27842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18" y="3048479"/>
            <a:ext cx="2218282" cy="16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Le dessin animé préféré de Bilal est Simon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BFA685-542C-3E77-7C00-1451D167C41A}"/>
              </a:ext>
            </a:extLst>
          </p:cNvPr>
          <p:cNvSpPr txBox="1"/>
          <p:nvPr/>
        </p:nvSpPr>
        <p:spPr>
          <a:xfrm>
            <a:off x="238353" y="2982794"/>
            <a:ext cx="6077780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de Bilal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Simon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Majda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T’choupi.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9E5BDC9-55B1-4095-E65D-BC47EA98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729" y="2982794"/>
            <a:ext cx="2486166" cy="18424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6096218-E3F3-4B0B-8E41-9FDCD65710B9}"/>
              </a:ext>
            </a:extLst>
          </p:cNvPr>
          <p:cNvSpPr txBox="1"/>
          <p:nvPr/>
        </p:nvSpPr>
        <p:spPr>
          <a:xfrm>
            <a:off x="724698" y="2283310"/>
            <a:ext cx="589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55CE3C3-44C4-94E6-A2A3-388A45E48EF8}"/>
              </a:ext>
            </a:extLst>
          </p:cNvPr>
          <p:cNvSpPr txBox="1"/>
          <p:nvPr/>
        </p:nvSpPr>
        <p:spPr>
          <a:xfrm>
            <a:off x="555502" y="1922500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Pourquoi Malak n’aime pas les jeux vidéo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8ED3F11-544F-9AD3-C0D8-366556E17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75" y="2978835"/>
            <a:ext cx="3397250" cy="19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3382733-86B9-F12D-7E96-B7F536DF37FB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qu'elle oublie de faire ses devoirs.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Parce qu'elle aime jouer avec ses amis.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ce n’est pas bon pour la santé.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c’est violent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Malak n’aime pas les jeux vidéo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B8AF9A-828E-209C-F780-7B8369F6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50" y="3107444"/>
            <a:ext cx="29718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Parce qu'elle aime jouer avec ses amis.» Qui veut lire et expliquer la réponse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D79043B-5809-C7A5-871F-EF965E8332F8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Malak n’aime pas les jeux vidéo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0D661A9-0B0A-009B-B6B7-F28241124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650" y="3107444"/>
            <a:ext cx="2971800" cy="17240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A51454C-2F1D-0C39-C1A1-293D8E7E96C6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qu'elle oublie de faire ses devoirs.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Parce qu'elle aime jouer avec ses amis.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ce n’est pas bon pour la santé.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c’est violent</a:t>
            </a:r>
          </a:p>
        </p:txBody>
      </p:sp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EA6B4C-E775-BF84-A5B6-5F41146C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850" y="2877236"/>
            <a:ext cx="3784599" cy="24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1700E03-2BE6-C412-B3A3-D47C6DA54660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passionn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amus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    écr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e            éc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ter        g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oû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ts 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4B61C7C-7351-028B-2965-AEF4B30D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797" y="2488357"/>
            <a:ext cx="2928015" cy="18812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8BBC198-3D94-D0E3-8D9A-3E640A36D304}"/>
              </a:ext>
            </a:extLst>
          </p:cNvPr>
          <p:cNvSpPr txBox="1"/>
          <p:nvPr/>
        </p:nvSpPr>
        <p:spPr>
          <a:xfrm>
            <a:off x="280198" y="2983208"/>
            <a:ext cx="5538599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Samir a peur lorsqu’il voit un animal dangereux.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heureux lorsqu’il joue avec ses amis.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triste lorsqu’il reste seul à la maison.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a honte lorsqu’il fait des bêtises.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Samir se sent triste lorsqu’il reste seul à la maison.» Qui veut lire et expliquer la réponse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193048F-983D-EF5E-1BEE-B78DCD6967BF}"/>
              </a:ext>
            </a:extLst>
          </p:cNvPr>
          <p:cNvSpPr txBox="1"/>
          <p:nvPr/>
        </p:nvSpPr>
        <p:spPr>
          <a:xfrm>
            <a:off x="287951" y="2833768"/>
            <a:ext cx="5538599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Samir a peur lorsqu’il voit un animal dangereux.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heureux lorsqu’il joue avec ses amis.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triste lorsqu’il reste seul à la maison.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a honte lorsqu’il fait des bêtises.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857A6D-4B8D-9FD9-D7FD-84DF974FF5CE}"/>
              </a:ext>
            </a:extLst>
          </p:cNvPr>
          <p:cNvSpPr txBox="1"/>
          <p:nvPr/>
        </p:nvSpPr>
        <p:spPr>
          <a:xfrm>
            <a:off x="-549070" y="2241937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1D7EC3-6A5F-E363-B5A7-127B884A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50" y="2372103"/>
            <a:ext cx="2817549" cy="18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xmlns="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E04A594-F6CE-A286-DF82-D20E8B06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21D4B48-FCBA-33CE-7774-53BB661F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203517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xmlns="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D8E27D-4B15-E9A8-7D07-446B9B0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20415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et Sami parlent de sport.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FA0335E-3901-E8FF-DC89-4455D546ADFE}"/>
              </a:ext>
            </a:extLst>
          </p:cNvPr>
          <p:cNvSpPr txBox="1"/>
          <p:nvPr/>
        </p:nvSpPr>
        <p:spPr>
          <a:xfrm>
            <a:off x="5101333" y="1750235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3E03A97-DDB1-D159-5B45-01C6F43A2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79" y="2562183"/>
            <a:ext cx="6886575" cy="34099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2EDFECC-63DE-D05C-3171-9A219C3D3A92}"/>
              </a:ext>
            </a:extLst>
          </p:cNvPr>
          <p:cNvSpPr txBox="1"/>
          <p:nvPr/>
        </p:nvSpPr>
        <p:spPr>
          <a:xfrm>
            <a:off x="1558378" y="18414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Dosis SemiBold" pitchFamily="2" charset="0"/>
              </a:rPr>
              <a:t> Inès et Sami parlent de sport.</a:t>
            </a:r>
          </a:p>
        </p:txBody>
      </p:sp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bonne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réponse est : faux.  Inès et Sami parlent de leurs goûts.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4001874-25D3-3EAC-AA11-22328568663A}"/>
              </a:ext>
            </a:extLst>
          </p:cNvPr>
          <p:cNvSpPr txBox="1"/>
          <p:nvPr/>
        </p:nvSpPr>
        <p:spPr>
          <a:xfrm>
            <a:off x="4925276" y="1833160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00714D5-BED7-51D0-34E2-CEB1D3B42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51" y="2716076"/>
            <a:ext cx="6886575" cy="3409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983538-FEC0-52E6-C019-D5E24323209B}"/>
              </a:ext>
            </a:extLst>
          </p:cNvPr>
          <p:cNvSpPr/>
          <p:nvPr/>
        </p:nvSpPr>
        <p:spPr>
          <a:xfrm>
            <a:off x="3109177" y="2773225"/>
            <a:ext cx="2824047" cy="2409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1C70AC6-EAF8-9F63-1234-B016F62A0C9B}"/>
              </a:ext>
            </a:extLst>
          </p:cNvPr>
          <p:cNvSpPr txBox="1"/>
          <p:nvPr/>
        </p:nvSpPr>
        <p:spPr>
          <a:xfrm>
            <a:off x="1558378" y="18414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Dosis SemiBold" pitchFamily="2" charset="0"/>
              </a:rPr>
              <a:t> Inès et Sami parlent de sport.</a:t>
            </a:r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0173E4-66E7-B1D0-1907-2F4EBAD961B9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passionn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amus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    écr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e            éc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ter        g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oû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</p:spTree>
    <p:extLst>
      <p:ext uri="{BB962C8B-B14F-4D97-AF65-F5344CB8AC3E}">
        <p14:creationId xmlns:p14="http://schemas.microsoft.com/office/powerpoint/2010/main" val="7545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a joué à un jeu vidéo avant ses devoirs.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712297E-785F-5D17-E7C8-8486B85DAB56}"/>
              </a:ext>
            </a:extLst>
          </p:cNvPr>
          <p:cNvSpPr txBox="1"/>
          <p:nvPr/>
        </p:nvSpPr>
        <p:spPr>
          <a:xfrm>
            <a:off x="5522092" y="170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403EA4-9D3E-68E5-2C5B-69AB3667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2A4DD84-1FF6-456C-F593-5DB1F4876B91}"/>
              </a:ext>
            </a:extLst>
          </p:cNvPr>
          <p:cNvSpPr txBox="1"/>
          <p:nvPr/>
        </p:nvSpPr>
        <p:spPr>
          <a:xfrm>
            <a:off x="1390650" y="18312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a joué à un jeu vidéo avant ses devoirs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FR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Inès a joué à un jeu vidéo après ses devoirs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F2A97C5-BF6C-2421-8857-B2086D28D574}"/>
              </a:ext>
            </a:extLst>
          </p:cNvPr>
          <p:cNvSpPr txBox="1"/>
          <p:nvPr/>
        </p:nvSpPr>
        <p:spPr>
          <a:xfrm>
            <a:off x="5250679" y="1664160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99C55D-90AC-6065-3C87-F96826C4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68" y="2396186"/>
            <a:ext cx="6886575" cy="34099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CA2477F-52A3-ADCF-767E-80BFE3EB3C6F}"/>
              </a:ext>
            </a:extLst>
          </p:cNvPr>
          <p:cNvSpPr txBox="1"/>
          <p:nvPr/>
        </p:nvSpPr>
        <p:spPr>
          <a:xfrm>
            <a:off x="1422400" y="17871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a joué à un jeu vidéo avant ses devoirs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FR" dirty="0">
              <a:latin typeface="Dosi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564E9D-7874-674B-5950-43B2894774E1}"/>
              </a:ext>
            </a:extLst>
          </p:cNvPr>
          <p:cNvSpPr/>
          <p:nvPr/>
        </p:nvSpPr>
        <p:spPr>
          <a:xfrm>
            <a:off x="1981199" y="2689446"/>
            <a:ext cx="4436533" cy="473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9CCD9-B08C-0AF4-CD5E-B63B6390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7733DB9-6639-5692-7F55-C7046FF0EC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9223ECA-03EE-AA48-E79C-0F061E5B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8CCE0C-9564-E2DF-8ABD-D574E4A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E59611CF-6756-CB36-DEA1-5024BA38735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jeu vidéo était amusant. Écrivez vrai ou faux sur vos ardoises. Cherchez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9EF728A-EE31-CCE9-D630-47779262C56C}"/>
              </a:ext>
            </a:extLst>
          </p:cNvPr>
          <p:cNvSpPr txBox="1"/>
          <p:nvPr/>
        </p:nvSpPr>
        <p:spPr>
          <a:xfrm>
            <a:off x="5325242" y="1694096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02E315-1630-A149-755D-C589C0E8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F62D0BA-550C-6617-3175-CE79FE750E12}"/>
              </a:ext>
            </a:extLst>
          </p:cNvPr>
          <p:cNvSpPr txBox="1"/>
          <p:nvPr/>
        </p:nvSpPr>
        <p:spPr>
          <a:xfrm>
            <a:off x="1547763" y="1821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Le jeu vidéo était amusant.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1C86D2-5D67-5218-7BAA-066A5CEF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CC11F59-FE5A-7BDE-E6D4-97AA04C72C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3CAE477-34F7-89CF-0F4F-7AD735C9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C9D3C9C-4F7D-2A40-5187-F2672813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6308CBB-D76D-2555-CA89-F43717D2FD3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V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jeu vidéo était amusant.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420650-1E8E-CCE7-35A7-9ADC3D2101B2}"/>
              </a:ext>
            </a:extLst>
          </p:cNvPr>
          <p:cNvSpPr txBox="1"/>
          <p:nvPr/>
        </p:nvSpPr>
        <p:spPr>
          <a:xfrm>
            <a:off x="5101333" y="17871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9DF0271-7D1B-9E1E-7EFC-2B94BCB6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9" y="2431363"/>
            <a:ext cx="6886575" cy="3409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BDF125-CCC3-2897-DAF1-016F2BD7F6D0}"/>
              </a:ext>
            </a:extLst>
          </p:cNvPr>
          <p:cNvSpPr/>
          <p:nvPr/>
        </p:nvSpPr>
        <p:spPr>
          <a:xfrm>
            <a:off x="6447642" y="2685309"/>
            <a:ext cx="1163046" cy="4055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984945-186E-A215-5C79-585786FF28DE}"/>
              </a:ext>
            </a:extLst>
          </p:cNvPr>
          <p:cNvSpPr txBox="1"/>
          <p:nvPr/>
        </p:nvSpPr>
        <p:spPr>
          <a:xfrm>
            <a:off x="1822450" y="18506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Le jeu vidéo était amusant.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2D9738-ECAE-8C53-5285-87085D66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B4A0455B-7680-CFA2-8C7F-D135BDD72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128FE322-D90D-D8CD-B1FB-3A83FFB4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CE23DD0-F220-72CE-51E3-91BE47260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0CBE1B72-CDB9-80A8-96B5-47C7C6B822C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joue trop aux jeux vidéo. Écrivez vrai ou faux sur vos ardoises. Cherchez 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5A27815-61F6-14D8-8970-3DA390E23EDE}"/>
              </a:ext>
            </a:extLst>
          </p:cNvPr>
          <p:cNvSpPr txBox="1"/>
          <p:nvPr/>
        </p:nvSpPr>
        <p:spPr>
          <a:xfrm>
            <a:off x="6043658" y="1694064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CB9A33-99B9-083F-D83B-28BAA489F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7E40304-AA19-F706-BA7F-576A2EBA335F}"/>
              </a:ext>
            </a:extLst>
          </p:cNvPr>
          <p:cNvSpPr txBox="1"/>
          <p:nvPr/>
        </p:nvSpPr>
        <p:spPr>
          <a:xfrm>
            <a:off x="1612900" y="18312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joue trop aux jeux vidéo. 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BE0515-9796-B187-76B8-209D7195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DA6A11E-3F0E-E771-1172-16A8800DC9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38DFEB5-2085-87AC-F723-A6989E28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D13B82-241C-6521-4172-66CE5ED85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B98183E2-6556-DB00-9654-05A39D5BDB4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Inès ne joue pas trop, car les écrans fatiguent les yeux.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D9DEAC1-18A2-8750-A0A1-68411BA4861E}"/>
              </a:ext>
            </a:extLst>
          </p:cNvPr>
          <p:cNvSpPr txBox="1"/>
          <p:nvPr/>
        </p:nvSpPr>
        <p:spPr>
          <a:xfrm>
            <a:off x="5936905" y="1779355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Faux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0743AF-EE54-B2ED-461A-4B2E880B2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82DB3F-CB2F-5C5E-4BBA-FBDDEC3549D8}"/>
              </a:ext>
            </a:extLst>
          </p:cNvPr>
          <p:cNvSpPr/>
          <p:nvPr/>
        </p:nvSpPr>
        <p:spPr>
          <a:xfrm>
            <a:off x="4928025" y="3086853"/>
            <a:ext cx="2799925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9743E7E-E49C-82D6-9115-3314BB53F45F}"/>
              </a:ext>
            </a:extLst>
          </p:cNvPr>
          <p:cNvSpPr txBox="1"/>
          <p:nvPr/>
        </p:nvSpPr>
        <p:spPr>
          <a:xfrm>
            <a:off x="1612900" y="18312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joue trop aux jeux vidéo.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359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92DFC1-77E2-8B8C-531F-6FD619A0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A6E510A-B2BF-BA54-18AA-465C41E5FC0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0510C9AE-792C-CE91-AE76-46A7B066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3FD7F81-5DE9-4E22-51AF-659FAB73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1EE9C67B-F50A-12D5-85E0-6A07DE2B509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dorer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966B29B-CD3A-3718-CEC6-9CB24F00F6AD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Adorer 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84DA29-3895-B706-4DCD-AE07D49E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83F07F-8195-AB3E-0397-7121340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CC434A30-F5F3-F68C-9E1A-F941239DD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DDA0AD6-53B5-96C9-C3A0-719F130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4A6E38C-9F40-CE9F-FD83-AB8C2810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88195BC-08B1-2950-4CF5-5D19B6DFC56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aimer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D8162F-9DFE-D5D9-671F-1EF7D9F169BA}"/>
              </a:ext>
            </a:extLst>
          </p:cNvPr>
          <p:cNvSpPr txBox="1"/>
          <p:nvPr/>
        </p:nvSpPr>
        <p:spPr>
          <a:xfrm>
            <a:off x="2369972" y="1682750"/>
            <a:ext cx="440405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Adorer  = 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Aimer</a:t>
            </a:r>
            <a:r>
              <a:rPr lang="fr-FR" sz="2800" b="1" dirty="0">
                <a:latin typeface="Dosis SemiBold" pitchFamily="2" charset="0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D0E047E-671B-8EA2-F343-A2E40CF13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03" y="2516521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0EDF-256D-17A4-51FE-5E4A2E2F48AD}"/>
              </a:ext>
            </a:extLst>
          </p:cNvPr>
          <p:cNvSpPr/>
          <p:nvPr/>
        </p:nvSpPr>
        <p:spPr>
          <a:xfrm>
            <a:off x="4759398" y="4836631"/>
            <a:ext cx="517452" cy="3386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12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triste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C9E37FE-22CF-2AAD-8E40-C5F1F7E84EF7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Triste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7FBD93A-FB8D-D5C9-9785-EE2375CA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heureux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69004E7-FF06-4B34-C7FC-B602162E9C10}"/>
              </a:ext>
            </a:extLst>
          </p:cNvPr>
          <p:cNvSpPr txBox="1"/>
          <p:nvPr/>
        </p:nvSpPr>
        <p:spPr>
          <a:xfrm>
            <a:off x="4808483" y="1568878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heureux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EAAB9C-1DED-E8F2-D6E5-2F36F3FB63F5}"/>
              </a:ext>
            </a:extLst>
          </p:cNvPr>
          <p:cNvSpPr txBox="1"/>
          <p:nvPr/>
        </p:nvSpPr>
        <p:spPr>
          <a:xfrm>
            <a:off x="2817051" y="1594524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Triste ≠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EFAB38-06E8-5855-85A4-A5E3176E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1" y="245753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5A17F3-5DCF-70B7-E8F2-78CA9F6BA34C}"/>
              </a:ext>
            </a:extLst>
          </p:cNvPr>
          <p:cNvSpPr/>
          <p:nvPr/>
        </p:nvSpPr>
        <p:spPr>
          <a:xfrm>
            <a:off x="5378449" y="5473700"/>
            <a:ext cx="628651" cy="3429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ED758D0-6636-AAD0-7775-CC9D09A4C5BB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amu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loi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rs.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             beau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endParaRPr kumimoji="0" lang="fr-FR" sz="4000" b="1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82DCD4-D204-FC3E-E34F-0429ED02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A6CB2C45-F44F-9CB1-0B19-07B07A381E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D4E1054-FE7C-4098-25BA-68537EEB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5B1B24B-5307-EEEE-BE9C-DB6C49FF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39FFCD34-8B23-94E1-0143-591AB762C52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problèmes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6D48222-706C-2D1C-FE99-D0C79E5EF970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Problèmes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5987A28-E3E4-AA81-4EBA-619F0697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4BC870-B87D-600C-2F37-A981CFC8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5A71A36-6F6C-ED0F-E3D4-D52FEDF9EE1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99F9E19-4FF1-246F-7401-22F7F0BD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9FFECB5-C524-6B43-305D-682C8B44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32BCF6E-B601-47E8-F137-EAFD1A346B3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solutions.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E36ABC0-C2DD-5080-4EF1-7D2BE93F499B}"/>
              </a:ext>
            </a:extLst>
          </p:cNvPr>
          <p:cNvSpPr txBox="1"/>
          <p:nvPr/>
        </p:nvSpPr>
        <p:spPr>
          <a:xfrm>
            <a:off x="5101333" y="1624017"/>
            <a:ext cx="168984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Solutions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6FC9C66-175F-67F6-B1EA-2FEDE95F7F26}"/>
              </a:ext>
            </a:extLst>
          </p:cNvPr>
          <p:cNvSpPr txBox="1"/>
          <p:nvPr/>
        </p:nvSpPr>
        <p:spPr>
          <a:xfrm>
            <a:off x="2323218" y="1624017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Problèmes      ≠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EFAD24-0BAE-0FD9-AB46-D73A1A72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E769EFA-4B4B-20D0-53CC-60C61446F764}"/>
              </a:ext>
            </a:extLst>
          </p:cNvPr>
          <p:cNvSpPr/>
          <p:nvPr/>
        </p:nvSpPr>
        <p:spPr>
          <a:xfrm>
            <a:off x="2707469" y="3087327"/>
            <a:ext cx="747926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5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95FD9A-53D0-4EF4-6300-71F9581A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2631A4D-39D1-82C0-EC42-65F91AD5292F}"/>
              </a:ext>
            </a:extLst>
          </p:cNvPr>
          <p:cNvSpPr txBox="1"/>
          <p:nvPr/>
        </p:nvSpPr>
        <p:spPr>
          <a:xfrm>
            <a:off x="2562401" y="1402939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Que préfère Sami?     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261920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956A63-86F8-F7BD-51B1-DBFCC78E4517}"/>
              </a:ext>
            </a:extLst>
          </p:cNvPr>
          <p:cNvSpPr txBox="1"/>
          <p:nvPr/>
        </p:nvSpPr>
        <p:spPr>
          <a:xfrm>
            <a:off x="1692000" y="1613185"/>
            <a:ext cx="4572000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atin typeface="Dosis SemiBold" pitchFamily="2" charset="0"/>
              </a:rPr>
              <a:t>Que préfère Sami?     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784FFAD-62BD-1D17-E37E-831B3A22C72B}"/>
              </a:ext>
            </a:extLst>
          </p:cNvPr>
          <p:cNvSpPr txBox="1"/>
          <p:nvPr/>
        </p:nvSpPr>
        <p:spPr>
          <a:xfrm>
            <a:off x="3624153" y="2851919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Sami préfère les dessins animés 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xmlns="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Que préfère ? Je cherche une préférence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le texte. La réponse  est : « Sami préfère les dessins animés .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31D07D8-FD3D-EE9B-BD62-C3A0D74BC74A}"/>
              </a:ext>
            </a:extLst>
          </p:cNvPr>
          <p:cNvSpPr txBox="1"/>
          <p:nvPr/>
        </p:nvSpPr>
        <p:spPr>
          <a:xfrm>
            <a:off x="1032868" y="30288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  préfère Sami ?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2513766-538D-06FF-A724-01333DE6F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F1BFABB-D7D9-AC54-7C1E-748EF5368F7C}"/>
              </a:ext>
            </a:extLst>
          </p:cNvPr>
          <p:cNvSpPr txBox="1"/>
          <p:nvPr/>
        </p:nvSpPr>
        <p:spPr>
          <a:xfrm>
            <a:off x="2286000" y="17169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 est le dessin animé préféré de Sami?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8484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282240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EFAD1BF-55BF-7097-87A1-10D3B388CF8D}"/>
              </a:ext>
            </a:extLst>
          </p:cNvPr>
          <p:cNvSpPr txBox="1"/>
          <p:nvPr/>
        </p:nvSpPr>
        <p:spPr>
          <a:xfrm>
            <a:off x="2286000" y="19105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 est le dessin animé préféré de Sami ?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40449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 est ? Je cherche un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dessin animé . La réponse est : le dessin animé préféré de Sami est Shaun le mouton.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F7C2131-92C8-3864-5374-11D996FA2F09}"/>
              </a:ext>
            </a:extLst>
          </p:cNvPr>
          <p:cNvSpPr txBox="1"/>
          <p:nvPr/>
        </p:nvSpPr>
        <p:spPr>
          <a:xfrm>
            <a:off x="1078644" y="3517960"/>
            <a:ext cx="698670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e dessin animé préféré de Sami est Shaun le mouton.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CDBEEB-4D86-EFBB-8B4C-143AC8CEED57}"/>
              </a:ext>
            </a:extLst>
          </p:cNvPr>
          <p:cNvSpPr txBox="1"/>
          <p:nvPr/>
        </p:nvSpPr>
        <p:spPr>
          <a:xfrm>
            <a:off x="1862666" y="2301295"/>
            <a:ext cx="541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Quel est le dessin animé préféré de Sami?</a:t>
            </a:r>
            <a:endParaRPr lang="fr-FR" sz="2400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60F9DAF-B61B-B699-85B1-4EA937B83065}"/>
              </a:ext>
            </a:extLst>
          </p:cNvPr>
          <p:cNvSpPr txBox="1"/>
          <p:nvPr/>
        </p:nvSpPr>
        <p:spPr>
          <a:xfrm>
            <a:off x="795670" y="1624017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45844E4-1933-2466-3F3A-3235C157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1" y="2547063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3645076-7615-380B-7BC5-A89F3426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0" y="2392590"/>
            <a:ext cx="881558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056342F-4F8E-B062-3CEF-0E7AF7F921DD}"/>
              </a:ext>
            </a:extLst>
          </p:cNvPr>
          <p:cNvSpPr txBox="1"/>
          <p:nvPr/>
        </p:nvSpPr>
        <p:spPr>
          <a:xfrm>
            <a:off x="795670" y="1921840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Quelle est la matière préférée de Sami ?  Je cherche le nom d’une matière dans le texte. La réponse est : la matière préférée de Sami est les sciences.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DB91D1-71D0-DF44-C69B-9B92E929B444}"/>
              </a:ext>
            </a:extLst>
          </p:cNvPr>
          <p:cNvSpPr txBox="1"/>
          <p:nvPr/>
        </p:nvSpPr>
        <p:spPr>
          <a:xfrm>
            <a:off x="1206618" y="3429000"/>
            <a:ext cx="673076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a matière préférée de Sami est les sciences.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B5125B-86C1-7C9C-57DA-BFDD3DC3CEFD}"/>
              </a:ext>
            </a:extLst>
          </p:cNvPr>
          <p:cNvSpPr txBox="1"/>
          <p:nvPr/>
        </p:nvSpPr>
        <p:spPr>
          <a:xfrm>
            <a:off x="795670" y="2175902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473EB1-8736-9DE8-0E57-35AC0C4A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A684E37-2BE2-697C-9418-0C301120FB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CB1C4CD-882C-CD25-BF07-424A547E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80C5EB0-EC69-C157-2C7A-9784EBA0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6CAD76B0-0C90-E41A-CFF4-BBB85F4D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FB7ED87-5FEE-1586-4F5D-C37E920A9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6920D50-17A6-943F-C495-F83CC78CE9B9}"/>
              </a:ext>
            </a:extLst>
          </p:cNvPr>
          <p:cNvSpPr txBox="1"/>
          <p:nvPr/>
        </p:nvSpPr>
        <p:spPr>
          <a:xfrm>
            <a:off x="1758950" y="1673665"/>
            <a:ext cx="457200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73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0C4BBB-7A95-7FFA-BD80-6C304C07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7BE068A8-A39D-EC3D-F40A-9D577B70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0B4A33C-F6FC-D66E-DAD9-64B446552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89ECAD2-4451-55B3-6642-9484139C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DB492F6-C139-60A2-CC3B-A9E2CF87767B}"/>
              </a:ext>
            </a:extLst>
          </p:cNvPr>
          <p:cNvSpPr txBox="1"/>
          <p:nvPr/>
        </p:nvSpPr>
        <p:spPr>
          <a:xfrm>
            <a:off x="2082800" y="1743515"/>
            <a:ext cx="457200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24252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427A81-B0B3-B61B-2AAF-DF80FE68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66CC44F7-527D-01F9-B74F-19BEF235A2A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quelle est ? Je cherche une matière dans le texte. La réponse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: la matière préférée de Inès est l’histoire.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6503232-91B6-9931-0DEA-39B25A4D50A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8587B166-34BB-8133-9651-CBB760A0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E712C2-D388-ED80-F990-2F4F91A3F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E3A0E2B-0BFB-0245-A190-8F0EBBE292B7}"/>
              </a:ext>
            </a:extLst>
          </p:cNvPr>
          <p:cNvSpPr txBox="1"/>
          <p:nvPr/>
        </p:nvSpPr>
        <p:spPr>
          <a:xfrm>
            <a:off x="1937418" y="342900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a matière préférée de Inès est l’histoire.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80529A6-F87D-99F0-3529-27499B4508FC}"/>
              </a:ext>
            </a:extLst>
          </p:cNvPr>
          <p:cNvSpPr txBox="1"/>
          <p:nvPr/>
        </p:nvSpPr>
        <p:spPr>
          <a:xfrm>
            <a:off x="2286000" y="2302315"/>
            <a:ext cx="4572000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32315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71380DC-C187-EDD2-35AA-12FB111EE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28" y="2000250"/>
            <a:ext cx="2860656" cy="43878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163870" y="5398827"/>
            <a:ext cx="3456527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784E6E9-A984-93BE-92C7-710018EE599A}"/>
              </a:ext>
            </a:extLst>
          </p:cNvPr>
          <p:cNvSpPr txBox="1"/>
          <p:nvPr/>
        </p:nvSpPr>
        <p:spPr>
          <a:xfrm>
            <a:off x="555832" y="2230829"/>
            <a:ext cx="8097101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frère va à l’épicerie chaque jour.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dessin animé préféré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mon avis, 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français est la meilleure matière parce que je v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oudrais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être écrivain.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Mina se sent heureuse lorsqu’elle est avec ses amies.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E97072C-C639-BB23-46BC-F717FADC5771}"/>
              </a:ext>
            </a:extLst>
          </p:cNvPr>
          <p:cNvSpPr txBox="1"/>
          <p:nvPr/>
        </p:nvSpPr>
        <p:spPr>
          <a:xfrm>
            <a:off x="555832" y="2230829"/>
            <a:ext cx="8097101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frère va à l’épicerie chaque jour.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dessin animé préféré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mon avis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, 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français est 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meilleure matière parce que je v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oudrais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être écrivain.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Mina se sent heureuse lorsqu’elle est avec ses amies.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6E399E1-11BD-F547-4122-CAE32360C718}"/>
              </a:ext>
            </a:extLst>
          </p:cNvPr>
          <p:cNvSpPr txBox="1"/>
          <p:nvPr/>
        </p:nvSpPr>
        <p:spPr>
          <a:xfrm>
            <a:off x="703050" y="2389360"/>
            <a:ext cx="8525617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qui habite en face est très gentille.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Majd aime les jeux vidéo 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Zou le zèbre est plus éducatif que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Jalil a peur lorsqu’il voit un animal dangereux.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8F5DD4E-B57A-73EB-CF42-A7FBB6BE562D}"/>
              </a:ext>
            </a:extLst>
          </p:cNvPr>
          <p:cNvSpPr txBox="1"/>
          <p:nvPr/>
        </p:nvSpPr>
        <p:spPr>
          <a:xfrm>
            <a:off x="703050" y="2389360"/>
            <a:ext cx="8525617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qui habite en face est très gentille.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Majd aime les jeux vidéo 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Zou le zèbre est plus éducatif que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Jalil a peur lorsqu’il voit un animal dangereux.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8439</TotalTime>
  <Words>1413</Words>
  <Application>Microsoft Office PowerPoint</Application>
  <PresentationFormat>Affichage à l'écran (4:3)</PresentationFormat>
  <Paragraphs>156</Paragraphs>
  <Slides>55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55</vt:i4>
      </vt:variant>
    </vt:vector>
  </HeadingPairs>
  <TitlesOfParts>
    <vt:vector size="83" baseType="lpstr">
      <vt:lpstr>Calibri</vt:lpstr>
      <vt:lpstr>Calibri Light</vt:lpstr>
      <vt:lpstr>Mistral</vt:lpstr>
      <vt:lpstr>Dosis Medium</vt:lpstr>
      <vt:lpstr>Wingdings</vt:lpstr>
      <vt:lpstr>Aptos</vt:lpstr>
      <vt:lpstr>Dosis ExtraBold</vt:lpstr>
      <vt:lpstr>Dosis </vt:lpstr>
      <vt:lpstr>Dosis SemiBold</vt:lpstr>
      <vt:lpstr>Dosis</vt:lpstr>
      <vt:lpstr>Arial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Maintenant, nous allons faire de la lecture.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La question est : Que préfère ? Je cherche une préférence dans le texte. La réponse  est : « Sami préfère les dessins animés . »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35</cp:revision>
  <cp:lastPrinted>2025-08-13T10:11:39Z</cp:lastPrinted>
  <dcterms:created xsi:type="dcterms:W3CDTF">2025-08-01T12:31:49Z</dcterms:created>
  <dcterms:modified xsi:type="dcterms:W3CDTF">2026-01-14T02:31:01Z</dcterms:modified>
</cp:coreProperties>
</file>