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2" r:id="rId4"/>
  </p:sldMasterIdLst>
  <p:notesMasterIdLst>
    <p:notesMasterId r:id="rId55"/>
  </p:notesMasterIdLst>
  <p:handoutMasterIdLst>
    <p:handoutMasterId r:id="rId56"/>
  </p:handoutMasterIdLst>
  <p:sldIdLst>
    <p:sldId id="779" r:id="rId5"/>
    <p:sldId id="981" r:id="rId6"/>
    <p:sldId id="972" r:id="rId7"/>
    <p:sldId id="738" r:id="rId8"/>
    <p:sldId id="780" r:id="rId9"/>
    <p:sldId id="833" r:id="rId10"/>
    <p:sldId id="973" r:id="rId11"/>
    <p:sldId id="746" r:id="rId12"/>
    <p:sldId id="974" r:id="rId13"/>
    <p:sldId id="826" r:id="rId14"/>
    <p:sldId id="975" r:id="rId15"/>
    <p:sldId id="766" r:id="rId16"/>
    <p:sldId id="768" r:id="rId17"/>
    <p:sldId id="792" r:id="rId18"/>
    <p:sldId id="976" r:id="rId19"/>
    <p:sldId id="812" r:id="rId20"/>
    <p:sldId id="751" r:id="rId21"/>
    <p:sldId id="910" r:id="rId22"/>
    <p:sldId id="787" r:id="rId23"/>
    <p:sldId id="777" r:id="rId24"/>
    <p:sldId id="740" r:id="rId25"/>
    <p:sldId id="956" r:id="rId26"/>
    <p:sldId id="885" r:id="rId27"/>
    <p:sldId id="753" r:id="rId28"/>
    <p:sldId id="827" r:id="rId29"/>
    <p:sldId id="957" r:id="rId30"/>
    <p:sldId id="931" r:id="rId31"/>
    <p:sldId id="828" r:id="rId32"/>
    <p:sldId id="829" r:id="rId33"/>
    <p:sldId id="830" r:id="rId34"/>
    <p:sldId id="959" r:id="rId35"/>
    <p:sldId id="960" r:id="rId36"/>
    <p:sldId id="961" r:id="rId37"/>
    <p:sldId id="962" r:id="rId38"/>
    <p:sldId id="918" r:id="rId39"/>
    <p:sldId id="754" r:id="rId40"/>
    <p:sldId id="933" r:id="rId41"/>
    <p:sldId id="736" r:id="rId42"/>
    <p:sldId id="977" r:id="rId43"/>
    <p:sldId id="848" r:id="rId44"/>
    <p:sldId id="922" r:id="rId45"/>
    <p:sldId id="980" r:id="rId46"/>
    <p:sldId id="849" r:id="rId47"/>
    <p:sldId id="978" r:id="rId48"/>
    <p:sldId id="926" r:id="rId49"/>
    <p:sldId id="672" r:id="rId50"/>
    <p:sldId id="979" r:id="rId51"/>
    <p:sldId id="928" r:id="rId52"/>
    <p:sldId id="929" r:id="rId53"/>
    <p:sldId id="789" r:id="rId54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7"/>
      <p:bold r:id="rId58"/>
    </p:embeddedFont>
    <p:embeddedFont>
      <p:font typeface="Dosis" pitchFamily="2" charset="0"/>
      <p:regular r:id="rId59"/>
      <p:bold r:id="rId6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7AB98"/>
    <a:srgbClr val="104862"/>
    <a:srgbClr val="106585"/>
    <a:srgbClr val="FC8D00"/>
    <a:srgbClr val="B2B3AE"/>
    <a:srgbClr val="E87D17"/>
    <a:srgbClr val="4B5050"/>
    <a:srgbClr val="FAE496"/>
    <a:srgbClr val="F6BB00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6" autoAdjust="0"/>
    <p:restoredTop sz="81907" autoAdjust="0"/>
  </p:normalViewPr>
  <p:slideViewPr>
    <p:cSldViewPr snapToGrid="0">
      <p:cViewPr varScale="1">
        <p:scale>
          <a:sx n="66" d="100"/>
          <a:sy n="66" d="100"/>
        </p:scale>
        <p:origin x="27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2.fntdata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4.fntdata"/><Relationship Id="rId65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28/10/2025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BED9A-468C-C1B5-ED8E-DD680BD77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ED7431-F379-18D5-FAEE-DBC0B7562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D9406AF-25A0-276B-C9DE-0E7E57BEA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815F8C-8186-F7D7-A811-7775FF82F4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8239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3714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97784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6771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881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2149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39817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DF6F-D33A-AD67-635F-0F3413443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E2B17B1-89E1-A809-78C8-2201E14EE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83C7BBF-E7D7-9191-309B-8E9E02C06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16E505-CFF1-6D68-6109-754B59609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131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F731F-32C3-B352-F7CB-1CB8EF99B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915849B-BF07-EB78-8ACA-DE9E6949E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329D625-3AB7-3871-CD0B-41FA786E4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2D20E6-E756-56B9-CB86-5119FE7583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413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9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1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  <p:sldLayoutId id="2147483901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900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11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gif"/><Relationship Id="rId5" Type="http://schemas.openxmlformats.org/officeDocument/2006/relationships/image" Target="../media/image34.png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gif"/><Relationship Id="rId5" Type="http://schemas.openxmlformats.org/officeDocument/2006/relationships/image" Target="../media/image37.png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emf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image" Target="../media/image3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6.mp4"/><Relationship Id="rId7" Type="http://schemas.openxmlformats.org/officeDocument/2006/relationships/image" Target="../media/image2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4F9F020-6B27-1075-245B-D950AD03CA42}"/>
              </a:ext>
            </a:extLst>
          </p:cNvPr>
          <p:cNvSpPr/>
          <p:nvPr/>
        </p:nvSpPr>
        <p:spPr>
          <a:xfrm>
            <a:off x="7304202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A602D5D-2F95-2401-F621-B7B5C36F4B03}"/>
              </a:ext>
            </a:extLst>
          </p:cNvPr>
          <p:cNvSpPr/>
          <p:nvPr/>
        </p:nvSpPr>
        <p:spPr>
          <a:xfrm>
            <a:off x="7287759" y="6024255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4561E7F-30F6-1DB7-FA5C-FDD31357B9F3}"/>
              </a:ext>
            </a:extLst>
          </p:cNvPr>
          <p:cNvSpPr/>
          <p:nvPr/>
        </p:nvSpPr>
        <p:spPr>
          <a:xfrm>
            <a:off x="5894550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BF28019-F578-81FB-6FF0-C27E6D052843}"/>
              </a:ext>
            </a:extLst>
          </p:cNvPr>
          <p:cNvSpPr/>
          <p:nvPr/>
        </p:nvSpPr>
        <p:spPr>
          <a:xfrm>
            <a:off x="5881025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1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4199781" y="6037637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5055198" y="605339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1DECD05-FCCF-ECB4-2B07-6AE7A4441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01743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798A408-089B-86F9-5BBB-F067BC972B59}"/>
              </a:ext>
            </a:extLst>
          </p:cNvPr>
          <p:cNvGrpSpPr/>
          <p:nvPr/>
        </p:nvGrpSpPr>
        <p:grpSpPr>
          <a:xfrm>
            <a:off x="1120059" y="2667152"/>
            <a:ext cx="6668431" cy="2410161"/>
            <a:chOff x="559358" y="3171005"/>
            <a:chExt cx="6668431" cy="2410161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BBDB6AE-A752-E39F-D11A-DBC671CE8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358" y="3171005"/>
              <a:ext cx="6668431" cy="2410161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8E44498-8875-F622-D3BD-370E50817205}"/>
                </a:ext>
              </a:extLst>
            </p:cNvPr>
            <p:cNvSpPr txBox="1"/>
            <p:nvPr/>
          </p:nvSpPr>
          <p:spPr>
            <a:xfrm>
              <a:off x="1945086" y="3629972"/>
              <a:ext cx="469104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10 000 000 + 3 000 000 + 600 000 + 20 000 + 500 + 40</a:t>
              </a:r>
              <a:endParaRPr lang="fr-MA" sz="1600" dirty="0">
                <a:solidFill>
                  <a:srgbClr val="C00000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0FD0259-454C-F87C-C88D-936D41344458}"/>
                </a:ext>
              </a:extLst>
            </p:cNvPr>
            <p:cNvSpPr txBox="1"/>
            <p:nvPr/>
          </p:nvSpPr>
          <p:spPr>
            <a:xfrm>
              <a:off x="1945086" y="3937749"/>
              <a:ext cx="447252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80 000 000 + 3 000 000 + 600 000 + 10 000 + 40 + </a:t>
              </a:r>
              <a:r>
                <a:rPr lang="ar-MA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MA" sz="1600" dirty="0">
                <a:solidFill>
                  <a:srgbClr val="C00000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396BD26-FBC5-9EB0-6D75-F914118C4858}"/>
                </a:ext>
              </a:extLst>
            </p:cNvPr>
            <p:cNvSpPr txBox="1"/>
            <p:nvPr/>
          </p:nvSpPr>
          <p:spPr>
            <a:xfrm>
              <a:off x="1945086" y="4300466"/>
              <a:ext cx="469104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20 000 000 + 5 000 000 + 700 000 + 30 </a:t>
              </a:r>
              <a:endParaRPr lang="fr-MA" sz="1600" dirty="0">
                <a:solidFill>
                  <a:srgbClr val="C00000"/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8358FA3-7BC4-D93B-88B5-48C7DBC25B90}"/>
                </a:ext>
              </a:extLst>
            </p:cNvPr>
            <p:cNvSpPr txBox="1"/>
            <p:nvPr/>
          </p:nvSpPr>
          <p:spPr>
            <a:xfrm>
              <a:off x="786017" y="4701683"/>
              <a:ext cx="15786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702 108 936</a:t>
              </a:r>
              <a:endParaRPr lang="fr-MA" sz="1400" dirty="0">
                <a:solidFill>
                  <a:srgbClr val="C00000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47985B2-2E9E-B723-5768-B763EA72953F}"/>
                </a:ext>
              </a:extLst>
            </p:cNvPr>
            <p:cNvSpPr txBox="1"/>
            <p:nvPr/>
          </p:nvSpPr>
          <p:spPr>
            <a:xfrm>
              <a:off x="900213" y="5068194"/>
              <a:ext cx="15786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9 486 523</a:t>
              </a:r>
              <a:endParaRPr lang="fr-MA" sz="1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F5D9071E-8A11-A752-0868-47FBA448874F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C5AA02E-A57A-208A-FB74-B5EA2420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75D7311-F28E-68A9-74C9-CFFDF2B0DF8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028DE5B-23EC-3B4E-BC16-22A8646D3816}"/>
              </a:ext>
            </a:extLst>
          </p:cNvPr>
          <p:cNvGrpSpPr/>
          <p:nvPr/>
        </p:nvGrpSpPr>
        <p:grpSpPr>
          <a:xfrm>
            <a:off x="1934182" y="2239767"/>
            <a:ext cx="5012087" cy="2819009"/>
            <a:chOff x="2362015" y="2221113"/>
            <a:chExt cx="4619698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74D960F-AB5A-DB92-F420-47418B4F5C3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8E070D-73DC-ADA6-F1CD-BF449B0B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2894" y="3663629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885DBBD-DC8F-0DC7-D458-587927F011F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E2613058-FEFE-7C13-7E71-5080A002A2B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9A0F4890-88AE-0CE0-C01C-C6BC39084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94E3273-BC0A-DE1B-58BD-AC726092050D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192249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B02ABBA-0225-ABAE-D2A5-5B3C1683C6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96590" y="9454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ذهنيا واكتبوا النتيجة على دفاتر البحث</a:t>
            </a:r>
          </a:p>
        </p:txBody>
      </p:sp>
      <p:pic>
        <p:nvPicPr>
          <p:cNvPr id="2" name="الحساب الذهني N°5-3">
            <a:hlinkClick r:id="" action="ppaction://media"/>
            <a:extLst>
              <a:ext uri="{FF2B5EF4-FFF2-40B4-BE49-F238E27FC236}">
                <a16:creationId xmlns:a16="http://schemas.microsoft.com/office/drawing/2014/main" id="{291D452E-7A4F-01A6-D9CA-004D8C072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589" y="2010500"/>
            <a:ext cx="6937022" cy="3902075"/>
          </a:xfrm>
          <a:prstGeom prst="rect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045DFA8-E3E7-2322-14C7-FA6DBCD0D6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07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790830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817450-6CF1-48D6-36A3-B63E9CBE8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391" y="2930041"/>
            <a:ext cx="7760099" cy="1759916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AC794F6-54F9-576A-CB5F-852FE8FE21D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E8D4BD4-BD19-24C5-0366-050A499E9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96C5AD2-A964-F180-B4DA-7E472D481DC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 وإنجاز عمليات جمع وطرح بالأقواس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9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33087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سنتعلم مع ندى ومجد كيف نضع وننجز عمليات جمع وطرح بالأقواس.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FB4B2017-24C3-B749-1398-DE1293F75D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71190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5P1S1L3 .mp4">
            <a:hlinkClick r:id="" action="ppaction://media"/>
            <a:extLst>
              <a:ext uri="{FF2B5EF4-FFF2-40B4-BE49-F238E27FC236}">
                <a16:creationId xmlns:a16="http://schemas.microsoft.com/office/drawing/2014/main" id="{76F18812-D55B-68A5-A745-8A3CD5299A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891" y="1846811"/>
            <a:ext cx="7683440" cy="4321935"/>
          </a:xfrm>
          <a:prstGeom prst="rect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6F9AE15-4F93-A55E-1A8E-4286E6D1AE0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894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9426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6A6B16-797A-CFAA-E116-3513502C9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117" y="2272680"/>
            <a:ext cx="5569002" cy="31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AD298-311E-FCF5-52A3-9DDAC4FB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881812"/>
            <a:ext cx="8211696" cy="4039164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20A1EE6D-8990-9456-07A2-D5D32671760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223113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 سننجز العمليات باتباع نفس الخطوات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1D47BF8B-E4EB-C333-F9FD-2E38E496F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AFEB03-5BDB-857D-BB59-4E3514CE8E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276" y="1452721"/>
            <a:ext cx="5082223" cy="508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45015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DA38FA-ABA9-4FE0-8E3A-2F8763950A77}"/>
              </a:ext>
            </a:extLst>
          </p:cNvPr>
          <p:cNvSpPr txBox="1"/>
          <p:nvPr/>
        </p:nvSpPr>
        <p:spPr>
          <a:xfrm>
            <a:off x="719733" y="3067279"/>
            <a:ext cx="760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+ (915 - 682)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MA" sz="1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……………………….…  ………………….…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MA" sz="1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…………………..…</a:t>
            </a:r>
            <a:endParaRPr lang="ar-MA" sz="32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91AC962-568E-F9D7-8C26-4C29F2B35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508CDB4-093C-03AA-E2C7-034A2D6571C3}"/>
              </a:ext>
            </a:extLst>
          </p:cNvPr>
          <p:cNvGrpSpPr/>
          <p:nvPr/>
        </p:nvGrpSpPr>
        <p:grpSpPr>
          <a:xfrm>
            <a:off x="6820937" y="1917079"/>
            <a:ext cx="1306286" cy="449861"/>
            <a:chOff x="6820937" y="1917079"/>
            <a:chExt cx="1306286" cy="449861"/>
          </a:xfrm>
        </p:grpSpPr>
        <p:sp>
          <p:nvSpPr>
            <p:cNvPr id="12" name="Rectangle : coins arrondis 7">
              <a:extLst>
                <a:ext uri="{FF2B5EF4-FFF2-40B4-BE49-F238E27FC236}">
                  <a16:creationId xmlns:a16="http://schemas.microsoft.com/office/drawing/2014/main" id="{C3FF0723-F20B-12C2-3AF6-AFF0E2FFA0DE}"/>
                </a:ext>
              </a:extLst>
            </p:cNvPr>
            <p:cNvSpPr/>
            <p:nvPr/>
          </p:nvSpPr>
          <p:spPr>
            <a:xfrm>
              <a:off x="6820937" y="1917079"/>
              <a:ext cx="840297" cy="449861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4B40525-C167-A693-1FCB-8F87BCD24D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86826" y="1919151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C440AC-55D5-A722-C08A-AD8E221D37C7}"/>
              </a:ext>
            </a:extLst>
          </p:cNvPr>
          <p:cNvGrpSpPr/>
          <p:nvPr/>
        </p:nvGrpSpPr>
        <p:grpSpPr>
          <a:xfrm>
            <a:off x="606750" y="1919911"/>
            <a:ext cx="1942070" cy="447029"/>
            <a:chOff x="606750" y="1919911"/>
            <a:chExt cx="1942070" cy="447029"/>
          </a:xfrm>
        </p:grpSpPr>
        <p:sp>
          <p:nvSpPr>
            <p:cNvPr id="18" name="Rectangle : coins arrondis 9">
              <a:extLst>
                <a:ext uri="{FF2B5EF4-FFF2-40B4-BE49-F238E27FC236}">
                  <a16:creationId xmlns:a16="http://schemas.microsoft.com/office/drawing/2014/main" id="{8DFCD7AF-96B4-717F-53B9-000AF78EFDB0}"/>
                </a:ext>
              </a:extLst>
            </p:cNvPr>
            <p:cNvSpPr/>
            <p:nvPr/>
          </p:nvSpPr>
          <p:spPr>
            <a:xfrm>
              <a:off x="606750" y="1919911"/>
              <a:ext cx="1476000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أنجز العملية 2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01694029-DC89-C8BF-9D18-3EBE1EC7E8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8423" y="192198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76A23C-9DC7-394F-1312-424312D532BC}"/>
              </a:ext>
            </a:extLst>
          </p:cNvPr>
          <p:cNvGrpSpPr/>
          <p:nvPr/>
        </p:nvGrpSpPr>
        <p:grpSpPr>
          <a:xfrm>
            <a:off x="4562213" y="1912519"/>
            <a:ext cx="1933813" cy="454421"/>
            <a:chOff x="4562922" y="1912519"/>
            <a:chExt cx="1933813" cy="454421"/>
          </a:xfrm>
        </p:grpSpPr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43EB7BB4-F931-7293-D2C2-18C3B76845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56338" y="191251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2</a:t>
              </a:r>
              <a:endParaRPr lang="fr-MA" sz="3200" b="1" dirty="0"/>
            </a:p>
          </p:txBody>
        </p:sp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F45DEC52-AF56-F2EF-053E-6FC531ABBB94}"/>
                </a:ext>
              </a:extLst>
            </p:cNvPr>
            <p:cNvSpPr/>
            <p:nvPr/>
          </p:nvSpPr>
          <p:spPr>
            <a:xfrm>
              <a:off x="4562922" y="1926543"/>
              <a:ext cx="1476000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أنجز العملية 1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881CC3-6399-56FD-88E0-B8D2BA1E4DF7}"/>
              </a:ext>
            </a:extLst>
          </p:cNvPr>
          <p:cNvGrpSpPr/>
          <p:nvPr/>
        </p:nvGrpSpPr>
        <p:grpSpPr>
          <a:xfrm>
            <a:off x="2873730" y="1940669"/>
            <a:ext cx="1363573" cy="447029"/>
            <a:chOff x="2845797" y="1940669"/>
            <a:chExt cx="1363573" cy="447029"/>
          </a:xfrm>
        </p:grpSpPr>
        <p:sp>
          <p:nvSpPr>
            <p:cNvPr id="24" name="Rectangle : coins arrondis 13">
              <a:extLst>
                <a:ext uri="{FF2B5EF4-FFF2-40B4-BE49-F238E27FC236}">
                  <a16:creationId xmlns:a16="http://schemas.microsoft.com/office/drawing/2014/main" id="{1986EF48-AFD4-F359-8880-5D7A8F20C722}"/>
                </a:ext>
              </a:extLst>
            </p:cNvPr>
            <p:cNvSpPr/>
            <p:nvPr/>
          </p:nvSpPr>
          <p:spPr>
            <a:xfrm>
              <a:off x="2845797" y="1940669"/>
              <a:ext cx="900000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أعوض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CD3B435C-E42C-1BAD-395D-92552B4422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8973" y="1942741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32E316E5-783E-0FEC-E20C-E21645B17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48A0D-E848-F4B2-4F72-0A461423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D812226-B6B3-685B-AB65-90916D604D8F}"/>
              </a:ext>
            </a:extLst>
          </p:cNvPr>
          <p:cNvSpPr txBox="1"/>
          <p:nvPr/>
        </p:nvSpPr>
        <p:spPr>
          <a:xfrm>
            <a:off x="710186" y="9286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أولوية العمليات بكتابة 1 و2  فوق كل عملية على الألواح.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C00E3C-5930-32C6-63F0-B7BF85886F0B}"/>
              </a:ext>
            </a:extLst>
          </p:cNvPr>
          <p:cNvGrpSpPr/>
          <p:nvPr/>
        </p:nvGrpSpPr>
        <p:grpSpPr>
          <a:xfrm>
            <a:off x="6820937" y="1917079"/>
            <a:ext cx="1306286" cy="449861"/>
            <a:chOff x="6820937" y="1917079"/>
            <a:chExt cx="1306286" cy="449861"/>
          </a:xfrm>
        </p:grpSpPr>
        <p:sp>
          <p:nvSpPr>
            <p:cNvPr id="3" name="Rectangle : coins arrondis 7">
              <a:extLst>
                <a:ext uri="{FF2B5EF4-FFF2-40B4-BE49-F238E27FC236}">
                  <a16:creationId xmlns:a16="http://schemas.microsoft.com/office/drawing/2014/main" id="{6F56D603-1984-E46E-0B62-203963939EC6}"/>
                </a:ext>
              </a:extLst>
            </p:cNvPr>
            <p:cNvSpPr/>
            <p:nvPr/>
          </p:nvSpPr>
          <p:spPr>
            <a:xfrm>
              <a:off x="6820937" y="1917079"/>
              <a:ext cx="840297" cy="449861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17044FA7-1F4F-9835-E8C2-4A870EA674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86826" y="1919151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E37C89-81B6-F129-F7B5-7357C0E1ACCE}"/>
              </a:ext>
            </a:extLst>
          </p:cNvPr>
          <p:cNvGrpSpPr/>
          <p:nvPr/>
        </p:nvGrpSpPr>
        <p:grpSpPr>
          <a:xfrm>
            <a:off x="606750" y="1919911"/>
            <a:ext cx="1942070" cy="447029"/>
            <a:chOff x="606750" y="1919911"/>
            <a:chExt cx="1942070" cy="447029"/>
          </a:xfrm>
        </p:grpSpPr>
        <p:sp>
          <p:nvSpPr>
            <p:cNvPr id="6" name="Rectangle : coins arrondis 9">
              <a:extLst>
                <a:ext uri="{FF2B5EF4-FFF2-40B4-BE49-F238E27FC236}">
                  <a16:creationId xmlns:a16="http://schemas.microsoft.com/office/drawing/2014/main" id="{ED353F1A-D7C1-BC54-81D8-4929DF083F6C}"/>
                </a:ext>
              </a:extLst>
            </p:cNvPr>
            <p:cNvSpPr/>
            <p:nvPr/>
          </p:nvSpPr>
          <p:spPr>
            <a:xfrm>
              <a:off x="606750" y="1919911"/>
              <a:ext cx="1476000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أنجز العملية 2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3EEEF980-0F75-B334-5C98-0795EC8869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8423" y="192198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9842F4-3768-827D-93AF-BA9F2EE05EBF}"/>
              </a:ext>
            </a:extLst>
          </p:cNvPr>
          <p:cNvGrpSpPr/>
          <p:nvPr/>
        </p:nvGrpSpPr>
        <p:grpSpPr>
          <a:xfrm>
            <a:off x="4562213" y="1912519"/>
            <a:ext cx="1933813" cy="454421"/>
            <a:chOff x="4562922" y="1912519"/>
            <a:chExt cx="1933813" cy="454421"/>
          </a:xfrm>
        </p:grpSpPr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4B96A0B6-89BC-902D-AF1B-924B2DADB4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56338" y="191251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2</a:t>
              </a:r>
              <a:endParaRPr lang="fr-MA" sz="3200" b="1" dirty="0"/>
            </a:p>
          </p:txBody>
        </p:sp>
        <p:sp>
          <p:nvSpPr>
            <p:cNvPr id="9" name="Rectangle : coins arrondis 4">
              <a:extLst>
                <a:ext uri="{FF2B5EF4-FFF2-40B4-BE49-F238E27FC236}">
                  <a16:creationId xmlns:a16="http://schemas.microsoft.com/office/drawing/2014/main" id="{22D53F0E-393C-F21B-18DE-0DBDD2D2713D}"/>
                </a:ext>
              </a:extLst>
            </p:cNvPr>
            <p:cNvSpPr/>
            <p:nvPr/>
          </p:nvSpPr>
          <p:spPr>
            <a:xfrm>
              <a:off x="4562922" y="1926543"/>
              <a:ext cx="1476000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أنجز العملية 1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CD4568-EA55-66B9-518F-1AA917CF64DC}"/>
              </a:ext>
            </a:extLst>
          </p:cNvPr>
          <p:cNvGrpSpPr/>
          <p:nvPr/>
        </p:nvGrpSpPr>
        <p:grpSpPr>
          <a:xfrm>
            <a:off x="2873730" y="1940669"/>
            <a:ext cx="1363573" cy="447029"/>
            <a:chOff x="2845797" y="1940669"/>
            <a:chExt cx="1363573" cy="447029"/>
          </a:xfrm>
        </p:grpSpPr>
        <p:sp>
          <p:nvSpPr>
            <p:cNvPr id="10" name="Rectangle : coins arrondis 13">
              <a:extLst>
                <a:ext uri="{FF2B5EF4-FFF2-40B4-BE49-F238E27FC236}">
                  <a16:creationId xmlns:a16="http://schemas.microsoft.com/office/drawing/2014/main" id="{1C763C39-50B5-E4EB-D90E-BCD9A9CB99BB}"/>
                </a:ext>
              </a:extLst>
            </p:cNvPr>
            <p:cNvSpPr/>
            <p:nvPr/>
          </p:nvSpPr>
          <p:spPr>
            <a:xfrm>
              <a:off x="2845797" y="1940669"/>
              <a:ext cx="900000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أعوض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A56366CA-7C7F-F8CC-4ABE-CD23B4756E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8973" y="1942741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96211C-7993-B74F-92A8-8157FABEA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1F186DC-1155-F8EE-6724-AF89074E600B}"/>
              </a:ext>
            </a:extLst>
          </p:cNvPr>
          <p:cNvSpPr txBox="1"/>
          <p:nvPr/>
        </p:nvSpPr>
        <p:spPr>
          <a:xfrm>
            <a:off x="719733" y="3067279"/>
            <a:ext cx="760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+ (915 - 682)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MA" sz="1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……………………….…  ………………….…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MA" sz="1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…………………..…</a:t>
            </a:r>
            <a:endParaRPr lang="ar-MA" sz="32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8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149915" y="9228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90F29F4-3071-CCD2-7309-283947944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24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21815FC3-4F8C-6649-A421-EE2EACD44A83}"/>
              </a:ext>
            </a:extLst>
          </p:cNvPr>
          <p:cNvSpPr txBox="1"/>
          <p:nvPr/>
        </p:nvSpPr>
        <p:spPr>
          <a:xfrm>
            <a:off x="733750" y="9171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لنا كيف حدد أولوية العمليات</a:t>
            </a:r>
          </a:p>
        </p:txBody>
      </p: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BDD85B7-2956-E644-F019-8556E28C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44363"/>
            <a:ext cx="1265850" cy="962541"/>
          </a:xfrm>
          <a:prstGeom prst="ellipse">
            <a:avLst/>
          </a:prstGeom>
        </p:spPr>
      </p:pic>
      <p:sp>
        <p:nvSpPr>
          <p:cNvPr id="3" name="Rectangle : coins arrondis 7">
            <a:extLst>
              <a:ext uri="{FF2B5EF4-FFF2-40B4-BE49-F238E27FC236}">
                <a16:creationId xmlns:a16="http://schemas.microsoft.com/office/drawing/2014/main" id="{63CC1918-8B6A-0505-67EF-79F854C0ECB5}"/>
              </a:ext>
            </a:extLst>
          </p:cNvPr>
          <p:cNvSpPr/>
          <p:nvPr/>
        </p:nvSpPr>
        <p:spPr>
          <a:xfrm>
            <a:off x="6820937" y="1917079"/>
            <a:ext cx="840297" cy="44986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D611D9F-EEF0-1E9D-B799-2996A734E320}"/>
              </a:ext>
            </a:extLst>
          </p:cNvPr>
          <p:cNvSpPr>
            <a:spLocks noChangeAspect="1"/>
          </p:cNvSpPr>
          <p:nvPr/>
        </p:nvSpPr>
        <p:spPr>
          <a:xfrm>
            <a:off x="7686826" y="1919151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Rectangle : coins arrondis 9">
            <a:extLst>
              <a:ext uri="{FF2B5EF4-FFF2-40B4-BE49-F238E27FC236}">
                <a16:creationId xmlns:a16="http://schemas.microsoft.com/office/drawing/2014/main" id="{39C98AE6-3556-6FF1-4408-582FA96D799C}"/>
              </a:ext>
            </a:extLst>
          </p:cNvPr>
          <p:cNvSpPr/>
          <p:nvPr/>
        </p:nvSpPr>
        <p:spPr>
          <a:xfrm>
            <a:off x="606750" y="1919911"/>
            <a:ext cx="1476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2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C5B2986A-1D17-A366-7AA2-BE5A9483C0DD}"/>
              </a:ext>
            </a:extLst>
          </p:cNvPr>
          <p:cNvSpPr>
            <a:spLocks noChangeAspect="1"/>
          </p:cNvSpPr>
          <p:nvPr/>
        </p:nvSpPr>
        <p:spPr>
          <a:xfrm>
            <a:off x="2108423" y="19219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8EE80382-11E5-BE51-909C-C0FAAF6909B1}"/>
              </a:ext>
            </a:extLst>
          </p:cNvPr>
          <p:cNvSpPr>
            <a:spLocks noChangeAspect="1"/>
          </p:cNvSpPr>
          <p:nvPr/>
        </p:nvSpPr>
        <p:spPr>
          <a:xfrm>
            <a:off x="6056338" y="191251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5388830C-75AA-884C-37F9-07FDD028EA95}"/>
              </a:ext>
            </a:extLst>
          </p:cNvPr>
          <p:cNvSpPr/>
          <p:nvPr/>
        </p:nvSpPr>
        <p:spPr>
          <a:xfrm>
            <a:off x="4562922" y="1926543"/>
            <a:ext cx="1476000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1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Rectangle : coins arrondis 13">
            <a:extLst>
              <a:ext uri="{FF2B5EF4-FFF2-40B4-BE49-F238E27FC236}">
                <a16:creationId xmlns:a16="http://schemas.microsoft.com/office/drawing/2014/main" id="{F662491A-067B-34C9-7E36-AD0455D1C1BF}"/>
              </a:ext>
            </a:extLst>
          </p:cNvPr>
          <p:cNvSpPr/>
          <p:nvPr/>
        </p:nvSpPr>
        <p:spPr>
          <a:xfrm>
            <a:off x="2845797" y="1940669"/>
            <a:ext cx="900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أعوض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AC894A16-1FFB-57C4-2AD3-0A2B01C5F7E7}"/>
              </a:ext>
            </a:extLst>
          </p:cNvPr>
          <p:cNvSpPr>
            <a:spLocks noChangeAspect="1"/>
          </p:cNvSpPr>
          <p:nvPr/>
        </p:nvSpPr>
        <p:spPr>
          <a:xfrm>
            <a:off x="3768973" y="194274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10DF37F-9C2B-CE46-0919-73CC11BAE81C}"/>
              </a:ext>
            </a:extLst>
          </p:cNvPr>
          <p:cNvSpPr txBox="1"/>
          <p:nvPr/>
        </p:nvSpPr>
        <p:spPr>
          <a:xfrm>
            <a:off x="620137" y="2922600"/>
            <a:ext cx="760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</a:t>
            </a:r>
            <a:r>
              <a:rPr lang="fr-FR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915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682)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MA" sz="1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……………………….…  ………………….…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MA" sz="1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…………………..…</a:t>
            </a:r>
            <a:endParaRPr lang="ar-MA" sz="32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llipse 3">
            <a:extLst>
              <a:ext uri="{FF2B5EF4-FFF2-40B4-BE49-F238E27FC236}">
                <a16:creationId xmlns:a16="http://schemas.microsoft.com/office/drawing/2014/main" id="{DB8DEF5F-B2C8-3F57-21EA-0DD053082CF6}"/>
              </a:ext>
            </a:extLst>
          </p:cNvPr>
          <p:cNvSpPr/>
          <p:nvPr/>
        </p:nvSpPr>
        <p:spPr>
          <a:xfrm>
            <a:off x="2810585" y="2869880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15" name="Ellipse 3">
            <a:extLst>
              <a:ext uri="{FF2B5EF4-FFF2-40B4-BE49-F238E27FC236}">
                <a16:creationId xmlns:a16="http://schemas.microsoft.com/office/drawing/2014/main" id="{42FF2C0D-2E4A-C8E8-CE73-047A35C617F1}"/>
              </a:ext>
            </a:extLst>
          </p:cNvPr>
          <p:cNvSpPr/>
          <p:nvPr/>
        </p:nvSpPr>
        <p:spPr>
          <a:xfrm>
            <a:off x="1689008" y="2869880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</p:spTree>
    <p:extLst>
      <p:ext uri="{BB962C8B-B14F-4D97-AF65-F5344CB8AC3E}">
        <p14:creationId xmlns:p14="http://schemas.microsoft.com/office/powerpoint/2010/main" val="19161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38CD4-2C70-3497-AEF6-96DDBF5D6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3842672-B2B8-C41E-515B-58E35967B0CD}"/>
              </a:ext>
            </a:extLst>
          </p:cNvPr>
          <p:cNvSpPr txBox="1"/>
          <p:nvPr/>
        </p:nvSpPr>
        <p:spPr>
          <a:xfrm>
            <a:off x="632837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1EAA90-6BCC-D499-FD0B-D88E54C0B951}"/>
              </a:ext>
            </a:extLst>
          </p:cNvPr>
          <p:cNvSpPr txBox="1"/>
          <p:nvPr/>
        </p:nvSpPr>
        <p:spPr>
          <a:xfrm>
            <a:off x="620137" y="3032329"/>
            <a:ext cx="760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</a:t>
            </a:r>
            <a:r>
              <a:rPr lang="fr-FR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(915 - 682)</a:t>
            </a:r>
            <a:r>
              <a:rPr lang="fr-MA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MA" sz="1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……………………….…  ………………….…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MA" sz="1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…………………..…</a:t>
            </a:r>
            <a:endParaRPr lang="ar-MA" sz="32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37752D-EC4D-53F0-CCF5-1D6DFB490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Rectangle : coins arrondis 7">
            <a:extLst>
              <a:ext uri="{FF2B5EF4-FFF2-40B4-BE49-F238E27FC236}">
                <a16:creationId xmlns:a16="http://schemas.microsoft.com/office/drawing/2014/main" id="{6E7CEBB9-ED2E-726F-FA05-92BF5DD5274C}"/>
              </a:ext>
            </a:extLst>
          </p:cNvPr>
          <p:cNvSpPr/>
          <p:nvPr/>
        </p:nvSpPr>
        <p:spPr>
          <a:xfrm>
            <a:off x="6820937" y="1917079"/>
            <a:ext cx="840297" cy="44986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5A89DC6B-4FB3-17FF-31F4-12780B7853CF}"/>
              </a:ext>
            </a:extLst>
          </p:cNvPr>
          <p:cNvSpPr>
            <a:spLocks noChangeAspect="1"/>
          </p:cNvSpPr>
          <p:nvPr/>
        </p:nvSpPr>
        <p:spPr>
          <a:xfrm>
            <a:off x="7686826" y="191915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9">
            <a:extLst>
              <a:ext uri="{FF2B5EF4-FFF2-40B4-BE49-F238E27FC236}">
                <a16:creationId xmlns:a16="http://schemas.microsoft.com/office/drawing/2014/main" id="{85B3E8BA-44D1-8AD5-7469-69D429E1448B}"/>
              </a:ext>
            </a:extLst>
          </p:cNvPr>
          <p:cNvSpPr/>
          <p:nvPr/>
        </p:nvSpPr>
        <p:spPr>
          <a:xfrm>
            <a:off x="606750" y="1919911"/>
            <a:ext cx="1476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2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ACD36E5B-CE42-AECD-512E-4E4A2544E613}"/>
              </a:ext>
            </a:extLst>
          </p:cNvPr>
          <p:cNvSpPr>
            <a:spLocks noChangeAspect="1"/>
          </p:cNvSpPr>
          <p:nvPr/>
        </p:nvSpPr>
        <p:spPr>
          <a:xfrm>
            <a:off x="2108423" y="19219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5308896F-8CFC-FC6B-1955-8E0CD038E989}"/>
              </a:ext>
            </a:extLst>
          </p:cNvPr>
          <p:cNvSpPr>
            <a:spLocks noChangeAspect="1"/>
          </p:cNvSpPr>
          <p:nvPr/>
        </p:nvSpPr>
        <p:spPr>
          <a:xfrm>
            <a:off x="6056338" y="191251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4" name="Rectangle : coins arrondis 4">
            <a:extLst>
              <a:ext uri="{FF2B5EF4-FFF2-40B4-BE49-F238E27FC236}">
                <a16:creationId xmlns:a16="http://schemas.microsoft.com/office/drawing/2014/main" id="{47BA6CD7-08A0-496E-8019-8D2A8DCCF579}"/>
              </a:ext>
            </a:extLst>
          </p:cNvPr>
          <p:cNvSpPr/>
          <p:nvPr/>
        </p:nvSpPr>
        <p:spPr>
          <a:xfrm>
            <a:off x="4562922" y="1926543"/>
            <a:ext cx="1476000" cy="440397"/>
          </a:xfrm>
          <a:prstGeom prst="round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1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Rectangle : coins arrondis 13">
            <a:extLst>
              <a:ext uri="{FF2B5EF4-FFF2-40B4-BE49-F238E27FC236}">
                <a16:creationId xmlns:a16="http://schemas.microsoft.com/office/drawing/2014/main" id="{67C75F47-F10C-8534-2A8B-8F02CA2AE600}"/>
              </a:ext>
            </a:extLst>
          </p:cNvPr>
          <p:cNvSpPr/>
          <p:nvPr/>
        </p:nvSpPr>
        <p:spPr>
          <a:xfrm>
            <a:off x="2845797" y="1940669"/>
            <a:ext cx="900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أعوض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B8BE687A-46E5-A06A-FAF2-89C7FFA3897C}"/>
              </a:ext>
            </a:extLst>
          </p:cNvPr>
          <p:cNvSpPr>
            <a:spLocks noChangeAspect="1"/>
          </p:cNvSpPr>
          <p:nvPr/>
        </p:nvSpPr>
        <p:spPr>
          <a:xfrm>
            <a:off x="3768973" y="194274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7" name="Ellipse 3">
            <a:extLst>
              <a:ext uri="{FF2B5EF4-FFF2-40B4-BE49-F238E27FC236}">
                <a16:creationId xmlns:a16="http://schemas.microsoft.com/office/drawing/2014/main" id="{02B9110F-DE67-1B73-DAA0-9C78AF81AAE5}"/>
              </a:ext>
            </a:extLst>
          </p:cNvPr>
          <p:cNvSpPr/>
          <p:nvPr/>
        </p:nvSpPr>
        <p:spPr>
          <a:xfrm>
            <a:off x="2810585" y="2979609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18" name="Ellipse 3">
            <a:extLst>
              <a:ext uri="{FF2B5EF4-FFF2-40B4-BE49-F238E27FC236}">
                <a16:creationId xmlns:a16="http://schemas.microsoft.com/office/drawing/2014/main" id="{18BFC359-A798-FA1F-6CAF-E419608E3FCA}"/>
              </a:ext>
            </a:extLst>
          </p:cNvPr>
          <p:cNvSpPr/>
          <p:nvPr/>
        </p:nvSpPr>
        <p:spPr>
          <a:xfrm>
            <a:off x="1689008" y="2979609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68B9EB8-10AE-AF41-07FB-FBF0E7737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82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403A2-B71B-5374-626F-CE6CD545A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F9E9109-22DB-8407-5278-26C29DD685EA}"/>
              </a:ext>
            </a:extLst>
          </p:cNvPr>
          <p:cNvSpPr txBox="1"/>
          <p:nvPr/>
        </p:nvSpPr>
        <p:spPr>
          <a:xfrm>
            <a:off x="748286" y="9159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العملية الأولى على الألواح</a:t>
            </a:r>
          </a:p>
        </p:txBody>
      </p:sp>
      <p:sp>
        <p:nvSpPr>
          <p:cNvPr id="2" name="Rectangle : coins arrondis 7">
            <a:extLst>
              <a:ext uri="{FF2B5EF4-FFF2-40B4-BE49-F238E27FC236}">
                <a16:creationId xmlns:a16="http://schemas.microsoft.com/office/drawing/2014/main" id="{B1AFE2D2-C6A6-6D2D-C979-7476ABE701CB}"/>
              </a:ext>
            </a:extLst>
          </p:cNvPr>
          <p:cNvSpPr/>
          <p:nvPr/>
        </p:nvSpPr>
        <p:spPr>
          <a:xfrm>
            <a:off x="6820937" y="1917079"/>
            <a:ext cx="840297" cy="44986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125323C1-5833-134B-BBAC-F172640C373A}"/>
              </a:ext>
            </a:extLst>
          </p:cNvPr>
          <p:cNvSpPr>
            <a:spLocks noChangeAspect="1"/>
          </p:cNvSpPr>
          <p:nvPr/>
        </p:nvSpPr>
        <p:spPr>
          <a:xfrm>
            <a:off x="7686826" y="191915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7" name="Rectangle : coins arrondis 9">
            <a:extLst>
              <a:ext uri="{FF2B5EF4-FFF2-40B4-BE49-F238E27FC236}">
                <a16:creationId xmlns:a16="http://schemas.microsoft.com/office/drawing/2014/main" id="{2A30CDBD-A2A0-406D-EF01-677944B7B5A9}"/>
              </a:ext>
            </a:extLst>
          </p:cNvPr>
          <p:cNvSpPr/>
          <p:nvPr/>
        </p:nvSpPr>
        <p:spPr>
          <a:xfrm>
            <a:off x="606750" y="1919911"/>
            <a:ext cx="1476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2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86CCAD4B-3E98-5D3B-35C6-10F9DD8DE053}"/>
              </a:ext>
            </a:extLst>
          </p:cNvPr>
          <p:cNvSpPr>
            <a:spLocks noChangeAspect="1"/>
          </p:cNvSpPr>
          <p:nvPr/>
        </p:nvSpPr>
        <p:spPr>
          <a:xfrm>
            <a:off x="2108423" y="19219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400" b="1" dirty="0"/>
              <a:t>4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A0CAA322-4E96-79CD-FA39-63DB6FF5F5CC}"/>
              </a:ext>
            </a:extLst>
          </p:cNvPr>
          <p:cNvSpPr>
            <a:spLocks noChangeAspect="1"/>
          </p:cNvSpPr>
          <p:nvPr/>
        </p:nvSpPr>
        <p:spPr>
          <a:xfrm>
            <a:off x="6056338" y="191251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10" name="Rectangle : coins arrondis 4">
            <a:extLst>
              <a:ext uri="{FF2B5EF4-FFF2-40B4-BE49-F238E27FC236}">
                <a16:creationId xmlns:a16="http://schemas.microsoft.com/office/drawing/2014/main" id="{729C3731-6CB0-ED67-11BC-F9DF35C3185A}"/>
              </a:ext>
            </a:extLst>
          </p:cNvPr>
          <p:cNvSpPr/>
          <p:nvPr/>
        </p:nvSpPr>
        <p:spPr>
          <a:xfrm>
            <a:off x="4562922" y="1926543"/>
            <a:ext cx="1476000" cy="440397"/>
          </a:xfrm>
          <a:prstGeom prst="round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1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C075910-B1C3-4FE4-992D-5C011191D5CE}"/>
              </a:ext>
            </a:extLst>
          </p:cNvPr>
          <p:cNvSpPr/>
          <p:nvPr/>
        </p:nvSpPr>
        <p:spPr>
          <a:xfrm>
            <a:off x="2845797" y="1940669"/>
            <a:ext cx="900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أعوض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552BA562-CDC8-9C75-85CB-959DAD543790}"/>
              </a:ext>
            </a:extLst>
          </p:cNvPr>
          <p:cNvSpPr>
            <a:spLocks noChangeAspect="1"/>
          </p:cNvSpPr>
          <p:nvPr/>
        </p:nvSpPr>
        <p:spPr>
          <a:xfrm>
            <a:off x="3768973" y="194274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33BC2DE-5195-95AB-07F3-0566B47570C2}"/>
              </a:ext>
            </a:extLst>
          </p:cNvPr>
          <p:cNvSpPr txBox="1"/>
          <p:nvPr/>
        </p:nvSpPr>
        <p:spPr>
          <a:xfrm>
            <a:off x="620137" y="2844225"/>
            <a:ext cx="760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</a:t>
            </a:r>
            <a:r>
              <a:rPr lang="fr-FR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915 </a:t>
            </a:r>
            <a:r>
              <a:rPr lang="fr-FR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682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MA" sz="1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……………………….…  ………………….…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MA" sz="1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…………………..…</a:t>
            </a:r>
            <a:endParaRPr lang="ar-MA" sz="32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Ellipse 3">
            <a:extLst>
              <a:ext uri="{FF2B5EF4-FFF2-40B4-BE49-F238E27FC236}">
                <a16:creationId xmlns:a16="http://schemas.microsoft.com/office/drawing/2014/main" id="{64C17F36-883B-B04D-E891-8D0FAA45ABBD}"/>
              </a:ext>
            </a:extLst>
          </p:cNvPr>
          <p:cNvSpPr/>
          <p:nvPr/>
        </p:nvSpPr>
        <p:spPr>
          <a:xfrm>
            <a:off x="2810585" y="2791505"/>
            <a:ext cx="230010" cy="2348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12" name="Ellipse 3">
            <a:extLst>
              <a:ext uri="{FF2B5EF4-FFF2-40B4-BE49-F238E27FC236}">
                <a16:creationId xmlns:a16="http://schemas.microsoft.com/office/drawing/2014/main" id="{59D06DC1-5FD4-8FE7-83F0-CC62A9F5C6B9}"/>
              </a:ext>
            </a:extLst>
          </p:cNvPr>
          <p:cNvSpPr/>
          <p:nvPr/>
        </p:nvSpPr>
        <p:spPr>
          <a:xfrm>
            <a:off x="1689008" y="2791505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  <p:pic>
        <p:nvPicPr>
          <p:cNvPr id="6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2D28D63-8143-1BDD-8F14-E7BC5FFA2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3525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5564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A71639-FA01-755B-C383-2C8CCA9A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45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D4AF8-4CC8-8C61-1C11-0F663C41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12D0CCC5-ACF4-ACDF-AF9D-39C77A821D60}"/>
              </a:ext>
            </a:extLst>
          </p:cNvPr>
          <p:cNvSpPr txBox="1"/>
          <p:nvPr/>
        </p:nvSpPr>
        <p:spPr>
          <a:xfrm>
            <a:off x="746450" y="92913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E3EEB44-1BC2-B64D-244A-03E6EF9ACEAE}"/>
              </a:ext>
            </a:extLst>
          </p:cNvPr>
          <p:cNvGrpSpPr/>
          <p:nvPr/>
        </p:nvGrpSpPr>
        <p:grpSpPr>
          <a:xfrm>
            <a:off x="1107175" y="3855891"/>
            <a:ext cx="2077991" cy="1868932"/>
            <a:chOff x="1032530" y="2978813"/>
            <a:chExt cx="2077991" cy="186893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AAA27B9-E70F-D7C2-396B-EFA2EE58C628}"/>
                </a:ext>
              </a:extLst>
            </p:cNvPr>
            <p:cNvSpPr txBox="1"/>
            <p:nvPr/>
          </p:nvSpPr>
          <p:spPr>
            <a:xfrm>
              <a:off x="1332449" y="3278085"/>
              <a:ext cx="177807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34">
                <a:defRPr/>
              </a:pPr>
              <a:r>
                <a:rPr lang="fr-FR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9 1 5</a:t>
              </a:r>
            </a:p>
            <a:p>
              <a:pPr defTabSz="685834">
                <a:defRPr/>
              </a:pPr>
              <a:r>
                <a:rPr lang="fr-FR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6 8 2</a:t>
              </a:r>
            </a:p>
            <a:p>
              <a:pPr defTabSz="685834">
                <a:defRPr/>
              </a:pPr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2 3 3</a:t>
              </a:r>
              <a:endPara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516A0491-9A45-2358-C548-85C04E250608}"/>
                </a:ext>
              </a:extLst>
            </p:cNvPr>
            <p:cNvCxnSpPr>
              <a:cxnSpLocks/>
            </p:cNvCxnSpPr>
            <p:nvPr/>
          </p:nvCxnSpPr>
          <p:spPr>
            <a:xfrm>
              <a:off x="1052050" y="4320395"/>
              <a:ext cx="17163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897ACDC-4841-8CB2-B844-8DF88E2D7FFE}"/>
                </a:ext>
              </a:extLst>
            </p:cNvPr>
            <p:cNvSpPr txBox="1"/>
            <p:nvPr/>
          </p:nvSpPr>
          <p:spPr>
            <a:xfrm>
              <a:off x="1032530" y="3595987"/>
              <a:ext cx="67431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40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fr-MA" sz="4000" dirty="0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8AFAE3A4-CE5D-EC99-4EE6-15F29225702F}"/>
                </a:ext>
              </a:extLst>
            </p:cNvPr>
            <p:cNvCxnSpPr/>
            <p:nvPr/>
          </p:nvCxnSpPr>
          <p:spPr>
            <a:xfrm flipH="1">
              <a:off x="1743366" y="3394092"/>
              <a:ext cx="207838" cy="35278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61D08446-6957-ABC1-9E27-3C769B8C8449}"/>
                </a:ext>
              </a:extLst>
            </p:cNvPr>
            <p:cNvCxnSpPr/>
            <p:nvPr/>
          </p:nvCxnSpPr>
          <p:spPr>
            <a:xfrm flipH="1">
              <a:off x="1422191" y="3403072"/>
              <a:ext cx="207838" cy="35278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BC8E52EA-38B0-73D6-0858-8DE528129F15}"/>
                </a:ext>
              </a:extLst>
            </p:cNvPr>
            <p:cNvSpPr/>
            <p:nvPr/>
          </p:nvSpPr>
          <p:spPr>
            <a:xfrm>
              <a:off x="1649920" y="2978813"/>
              <a:ext cx="434435" cy="352786"/>
            </a:xfrm>
            <a:prstGeom prst="round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rgbClr val="C00000"/>
                  </a:solidFill>
                </a:rPr>
                <a:t>11</a:t>
              </a:r>
              <a:endParaRPr lang="fr-MA" sz="1100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E3288843-A000-7BA4-D5BD-71A47D137ECC}"/>
                </a:ext>
              </a:extLst>
            </p:cNvPr>
            <p:cNvSpPr/>
            <p:nvPr/>
          </p:nvSpPr>
          <p:spPr>
            <a:xfrm>
              <a:off x="1271582" y="2996812"/>
              <a:ext cx="369552" cy="352786"/>
            </a:xfrm>
            <a:prstGeom prst="round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rgbClr val="C00000"/>
                  </a:solidFill>
                </a:rPr>
                <a:t>8</a:t>
              </a:r>
              <a:endParaRPr lang="fr-MA" sz="105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B46CA02-2254-2934-C9BA-318BA4663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57063"/>
            <a:ext cx="1265850" cy="962541"/>
          </a:xfrm>
          <a:prstGeom prst="ellipse">
            <a:avLst/>
          </a:prstGeom>
        </p:spPr>
      </p:pic>
      <p:sp>
        <p:nvSpPr>
          <p:cNvPr id="4" name="Rectangle : coins arrondis 7">
            <a:extLst>
              <a:ext uri="{FF2B5EF4-FFF2-40B4-BE49-F238E27FC236}">
                <a16:creationId xmlns:a16="http://schemas.microsoft.com/office/drawing/2014/main" id="{316AE0E2-EB7A-B110-2372-CC7C414ECE99}"/>
              </a:ext>
            </a:extLst>
          </p:cNvPr>
          <p:cNvSpPr/>
          <p:nvPr/>
        </p:nvSpPr>
        <p:spPr>
          <a:xfrm>
            <a:off x="6820937" y="1917079"/>
            <a:ext cx="840297" cy="44986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31FB7F6D-99F0-959E-E3F1-3312203F1031}"/>
              </a:ext>
            </a:extLst>
          </p:cNvPr>
          <p:cNvSpPr>
            <a:spLocks noChangeAspect="1"/>
          </p:cNvSpPr>
          <p:nvPr/>
        </p:nvSpPr>
        <p:spPr>
          <a:xfrm>
            <a:off x="7686826" y="191915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/>
              <a:t>1</a:t>
            </a:r>
            <a:endParaRPr lang="fr-MA" sz="3200" b="1" dirty="0"/>
          </a:p>
        </p:txBody>
      </p:sp>
      <p:sp>
        <p:nvSpPr>
          <p:cNvPr id="16" name="Rectangle : coins arrondis 9">
            <a:extLst>
              <a:ext uri="{FF2B5EF4-FFF2-40B4-BE49-F238E27FC236}">
                <a16:creationId xmlns:a16="http://schemas.microsoft.com/office/drawing/2014/main" id="{2B8559F1-7AA7-986B-ED22-9D82122A05F2}"/>
              </a:ext>
            </a:extLst>
          </p:cNvPr>
          <p:cNvSpPr/>
          <p:nvPr/>
        </p:nvSpPr>
        <p:spPr>
          <a:xfrm>
            <a:off x="606750" y="1919911"/>
            <a:ext cx="1476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2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7417474C-4E30-B4F9-3114-999BA16375AA}"/>
              </a:ext>
            </a:extLst>
          </p:cNvPr>
          <p:cNvSpPr>
            <a:spLocks noChangeAspect="1"/>
          </p:cNvSpPr>
          <p:nvPr/>
        </p:nvSpPr>
        <p:spPr>
          <a:xfrm>
            <a:off x="2108423" y="19219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400" b="1" dirty="0"/>
              <a:t>4</a:t>
            </a:r>
            <a:endParaRPr lang="fr-MA" sz="32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6E58FE04-9F62-8284-105C-BA015CD9391A}"/>
              </a:ext>
            </a:extLst>
          </p:cNvPr>
          <p:cNvSpPr>
            <a:spLocks noChangeAspect="1"/>
          </p:cNvSpPr>
          <p:nvPr/>
        </p:nvSpPr>
        <p:spPr>
          <a:xfrm>
            <a:off x="6056338" y="191251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020DEAD6-8287-12AF-6263-0D40AD6B9B8E}"/>
              </a:ext>
            </a:extLst>
          </p:cNvPr>
          <p:cNvSpPr/>
          <p:nvPr/>
        </p:nvSpPr>
        <p:spPr>
          <a:xfrm>
            <a:off x="4562922" y="1926543"/>
            <a:ext cx="1476000" cy="440397"/>
          </a:xfrm>
          <a:prstGeom prst="round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1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 : coins arrondis 13">
            <a:extLst>
              <a:ext uri="{FF2B5EF4-FFF2-40B4-BE49-F238E27FC236}">
                <a16:creationId xmlns:a16="http://schemas.microsoft.com/office/drawing/2014/main" id="{F1C85C58-51EC-C110-B7B6-DA1A4E7D3607}"/>
              </a:ext>
            </a:extLst>
          </p:cNvPr>
          <p:cNvSpPr/>
          <p:nvPr/>
        </p:nvSpPr>
        <p:spPr>
          <a:xfrm>
            <a:off x="2845797" y="1940669"/>
            <a:ext cx="900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أعوض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8CB75C0D-C67D-C4B8-6792-C526CE63090C}"/>
              </a:ext>
            </a:extLst>
          </p:cNvPr>
          <p:cNvSpPr>
            <a:spLocks noChangeAspect="1"/>
          </p:cNvSpPr>
          <p:nvPr/>
        </p:nvSpPr>
        <p:spPr>
          <a:xfrm>
            <a:off x="3768973" y="194274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32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8190D11-604C-F192-3CC0-6908B48ED1B3}"/>
              </a:ext>
            </a:extLst>
          </p:cNvPr>
          <p:cNvSpPr txBox="1"/>
          <p:nvPr/>
        </p:nvSpPr>
        <p:spPr>
          <a:xfrm>
            <a:off x="620137" y="2844225"/>
            <a:ext cx="760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</a:t>
            </a:r>
            <a:r>
              <a:rPr lang="fr-FR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915 </a:t>
            </a:r>
            <a:r>
              <a:rPr lang="fr-FR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682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MA" sz="1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……………………….…  ………………….…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MA" sz="1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…………………..…</a:t>
            </a:r>
            <a:endParaRPr lang="ar-MA" sz="32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lipse 3">
            <a:extLst>
              <a:ext uri="{FF2B5EF4-FFF2-40B4-BE49-F238E27FC236}">
                <a16:creationId xmlns:a16="http://schemas.microsoft.com/office/drawing/2014/main" id="{A668E0EA-1761-42CE-46F0-99A07C5E5941}"/>
              </a:ext>
            </a:extLst>
          </p:cNvPr>
          <p:cNvSpPr/>
          <p:nvPr/>
        </p:nvSpPr>
        <p:spPr>
          <a:xfrm>
            <a:off x="2810585" y="2791505"/>
            <a:ext cx="230010" cy="2348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23" name="Ellipse 3">
            <a:extLst>
              <a:ext uri="{FF2B5EF4-FFF2-40B4-BE49-F238E27FC236}">
                <a16:creationId xmlns:a16="http://schemas.microsoft.com/office/drawing/2014/main" id="{E445062B-6122-1F08-6908-13D590C4CD9A}"/>
              </a:ext>
            </a:extLst>
          </p:cNvPr>
          <p:cNvSpPr/>
          <p:nvPr/>
        </p:nvSpPr>
        <p:spPr>
          <a:xfrm>
            <a:off x="1689008" y="2791505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</p:spTree>
    <p:extLst>
      <p:ext uri="{BB962C8B-B14F-4D97-AF65-F5344CB8AC3E}">
        <p14:creationId xmlns:p14="http://schemas.microsoft.com/office/powerpoint/2010/main" val="382839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18435-49DD-0F3F-2FDF-5350723C0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EA451A3-3D18-23FF-3160-601DB4940C38}"/>
              </a:ext>
            </a:extLst>
          </p:cNvPr>
          <p:cNvSpPr txBox="1"/>
          <p:nvPr/>
        </p:nvSpPr>
        <p:spPr>
          <a:xfrm>
            <a:off x="594215" y="9474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361DFD-7186-2A76-33A7-8745BDA8C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5" name="Rectangle : coins arrondis 7">
            <a:extLst>
              <a:ext uri="{FF2B5EF4-FFF2-40B4-BE49-F238E27FC236}">
                <a16:creationId xmlns:a16="http://schemas.microsoft.com/office/drawing/2014/main" id="{D4A892C8-80CD-6AEE-2212-B02DF6D2DCBE}"/>
              </a:ext>
            </a:extLst>
          </p:cNvPr>
          <p:cNvSpPr/>
          <p:nvPr/>
        </p:nvSpPr>
        <p:spPr>
          <a:xfrm>
            <a:off x="6820937" y="1917079"/>
            <a:ext cx="840297" cy="44986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9EAB773A-6AEE-340F-9839-F76DCEE3AADB}"/>
              </a:ext>
            </a:extLst>
          </p:cNvPr>
          <p:cNvSpPr>
            <a:spLocks noChangeAspect="1"/>
          </p:cNvSpPr>
          <p:nvPr/>
        </p:nvSpPr>
        <p:spPr>
          <a:xfrm>
            <a:off x="7686826" y="191915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Rectangle : coins arrondis 9">
            <a:extLst>
              <a:ext uri="{FF2B5EF4-FFF2-40B4-BE49-F238E27FC236}">
                <a16:creationId xmlns:a16="http://schemas.microsoft.com/office/drawing/2014/main" id="{A0971803-AEC1-1AEA-D28C-9A839BBEB8BC}"/>
              </a:ext>
            </a:extLst>
          </p:cNvPr>
          <p:cNvSpPr/>
          <p:nvPr/>
        </p:nvSpPr>
        <p:spPr>
          <a:xfrm>
            <a:off x="606750" y="1919911"/>
            <a:ext cx="1476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2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735E5339-6E0A-5161-E9A9-8F7F7E301BDE}"/>
              </a:ext>
            </a:extLst>
          </p:cNvPr>
          <p:cNvSpPr>
            <a:spLocks noChangeAspect="1"/>
          </p:cNvSpPr>
          <p:nvPr/>
        </p:nvSpPr>
        <p:spPr>
          <a:xfrm>
            <a:off x="2108423" y="19219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AEDF9C4A-4FD1-148A-EC76-FB452D02D447}"/>
              </a:ext>
            </a:extLst>
          </p:cNvPr>
          <p:cNvSpPr>
            <a:spLocks noChangeAspect="1"/>
          </p:cNvSpPr>
          <p:nvPr/>
        </p:nvSpPr>
        <p:spPr>
          <a:xfrm>
            <a:off x="6056338" y="191251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0" name="Rectangle : coins arrondis 4">
            <a:extLst>
              <a:ext uri="{FF2B5EF4-FFF2-40B4-BE49-F238E27FC236}">
                <a16:creationId xmlns:a16="http://schemas.microsoft.com/office/drawing/2014/main" id="{C69D02AD-7340-2515-1D18-61A0013F9F41}"/>
              </a:ext>
            </a:extLst>
          </p:cNvPr>
          <p:cNvSpPr/>
          <p:nvPr/>
        </p:nvSpPr>
        <p:spPr>
          <a:xfrm>
            <a:off x="4562922" y="1926543"/>
            <a:ext cx="1476000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1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Rectangle : coins arrondis 13">
            <a:extLst>
              <a:ext uri="{FF2B5EF4-FFF2-40B4-BE49-F238E27FC236}">
                <a16:creationId xmlns:a16="http://schemas.microsoft.com/office/drawing/2014/main" id="{CD3952C6-6FA7-0722-3DB2-C5E07C2C9033}"/>
              </a:ext>
            </a:extLst>
          </p:cNvPr>
          <p:cNvSpPr/>
          <p:nvPr/>
        </p:nvSpPr>
        <p:spPr>
          <a:xfrm>
            <a:off x="2845797" y="1940669"/>
            <a:ext cx="900000" cy="447029"/>
          </a:xfrm>
          <a:prstGeom prst="round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أعوض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CDA9B21E-01F9-B676-22FC-BEDB377A7D41}"/>
              </a:ext>
            </a:extLst>
          </p:cNvPr>
          <p:cNvSpPr>
            <a:spLocks noChangeAspect="1"/>
          </p:cNvSpPr>
          <p:nvPr/>
        </p:nvSpPr>
        <p:spPr>
          <a:xfrm>
            <a:off x="3768973" y="1942741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AB001B-786C-B5C5-E7BE-006E0FD424FA}"/>
              </a:ext>
            </a:extLst>
          </p:cNvPr>
          <p:cNvSpPr txBox="1"/>
          <p:nvPr/>
        </p:nvSpPr>
        <p:spPr>
          <a:xfrm>
            <a:off x="620137" y="2844225"/>
            <a:ext cx="760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</a:t>
            </a:r>
            <a:r>
              <a:rPr lang="fr-FR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915 - 682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MA" sz="1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……………………….…  ………………….…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MA" sz="1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…………………..…</a:t>
            </a:r>
            <a:endParaRPr lang="ar-MA" sz="32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57A1C4D-9A14-5497-0A8E-940B23B42B78}"/>
              </a:ext>
            </a:extLst>
          </p:cNvPr>
          <p:cNvSpPr/>
          <p:nvPr/>
        </p:nvSpPr>
        <p:spPr>
          <a:xfrm>
            <a:off x="2810585" y="2791505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5" name="Ellipse 3">
            <a:extLst>
              <a:ext uri="{FF2B5EF4-FFF2-40B4-BE49-F238E27FC236}">
                <a16:creationId xmlns:a16="http://schemas.microsoft.com/office/drawing/2014/main" id="{91809CA4-ECC2-62AE-C40C-17A772AAC69A}"/>
              </a:ext>
            </a:extLst>
          </p:cNvPr>
          <p:cNvSpPr/>
          <p:nvPr/>
        </p:nvSpPr>
        <p:spPr>
          <a:xfrm>
            <a:off x="1689008" y="2791505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790231C-3B4B-4499-B0AA-424BACB3A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9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0B59D-A60B-EBE3-9F80-1A99F0A5E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4F397E38-A870-C96F-588F-FE210C2431C7}"/>
              </a:ext>
            </a:extLst>
          </p:cNvPr>
          <p:cNvSpPr txBox="1"/>
          <p:nvPr/>
        </p:nvSpPr>
        <p:spPr>
          <a:xfrm>
            <a:off x="645537" y="90416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أعوض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427E291-3127-ACB3-E6E7-675EDDDB5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44363"/>
            <a:ext cx="1265850" cy="962541"/>
          </a:xfrm>
          <a:prstGeom prst="ellipse">
            <a:avLst/>
          </a:prstGeom>
        </p:spPr>
      </p:pic>
      <p:sp>
        <p:nvSpPr>
          <p:cNvPr id="4" name="Rectangle : coins arrondis 7">
            <a:extLst>
              <a:ext uri="{FF2B5EF4-FFF2-40B4-BE49-F238E27FC236}">
                <a16:creationId xmlns:a16="http://schemas.microsoft.com/office/drawing/2014/main" id="{0479B13A-FB55-3FC3-1843-22E57CC52DDE}"/>
              </a:ext>
            </a:extLst>
          </p:cNvPr>
          <p:cNvSpPr/>
          <p:nvPr/>
        </p:nvSpPr>
        <p:spPr>
          <a:xfrm>
            <a:off x="6820937" y="1917079"/>
            <a:ext cx="840297" cy="44986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7CD92C1F-E602-8FCD-9797-3613327BD1EB}"/>
              </a:ext>
            </a:extLst>
          </p:cNvPr>
          <p:cNvSpPr>
            <a:spLocks noChangeAspect="1"/>
          </p:cNvSpPr>
          <p:nvPr/>
        </p:nvSpPr>
        <p:spPr>
          <a:xfrm>
            <a:off x="7686826" y="191915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Rectangle : coins arrondis 9">
            <a:extLst>
              <a:ext uri="{FF2B5EF4-FFF2-40B4-BE49-F238E27FC236}">
                <a16:creationId xmlns:a16="http://schemas.microsoft.com/office/drawing/2014/main" id="{634BDC4B-7336-9EB2-6A49-A06209BC4A1F}"/>
              </a:ext>
            </a:extLst>
          </p:cNvPr>
          <p:cNvSpPr/>
          <p:nvPr/>
        </p:nvSpPr>
        <p:spPr>
          <a:xfrm>
            <a:off x="606750" y="1919911"/>
            <a:ext cx="1476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2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98EC2755-DFF4-D437-D025-8FC32FA57B51}"/>
              </a:ext>
            </a:extLst>
          </p:cNvPr>
          <p:cNvSpPr>
            <a:spLocks noChangeAspect="1"/>
          </p:cNvSpPr>
          <p:nvPr/>
        </p:nvSpPr>
        <p:spPr>
          <a:xfrm>
            <a:off x="2108423" y="19219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CB143125-C19E-103D-8A9B-6E6F9F49C2AC}"/>
              </a:ext>
            </a:extLst>
          </p:cNvPr>
          <p:cNvSpPr>
            <a:spLocks noChangeAspect="1"/>
          </p:cNvSpPr>
          <p:nvPr/>
        </p:nvSpPr>
        <p:spPr>
          <a:xfrm>
            <a:off x="6056338" y="191251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0" name="Rectangle : coins arrondis 4">
            <a:extLst>
              <a:ext uri="{FF2B5EF4-FFF2-40B4-BE49-F238E27FC236}">
                <a16:creationId xmlns:a16="http://schemas.microsoft.com/office/drawing/2014/main" id="{D6A4779F-0235-32E7-D917-0CD41B4E3D8C}"/>
              </a:ext>
            </a:extLst>
          </p:cNvPr>
          <p:cNvSpPr/>
          <p:nvPr/>
        </p:nvSpPr>
        <p:spPr>
          <a:xfrm>
            <a:off x="4562922" y="1926543"/>
            <a:ext cx="1476000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1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Rectangle : coins arrondis 13">
            <a:extLst>
              <a:ext uri="{FF2B5EF4-FFF2-40B4-BE49-F238E27FC236}">
                <a16:creationId xmlns:a16="http://schemas.microsoft.com/office/drawing/2014/main" id="{B2978368-62AE-34A2-5B86-7482F7D3E5BD}"/>
              </a:ext>
            </a:extLst>
          </p:cNvPr>
          <p:cNvSpPr/>
          <p:nvPr/>
        </p:nvSpPr>
        <p:spPr>
          <a:xfrm>
            <a:off x="2845797" y="1940669"/>
            <a:ext cx="900000" cy="447029"/>
          </a:xfrm>
          <a:prstGeom prst="round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أعوض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EB9CA439-DE68-5959-EB68-4D5F3C31F351}"/>
              </a:ext>
            </a:extLst>
          </p:cNvPr>
          <p:cNvSpPr>
            <a:spLocks noChangeAspect="1"/>
          </p:cNvSpPr>
          <p:nvPr/>
        </p:nvSpPr>
        <p:spPr>
          <a:xfrm>
            <a:off x="3768973" y="1942741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1D71257-74A1-0FBE-C797-95CC6DC8BDBB}"/>
              </a:ext>
            </a:extLst>
          </p:cNvPr>
          <p:cNvSpPr txBox="1"/>
          <p:nvPr/>
        </p:nvSpPr>
        <p:spPr>
          <a:xfrm>
            <a:off x="620137" y="2844225"/>
            <a:ext cx="760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</a:t>
            </a:r>
            <a:r>
              <a:rPr lang="fr-FR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915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682)</a:t>
            </a:r>
            <a:r>
              <a:rPr lang="fr-MA" sz="3200" b="1" dirty="0">
                <a:solidFill>
                  <a:srgbClr val="10486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+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233</a:t>
            </a:r>
            <a:r>
              <a:rPr lang="fr-MA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MA" sz="1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…………………..…</a:t>
            </a:r>
            <a:endParaRPr lang="ar-MA" sz="32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llipse 3">
            <a:extLst>
              <a:ext uri="{FF2B5EF4-FFF2-40B4-BE49-F238E27FC236}">
                <a16:creationId xmlns:a16="http://schemas.microsoft.com/office/drawing/2014/main" id="{34EF27CC-49D1-5D19-23CF-CC7A1D9DF424}"/>
              </a:ext>
            </a:extLst>
          </p:cNvPr>
          <p:cNvSpPr/>
          <p:nvPr/>
        </p:nvSpPr>
        <p:spPr>
          <a:xfrm>
            <a:off x="2810585" y="2791505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24" name="Ellipse 3">
            <a:extLst>
              <a:ext uri="{FF2B5EF4-FFF2-40B4-BE49-F238E27FC236}">
                <a16:creationId xmlns:a16="http://schemas.microsoft.com/office/drawing/2014/main" id="{CD832DBC-8E13-51B8-EF11-056651CEFA40}"/>
              </a:ext>
            </a:extLst>
          </p:cNvPr>
          <p:cNvSpPr/>
          <p:nvPr/>
        </p:nvSpPr>
        <p:spPr>
          <a:xfrm>
            <a:off x="1689008" y="2791505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</p:spTree>
    <p:extLst>
      <p:ext uri="{BB962C8B-B14F-4D97-AF65-F5344CB8AC3E}">
        <p14:creationId xmlns:p14="http://schemas.microsoft.com/office/powerpoint/2010/main" val="67017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0F935-2662-A283-B017-9A32E5E5D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EF47AFA-50A1-ABCB-944F-BAA77DD09941}"/>
              </a:ext>
            </a:extLst>
          </p:cNvPr>
          <p:cNvSpPr txBox="1"/>
          <p:nvPr/>
        </p:nvSpPr>
        <p:spPr>
          <a:xfrm>
            <a:off x="735586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الرابعة؟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786E2D5-2913-4864-9ACE-2DBC35CEA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6" name="Rectangle : coins arrondis 7">
            <a:extLst>
              <a:ext uri="{FF2B5EF4-FFF2-40B4-BE49-F238E27FC236}">
                <a16:creationId xmlns:a16="http://schemas.microsoft.com/office/drawing/2014/main" id="{39934CE1-8C73-1634-B94D-FE7D2CA455EC}"/>
              </a:ext>
            </a:extLst>
          </p:cNvPr>
          <p:cNvSpPr/>
          <p:nvPr/>
        </p:nvSpPr>
        <p:spPr>
          <a:xfrm>
            <a:off x="6820937" y="1917079"/>
            <a:ext cx="840297" cy="44986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6126D72A-0947-008E-B740-DD6464A224F0}"/>
              </a:ext>
            </a:extLst>
          </p:cNvPr>
          <p:cNvSpPr>
            <a:spLocks noChangeAspect="1"/>
          </p:cNvSpPr>
          <p:nvPr/>
        </p:nvSpPr>
        <p:spPr>
          <a:xfrm>
            <a:off x="7686826" y="191915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8" name="Rectangle : coins arrondis 9">
            <a:extLst>
              <a:ext uri="{FF2B5EF4-FFF2-40B4-BE49-F238E27FC236}">
                <a16:creationId xmlns:a16="http://schemas.microsoft.com/office/drawing/2014/main" id="{1400967B-25D1-3A29-9FFA-F58AD6EF072E}"/>
              </a:ext>
            </a:extLst>
          </p:cNvPr>
          <p:cNvSpPr/>
          <p:nvPr/>
        </p:nvSpPr>
        <p:spPr>
          <a:xfrm>
            <a:off x="606750" y="1919911"/>
            <a:ext cx="1476000" cy="447029"/>
          </a:xfrm>
          <a:prstGeom prst="round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2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F34476A6-5C58-4822-6D18-B3901ADF3778}"/>
              </a:ext>
            </a:extLst>
          </p:cNvPr>
          <p:cNvSpPr>
            <a:spLocks noChangeAspect="1"/>
          </p:cNvSpPr>
          <p:nvPr/>
        </p:nvSpPr>
        <p:spPr>
          <a:xfrm>
            <a:off x="2108423" y="192198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EA94BA11-958D-34E6-2523-34627E97BDF8}"/>
              </a:ext>
            </a:extLst>
          </p:cNvPr>
          <p:cNvSpPr>
            <a:spLocks noChangeAspect="1"/>
          </p:cNvSpPr>
          <p:nvPr/>
        </p:nvSpPr>
        <p:spPr>
          <a:xfrm>
            <a:off x="6056338" y="191251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1" name="Rectangle : coins arrondis 4">
            <a:extLst>
              <a:ext uri="{FF2B5EF4-FFF2-40B4-BE49-F238E27FC236}">
                <a16:creationId xmlns:a16="http://schemas.microsoft.com/office/drawing/2014/main" id="{F9C37C1E-2310-85B9-A85E-A4D5B4B59AF9}"/>
              </a:ext>
            </a:extLst>
          </p:cNvPr>
          <p:cNvSpPr/>
          <p:nvPr/>
        </p:nvSpPr>
        <p:spPr>
          <a:xfrm>
            <a:off x="4562922" y="1926543"/>
            <a:ext cx="1476000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1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2" name="Rectangle : coins arrondis 13">
            <a:extLst>
              <a:ext uri="{FF2B5EF4-FFF2-40B4-BE49-F238E27FC236}">
                <a16:creationId xmlns:a16="http://schemas.microsoft.com/office/drawing/2014/main" id="{9C5C982F-1EE6-3A8F-69B7-E5A210277278}"/>
              </a:ext>
            </a:extLst>
          </p:cNvPr>
          <p:cNvSpPr/>
          <p:nvPr/>
        </p:nvSpPr>
        <p:spPr>
          <a:xfrm>
            <a:off x="2845797" y="1940669"/>
            <a:ext cx="900000" cy="447029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أعوض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D4FFCD29-1BE8-F285-1DF7-BA3E44E83FB6}"/>
              </a:ext>
            </a:extLst>
          </p:cNvPr>
          <p:cNvSpPr>
            <a:spLocks noChangeAspect="1"/>
          </p:cNvSpPr>
          <p:nvPr/>
        </p:nvSpPr>
        <p:spPr>
          <a:xfrm>
            <a:off x="3768973" y="194274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37AA4A-5240-BCF0-60E5-2191D8FFBD5A}"/>
              </a:ext>
            </a:extLst>
          </p:cNvPr>
          <p:cNvSpPr txBox="1"/>
          <p:nvPr/>
        </p:nvSpPr>
        <p:spPr>
          <a:xfrm>
            <a:off x="620137" y="3006206"/>
            <a:ext cx="760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</a:t>
            </a:r>
            <a:r>
              <a:rPr lang="fr-FR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915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682)</a:t>
            </a:r>
            <a:r>
              <a:rPr lang="fr-MA" sz="3200" b="1" dirty="0">
                <a:solidFill>
                  <a:srgbClr val="10486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FR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+</a:t>
            </a:r>
            <a:r>
              <a:rPr lang="fr-MA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233</a:t>
            </a:r>
            <a:r>
              <a:rPr lang="fr-MA" sz="1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MA" sz="1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…………………..…</a:t>
            </a:r>
            <a:endParaRPr lang="ar-MA" sz="32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Ellipse 3">
            <a:extLst>
              <a:ext uri="{FF2B5EF4-FFF2-40B4-BE49-F238E27FC236}">
                <a16:creationId xmlns:a16="http://schemas.microsoft.com/office/drawing/2014/main" id="{448F6D8B-5D43-8E24-35A5-87747B90B8D9}"/>
              </a:ext>
            </a:extLst>
          </p:cNvPr>
          <p:cNvSpPr/>
          <p:nvPr/>
        </p:nvSpPr>
        <p:spPr>
          <a:xfrm>
            <a:off x="2810585" y="2953486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3170EC6-C41E-1572-1ABA-A08EE77D036D}"/>
              </a:ext>
            </a:extLst>
          </p:cNvPr>
          <p:cNvSpPr/>
          <p:nvPr/>
        </p:nvSpPr>
        <p:spPr>
          <a:xfrm>
            <a:off x="1689008" y="2953486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</p:spTree>
    <p:extLst>
      <p:ext uri="{BB962C8B-B14F-4D97-AF65-F5344CB8AC3E}">
        <p14:creationId xmlns:p14="http://schemas.microsoft.com/office/powerpoint/2010/main" val="358694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4A1CC-5062-9F86-E83B-91AF87AE3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3589551-4558-1794-8665-957B6D68A57F}"/>
              </a:ext>
            </a:extLst>
          </p:cNvPr>
          <p:cNvSpPr txBox="1"/>
          <p:nvPr/>
        </p:nvSpPr>
        <p:spPr>
          <a:xfrm>
            <a:off x="735586" y="91997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العملية الثانية على الألواح</a:t>
            </a:r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 : coins arrondis 7">
            <a:extLst>
              <a:ext uri="{FF2B5EF4-FFF2-40B4-BE49-F238E27FC236}">
                <a16:creationId xmlns:a16="http://schemas.microsoft.com/office/drawing/2014/main" id="{5020CD09-2A8F-F99E-D69A-8FFCCBDCC190}"/>
              </a:ext>
            </a:extLst>
          </p:cNvPr>
          <p:cNvSpPr/>
          <p:nvPr/>
        </p:nvSpPr>
        <p:spPr>
          <a:xfrm>
            <a:off x="6820937" y="1917079"/>
            <a:ext cx="840297" cy="44986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C13A4D1C-120C-3A0D-A92A-3F0925E3732D}"/>
              </a:ext>
            </a:extLst>
          </p:cNvPr>
          <p:cNvSpPr>
            <a:spLocks noChangeAspect="1"/>
          </p:cNvSpPr>
          <p:nvPr/>
        </p:nvSpPr>
        <p:spPr>
          <a:xfrm>
            <a:off x="7686826" y="191915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8" name="Rectangle : coins arrondis 9">
            <a:extLst>
              <a:ext uri="{FF2B5EF4-FFF2-40B4-BE49-F238E27FC236}">
                <a16:creationId xmlns:a16="http://schemas.microsoft.com/office/drawing/2014/main" id="{FE145A48-4E46-C710-1D84-A6CACFB40F36}"/>
              </a:ext>
            </a:extLst>
          </p:cNvPr>
          <p:cNvSpPr/>
          <p:nvPr/>
        </p:nvSpPr>
        <p:spPr>
          <a:xfrm>
            <a:off x="606750" y="1919911"/>
            <a:ext cx="1476000" cy="447029"/>
          </a:xfrm>
          <a:prstGeom prst="round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2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9" name="Oval 80">
            <a:extLst>
              <a:ext uri="{FF2B5EF4-FFF2-40B4-BE49-F238E27FC236}">
                <a16:creationId xmlns:a16="http://schemas.microsoft.com/office/drawing/2014/main" id="{80C294E5-2096-0FBA-7C5E-386C70BD6B74}"/>
              </a:ext>
            </a:extLst>
          </p:cNvPr>
          <p:cNvSpPr>
            <a:spLocks noChangeAspect="1"/>
          </p:cNvSpPr>
          <p:nvPr/>
        </p:nvSpPr>
        <p:spPr>
          <a:xfrm>
            <a:off x="2108423" y="192198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733BE744-76A7-7C53-3271-1FA39EE1E940}"/>
              </a:ext>
            </a:extLst>
          </p:cNvPr>
          <p:cNvSpPr>
            <a:spLocks noChangeAspect="1"/>
          </p:cNvSpPr>
          <p:nvPr/>
        </p:nvSpPr>
        <p:spPr>
          <a:xfrm>
            <a:off x="6056338" y="191251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31" name="Rectangle : coins arrondis 4">
            <a:extLst>
              <a:ext uri="{FF2B5EF4-FFF2-40B4-BE49-F238E27FC236}">
                <a16:creationId xmlns:a16="http://schemas.microsoft.com/office/drawing/2014/main" id="{9C8A2794-5360-875D-2B47-E0041A65F219}"/>
              </a:ext>
            </a:extLst>
          </p:cNvPr>
          <p:cNvSpPr/>
          <p:nvPr/>
        </p:nvSpPr>
        <p:spPr>
          <a:xfrm>
            <a:off x="4562922" y="1926543"/>
            <a:ext cx="1476000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1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2" name="Rectangle : coins arrondis 13">
            <a:extLst>
              <a:ext uri="{FF2B5EF4-FFF2-40B4-BE49-F238E27FC236}">
                <a16:creationId xmlns:a16="http://schemas.microsoft.com/office/drawing/2014/main" id="{8206714E-0694-A3E7-D783-B5A7B167D3F1}"/>
              </a:ext>
            </a:extLst>
          </p:cNvPr>
          <p:cNvSpPr/>
          <p:nvPr/>
        </p:nvSpPr>
        <p:spPr>
          <a:xfrm>
            <a:off x="2845797" y="1940669"/>
            <a:ext cx="900000" cy="447029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أعوض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3" name="Oval 80">
            <a:extLst>
              <a:ext uri="{FF2B5EF4-FFF2-40B4-BE49-F238E27FC236}">
                <a16:creationId xmlns:a16="http://schemas.microsoft.com/office/drawing/2014/main" id="{42295C89-D4C8-EF1B-6522-7D1EC111FAB3}"/>
              </a:ext>
            </a:extLst>
          </p:cNvPr>
          <p:cNvSpPr>
            <a:spLocks noChangeAspect="1"/>
          </p:cNvSpPr>
          <p:nvPr/>
        </p:nvSpPr>
        <p:spPr>
          <a:xfrm>
            <a:off x="3768973" y="194274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pic>
        <p:nvPicPr>
          <p:cNvPr id="3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CDC402-B0D0-77A3-AC78-892DDE385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7847CCD-1D2B-5B78-AA48-3B0F213388F5}"/>
              </a:ext>
            </a:extLst>
          </p:cNvPr>
          <p:cNvSpPr txBox="1"/>
          <p:nvPr/>
        </p:nvSpPr>
        <p:spPr>
          <a:xfrm>
            <a:off x="620137" y="3006206"/>
            <a:ext cx="760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915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682)</a:t>
            </a:r>
            <a:r>
              <a:rPr lang="fr-MA" sz="3200" b="1" dirty="0">
                <a:solidFill>
                  <a:srgbClr val="10486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FR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MA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233</a:t>
            </a:r>
            <a:r>
              <a:rPr lang="fr-MA" sz="1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MA" sz="1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…………………..…</a:t>
            </a:r>
            <a:endParaRPr lang="ar-MA" sz="32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3">
            <a:extLst>
              <a:ext uri="{FF2B5EF4-FFF2-40B4-BE49-F238E27FC236}">
                <a16:creationId xmlns:a16="http://schemas.microsoft.com/office/drawing/2014/main" id="{D38DC11A-73E7-7224-175B-6EF81E62FC81}"/>
              </a:ext>
            </a:extLst>
          </p:cNvPr>
          <p:cNvSpPr/>
          <p:nvPr/>
        </p:nvSpPr>
        <p:spPr>
          <a:xfrm>
            <a:off x="2810585" y="2953486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BF01D95-CCBA-D784-3167-2A84DC895D35}"/>
              </a:ext>
            </a:extLst>
          </p:cNvPr>
          <p:cNvSpPr/>
          <p:nvPr/>
        </p:nvSpPr>
        <p:spPr>
          <a:xfrm>
            <a:off x="1689008" y="2953486"/>
            <a:ext cx="230010" cy="2348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</p:spTree>
    <p:extLst>
      <p:ext uri="{BB962C8B-B14F-4D97-AF65-F5344CB8AC3E}">
        <p14:creationId xmlns:p14="http://schemas.microsoft.com/office/powerpoint/2010/main" val="159823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5C31F-C4E5-4BA9-4DAF-ECB89835C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8DFD2A7-6EB8-0430-2746-62CFB8111020}"/>
              </a:ext>
            </a:extLst>
          </p:cNvPr>
          <p:cNvSpPr txBox="1"/>
          <p:nvPr/>
        </p:nvSpPr>
        <p:spPr>
          <a:xfrm>
            <a:off x="113721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DA585BD-D004-2A86-D06E-DAADF42EA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6D950C-58A5-BAA8-104A-D72073134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861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CC035-42BD-9068-0590-19764096F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7FCB211E-67DB-0201-DB98-1AC4B4817383}"/>
              </a:ext>
            </a:extLst>
          </p:cNvPr>
          <p:cNvSpPr txBox="1"/>
          <p:nvPr/>
        </p:nvSpPr>
        <p:spPr>
          <a:xfrm>
            <a:off x="704394" y="92915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3353E61-6E48-E125-CE2D-5BC6647E7A07}"/>
              </a:ext>
            </a:extLst>
          </p:cNvPr>
          <p:cNvGrpSpPr/>
          <p:nvPr/>
        </p:nvGrpSpPr>
        <p:grpSpPr>
          <a:xfrm>
            <a:off x="5155979" y="3642325"/>
            <a:ext cx="1955053" cy="2286520"/>
            <a:chOff x="5164944" y="3379746"/>
            <a:chExt cx="1955053" cy="2286520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71E29EE1-4E21-FD22-FF4E-D1AA8380969F}"/>
                </a:ext>
              </a:extLst>
            </p:cNvPr>
            <p:cNvGrpSpPr/>
            <p:nvPr/>
          </p:nvGrpSpPr>
          <p:grpSpPr>
            <a:xfrm>
              <a:off x="5164944" y="3581646"/>
              <a:ext cx="1955053" cy="2084620"/>
              <a:chOff x="1071086" y="3118991"/>
              <a:chExt cx="1955053" cy="2084620"/>
            </a:xfrm>
          </p:grpSpPr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D03CB4C-FC8E-B035-971A-9C2A08F4A3A1}"/>
                  </a:ext>
                </a:extLst>
              </p:cNvPr>
              <p:cNvSpPr txBox="1"/>
              <p:nvPr/>
            </p:nvSpPr>
            <p:spPr>
              <a:xfrm>
                <a:off x="1248067" y="3118991"/>
                <a:ext cx="177807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34">
                  <a:defRPr/>
                </a:pP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2 3 4 7</a:t>
                </a:r>
                <a:endParaRPr lang="ar-MA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685834">
                  <a:defRPr/>
                </a:pPr>
                <a:endParaRPr lang="fr-FR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1EB7CE8-115B-1D9B-2ADB-F4A7380D0CF1}"/>
                  </a:ext>
                </a:extLst>
              </p:cNvPr>
              <p:cNvSpPr txBox="1"/>
              <p:nvPr/>
            </p:nvSpPr>
            <p:spPr>
              <a:xfrm>
                <a:off x="1241239" y="3657600"/>
                <a:ext cx="177807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34">
                  <a:defRPr/>
                </a:pP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+ 2 3 3</a:t>
                </a:r>
                <a:endParaRPr lang="ar-MA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685834">
                  <a:defRPr/>
                </a:pPr>
                <a:endParaRPr lang="fr-FR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62A424B-C721-833D-51FA-1144AD6C0E97}"/>
                  </a:ext>
                </a:extLst>
              </p:cNvPr>
              <p:cNvSpPr txBox="1"/>
              <p:nvPr/>
            </p:nvSpPr>
            <p:spPr>
              <a:xfrm>
                <a:off x="1241238" y="4126393"/>
                <a:ext cx="177807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34">
                  <a:defRPr/>
                </a:pPr>
                <a:r>
                  <a:rPr lang="fr-FR" sz="32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2 5 8 0</a:t>
                </a:r>
                <a:endPara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685834">
                  <a:defRPr/>
                </a:pPr>
                <a:endParaRPr lang="fr-FR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851965A1-F0AD-D141-0D49-8BCF63B980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1086" y="4196209"/>
                <a:ext cx="17163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2D3AB5F7-671F-635B-1E03-D5CA5DFCBEAC}"/>
                </a:ext>
              </a:extLst>
            </p:cNvPr>
            <p:cNvSpPr/>
            <p:nvPr/>
          </p:nvSpPr>
          <p:spPr>
            <a:xfrm>
              <a:off x="5891747" y="3379746"/>
              <a:ext cx="339214" cy="296453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C00000"/>
                  </a:solidFill>
                </a:rPr>
                <a:t>1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CE30629-840D-9589-2008-A1A6648C3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sp>
        <p:nvSpPr>
          <p:cNvPr id="25" name="Rectangle : coins arrondis 7">
            <a:extLst>
              <a:ext uri="{FF2B5EF4-FFF2-40B4-BE49-F238E27FC236}">
                <a16:creationId xmlns:a16="http://schemas.microsoft.com/office/drawing/2014/main" id="{A90C872F-E544-D7F1-0AC8-5FC93E45D498}"/>
              </a:ext>
            </a:extLst>
          </p:cNvPr>
          <p:cNvSpPr/>
          <p:nvPr/>
        </p:nvSpPr>
        <p:spPr>
          <a:xfrm>
            <a:off x="6820937" y="1917079"/>
            <a:ext cx="840297" cy="44986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8204E609-6BFA-B573-057E-0FC40F682DB9}"/>
              </a:ext>
            </a:extLst>
          </p:cNvPr>
          <p:cNvSpPr>
            <a:spLocks noChangeAspect="1"/>
          </p:cNvSpPr>
          <p:nvPr/>
        </p:nvSpPr>
        <p:spPr>
          <a:xfrm>
            <a:off x="7686826" y="191915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3200" b="1" dirty="0"/>
          </a:p>
        </p:txBody>
      </p:sp>
      <p:sp>
        <p:nvSpPr>
          <p:cNvPr id="27" name="Rectangle : coins arrondis 9">
            <a:extLst>
              <a:ext uri="{FF2B5EF4-FFF2-40B4-BE49-F238E27FC236}">
                <a16:creationId xmlns:a16="http://schemas.microsoft.com/office/drawing/2014/main" id="{6667D53B-46FE-6357-79F6-6A0C73FCBDD9}"/>
              </a:ext>
            </a:extLst>
          </p:cNvPr>
          <p:cNvSpPr/>
          <p:nvPr/>
        </p:nvSpPr>
        <p:spPr>
          <a:xfrm>
            <a:off x="606750" y="1919911"/>
            <a:ext cx="1476000" cy="447029"/>
          </a:xfrm>
          <a:prstGeom prst="round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2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53228FAD-712A-0E6B-01F7-3FAA9CFB0FBE}"/>
              </a:ext>
            </a:extLst>
          </p:cNvPr>
          <p:cNvSpPr>
            <a:spLocks noChangeAspect="1"/>
          </p:cNvSpPr>
          <p:nvPr/>
        </p:nvSpPr>
        <p:spPr>
          <a:xfrm>
            <a:off x="2108423" y="192198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400" b="1" dirty="0"/>
              <a:t>4</a:t>
            </a:r>
            <a:endParaRPr lang="fr-MA" sz="3200" b="1" dirty="0"/>
          </a:p>
        </p:txBody>
      </p:sp>
      <p:sp>
        <p:nvSpPr>
          <p:cNvPr id="29" name="Oval 80">
            <a:extLst>
              <a:ext uri="{FF2B5EF4-FFF2-40B4-BE49-F238E27FC236}">
                <a16:creationId xmlns:a16="http://schemas.microsoft.com/office/drawing/2014/main" id="{0FA3ACD3-F775-E743-B707-F2AF81E1F4E7}"/>
              </a:ext>
            </a:extLst>
          </p:cNvPr>
          <p:cNvSpPr>
            <a:spLocks noChangeAspect="1"/>
          </p:cNvSpPr>
          <p:nvPr/>
        </p:nvSpPr>
        <p:spPr>
          <a:xfrm>
            <a:off x="6056338" y="191251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3200" b="1" dirty="0"/>
          </a:p>
        </p:txBody>
      </p:sp>
      <p:sp>
        <p:nvSpPr>
          <p:cNvPr id="30" name="Rectangle : coins arrondis 4">
            <a:extLst>
              <a:ext uri="{FF2B5EF4-FFF2-40B4-BE49-F238E27FC236}">
                <a16:creationId xmlns:a16="http://schemas.microsoft.com/office/drawing/2014/main" id="{D7BCF4C3-AEBB-2FE3-590E-A7D22D11988B}"/>
              </a:ext>
            </a:extLst>
          </p:cNvPr>
          <p:cNvSpPr/>
          <p:nvPr/>
        </p:nvSpPr>
        <p:spPr>
          <a:xfrm>
            <a:off x="4562922" y="1926543"/>
            <a:ext cx="1476000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 العملية 1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0" name="Rectangle : coins arrondis 13">
            <a:extLst>
              <a:ext uri="{FF2B5EF4-FFF2-40B4-BE49-F238E27FC236}">
                <a16:creationId xmlns:a16="http://schemas.microsoft.com/office/drawing/2014/main" id="{842E6AE2-BDD7-32CA-12C7-323EE20F7227}"/>
              </a:ext>
            </a:extLst>
          </p:cNvPr>
          <p:cNvSpPr/>
          <p:nvPr/>
        </p:nvSpPr>
        <p:spPr>
          <a:xfrm>
            <a:off x="2845797" y="1940669"/>
            <a:ext cx="900000" cy="447029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أعوض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1" name="Oval 80">
            <a:extLst>
              <a:ext uri="{FF2B5EF4-FFF2-40B4-BE49-F238E27FC236}">
                <a16:creationId xmlns:a16="http://schemas.microsoft.com/office/drawing/2014/main" id="{B5B4D352-1500-95B1-78B4-7602FC315583}"/>
              </a:ext>
            </a:extLst>
          </p:cNvPr>
          <p:cNvSpPr>
            <a:spLocks noChangeAspect="1"/>
          </p:cNvSpPr>
          <p:nvPr/>
        </p:nvSpPr>
        <p:spPr>
          <a:xfrm>
            <a:off x="3768973" y="194274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32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437DA1-A663-F2A5-664E-017CBEFDFD24}"/>
              </a:ext>
            </a:extLst>
          </p:cNvPr>
          <p:cNvSpPr txBox="1"/>
          <p:nvPr/>
        </p:nvSpPr>
        <p:spPr>
          <a:xfrm>
            <a:off x="620137" y="2844225"/>
            <a:ext cx="760989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+ (915 - 682)</a:t>
            </a:r>
            <a:r>
              <a:rPr lang="fr-MA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FR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2 347 +</a:t>
            </a:r>
            <a:r>
              <a:rPr lang="fr-MA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233</a:t>
            </a:r>
            <a:r>
              <a:rPr lang="fr-MA" sz="1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2 580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85834">
              <a:defRPr/>
            </a:pPr>
            <a:endParaRPr lang="ar-MA" sz="32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llipse 3">
            <a:extLst>
              <a:ext uri="{FF2B5EF4-FFF2-40B4-BE49-F238E27FC236}">
                <a16:creationId xmlns:a16="http://schemas.microsoft.com/office/drawing/2014/main" id="{1301BF1F-61FE-3B37-4CE3-08CFBBFBE771}"/>
              </a:ext>
            </a:extLst>
          </p:cNvPr>
          <p:cNvSpPr/>
          <p:nvPr/>
        </p:nvSpPr>
        <p:spPr>
          <a:xfrm>
            <a:off x="2810585" y="2791505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15" name="Ellipse 3">
            <a:extLst>
              <a:ext uri="{FF2B5EF4-FFF2-40B4-BE49-F238E27FC236}">
                <a16:creationId xmlns:a16="http://schemas.microsoft.com/office/drawing/2014/main" id="{851AA1AD-6EF3-9DCD-CE58-FF9E69CC4586}"/>
              </a:ext>
            </a:extLst>
          </p:cNvPr>
          <p:cNvSpPr/>
          <p:nvPr/>
        </p:nvSpPr>
        <p:spPr>
          <a:xfrm>
            <a:off x="1689008" y="2791505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</p:spTree>
    <p:extLst>
      <p:ext uri="{BB962C8B-B14F-4D97-AF65-F5344CB8AC3E}">
        <p14:creationId xmlns:p14="http://schemas.microsoft.com/office/powerpoint/2010/main" val="79592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196914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FAA7EAE-C89D-CB76-EF33-C9DCC4D84B6D}"/>
              </a:ext>
            </a:extLst>
          </p:cNvPr>
          <p:cNvSpPr txBox="1"/>
          <p:nvPr/>
        </p:nvSpPr>
        <p:spPr>
          <a:xfrm>
            <a:off x="717550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الألواح؛ ضعوا وأنجزوا العمليات التالية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9A1DF7-1732-52B4-555C-293F0D533BB8}"/>
              </a:ext>
            </a:extLst>
          </p:cNvPr>
          <p:cNvSpPr txBox="1"/>
          <p:nvPr/>
        </p:nvSpPr>
        <p:spPr>
          <a:xfrm>
            <a:off x="809747" y="2407940"/>
            <a:ext cx="7524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(3 207 - 497) + 504</a:t>
            </a:r>
            <a:r>
              <a:rPr lang="fr-MA" sz="32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………..  ………… = ……….</a:t>
            </a:r>
            <a:endParaRPr lang="fr-FR" sz="3200" dirty="0">
              <a:solidFill>
                <a:srgbClr val="104862"/>
              </a:solidFill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2EEDA1-83B0-9540-FC33-29E8F11D6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63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13721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E46232B-A539-67DC-BD6D-EF11F4AFC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857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6BE30D7-0AEE-0AF5-E623-C5E4F17B6DEB}"/>
              </a:ext>
            </a:extLst>
          </p:cNvPr>
          <p:cNvSpPr txBox="1"/>
          <p:nvPr/>
        </p:nvSpPr>
        <p:spPr>
          <a:xfrm>
            <a:off x="695995" y="9298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ليشرح لنا الخطوات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5FF098-DBDF-2DA6-609E-2493C6152746}"/>
              </a:ext>
            </a:extLst>
          </p:cNvPr>
          <p:cNvSpPr txBox="1"/>
          <p:nvPr/>
        </p:nvSpPr>
        <p:spPr>
          <a:xfrm>
            <a:off x="643560" y="2358597"/>
            <a:ext cx="7524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(3 207 - 497) + 504</a:t>
            </a:r>
            <a:r>
              <a:rPr lang="fr-MA" sz="32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                       =</a:t>
            </a:r>
            <a:endParaRPr lang="fr-FR" sz="3200" dirty="0">
              <a:solidFill>
                <a:srgbClr val="104862"/>
              </a:solidFill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391BA36-F1A0-360B-B69D-0416FD851F42}"/>
              </a:ext>
            </a:extLst>
          </p:cNvPr>
          <p:cNvGrpSpPr/>
          <p:nvPr/>
        </p:nvGrpSpPr>
        <p:grpSpPr>
          <a:xfrm>
            <a:off x="1192321" y="3457491"/>
            <a:ext cx="1955053" cy="2339748"/>
            <a:chOff x="1155468" y="3022957"/>
            <a:chExt cx="1955053" cy="2339748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1EC1DF0A-B835-C545-BEBA-DB83C4EBE158}"/>
                </a:ext>
              </a:extLst>
            </p:cNvPr>
            <p:cNvGrpSpPr/>
            <p:nvPr/>
          </p:nvGrpSpPr>
          <p:grpSpPr>
            <a:xfrm>
              <a:off x="1155468" y="3278085"/>
              <a:ext cx="1955053" cy="2084620"/>
              <a:chOff x="1071086" y="3118991"/>
              <a:chExt cx="1955053" cy="2084620"/>
            </a:xfrm>
          </p:grpSpPr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53A21429-1A64-D726-CF4D-C2B67B851058}"/>
                  </a:ext>
                </a:extLst>
              </p:cNvPr>
              <p:cNvSpPr txBox="1"/>
              <p:nvPr/>
            </p:nvSpPr>
            <p:spPr>
              <a:xfrm>
                <a:off x="1248067" y="3118991"/>
                <a:ext cx="177807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34">
                  <a:defRPr/>
                </a:pP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3 2 0 7</a:t>
                </a:r>
                <a:endParaRPr lang="ar-MA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685834">
                  <a:defRPr/>
                </a:pPr>
                <a:endParaRPr lang="fr-FR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654480E6-C409-CF82-250B-14E4CA2289AD}"/>
                  </a:ext>
                </a:extLst>
              </p:cNvPr>
              <p:cNvSpPr txBox="1"/>
              <p:nvPr/>
            </p:nvSpPr>
            <p:spPr>
              <a:xfrm>
                <a:off x="1182247" y="3657600"/>
                <a:ext cx="177807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34">
                  <a:defRPr/>
                </a:pP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  4 9 7 </a:t>
                </a:r>
                <a:endParaRPr lang="ar-MA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685834">
                  <a:defRPr/>
                </a:pPr>
                <a:endParaRPr lang="fr-FR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71645A9-988D-9D27-A11A-7E1A566D8F5E}"/>
                  </a:ext>
                </a:extLst>
              </p:cNvPr>
              <p:cNvSpPr txBox="1"/>
              <p:nvPr/>
            </p:nvSpPr>
            <p:spPr>
              <a:xfrm>
                <a:off x="1182246" y="4126393"/>
                <a:ext cx="177807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34">
                  <a:defRPr/>
                </a:pPr>
                <a:r>
                  <a:rPr lang="fr-FR" sz="32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2 7 1 0</a:t>
                </a:r>
                <a:endPara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685834">
                  <a:defRPr/>
                </a:pPr>
                <a:endParaRPr lang="fr-FR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67669955-CF24-63FB-875B-0AB3B58137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1086" y="4196209"/>
                <a:ext cx="17163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09B4C0E8-5BE1-AA5D-4509-14AEF3503312}"/>
                </a:ext>
              </a:extLst>
            </p:cNvPr>
            <p:cNvCxnSpPr/>
            <p:nvPr/>
          </p:nvCxnSpPr>
          <p:spPr>
            <a:xfrm flipH="1">
              <a:off x="2013647" y="3429000"/>
              <a:ext cx="207838" cy="35278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5A7E4B6C-007D-5A22-2778-2C7DA1A8EA65}"/>
                </a:ext>
              </a:extLst>
            </p:cNvPr>
            <p:cNvCxnSpPr/>
            <p:nvPr/>
          </p:nvCxnSpPr>
          <p:spPr>
            <a:xfrm flipH="1">
              <a:off x="1698476" y="3419594"/>
              <a:ext cx="207838" cy="35278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0532014B-7AC3-9EEE-FD7A-660DA4ADD9E6}"/>
                </a:ext>
              </a:extLst>
            </p:cNvPr>
            <p:cNvCxnSpPr/>
            <p:nvPr/>
          </p:nvCxnSpPr>
          <p:spPr>
            <a:xfrm flipH="1">
              <a:off x="1405921" y="3420382"/>
              <a:ext cx="207838" cy="35278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99571961-59EA-2B08-0E02-87A04A0B00C4}"/>
                </a:ext>
              </a:extLst>
            </p:cNvPr>
            <p:cNvSpPr/>
            <p:nvPr/>
          </p:nvSpPr>
          <p:spPr>
            <a:xfrm>
              <a:off x="2013443" y="3068381"/>
              <a:ext cx="474867" cy="296453"/>
            </a:xfrm>
            <a:prstGeom prst="round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rgbClr val="C00000"/>
                  </a:solidFill>
                </a:rPr>
                <a:t>10</a:t>
              </a:r>
              <a:endParaRPr lang="fr-MA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FF92D256-E4EC-BDF6-9110-B296736BD8B4}"/>
                </a:ext>
              </a:extLst>
            </p:cNvPr>
            <p:cNvSpPr/>
            <p:nvPr/>
          </p:nvSpPr>
          <p:spPr>
            <a:xfrm>
              <a:off x="1644094" y="3022957"/>
              <a:ext cx="474867" cy="352786"/>
            </a:xfrm>
            <a:prstGeom prst="round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rgbClr val="C00000"/>
                  </a:solidFill>
                </a:rPr>
                <a:t>11</a:t>
              </a:r>
              <a:endParaRPr lang="fr-MA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0EEE281E-6FBE-FF5F-850F-6DAE1CEC23B3}"/>
                </a:ext>
              </a:extLst>
            </p:cNvPr>
            <p:cNvSpPr/>
            <p:nvPr/>
          </p:nvSpPr>
          <p:spPr>
            <a:xfrm>
              <a:off x="1266628" y="3044774"/>
              <a:ext cx="316600" cy="324482"/>
            </a:xfrm>
            <a:prstGeom prst="round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rgbClr val="C00000"/>
                  </a:solidFill>
                </a:rPr>
                <a:t>2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292AC45E-E522-6AD2-B67D-CDE492EF8FF2}"/>
              </a:ext>
            </a:extLst>
          </p:cNvPr>
          <p:cNvGrpSpPr/>
          <p:nvPr/>
        </p:nvGrpSpPr>
        <p:grpSpPr>
          <a:xfrm>
            <a:off x="4501256" y="3429000"/>
            <a:ext cx="1955053" cy="2276349"/>
            <a:chOff x="4571999" y="3051448"/>
            <a:chExt cx="1955053" cy="2276349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016B7035-5D7C-F17D-B0AF-8432E31855E9}"/>
                </a:ext>
              </a:extLst>
            </p:cNvPr>
            <p:cNvGrpSpPr/>
            <p:nvPr/>
          </p:nvGrpSpPr>
          <p:grpSpPr>
            <a:xfrm>
              <a:off x="4571999" y="3243177"/>
              <a:ext cx="1955053" cy="2084620"/>
              <a:chOff x="1071086" y="3118991"/>
              <a:chExt cx="1955053" cy="2084620"/>
            </a:xfrm>
          </p:grpSpPr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B684D5B9-41E0-9C0A-854D-A0AF297B60C4}"/>
                  </a:ext>
                </a:extLst>
              </p:cNvPr>
              <p:cNvSpPr txBox="1"/>
              <p:nvPr/>
            </p:nvSpPr>
            <p:spPr>
              <a:xfrm>
                <a:off x="1248067" y="3118991"/>
                <a:ext cx="177807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34">
                  <a:defRPr/>
                </a:pP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2 7 1 0</a:t>
                </a:r>
                <a:endParaRPr lang="ar-MA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685834">
                  <a:defRPr/>
                </a:pPr>
                <a:endParaRPr lang="fr-FR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D11054A8-7677-AB37-BBC9-721FCA92005B}"/>
                  </a:ext>
                </a:extLst>
              </p:cNvPr>
              <p:cNvSpPr txBox="1"/>
              <p:nvPr/>
            </p:nvSpPr>
            <p:spPr>
              <a:xfrm>
                <a:off x="1241239" y="3657600"/>
                <a:ext cx="177807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34">
                  <a:defRPr/>
                </a:pP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+ 5 0 4</a:t>
                </a:r>
                <a:endParaRPr lang="ar-MA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685834">
                  <a:defRPr/>
                </a:pPr>
                <a:endParaRPr lang="fr-FR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173A3F35-729B-DCF4-6C0C-748C5EB4C5D6}"/>
                  </a:ext>
                </a:extLst>
              </p:cNvPr>
              <p:cNvSpPr txBox="1"/>
              <p:nvPr/>
            </p:nvSpPr>
            <p:spPr>
              <a:xfrm>
                <a:off x="1241238" y="4126393"/>
                <a:ext cx="177807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34">
                  <a:defRPr/>
                </a:pPr>
                <a:r>
                  <a:rPr lang="fr-FR" sz="32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3 2 1 4</a:t>
                </a:r>
                <a:endPara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685834">
                  <a:defRPr/>
                </a:pPr>
                <a:endParaRPr lang="fr-FR" sz="3200" b="1" dirty="0">
                  <a:solidFill>
                    <a:srgbClr val="10658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8E31E274-1C02-504D-CFF4-BE5BF93715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1086" y="4196209"/>
                <a:ext cx="17163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9116EF3-C6E3-2546-B941-15730BE953CF}"/>
                </a:ext>
              </a:extLst>
            </p:cNvPr>
            <p:cNvSpPr/>
            <p:nvPr/>
          </p:nvSpPr>
          <p:spPr>
            <a:xfrm>
              <a:off x="4748980" y="3051448"/>
              <a:ext cx="339214" cy="296453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rgbClr val="C00000"/>
                  </a:solidFill>
                </a:rPr>
                <a:t>1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D64D8A4E-72B0-2767-2711-7B28A67BA392}"/>
              </a:ext>
            </a:extLst>
          </p:cNvPr>
          <p:cNvSpPr txBox="1"/>
          <p:nvPr/>
        </p:nvSpPr>
        <p:spPr>
          <a:xfrm>
            <a:off x="4203699" y="2358597"/>
            <a:ext cx="2252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2 710 + 504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45EFFE24-176E-B138-E9F8-209AC6E7237C}"/>
              </a:ext>
            </a:extLst>
          </p:cNvPr>
          <p:cNvSpPr txBox="1"/>
          <p:nvPr/>
        </p:nvSpPr>
        <p:spPr>
          <a:xfrm>
            <a:off x="6760904" y="2309024"/>
            <a:ext cx="1352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3 214</a:t>
            </a:r>
            <a:endParaRPr lang="fr-FR" sz="3200" dirty="0">
              <a:solidFill>
                <a:srgbClr val="C00000"/>
              </a:solidFill>
            </a:endParaRPr>
          </a:p>
        </p:txBody>
      </p:sp>
      <p:pic>
        <p:nvPicPr>
          <p:cNvPr id="3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6E246A1-0CAB-888D-F813-885D72075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sp>
        <p:nvSpPr>
          <p:cNvPr id="5" name="Ellipse 3">
            <a:extLst>
              <a:ext uri="{FF2B5EF4-FFF2-40B4-BE49-F238E27FC236}">
                <a16:creationId xmlns:a16="http://schemas.microsoft.com/office/drawing/2014/main" id="{93CF59E5-1682-53A8-48E3-B487CD85D492}"/>
              </a:ext>
            </a:extLst>
          </p:cNvPr>
          <p:cNvSpPr/>
          <p:nvPr/>
        </p:nvSpPr>
        <p:spPr>
          <a:xfrm>
            <a:off x="2917364" y="2285256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2</a:t>
            </a:r>
            <a:endParaRPr lang="fr-MA" sz="1200" b="1" dirty="0"/>
          </a:p>
        </p:txBody>
      </p:sp>
      <p:sp>
        <p:nvSpPr>
          <p:cNvPr id="6" name="Ellipse 3">
            <a:extLst>
              <a:ext uri="{FF2B5EF4-FFF2-40B4-BE49-F238E27FC236}">
                <a16:creationId xmlns:a16="http://schemas.microsoft.com/office/drawing/2014/main" id="{1D629846-1928-EDC1-9389-3892A9631B9E}"/>
              </a:ext>
            </a:extLst>
          </p:cNvPr>
          <p:cNvSpPr/>
          <p:nvPr/>
        </p:nvSpPr>
        <p:spPr>
          <a:xfrm>
            <a:off x="1818814" y="2273827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</p:spTree>
    <p:extLst>
      <p:ext uri="{BB962C8B-B14F-4D97-AF65-F5344CB8AC3E}">
        <p14:creationId xmlns:p14="http://schemas.microsoft.com/office/powerpoint/2010/main" val="649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95267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146114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55056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من 0 إلى 999 999 تفكيك</a:t>
              </a:r>
              <a:r>
                <a:rPr lang="fr-FR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وتركيب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46A002AB-529C-F8F3-8705-15F485325495}"/>
              </a:ext>
            </a:extLst>
          </p:cNvPr>
          <p:cNvGrpSpPr/>
          <p:nvPr/>
        </p:nvGrpSpPr>
        <p:grpSpPr>
          <a:xfrm>
            <a:off x="4681134" y="251269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4333F5BC-6261-7EBB-B1BF-1041037668EF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49" name="Organigramme : Terminateur 21">
              <a:extLst>
                <a:ext uri="{FF2B5EF4-FFF2-40B4-BE49-F238E27FC236}">
                  <a16:creationId xmlns:a16="http://schemas.microsoft.com/office/drawing/2014/main" id="{4382E5FD-ADA8-58DA-DEA6-54773F9B5453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3307E1CF-FB1B-D12A-CF57-B36D9F79CA1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5EE30BBC-F8A7-642B-618D-EF6534CF83BC}"/>
              </a:ext>
            </a:extLst>
          </p:cNvPr>
          <p:cNvSpPr txBox="1">
            <a:spLocks/>
          </p:cNvSpPr>
          <p:nvPr/>
        </p:nvSpPr>
        <p:spPr>
          <a:xfrm>
            <a:off x="4914252" y="4295478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الملايين: قراءة وكتابة</a:t>
            </a:r>
            <a:endParaRPr lang="fr-FR" sz="18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7" y="4141713"/>
            <a:ext cx="3938021" cy="940822"/>
          </a:xfrm>
          <a:prstGeom prst="rect">
            <a:avLst/>
          </a:prstGeom>
        </p:spPr>
      </p:pic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975822" y="3908417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الدرس3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4781719" y="4430943"/>
            <a:ext cx="3578829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جمع وطرح بالأقواس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F8D2243D-5E3E-71FD-F880-1C94EA8D4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79" y="807424"/>
            <a:ext cx="9075864" cy="605057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289178" y="9437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887167" y="2159541"/>
            <a:ext cx="2430834" cy="24513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437065" y="92878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CCC302-CFDB-61D8-9F99-716076B98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42" y="1950594"/>
            <a:ext cx="4199199" cy="397861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193D8E-38D0-4B10-0A83-7EE1E6C641F4}"/>
              </a:ext>
            </a:extLst>
          </p:cNvPr>
          <p:cNvSpPr/>
          <p:nvPr/>
        </p:nvSpPr>
        <p:spPr>
          <a:xfrm>
            <a:off x="909336" y="4034329"/>
            <a:ext cx="4762257" cy="1995768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181E4E-9596-7CA2-1629-6A6ECD792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6391" y="2693923"/>
            <a:ext cx="2491960" cy="249196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36E5CA92-E8A5-1FB0-A305-6835CFD41FDA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D0841B2-F6D8-CAFA-AFCF-C6DF96D6A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24681D6-3B3A-8474-E2BD-35D7D3257DF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9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357E64E-14A4-C57F-8516-3810A0D7C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91F4777B-A8AF-29D5-1EBB-F118258C0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A84A6E5-BFFA-51DC-4F38-49AFF9A3D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2AB983D-02C1-F0AF-2856-33A493AC92BA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246E11-49E7-5267-E9AA-6E68F4330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41" y="2403721"/>
            <a:ext cx="5017381" cy="28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49731" y="92179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628AED9-0EE8-3F09-F315-492BED1021C8}"/>
              </a:ext>
            </a:extLst>
          </p:cNvPr>
          <p:cNvSpPr txBox="1"/>
          <p:nvPr/>
        </p:nvSpPr>
        <p:spPr>
          <a:xfrm>
            <a:off x="650164" y="3001028"/>
            <a:ext cx="81441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5 320 –</a:t>
            </a:r>
            <a:r>
              <a:rPr lang="fr-MA" sz="32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(517 + 249)</a:t>
            </a:r>
            <a:r>
              <a:rPr lang="fr-MA" sz="32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                       = </a:t>
            </a:r>
            <a:endParaRPr lang="fr-FR" sz="3200" dirty="0">
              <a:solidFill>
                <a:srgbClr val="104862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F9871E-BEC8-0915-9352-4930E7F82B5F}"/>
              </a:ext>
            </a:extLst>
          </p:cNvPr>
          <p:cNvSpPr txBox="1"/>
          <p:nvPr/>
        </p:nvSpPr>
        <p:spPr>
          <a:xfrm>
            <a:off x="4373476" y="3001028"/>
            <a:ext cx="2462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5 320 – 766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114D35E-7BCB-3D2A-1F60-30C3D793D065}"/>
              </a:ext>
            </a:extLst>
          </p:cNvPr>
          <p:cNvSpPr txBox="1"/>
          <p:nvPr/>
        </p:nvSpPr>
        <p:spPr>
          <a:xfrm>
            <a:off x="6836005" y="3001028"/>
            <a:ext cx="12940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4 554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3" name="Ellipse 3">
            <a:extLst>
              <a:ext uri="{FF2B5EF4-FFF2-40B4-BE49-F238E27FC236}">
                <a16:creationId xmlns:a16="http://schemas.microsoft.com/office/drawing/2014/main" id="{54FDA4AE-A82C-73BA-6D60-C9E20D97E44D}"/>
              </a:ext>
            </a:extLst>
          </p:cNvPr>
          <p:cNvSpPr/>
          <p:nvPr/>
        </p:nvSpPr>
        <p:spPr>
          <a:xfrm>
            <a:off x="2864015" y="2905325"/>
            <a:ext cx="230010" cy="2348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5" name="Ellipse 3">
            <a:extLst>
              <a:ext uri="{FF2B5EF4-FFF2-40B4-BE49-F238E27FC236}">
                <a16:creationId xmlns:a16="http://schemas.microsoft.com/office/drawing/2014/main" id="{569EC52D-6DBA-C501-5811-C458D1199544}"/>
              </a:ext>
            </a:extLst>
          </p:cNvPr>
          <p:cNvSpPr/>
          <p:nvPr/>
        </p:nvSpPr>
        <p:spPr>
          <a:xfrm>
            <a:off x="1752765" y="2892648"/>
            <a:ext cx="230010" cy="2348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6341A4BF-762A-2548-9F39-3165695F0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15538" r="50657" b="18730"/>
          <a:stretch>
            <a:fillRect/>
          </a:stretch>
        </p:blipFill>
        <p:spPr>
          <a:xfrm>
            <a:off x="654908" y="1639630"/>
            <a:ext cx="3599592" cy="4595172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37228" y="816877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13؛ أنجزوا النشاط رقم 4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12E9D6E-40B1-DE07-E1CE-BA53E08E2314}"/>
              </a:ext>
            </a:extLst>
          </p:cNvPr>
          <p:cNvSpPr/>
          <p:nvPr/>
        </p:nvSpPr>
        <p:spPr>
          <a:xfrm>
            <a:off x="1279953" y="4813696"/>
            <a:ext cx="3250189" cy="16241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F24E04-E837-871C-D60E-879FABBE9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39" y="2261286"/>
            <a:ext cx="2826763" cy="2891403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3EAEBCF-807A-B170-4AB3-3218DF80573B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B953CAC-2BAF-3501-2AFB-1E03A0A7A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25DD51-D3CA-64BF-6343-F351CDE4A8CE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64868" y="955377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D73AC78-A383-4BA3-7B5F-A16CF4F3E00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A435FA4-BD3C-AD98-E061-E19153C12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21D94A5-537D-0BB4-9DEB-A0E55EEF5E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EB075350-F956-0842-3C98-1698049B6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531" y="2471540"/>
            <a:ext cx="7132938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70852AD-3B59-9C8C-192B-87B555B61DA2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3B9A0D-6E5B-4337-A5E5-F1F57569679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19313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761429" y="95647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12 و13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F0F35211-0313-ECBF-3BD4-4ABE37472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6" y="1140043"/>
            <a:ext cx="8334928" cy="55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8905" y="955377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وضع وإنجاز عمليات جمع وطرح بالأقواس</a:t>
            </a:r>
            <a:endParaRPr lang="fr-FR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Picture 6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D8389E87-797F-E87E-ACC7-6567B3D0A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00" y="1689919"/>
            <a:ext cx="7710801" cy="51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075"/>
              </a:lnSpc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2011963" y="3853943"/>
            <a:ext cx="4915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جمع وطرح بالأقواس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9373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في الرياضيات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9934" y="1925596"/>
            <a:ext cx="2570381" cy="4104936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211859" y="1879558"/>
            <a:ext cx="2360141" cy="410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1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13498</TotalTime>
  <Words>986</Words>
  <Application>Microsoft Office PowerPoint</Application>
  <PresentationFormat>Affichage à l'écran (4:3)</PresentationFormat>
  <Paragraphs>307</Paragraphs>
  <Slides>50</Slides>
  <Notes>13</Notes>
  <HiddenSlides>0</HiddenSlides>
  <MMClips>6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50</vt:i4>
      </vt:variant>
    </vt:vector>
  </HeadingPairs>
  <TitlesOfParts>
    <vt:vector size="60" baseType="lpstr">
      <vt:lpstr>Dosis</vt:lpstr>
      <vt:lpstr>Arial</vt:lpstr>
      <vt:lpstr>DengXian</vt:lpstr>
      <vt:lpstr>Effra CC Arbc</vt:lpstr>
      <vt:lpstr>Calibri</vt:lpstr>
      <vt:lpstr>Aptos</vt:lpstr>
      <vt:lpstr>2_Conception personnalisée</vt:lpstr>
      <vt:lpstr>Page d'entree</vt:lpstr>
      <vt:lpstr>partie 1</vt:lpstr>
      <vt:lpstr>1_partie 1</vt:lpstr>
      <vt:lpstr>Présentation PowerPoint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ELMAHDI.BOUZINA</dc:creator>
  <cp:lastModifiedBy>ELMAHDI.BOUZINA</cp:lastModifiedBy>
  <cp:revision>1</cp:revision>
  <cp:lastPrinted>2025-08-13T10:11:39Z</cp:lastPrinted>
  <dcterms:created xsi:type="dcterms:W3CDTF">2025-08-01T12:31:49Z</dcterms:created>
  <dcterms:modified xsi:type="dcterms:W3CDTF">2025-10-28T16:47:21Z</dcterms:modified>
</cp:coreProperties>
</file>