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80" r:id="rId2"/>
    <p:sldMasterId id="2147483899" r:id="rId3"/>
    <p:sldMasterId id="2147483906" r:id="rId4"/>
    <p:sldMasterId id="2147483910" r:id="rId5"/>
    <p:sldMasterId id="2147483912" r:id="rId6"/>
  </p:sldMasterIdLst>
  <p:notesMasterIdLst>
    <p:notesMasterId r:id="rId55"/>
  </p:notesMasterIdLst>
  <p:handoutMasterIdLst>
    <p:handoutMasterId r:id="rId56"/>
  </p:handoutMasterIdLst>
  <p:sldIdLst>
    <p:sldId id="939" r:id="rId7"/>
    <p:sldId id="973" r:id="rId8"/>
    <p:sldId id="738" r:id="rId9"/>
    <p:sldId id="780" r:id="rId10"/>
    <p:sldId id="833" r:id="rId11"/>
    <p:sldId id="975" r:id="rId12"/>
    <p:sldId id="974" r:id="rId13"/>
    <p:sldId id="938" r:id="rId14"/>
    <p:sldId id="796" r:id="rId15"/>
    <p:sldId id="976" r:id="rId16"/>
    <p:sldId id="766" r:id="rId17"/>
    <p:sldId id="798" r:id="rId18"/>
    <p:sldId id="802" r:id="rId19"/>
    <p:sldId id="977" r:id="rId20"/>
    <p:sldId id="812" r:id="rId21"/>
    <p:sldId id="751" r:id="rId22"/>
    <p:sldId id="832" r:id="rId23"/>
    <p:sldId id="978" r:id="rId24"/>
    <p:sldId id="933" r:id="rId25"/>
    <p:sldId id="740" r:id="rId26"/>
    <p:sldId id="960" r:id="rId27"/>
    <p:sldId id="957" r:id="rId28"/>
    <p:sldId id="752" r:id="rId29"/>
    <p:sldId id="806" r:id="rId30"/>
    <p:sldId id="961" r:id="rId31"/>
    <p:sldId id="958" r:id="rId32"/>
    <p:sldId id="807" r:id="rId33"/>
    <p:sldId id="808" r:id="rId34"/>
    <p:sldId id="962" r:id="rId35"/>
    <p:sldId id="959" r:id="rId36"/>
    <p:sldId id="809" r:id="rId37"/>
    <p:sldId id="918" r:id="rId38"/>
    <p:sldId id="804" r:id="rId39"/>
    <p:sldId id="970" r:id="rId40"/>
    <p:sldId id="805" r:id="rId41"/>
    <p:sldId id="979" r:id="rId42"/>
    <p:sldId id="848" r:id="rId43"/>
    <p:sldId id="922" r:id="rId44"/>
    <p:sldId id="924" r:id="rId45"/>
    <p:sldId id="849" r:id="rId46"/>
    <p:sldId id="982" r:id="rId47"/>
    <p:sldId id="980" r:id="rId48"/>
    <p:sldId id="644" r:id="rId49"/>
    <p:sldId id="672" r:id="rId50"/>
    <p:sldId id="981" r:id="rId51"/>
    <p:sldId id="964" r:id="rId52"/>
    <p:sldId id="968" r:id="rId53"/>
    <p:sldId id="969" r:id="rId54"/>
  </p:sldIdLst>
  <p:sldSz cx="9144000" cy="6858000" type="screen4x3"/>
  <p:notesSz cx="6735763" cy="9866313"/>
  <p:embeddedFontLst>
    <p:embeddedFont>
      <p:font typeface="Dosis" pitchFamily="2" charset="0"/>
      <p:regular r:id="rId57"/>
      <p:bold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B2B3AE"/>
    <a:srgbClr val="276F8B"/>
    <a:srgbClr val="7FC5C2"/>
    <a:srgbClr val="17AB98"/>
    <a:srgbClr val="BFBFBF"/>
    <a:srgbClr val="F6BB00"/>
    <a:srgbClr val="FC8D00"/>
    <a:srgbClr val="4B5050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0" autoAdjust="0"/>
    <p:restoredTop sz="86971" autoAdjust="0"/>
  </p:normalViewPr>
  <p:slideViewPr>
    <p:cSldViewPr snapToGrid="0">
      <p:cViewPr varScale="1">
        <p:scale>
          <a:sx n="65" d="100"/>
          <a:sy n="65" d="100"/>
        </p:scale>
        <p:origin x="11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63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2C78-6341-3D0B-B33D-C41371D8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FD13BF-B2FC-60AD-01E8-CB6CF4072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1143C1-5FBC-0ED9-A988-CEEC80D6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B30C20-E611-4EAD-168E-66F3CB73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081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4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1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20AAA5-FFC7-47AA-06DC-19D729A37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" y="0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0462D6-4672-1CBF-1B4E-4E3A91B5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EC858F-F4DE-B4B7-3A42-B61433EC9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64DDDB-E9BB-9257-AE36-4D6303FB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" y="0"/>
            <a:ext cx="9193653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417AB8-1ACF-2734-8E92-26D41055C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6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4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19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1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gif"/><Relationship Id="rId5" Type="http://schemas.openxmlformats.org/officeDocument/2006/relationships/image" Target="../media/image30.pn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6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gif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7203343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9732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68ABC7-4F0F-DEA7-473E-DE0DD75161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0724-C495-DF1B-B790-9CD0738E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16303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563249-D09A-3F10-CD16-28219A8B3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5" name="N5 L3 (S2)">
            <a:hlinkClick r:id="" action="ppaction://media"/>
            <a:extLst>
              <a:ext uri="{FF2B5EF4-FFF2-40B4-BE49-F238E27FC236}">
                <a16:creationId xmlns:a16="http://schemas.microsoft.com/office/drawing/2014/main" id="{4431BFE0-9210-4090-F278-674739D9D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779" y="2157600"/>
            <a:ext cx="6888711" cy="3874900"/>
          </a:xfrm>
          <a:prstGeom prst="rect">
            <a:avLst/>
          </a:prstGeom>
        </p:spPr>
      </p:pic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1700ECD-252B-2FF7-5A76-BA5E948E35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09DE-FFEE-C848-62AC-25DCF3CD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18589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8520FE-0598-FA4E-2E14-EE29F1D69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number game&#10;&#10;Description automatically generated">
            <a:extLst>
              <a:ext uri="{FF2B5EF4-FFF2-40B4-BE49-F238E27FC236}">
                <a16:creationId xmlns:a16="http://schemas.microsoft.com/office/drawing/2014/main" id="{F4D002B0-3771-698E-2BF8-061099CAF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5" y="2747351"/>
            <a:ext cx="7615135" cy="19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9282" y="336910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إيجاد القاسم المشترك الأكبر لعددين صحيحين طبيعيين</a:t>
              </a:r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210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كيف نجد القاسم المشترك الأكبر لعددين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6D99B1-112F-80D4-CC4A-F9D285340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A7738811-509A-B940-9BE6-00424DAE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0040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5P1S2L3">
            <a:hlinkClick r:id="" action="ppaction://media"/>
            <a:extLst>
              <a:ext uri="{FF2B5EF4-FFF2-40B4-BE49-F238E27FC236}">
                <a16:creationId xmlns:a16="http://schemas.microsoft.com/office/drawing/2014/main" id="{DF57B5E4-5F9A-FB4C-58FB-3D807F83B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88" y="1896132"/>
            <a:ext cx="7358062" cy="4138910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8A099B20-4A39-B90D-1D4D-39413D6C34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726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75204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2F5B5F9-10E7-616E-E047-F4B446FB5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71900"/>
            <a:ext cx="1265850" cy="962541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A4DEBF-DBC5-7548-1BA9-3700B87EF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3" y="2043738"/>
            <a:ext cx="6250329" cy="36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6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66705" y="945429"/>
            <a:ext cx="731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خذوا ألواحكم. سنجد القاسم المشترك الأكبر للعددين 6 و12 باتباع نفس الخطوات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0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2B36-4A2D-0277-1E1A-1158CF8A67AF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D5E3BA15-A8E2-C1FC-B9AB-646ABDDAABE7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FE7DF381-2762-49AF-F0B3-E88D1DBD0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94A699-0595-D820-964D-EE0ABCC18647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D2F36F5-FD84-C7D0-73B4-EC459DF86655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E61069E5-78C7-2A2F-BF35-CB7310211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7C801BF-80CC-0630-B8DB-94F02B1E46F0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B3687D8-4393-AB30-559C-65DD88538AE2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BF55FB84-0AD3-8709-D043-6054896F5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ACC415-8F1B-15A5-F83B-85027826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0227CDF-F439-28F0-871C-6076FD78C3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4122"/>
          <a:stretch>
            <a:fillRect/>
          </a:stretch>
        </p:blipFill>
        <p:spPr>
          <a:xfrm>
            <a:off x="584562" y="2800279"/>
            <a:ext cx="7874182" cy="32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8BE9D-2C0D-6003-D3E8-9FB42127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74987F3-A655-F4DC-8219-69E5D937E0F4}"/>
              </a:ext>
            </a:extLst>
          </p:cNvPr>
          <p:cNvSpPr txBox="1"/>
          <p:nvPr/>
        </p:nvSpPr>
        <p:spPr>
          <a:xfrm>
            <a:off x="33942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قواسم العددين 6 و12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0DF205-E515-1BCB-A5C0-160A32773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D7BF4E-AC8C-BCEE-8358-2DF9653D273B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</p:grpSpPr>
        <p:sp>
          <p:nvSpPr>
            <p:cNvPr id="12" name="Rectangle : coins arrondis 5">
              <a:extLst>
                <a:ext uri="{FF2B5EF4-FFF2-40B4-BE49-F238E27FC236}">
                  <a16:creationId xmlns:a16="http://schemas.microsoft.com/office/drawing/2014/main" id="{C5AABAD6-8D61-0B16-92F7-4FB99D4648FD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E6A7E1D-8BA9-75B6-BE05-DAF70D811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2622E3-5166-1693-F1B2-C010FBD0BB8F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BEB9C2DB-0B80-89E6-86AC-0DF1944D43C6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D5E27E1F-AF2B-F2FB-218C-BE8611583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1756A3-17F7-06FF-2CDF-BDF3D175B583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A41012D0-7C29-1D16-A451-39B3EAC5ED22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37E9FE80-B04D-D10E-1373-5E7F2093BC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4">
            <a:extLst>
              <a:ext uri="{FF2B5EF4-FFF2-40B4-BE49-F238E27FC236}">
                <a16:creationId xmlns:a16="http://schemas.microsoft.com/office/drawing/2014/main" id="{7365141C-BEB6-54CC-1F6D-1F4F1B3F4D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4122"/>
          <a:stretch>
            <a:fillRect/>
          </a:stretch>
        </p:blipFill>
        <p:spPr>
          <a:xfrm>
            <a:off x="821493" y="2805170"/>
            <a:ext cx="7501014" cy="31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546DE1-03E1-C5C3-9262-2325D4FC3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47622" y="9298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وجد قواسم العددين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1E6D804-5F1E-5A6E-D10E-2966137E3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1740"/>
            <a:ext cx="1265850" cy="962541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55C070-B0A3-2A4D-9C83-D336B29198BC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</p:grpSpPr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8F7AB4FA-5A42-0D38-F1BA-939BBA8FD8DD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B6F39784-06E7-0E6C-AE75-8C2C794FB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086604-2601-0E02-3432-B2BE17AF807E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7" name="Rectangle : coins arrondis 7">
              <a:extLst>
                <a:ext uri="{FF2B5EF4-FFF2-40B4-BE49-F238E27FC236}">
                  <a16:creationId xmlns:a16="http://schemas.microsoft.com/office/drawing/2014/main" id="{D71B97E0-2FA8-4F26-465E-6C5460676112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07F3C0F-D6F2-A6CC-0570-F997041BA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6DABAC-32B6-2592-6B00-B14CF556AA42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20" name="Rectangle : coins arrondis 9">
              <a:extLst>
                <a:ext uri="{FF2B5EF4-FFF2-40B4-BE49-F238E27FC236}">
                  <a16:creationId xmlns:a16="http://schemas.microsoft.com/office/drawing/2014/main" id="{D4EB4DCF-33F8-D0D5-71FC-FBBAF261879C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680E2B7A-D008-976A-2B16-6829E75D2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0C1AC8-7316-5E33-ADDC-CC996976DD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" y="2930583"/>
            <a:ext cx="8608726" cy="31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7D6E-4CC5-6882-992D-6A0FBCDDD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3CB01AA-99CE-A368-ACAE-A07D61B160A7}"/>
              </a:ext>
            </a:extLst>
          </p:cNvPr>
          <p:cNvSpPr txBox="1"/>
          <p:nvPr/>
        </p:nvSpPr>
        <p:spPr>
          <a:xfrm>
            <a:off x="33942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614088-6192-CE5E-5E32-4EFC60290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707C16-9168-9DA4-B58D-1AF650B15BE5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3B8A2C36-CF87-EA57-4D42-8CC1686247A4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E2CF19F-0052-B436-37AF-C29011D938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0C124-1CE3-F92A-5A72-D322B4B40861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43A637D4-4A56-1190-AED5-730B2D020F00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56263E2-02E4-5918-3775-93F4C2DEC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18BE66-79F7-9431-C011-8BC5BED43BBE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B75C9600-D606-E7E8-DA2F-1F5B5FA01134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6048824-6345-1992-29BC-0D994F4F0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E037B4-5946-B16F-D698-E77BAC9B5B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486" y="2950187"/>
            <a:ext cx="8493128" cy="31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DEED-D283-4663-FE56-19A2056A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6BE8A1-8643-369C-3CE1-E6ACAC227888}"/>
              </a:ext>
            </a:extLst>
          </p:cNvPr>
          <p:cNvSpPr txBox="1"/>
          <p:nvPr/>
        </p:nvSpPr>
        <p:spPr>
          <a:xfrm>
            <a:off x="33942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القواسم المشتركة للعددين 6 و12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FAF3F4-075B-696D-7F35-C1DFDC339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1E7DCF-949D-69B8-101F-5591D95C1A2E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D6B6214-60E8-5B1A-7C36-198D2EA9639D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998E380-67DF-47E0-C92C-ED3DCA8A3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9245F0-8E71-7A04-CE9A-03FA0BD0C794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1D160617-2E6D-02D3-7311-1AEB2055F85B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E3AD9D4F-4348-A881-4F0A-089095473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D9664C-0B38-605E-033C-EEC2CCE79C2F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AA919B1B-86FD-A551-22AC-F25003AE19C7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791F3148-BC90-5165-5337-8FF768DC6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7DB2CD-3112-E23F-E79A-78F22EA369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486" y="2950187"/>
            <a:ext cx="8493128" cy="31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3594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1467BC-039A-3BEC-9FCF-7F8F348F5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7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F64AE-956D-26F0-B001-40E85E3A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D6DD092-069D-FB3C-5184-FAE481BE4E44}"/>
              </a:ext>
            </a:extLst>
          </p:cNvPr>
          <p:cNvSpPr txBox="1"/>
          <p:nvPr/>
        </p:nvSpPr>
        <p:spPr>
          <a:xfrm>
            <a:off x="670482" y="9298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حدد القواسم المشتركة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F9A767B-E4B2-1A37-DEB5-21CD5CCB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1740"/>
            <a:ext cx="1265850" cy="962541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D68D69-B1F4-AD94-2D8C-F5E74BA832FB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083F8D6-1178-452D-DEBB-C34AE362AD7A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FCC87D5-816D-1BBF-530D-59E4FDDE56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0ACD92-04C0-4A60-63E2-DC526D58C0D5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7" name="Rectangle : coins arrondis 7">
              <a:extLst>
                <a:ext uri="{FF2B5EF4-FFF2-40B4-BE49-F238E27FC236}">
                  <a16:creationId xmlns:a16="http://schemas.microsoft.com/office/drawing/2014/main" id="{90615ADF-9D39-95A4-A948-83E7667E40F4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E673042-5AFA-DD88-8998-3E44A402E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FF7EB8-55C6-DF9A-4146-96DE75F51E7B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</p:grpSpPr>
        <p:sp>
          <p:nvSpPr>
            <p:cNvPr id="28" name="Rectangle : coins arrondis 9">
              <a:extLst>
                <a:ext uri="{FF2B5EF4-FFF2-40B4-BE49-F238E27FC236}">
                  <a16:creationId xmlns:a16="http://schemas.microsoft.com/office/drawing/2014/main" id="{97CADB5C-DE6F-F8C1-D11D-C35FB004735D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C0552CC-81C8-06D8-E02D-6C733E2E5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F0C3D53-7E4D-8F4D-6760-8FB6D3BA75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7612" r="2027" b="11624"/>
          <a:stretch>
            <a:fillRect/>
          </a:stretch>
        </p:blipFill>
        <p:spPr>
          <a:xfrm>
            <a:off x="528103" y="3085488"/>
            <a:ext cx="8012856" cy="27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87359-804C-E254-4F76-FA791A33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DAAFA6-5F0A-6C36-C193-ABA8F7DB5672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6845CA-0F82-C635-FB36-A9EA812F9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CB2B180-8344-9FEE-C8A2-B30A349A5B07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1D17BBA-D4D6-DB61-46AD-A357BC3274A2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DC680E9-25F2-3EAD-7CA4-ECC409A03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7B1A5D-0F7A-959F-1CE0-CB0D09C399BA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B57AC7E2-DCE9-4668-AD57-E64420438949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016C4650-009B-11D9-1250-60D1E24DD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EB8DAF-FCE5-4F73-2002-C520DE5483E0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  <a:solidFill>
            <a:srgbClr val="B2B3AE"/>
          </a:solidFill>
        </p:grpSpPr>
        <p:sp>
          <p:nvSpPr>
            <p:cNvPr id="28" name="Rectangle : coins arrondis 9">
              <a:extLst>
                <a:ext uri="{FF2B5EF4-FFF2-40B4-BE49-F238E27FC236}">
                  <a16:creationId xmlns:a16="http://schemas.microsoft.com/office/drawing/2014/main" id="{7D7CF41A-4010-6D58-1EA3-C7417F817703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09DC0605-E676-1600-0592-27123E23F9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20">
            <a:extLst>
              <a:ext uri="{FF2B5EF4-FFF2-40B4-BE49-F238E27FC236}">
                <a16:creationId xmlns:a16="http://schemas.microsoft.com/office/drawing/2014/main" id="{4D966162-FC5D-5959-73F2-B246D1EF42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7612" r="2027" b="11624"/>
          <a:stretch>
            <a:fillRect/>
          </a:stretch>
        </p:blipFill>
        <p:spPr>
          <a:xfrm>
            <a:off x="528103" y="3085488"/>
            <a:ext cx="8012856" cy="27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1FB1A-EDF7-0DC2-1303-E9522904C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A819790-3A40-3600-FD07-667CD40AA30C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القاسم المشترك الأكبر للعددين 6 و12 على الألواح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1F58CC-595A-541A-FE9D-BB16E0C0A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D61FF1-F94E-1AB3-F03A-8A0EFE5177D5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A3E9146-1E3C-FBCD-45A3-1725168EEA74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1EB1E1C-F133-E14F-E363-D1E91E65C3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9619FF-8909-2AB7-1B93-8D212CF92DA9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62741CE8-E7E4-B513-D773-5CBFE4362FE5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1D665BC3-E75D-580B-6AAF-7E2873BEDC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46D054-D2A8-F196-7D0C-B956C8CCE67E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  <a:solidFill>
            <a:srgbClr val="B2B3AE"/>
          </a:solidFill>
        </p:grpSpPr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407AE1A0-462B-8CC3-7DCB-A4EBAA323D92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6FF947A-85F0-DF30-43AB-3BAC04CE6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5D3FE5A-0770-2030-6EB1-E3B944C4B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2" y="3082049"/>
            <a:ext cx="8010838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567549" y="248005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الطبيعية: الجداء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447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المضاعف المشترك الأصغر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A32FA1E-FDD9-AFEF-A8D5-EFC03EB1C371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E53C054-3284-AB8A-6F8B-6AE37B432B4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7F0E93E4-E7DF-39A3-C3F9-D57E2C4A732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581A12F6-59AD-F86A-0054-D750A8A2C56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EDE4B4-73B9-C39C-5A8E-7DB61D0EC4E5}"/>
              </a:ext>
            </a:extLst>
          </p:cNvPr>
          <p:cNvGrpSpPr/>
          <p:nvPr/>
        </p:nvGrpSpPr>
        <p:grpSpPr>
          <a:xfrm>
            <a:off x="4488539" y="3754374"/>
            <a:ext cx="3938021" cy="1174118"/>
            <a:chOff x="4572000" y="3754374"/>
            <a:chExt cx="3938021" cy="1174118"/>
          </a:xfrm>
        </p:grpSpPr>
        <p:pic>
          <p:nvPicPr>
            <p:cNvPr id="15" name="Image 16">
              <a:extLst>
                <a:ext uri="{FF2B5EF4-FFF2-40B4-BE49-F238E27FC236}">
                  <a16:creationId xmlns:a16="http://schemas.microsoft.com/office/drawing/2014/main" id="{C1359760-A20E-58F4-75B1-449173D4F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3987670"/>
              <a:ext cx="3938021" cy="940822"/>
            </a:xfrm>
            <a:prstGeom prst="rect">
              <a:avLst/>
            </a:prstGeom>
          </p:spPr>
        </p:pic>
        <p:sp>
          <p:nvSpPr>
            <p:cNvPr id="20" name="Organigramme : Terminateur 21">
              <a:extLst>
                <a:ext uri="{FF2B5EF4-FFF2-40B4-BE49-F238E27FC236}">
                  <a16:creationId xmlns:a16="http://schemas.microsoft.com/office/drawing/2014/main" id="{FAD3E3C6-A82A-116C-2730-D50C6DAD52F9}"/>
                </a:ext>
              </a:extLst>
            </p:cNvPr>
            <p:cNvSpPr/>
            <p:nvPr/>
          </p:nvSpPr>
          <p:spPr>
            <a:xfrm>
              <a:off x="6891975" y="3754374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7709A2-33A0-50CC-FF4C-22AC94A0EFBA}"/>
              </a:ext>
            </a:extLst>
          </p:cNvPr>
          <p:cNvSpPr txBox="1"/>
          <p:nvPr/>
        </p:nvSpPr>
        <p:spPr>
          <a:xfrm>
            <a:off x="700007" y="4257880"/>
            <a:ext cx="708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القاسم المشترك الأكبر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7023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409C35-87F4-6E6B-7782-378B498F27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A1DA8-5541-1251-AD13-10CE9A614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8436A43B-6A07-B71F-A995-60B535092CDF}"/>
              </a:ext>
            </a:extLst>
          </p:cNvPr>
          <p:cNvSpPr txBox="1"/>
          <p:nvPr/>
        </p:nvSpPr>
        <p:spPr>
          <a:xfrm>
            <a:off x="681912" y="9298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الخطوة الثالثة؟ </a:t>
            </a:r>
          </a:p>
        </p:txBody>
      </p:sp>
      <p:pic>
        <p:nvPicPr>
          <p:cNvPr id="8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29130C4-AD39-0899-1BF6-619A807BE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1740"/>
            <a:ext cx="1265850" cy="962541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25BA3DD-6DE8-92BB-079D-AC3A199CD6E1}"/>
              </a:ext>
            </a:extLst>
          </p:cNvPr>
          <p:cNvGrpSpPr/>
          <p:nvPr/>
        </p:nvGrpSpPr>
        <p:grpSpPr>
          <a:xfrm>
            <a:off x="6165454" y="2060930"/>
            <a:ext cx="2375505" cy="442468"/>
            <a:chOff x="6072320" y="2015327"/>
            <a:chExt cx="2375505" cy="442468"/>
          </a:xfrm>
          <a:solidFill>
            <a:srgbClr val="B2B3AE"/>
          </a:solidFill>
        </p:grpSpPr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386C1BB8-7EA0-0053-5BA0-410EE1C91A56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القواسم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4252062-810D-8E31-4D44-37512100D3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7428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D0653F-8B51-0F8A-5A8B-16E35FCF0E0E}"/>
              </a:ext>
            </a:extLst>
          </p:cNvPr>
          <p:cNvGrpSpPr/>
          <p:nvPr/>
        </p:nvGrpSpPr>
        <p:grpSpPr>
          <a:xfrm>
            <a:off x="432554" y="2060930"/>
            <a:ext cx="2030265" cy="442468"/>
            <a:chOff x="339420" y="2015327"/>
            <a:chExt cx="2030265" cy="442468"/>
          </a:xfrm>
        </p:grpSpPr>
        <p:sp>
          <p:nvSpPr>
            <p:cNvPr id="17" name="Rectangle : coins arrondis 7">
              <a:extLst>
                <a:ext uri="{FF2B5EF4-FFF2-40B4-BE49-F238E27FC236}">
                  <a16:creationId xmlns:a16="http://schemas.microsoft.com/office/drawing/2014/main" id="{E927E2B7-A487-9B4A-F729-89BAD92D74E3}"/>
                </a:ext>
              </a:extLst>
            </p:cNvPr>
            <p:cNvSpPr/>
            <p:nvPr/>
          </p:nvSpPr>
          <p:spPr>
            <a:xfrm>
              <a:off x="339420" y="2015327"/>
              <a:ext cx="1583326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</a:t>
              </a:r>
              <a:r>
                <a:rPr lang="f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PPCG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6F3EABD9-063B-DBBA-6159-AEAB60E68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288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76BFAA-9085-473D-18B2-ABA90DF75B46}"/>
              </a:ext>
            </a:extLst>
          </p:cNvPr>
          <p:cNvGrpSpPr/>
          <p:nvPr/>
        </p:nvGrpSpPr>
        <p:grpSpPr>
          <a:xfrm>
            <a:off x="3126383" y="2060930"/>
            <a:ext cx="2375506" cy="442468"/>
            <a:chOff x="3243531" y="2015327"/>
            <a:chExt cx="2375506" cy="442468"/>
          </a:xfrm>
          <a:solidFill>
            <a:srgbClr val="B2B3AE"/>
          </a:solidFill>
        </p:grpSpPr>
        <p:sp>
          <p:nvSpPr>
            <p:cNvPr id="20" name="Rectangle : coins arrondis 9">
              <a:extLst>
                <a:ext uri="{FF2B5EF4-FFF2-40B4-BE49-F238E27FC236}">
                  <a16:creationId xmlns:a16="http://schemas.microsoft.com/office/drawing/2014/main" id="{47982A0D-BE40-459D-FEEA-96030D116695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E97D20A-73E0-9C4C-D472-C9B9175FF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640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04FD619-33D4-52AE-6553-958D4625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2" y="3082049"/>
            <a:ext cx="8010838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797F8-C1DF-0509-5A32-3D1B839E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FCD138-9C24-09C3-F853-626FF7C235CB}"/>
              </a:ext>
            </a:extLst>
          </p:cNvPr>
          <p:cNvSpPr txBox="1"/>
          <p:nvPr/>
        </p:nvSpPr>
        <p:spPr>
          <a:xfrm>
            <a:off x="571899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الألواح؛ جدوا القاسم المشترك الأكبر للعددين 16 و28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F448BF-0F88-62A2-4A53-B3223C336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AEC1B-C05D-750D-7508-7450FD426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4552" r="3503"/>
          <a:stretch>
            <a:fillRect/>
          </a:stretch>
        </p:blipFill>
        <p:spPr>
          <a:xfrm>
            <a:off x="395236" y="2371571"/>
            <a:ext cx="8076119" cy="31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7023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CB6C87-A8BA-98D7-607F-F66551AE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7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62F2C-3DA5-6D94-289F-E7069C1E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3016347-41BB-439A-D1D9-0DE556BAEC6F}"/>
              </a:ext>
            </a:extLst>
          </p:cNvPr>
          <p:cNvSpPr txBox="1"/>
          <p:nvPr/>
        </p:nvSpPr>
        <p:spPr>
          <a:xfrm>
            <a:off x="670482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9741F93-FAD5-EE32-2FCB-489E908D1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1740"/>
            <a:ext cx="1265850" cy="962541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0EC6A-1D6B-3A19-E9D2-0A2B1CB2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6667" r="3447" b="9846"/>
          <a:stretch>
            <a:fillRect/>
          </a:stretch>
        </p:blipFill>
        <p:spPr>
          <a:xfrm>
            <a:off x="409110" y="2660073"/>
            <a:ext cx="8118608" cy="2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text&#10;&#10;Description automatically generated">
            <a:extLst>
              <a:ext uri="{FF2B5EF4-FFF2-40B4-BE49-F238E27FC236}">
                <a16:creationId xmlns:a16="http://schemas.microsoft.com/office/drawing/2014/main" id="{90AD707F-3B94-3FA2-583F-6B14EA5E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6" y="816877"/>
            <a:ext cx="9214972" cy="614331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04418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خذوا كراساتكم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23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981200" y="2019301"/>
            <a:ext cx="2505075" cy="2578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79266" y="93767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دقيقتان  للإنجاز؛ سأمر بين الصفوف لمساعدتكم؛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23CE39-6ABC-79F5-F36C-E7967EEA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984" y="2988243"/>
            <a:ext cx="1983386" cy="198338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7AB04F8-DE0D-9ED9-77D7-1A27458238FA}"/>
              </a:ext>
            </a:extLst>
          </p:cNvPr>
          <p:cNvGrpSpPr/>
          <p:nvPr/>
        </p:nvGrpSpPr>
        <p:grpSpPr>
          <a:xfrm>
            <a:off x="379266" y="937675"/>
            <a:ext cx="614494" cy="688367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EBD6C6-E755-8EB4-9D23-C5E11A49A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F1CE3A1-941C-E203-C999-57F10526371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0" name="Image 4">
            <a:extLst>
              <a:ext uri="{FF2B5EF4-FFF2-40B4-BE49-F238E27FC236}">
                <a16:creationId xmlns:a16="http://schemas.microsoft.com/office/drawing/2014/main" id="{2F7FE6BB-C631-09A6-9D9C-466D7A04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4BAC1-423C-93C4-6BB8-0265D4E14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0" y="2447268"/>
            <a:ext cx="4863235" cy="30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F015119-5616-EC6F-126C-6CE5A5B3ADE5}"/>
              </a:ext>
            </a:extLst>
          </p:cNvPr>
          <p:cNvSpPr txBox="1"/>
          <p:nvPr/>
        </p:nvSpPr>
        <p:spPr>
          <a:xfrm>
            <a:off x="367005" y="10778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6" name="Image 5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3C6548A-78D3-0296-1C72-53395B40F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FD8EAD-2315-362C-C3A5-728A79514FBB}"/>
              </a:ext>
            </a:extLst>
          </p:cNvPr>
          <p:cNvSpPr txBox="1"/>
          <p:nvPr/>
        </p:nvSpPr>
        <p:spPr>
          <a:xfrm>
            <a:off x="367004" y="7871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3C47B7-66E0-D621-30FE-A021218F4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352F15-F35A-A3B4-733B-E21DE6C5E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5" y="2247260"/>
            <a:ext cx="4964429" cy="28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text&#10;&#10;Description automatically generated">
            <a:extLst>
              <a:ext uri="{FF2B5EF4-FFF2-40B4-BE49-F238E27FC236}">
                <a16:creationId xmlns:a16="http://schemas.microsoft.com/office/drawing/2014/main" id="{2A734712-00A4-E80B-8AA9-908F8178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8" y="1431272"/>
            <a:ext cx="8422344" cy="56148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القاسم المشترك الأكبر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1488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FA8655-4152-2F37-211F-043C931B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pic>
        <p:nvPicPr>
          <p:cNvPr id="3" name="Picture 6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75221175-FC6F-062D-F063-4375968E3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6"/>
          <a:stretch>
            <a:fillRect/>
          </a:stretch>
        </p:blipFill>
        <p:spPr>
          <a:xfrm>
            <a:off x="422844" y="2862673"/>
            <a:ext cx="8059054" cy="24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EDF33-B623-C2CE-2A3E-C9CE9EE7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0FD7D5E-67E6-7D90-E555-ECD585253845}"/>
              </a:ext>
            </a:extLst>
          </p:cNvPr>
          <p:cNvSpPr txBox="1"/>
          <p:nvPr/>
        </p:nvSpPr>
        <p:spPr>
          <a:xfrm>
            <a:off x="349731" y="91488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A18953-9083-1FBF-D446-3FC404CF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6677"/>
            <a:ext cx="1008000" cy="1008000"/>
          </a:xfrm>
          <a:prstGeom prst="ellipse">
            <a:avLst/>
          </a:prstGeom>
        </p:spPr>
      </p:pic>
      <p:pic>
        <p:nvPicPr>
          <p:cNvPr id="7" name="Picture 6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06D62B67-7F77-9E84-262E-D32D9F41D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50933" r="-243" b="233"/>
          <a:stretch>
            <a:fillRect/>
          </a:stretch>
        </p:blipFill>
        <p:spPr>
          <a:xfrm>
            <a:off x="422844" y="2862673"/>
            <a:ext cx="8059054" cy="24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290316" y="806715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23 وأنجزوا النشاط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D5759F-421F-FA2D-5338-44A8CDCE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3207A7C-4FD2-4FBB-954E-0B5B7E0F3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4A661F-A976-7DA5-D231-C7A5ADE80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7BB8DE7-6434-7410-C689-8DB669BD59E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FA11F3-93B7-2DC0-31CF-B1D54F767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C9820D-A8C8-59F3-DEE1-8ADA6EA44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96" y="1842763"/>
            <a:ext cx="3144044" cy="443865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1695763B-13B0-5F38-A0CB-2DE54414C21C}"/>
              </a:ext>
            </a:extLst>
          </p:cNvPr>
          <p:cNvSpPr/>
          <p:nvPr/>
        </p:nvSpPr>
        <p:spPr>
          <a:xfrm>
            <a:off x="2004390" y="4854575"/>
            <a:ext cx="2795803" cy="11967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202357" y="95069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D7FF8B-4C72-1C32-FA83-3B9EA260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F0C5F91-E52D-C280-C5B2-22D53B5FF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3" y="2337345"/>
            <a:ext cx="8165468" cy="2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open book with colorful text&#10;&#10;Description automatically generated">
            <a:extLst>
              <a:ext uri="{FF2B5EF4-FFF2-40B4-BE49-F238E27FC236}">
                <a16:creationId xmlns:a16="http://schemas.microsoft.com/office/drawing/2014/main" id="{F9E67428-05F3-72F3-5C3A-BF706FA6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6" y="816877"/>
            <a:ext cx="9214972" cy="61433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816877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كراساتكم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4848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الحصة القادمة سأختار أحدكم ل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تصحيح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CB1CC6-639C-D7E1-9120-D56920A77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71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0964-3428-D1D4-B007-FF85FF673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4C44404-0DCB-2C05-1993-0840D7FE2696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585FEF78-A263-4630-7A96-67A86E4B8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5D8F39F-3E92-1AF0-D684-184FEB4053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A5B2E-B13D-7395-B0DB-5D2C7B1A9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46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9643" y="3700059"/>
            <a:ext cx="4915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kern="0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إيجاد القاسم المشترك الأكبر لعددين صحيحين طبيعيين</a:t>
            </a:r>
            <a:endParaRPr lang="fr-FR" sz="2400" b="1" kern="0" dirty="0">
              <a:solidFill>
                <a:srgbClr val="276F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FC44-EB76-2E60-5F34-658E8EB4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2EDE7A-04A5-5027-B128-467FC736BA70}"/>
              </a:ext>
            </a:extLst>
          </p:cNvPr>
          <p:cNvSpPr txBox="1"/>
          <p:nvPr/>
        </p:nvSpPr>
        <p:spPr>
          <a:xfrm>
            <a:off x="114017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 صححوا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7F085FD8-EE2E-2319-BA77-C63F22D0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7091EBD-7CA6-454C-A2D7-C906EF51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7" y="2628249"/>
            <a:ext cx="823641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14115</TotalTime>
  <Words>629</Words>
  <Application>Microsoft Office PowerPoint</Application>
  <PresentationFormat>Affichage à l'écran (4:3)</PresentationFormat>
  <Paragraphs>199</Paragraphs>
  <Slides>48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48</vt:i4>
      </vt:variant>
    </vt:vector>
  </HeadingPairs>
  <TitlesOfParts>
    <vt:vector size="60" baseType="lpstr">
      <vt:lpstr>Aptos</vt:lpstr>
      <vt:lpstr>Arial</vt:lpstr>
      <vt:lpstr>Dosis</vt:lpstr>
      <vt:lpstr>Effra CC Arbc</vt:lpstr>
      <vt:lpstr>Aptos Display</vt:lpstr>
      <vt:lpstr>Calibri</vt:lpstr>
      <vt:lpstr>2_Conception personnalisée</vt:lpstr>
      <vt:lpstr>partie 1</vt:lpstr>
      <vt:lpstr>1_partie 1</vt:lpstr>
      <vt:lpstr>3_Conception personnalisée</vt:lpstr>
      <vt:lpstr>1_Page d'entree</vt:lpstr>
      <vt:lpstr>2_partie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154</cp:revision>
  <cp:lastPrinted>2025-08-13T10:11:39Z</cp:lastPrinted>
  <dcterms:created xsi:type="dcterms:W3CDTF">2025-08-01T12:31:49Z</dcterms:created>
  <dcterms:modified xsi:type="dcterms:W3CDTF">2025-11-04T18:32:35Z</dcterms:modified>
</cp:coreProperties>
</file>