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45"/>
  </p:notesMasterIdLst>
  <p:handoutMasterIdLst>
    <p:handoutMasterId r:id="rId46"/>
  </p:handoutMasterIdLst>
  <p:sldIdLst>
    <p:sldId id="779" r:id="rId4"/>
    <p:sldId id="955" r:id="rId5"/>
    <p:sldId id="738" r:id="rId6"/>
    <p:sldId id="780" r:id="rId7"/>
    <p:sldId id="842" r:id="rId8"/>
    <p:sldId id="834" r:id="rId9"/>
    <p:sldId id="746" r:id="rId10"/>
    <p:sldId id="784" r:id="rId11"/>
    <p:sldId id="926" r:id="rId12"/>
    <p:sldId id="837" r:id="rId13"/>
    <p:sldId id="812" r:id="rId14"/>
    <p:sldId id="832" r:id="rId15"/>
    <p:sldId id="980" r:id="rId16"/>
    <p:sldId id="981" r:id="rId17"/>
    <p:sldId id="982" r:id="rId18"/>
    <p:sldId id="979" r:id="rId19"/>
    <p:sldId id="787" r:id="rId20"/>
    <p:sldId id="777" r:id="rId21"/>
    <p:sldId id="740" r:id="rId22"/>
    <p:sldId id="985" r:id="rId23"/>
    <p:sldId id="957" r:id="rId24"/>
    <p:sldId id="984" r:id="rId25"/>
    <p:sldId id="986" r:id="rId26"/>
    <p:sldId id="987" r:id="rId27"/>
    <p:sldId id="958" r:id="rId28"/>
    <p:sldId id="988" r:id="rId29"/>
    <p:sldId id="989" r:id="rId30"/>
    <p:sldId id="990" r:id="rId31"/>
    <p:sldId id="991" r:id="rId32"/>
    <p:sldId id="992" r:id="rId33"/>
    <p:sldId id="908" r:id="rId34"/>
    <p:sldId id="848" r:id="rId35"/>
    <p:sldId id="924" r:id="rId36"/>
    <p:sldId id="993" r:id="rId37"/>
    <p:sldId id="978" r:id="rId38"/>
    <p:sldId id="644" r:id="rId39"/>
    <p:sldId id="672" r:id="rId40"/>
    <p:sldId id="994" r:id="rId41"/>
    <p:sldId id="809" r:id="rId42"/>
    <p:sldId id="956" r:id="rId43"/>
    <p:sldId id="789" r:id="rId44"/>
  </p:sldIdLst>
  <p:sldSz cx="9144000" cy="6858000" type="screen4x3"/>
  <p:notesSz cx="6735763" cy="9866313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mbria Math" panose="02040503050406030204" pitchFamily="18" charset="0"/>
      <p:regular r:id="rId51"/>
    </p:embeddedFont>
    <p:embeddedFont>
      <p:font typeface="DengXian" panose="02010600030101010101" pitchFamily="2" charset="-122"/>
      <p:regular r:id="rId52"/>
      <p:bold r:id="rId53"/>
    </p:embeddedFont>
    <p:embeddedFont>
      <p:font typeface="Dosis" pitchFamily="2" charset="0"/>
      <p:regular r:id="rId54"/>
      <p:bold r:id="rId5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6BB00"/>
    <a:srgbClr val="FFC000"/>
    <a:srgbClr val="31CFC7"/>
    <a:srgbClr val="104862"/>
    <a:srgbClr val="B2B3AE"/>
    <a:srgbClr val="106585"/>
    <a:srgbClr val="FC8D00"/>
    <a:srgbClr val="17AB98"/>
    <a:srgbClr val="EF7F1C"/>
    <a:srgbClr val="FFEF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5" autoAdjust="0"/>
    <p:restoredTop sz="79377" autoAdjust="0"/>
  </p:normalViewPr>
  <p:slideViewPr>
    <p:cSldViewPr snapToGrid="0">
      <p:cViewPr varScale="1">
        <p:scale>
          <a:sx n="66" d="100"/>
          <a:sy n="66" d="100"/>
        </p:scale>
        <p:origin x="1216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 /><Relationship Id="rId18" Type="http://schemas.openxmlformats.org/officeDocument/2006/relationships/slide" Target="slides/slide15.xml" /><Relationship Id="rId26" Type="http://schemas.openxmlformats.org/officeDocument/2006/relationships/slide" Target="slides/slide23.xml" /><Relationship Id="rId39" Type="http://schemas.openxmlformats.org/officeDocument/2006/relationships/slide" Target="slides/slide36.xml" /><Relationship Id="rId21" Type="http://schemas.openxmlformats.org/officeDocument/2006/relationships/slide" Target="slides/slide18.xml" /><Relationship Id="rId34" Type="http://schemas.openxmlformats.org/officeDocument/2006/relationships/slide" Target="slides/slide31.xml" /><Relationship Id="rId42" Type="http://schemas.openxmlformats.org/officeDocument/2006/relationships/slide" Target="slides/slide39.xml" /><Relationship Id="rId47" Type="http://schemas.openxmlformats.org/officeDocument/2006/relationships/font" Target="fonts/font1.fntdata" /><Relationship Id="rId50" Type="http://schemas.openxmlformats.org/officeDocument/2006/relationships/font" Target="fonts/font4.fntdata" /><Relationship Id="rId55" Type="http://schemas.openxmlformats.org/officeDocument/2006/relationships/font" Target="fonts/font9.fntdata" /><Relationship Id="rId7" Type="http://schemas.openxmlformats.org/officeDocument/2006/relationships/slide" Target="slides/slide4.xml" /><Relationship Id="rId12" Type="http://schemas.openxmlformats.org/officeDocument/2006/relationships/slide" Target="slides/slide9.xml" /><Relationship Id="rId17" Type="http://schemas.openxmlformats.org/officeDocument/2006/relationships/slide" Target="slides/slide14.xml" /><Relationship Id="rId25" Type="http://schemas.openxmlformats.org/officeDocument/2006/relationships/slide" Target="slides/slide22.xml" /><Relationship Id="rId33" Type="http://schemas.openxmlformats.org/officeDocument/2006/relationships/slide" Target="slides/slide30.xml" /><Relationship Id="rId38" Type="http://schemas.openxmlformats.org/officeDocument/2006/relationships/slide" Target="slides/slide35.xml" /><Relationship Id="rId46" Type="http://schemas.openxmlformats.org/officeDocument/2006/relationships/handoutMaster" Target="handoutMasters/handoutMaster1.xml" /><Relationship Id="rId59" Type="http://schemas.openxmlformats.org/officeDocument/2006/relationships/tableStyles" Target="tableStyles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3.xml" /><Relationship Id="rId20" Type="http://schemas.openxmlformats.org/officeDocument/2006/relationships/slide" Target="slides/slide17.xml" /><Relationship Id="rId29" Type="http://schemas.openxmlformats.org/officeDocument/2006/relationships/slide" Target="slides/slide26.xml" /><Relationship Id="rId41" Type="http://schemas.openxmlformats.org/officeDocument/2006/relationships/slide" Target="slides/slide38.xml" /><Relationship Id="rId54" Type="http://schemas.openxmlformats.org/officeDocument/2006/relationships/font" Target="fonts/font8.fntdata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3.xml" /><Relationship Id="rId11" Type="http://schemas.openxmlformats.org/officeDocument/2006/relationships/slide" Target="slides/slide8.xml" /><Relationship Id="rId24" Type="http://schemas.openxmlformats.org/officeDocument/2006/relationships/slide" Target="slides/slide21.xml" /><Relationship Id="rId32" Type="http://schemas.openxmlformats.org/officeDocument/2006/relationships/slide" Target="slides/slide29.xml" /><Relationship Id="rId37" Type="http://schemas.openxmlformats.org/officeDocument/2006/relationships/slide" Target="slides/slide34.xml" /><Relationship Id="rId40" Type="http://schemas.openxmlformats.org/officeDocument/2006/relationships/slide" Target="slides/slide37.xml" /><Relationship Id="rId45" Type="http://schemas.openxmlformats.org/officeDocument/2006/relationships/notesMaster" Target="notesMasters/notesMaster1.xml" /><Relationship Id="rId53" Type="http://schemas.openxmlformats.org/officeDocument/2006/relationships/font" Target="fonts/font7.fntdata" /><Relationship Id="rId58" Type="http://schemas.openxmlformats.org/officeDocument/2006/relationships/theme" Target="theme/theme1.xml" /><Relationship Id="rId5" Type="http://schemas.openxmlformats.org/officeDocument/2006/relationships/slide" Target="slides/slide2.xml" /><Relationship Id="rId15" Type="http://schemas.openxmlformats.org/officeDocument/2006/relationships/slide" Target="slides/slide12.xml" /><Relationship Id="rId23" Type="http://schemas.openxmlformats.org/officeDocument/2006/relationships/slide" Target="slides/slide20.xml" /><Relationship Id="rId28" Type="http://schemas.openxmlformats.org/officeDocument/2006/relationships/slide" Target="slides/slide25.xml" /><Relationship Id="rId36" Type="http://schemas.openxmlformats.org/officeDocument/2006/relationships/slide" Target="slides/slide33.xml" /><Relationship Id="rId49" Type="http://schemas.openxmlformats.org/officeDocument/2006/relationships/font" Target="fonts/font3.fntdata" /><Relationship Id="rId57" Type="http://schemas.openxmlformats.org/officeDocument/2006/relationships/viewProps" Target="viewProps.xml" /><Relationship Id="rId10" Type="http://schemas.openxmlformats.org/officeDocument/2006/relationships/slide" Target="slides/slide7.xml" /><Relationship Id="rId19" Type="http://schemas.openxmlformats.org/officeDocument/2006/relationships/slide" Target="slides/slide16.xml" /><Relationship Id="rId31" Type="http://schemas.openxmlformats.org/officeDocument/2006/relationships/slide" Target="slides/slide28.xml" /><Relationship Id="rId44" Type="http://schemas.openxmlformats.org/officeDocument/2006/relationships/slide" Target="slides/slide41.xml" /><Relationship Id="rId52" Type="http://schemas.openxmlformats.org/officeDocument/2006/relationships/font" Target="fonts/font6.fntdata" /><Relationship Id="rId60" Type="http://schemas.microsoft.com/office/2018/10/relationships/authors" Target="authors.xml" /><Relationship Id="rId4" Type="http://schemas.openxmlformats.org/officeDocument/2006/relationships/slide" Target="slides/slide1.xml" /><Relationship Id="rId9" Type="http://schemas.openxmlformats.org/officeDocument/2006/relationships/slide" Target="slides/slide6.xml" /><Relationship Id="rId14" Type="http://schemas.openxmlformats.org/officeDocument/2006/relationships/slide" Target="slides/slide11.xml" /><Relationship Id="rId22" Type="http://schemas.openxmlformats.org/officeDocument/2006/relationships/slide" Target="slides/slide19.xml" /><Relationship Id="rId27" Type="http://schemas.openxmlformats.org/officeDocument/2006/relationships/slide" Target="slides/slide24.xml" /><Relationship Id="rId30" Type="http://schemas.openxmlformats.org/officeDocument/2006/relationships/slide" Target="slides/slide27.xml" /><Relationship Id="rId35" Type="http://schemas.openxmlformats.org/officeDocument/2006/relationships/slide" Target="slides/slide32.xml" /><Relationship Id="rId43" Type="http://schemas.openxmlformats.org/officeDocument/2006/relationships/slide" Target="slides/slide40.xml" /><Relationship Id="rId48" Type="http://schemas.openxmlformats.org/officeDocument/2006/relationships/font" Target="fonts/font2.fntdata" /><Relationship Id="rId56" Type="http://schemas.openxmlformats.org/officeDocument/2006/relationships/presProps" Target="presProps.xml" /><Relationship Id="rId8" Type="http://schemas.openxmlformats.org/officeDocument/2006/relationships/slide" Target="slides/slide5.xml" /><Relationship Id="rId51" Type="http://schemas.openxmlformats.org/officeDocument/2006/relationships/font" Target="fonts/font5.fntdata" /><Relationship Id="rId3" Type="http://schemas.openxmlformats.org/officeDocument/2006/relationships/slideMaster" Target="slideMasters/slideMaster3.xml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11/11/2025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11/11/2025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3679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3205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3.xml" 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2.xml" 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Master" Target="../slideMasters/slideMaster3.xml" 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Master" Target="../slideMasters/slideMaster3.xml" 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Master" Target="../slideMasters/slideMaster3.xml" 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Master" Target="../slideMasters/slideMaster3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3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66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48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253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5" Type="http://schemas.openxmlformats.org/officeDocument/2006/relationships/theme" Target="../theme/theme1.xml" /><Relationship Id="rId4" Type="http://schemas.openxmlformats.org/officeDocument/2006/relationships/slideLayout" Target="../slideLayouts/slideLayout4.xml" 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theme" Target="../theme/theme2.xml" /><Relationship Id="rId1" Type="http://schemas.openxmlformats.org/officeDocument/2006/relationships/slideLayout" Target="../slideLayouts/slideLayout5.xml" 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 /><Relationship Id="rId2" Type="http://schemas.openxmlformats.org/officeDocument/2006/relationships/slideLayout" Target="../slideLayouts/slideLayout7.xml" /><Relationship Id="rId1" Type="http://schemas.openxmlformats.org/officeDocument/2006/relationships/slideLayout" Target="../slideLayouts/slideLayout6.xml" /><Relationship Id="rId6" Type="http://schemas.openxmlformats.org/officeDocument/2006/relationships/theme" Target="../theme/theme3.xml" /><Relationship Id="rId5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8" r:id="rId3"/>
    <p:sldLayoutId id="214748389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5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 /><Relationship Id="rId1" Type="http://schemas.openxmlformats.org/officeDocument/2006/relationships/slideLayout" Target="../slideLayouts/slideLayout1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fif" /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28.png" /><Relationship Id="rId4" Type="http://schemas.openxmlformats.org/officeDocument/2006/relationships/image" Target="../media/image27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 /><Relationship Id="rId1" Type="http://schemas.openxmlformats.org/officeDocument/2006/relationships/slideLayout" Target="../slideLayouts/slideLayout10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8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8.xml" /><Relationship Id="rId4" Type="http://schemas.openxmlformats.org/officeDocument/2006/relationships/image" Target="../media/image36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7" Type="http://schemas.openxmlformats.org/officeDocument/2006/relationships/image" Target="../media/image14.png" /><Relationship Id="rId2" Type="http://schemas.openxmlformats.org/officeDocument/2006/relationships/image" Target="../media/image9.emf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13.png" /><Relationship Id="rId5" Type="http://schemas.openxmlformats.org/officeDocument/2006/relationships/image" Target="../media/image12.png" /><Relationship Id="rId4" Type="http://schemas.openxmlformats.org/officeDocument/2006/relationships/image" Target="../media/image11.pn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8.xml" /><Relationship Id="rId4" Type="http://schemas.openxmlformats.org/officeDocument/2006/relationships/image" Target="../media/image36.pn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8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8.xml" /><Relationship Id="rId4" Type="http://schemas.openxmlformats.org/officeDocument/2006/relationships/image" Target="../media/image38.png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8.xml" /><Relationship Id="rId4" Type="http://schemas.openxmlformats.org/officeDocument/2006/relationships/image" Target="../media/image39.pn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8.xml" /><Relationship Id="rId4" Type="http://schemas.openxmlformats.org/officeDocument/2006/relationships/image" Target="../media/image40.pn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8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8.xml" /><Relationship Id="rId4" Type="http://schemas.openxmlformats.org/officeDocument/2006/relationships/image" Target="../media/image41.png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8.xml" /><Relationship Id="rId4" Type="http://schemas.openxmlformats.org/officeDocument/2006/relationships/image" Target="../media/image42.png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8.xml" /><Relationship Id="rId4" Type="http://schemas.openxmlformats.org/officeDocument/2006/relationships/image" Target="../media/image42.png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8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.xml" /><Relationship Id="rId4" Type="http://schemas.microsoft.com/office/2007/relationships/hdphoto" Target="../media/hdphoto1.wdp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8.xml" /><Relationship Id="rId4" Type="http://schemas.openxmlformats.org/officeDocument/2006/relationships/image" Target="../media/image43.png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 /><Relationship Id="rId1" Type="http://schemas.openxmlformats.org/officeDocument/2006/relationships/slideLayout" Target="../slideLayouts/slideLayout10.xml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 /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8.xml" /><Relationship Id="rId4" Type="http://schemas.openxmlformats.org/officeDocument/2006/relationships/image" Target="../media/image39.jpg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8.xml" /><Relationship Id="rId5" Type="http://schemas.openxmlformats.org/officeDocument/2006/relationships/image" Target="../media/image38.emf" /><Relationship Id="rId4" Type="http://schemas.openxmlformats.org/officeDocument/2006/relationships/image" Target="../media/image45.PNG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 /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8.xml" /><Relationship Id="rId4" Type="http://schemas.openxmlformats.org/officeDocument/2006/relationships/image" Target="../media/image38.emf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 /><Relationship Id="rId1" Type="http://schemas.openxmlformats.org/officeDocument/2006/relationships/slideLayout" Target="../slideLayouts/slideLayout1.xml" 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.wdp" /><Relationship Id="rId2" Type="http://schemas.openxmlformats.org/officeDocument/2006/relationships/image" Target="../media/image46.png" /><Relationship Id="rId1" Type="http://schemas.openxmlformats.org/officeDocument/2006/relationships/slideLayout" Target="../slideLayouts/slideLayout9.xml" /><Relationship Id="rId6" Type="http://schemas.openxmlformats.org/officeDocument/2006/relationships/image" Target="../media/image47.png" /><Relationship Id="rId5" Type="http://schemas.openxmlformats.org/officeDocument/2006/relationships/image" Target="../media/image38.emf" /><Relationship Id="rId4" Type="http://schemas.openxmlformats.org/officeDocument/2006/relationships/image" Target="../media/image25.png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 /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9.xml" /><Relationship Id="rId5" Type="http://schemas.openxmlformats.org/officeDocument/2006/relationships/image" Target="../media/image38.emf" /><Relationship Id="rId4" Type="http://schemas.microsoft.com/office/2007/relationships/hdphoto" Target="../media/hdphoto3.wdp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4.xml" 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 /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Relationship Id="rId4" Type="http://schemas.microsoft.com/office/2007/relationships/hdphoto" Target="../media/hdphoto3.wdp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 /><Relationship Id="rId3" Type="http://schemas.microsoft.com/office/2007/relationships/media" Target="../media/media5.mp4" /><Relationship Id="rId7" Type="http://schemas.openxmlformats.org/officeDocument/2006/relationships/image" Target="../media/image18.png" /><Relationship Id="rId2" Type="http://schemas.openxmlformats.org/officeDocument/2006/relationships/video" Target="../media/media4.mp4" /><Relationship Id="rId1" Type="http://schemas.microsoft.com/office/2007/relationships/media" Target="../media/media4.mp4" /><Relationship Id="rId6" Type="http://schemas.openxmlformats.org/officeDocument/2006/relationships/image" Target="../media/image25.png" /><Relationship Id="rId5" Type="http://schemas.openxmlformats.org/officeDocument/2006/relationships/slideLayout" Target="../slideLayouts/slideLayout2.xml" /><Relationship Id="rId4" Type="http://schemas.openxmlformats.org/officeDocument/2006/relationships/video" Target="../media/media5.mp4" 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 /><Relationship Id="rId2" Type="http://schemas.openxmlformats.org/officeDocument/2006/relationships/image" Target="../media/image49.jpeg" /><Relationship Id="rId1" Type="http://schemas.openxmlformats.org/officeDocument/2006/relationships/slideLayout" Target="../slideLayouts/slideLayout1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1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 /><Relationship Id="rId3" Type="http://schemas.microsoft.com/office/2007/relationships/media" Target="../media/media2.mp4" /><Relationship Id="rId7" Type="http://schemas.openxmlformats.org/officeDocument/2006/relationships/image" Target="../media/image17.png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6" Type="http://schemas.openxmlformats.org/officeDocument/2006/relationships/notesSlide" Target="../notesSlides/notesSlide3.xml" /><Relationship Id="rId5" Type="http://schemas.openxmlformats.org/officeDocument/2006/relationships/slideLayout" Target="../slideLayouts/slideLayout6.xml" /><Relationship Id="rId10" Type="http://schemas.openxmlformats.org/officeDocument/2006/relationships/image" Target="../media/image20.gif" /><Relationship Id="rId4" Type="http://schemas.openxmlformats.org/officeDocument/2006/relationships/video" Target="../media/media2.mp4" /><Relationship Id="rId9" Type="http://schemas.openxmlformats.org/officeDocument/2006/relationships/image" Target="../media/image19.png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 /><Relationship Id="rId1" Type="http://schemas.openxmlformats.org/officeDocument/2006/relationships/slideLayout" Target="../slideLayouts/slideLayout1.xml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 /><Relationship Id="rId3" Type="http://schemas.openxmlformats.org/officeDocument/2006/relationships/slideLayout" Target="../slideLayouts/slideLayout3.xml" /><Relationship Id="rId7" Type="http://schemas.openxmlformats.org/officeDocument/2006/relationships/image" Target="../media/image23.png" /><Relationship Id="rId2" Type="http://schemas.openxmlformats.org/officeDocument/2006/relationships/video" Target="../media/media3.mp4" /><Relationship Id="rId1" Type="http://schemas.microsoft.com/office/2007/relationships/media" Target="../media/media3.mp4" /><Relationship Id="rId6" Type="http://schemas.openxmlformats.org/officeDocument/2006/relationships/image" Target="../media/image22.png" /><Relationship Id="rId5" Type="http://schemas.openxmlformats.org/officeDocument/2006/relationships/image" Target="../media/image20.gif" /><Relationship Id="rId4" Type="http://schemas.openxmlformats.org/officeDocument/2006/relationships/notesSlide" Target="../notesSlides/notesSlide4.xml" /><Relationship Id="rId9" Type="http://schemas.microsoft.com/office/2007/relationships/hdphoto" Target="../media/hdphoto2.wdp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3" name="Image 2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A894D70A-C151-8261-853B-54FCAF934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743253" y="2260315"/>
            <a:ext cx="2840711" cy="2603455"/>
          </a:xfrm>
          <a:prstGeom prst="rect">
            <a:avLst/>
          </a:prstGeom>
        </p:spPr>
      </p:pic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DF75BF1-4BC6-B37A-B68A-E8148E8F0042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4F9F020-6B27-1075-245B-D950AD03CA42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2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A602D5D-2F95-2401-F621-B7B5C36F4B0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7BDE157-8D6C-992E-0EE1-1567A39C0693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4561E7F-30F6-1DB7-FA5C-FDD31357B9F3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3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3BF28019-F578-81FB-6FF0-C27E6D05284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13548B8-9B6E-6668-077E-93F408EA9169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C2D1621-7E36-F09D-1D93-3A707B49ADD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4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E1C07F9-A099-4DB8-315B-E64F6C658BD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D8B085B-DD75-1613-7B04-5F6C61994D6E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4F6D2312-F913-FDA9-E269-4F6B2EA5C9C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129DC01-D73E-F9CD-06A0-8B9AC36FA99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8F3F11BF-98C9-674C-CCDC-2B4D099A99A5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31CFC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1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512C2BD-1BD7-C09F-CA5E-688C6776E078}"/>
              </a:ext>
            </a:extLst>
          </p:cNvPr>
          <p:cNvSpPr/>
          <p:nvPr/>
        </p:nvSpPr>
        <p:spPr>
          <a:xfrm>
            <a:off x="8063641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3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8150737-C30A-1BD2-D469-32B03C2D8EED}"/>
              </a:ext>
            </a:extLst>
          </p:cNvPr>
          <p:cNvGrpSpPr/>
          <p:nvPr/>
        </p:nvGrpSpPr>
        <p:grpSpPr>
          <a:xfrm>
            <a:off x="1981084" y="2299140"/>
            <a:ext cx="4788978" cy="2259720"/>
            <a:chOff x="1968285" y="2436266"/>
            <a:chExt cx="4788978" cy="22597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2C7192D5-9E8E-81C7-5AE9-F5E12D1C4F31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5" name="Image 2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96B58F06-2F3F-38EA-07C2-62E3DDB54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575999" y="3393658"/>
              <a:ext cx="631873" cy="631873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D9C8B826-5527-FA17-2436-46492A235C6C}"/>
                </a:ext>
              </a:extLst>
            </p:cNvPr>
            <p:cNvSpPr txBox="1"/>
            <p:nvPr/>
          </p:nvSpPr>
          <p:spPr>
            <a:xfrm>
              <a:off x="2128773" y="3407202"/>
              <a:ext cx="355510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34" rtl="1">
                <a:defRPr/>
              </a:pPr>
              <a:r>
                <a:rPr lang="en-GB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أعدادا كسرية على شكل كسور مختزلة</a:t>
              </a:r>
            </a:p>
          </p:txBody>
        </p:sp>
        <p:sp>
          <p:nvSpPr>
            <p:cNvPr id="27" name="Flowchart: Alternate Process 54">
              <a:extLst>
                <a:ext uri="{FF2B5EF4-FFF2-40B4-BE49-F238E27FC236}">
                  <a16:creationId xmlns:a16="http://schemas.microsoft.com/office/drawing/2014/main" id="{FEDB4404-A370-D784-75A3-B8CEF9092FB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B3660DE8-01A1-F237-05A5-5ABC53705A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5971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0ADCF1-EFE2-5766-A498-D83C6C7F0BB0}"/>
              </a:ext>
            </a:extLst>
          </p:cNvPr>
          <p:cNvSpPr txBox="1"/>
          <p:nvPr/>
        </p:nvSpPr>
        <p:spPr>
          <a:xfrm>
            <a:off x="108156" y="84770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الآن سنتعلم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كيف نكتب أعدادا كسرية على شكل كسور مختزلة</a:t>
            </a:r>
            <a:endParaRPr lang="fr-FR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9114F17-2472-7B07-22D8-52BD11DB511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08" y="1977657"/>
            <a:ext cx="5088577" cy="3248861"/>
          </a:xfrm>
          <a:prstGeom prst="rect">
            <a:avLst/>
          </a:prstGeom>
        </p:spPr>
      </p:pic>
      <p:pic>
        <p:nvPicPr>
          <p:cNvPr id="7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EA53119A-3B5B-37BF-8492-B456608A5A6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43700" y="2576559"/>
            <a:ext cx="3313159" cy="3313159"/>
          </a:xfrm>
          <a:prstGeom prst="ellipse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350158" y="2435191"/>
            <a:ext cx="40592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 أعدادا كسرية على شكل كسور مختزلة</a:t>
            </a:r>
          </a:p>
          <a:p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1636295" y="3282215"/>
                <a:ext cx="3291840" cy="676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×7</m:t>
                          </m:r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×5</m:t>
                          </m:r>
                        </m:den>
                      </m:f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6295" y="3282215"/>
                <a:ext cx="3291840" cy="6767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سنرى الآن كيف نختزل عددا كسريا .</a:t>
            </a:r>
          </a:p>
        </p:txBody>
      </p:sp>
      <p:pic>
        <p:nvPicPr>
          <p:cNvPr id="4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EA53119A-3B5B-37BF-8492-B456608A5A6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2887579" y="2849077"/>
                <a:ext cx="4215866" cy="1426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fr-FR" sz="6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MA" sz="6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ar-MA" sz="6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GB" sz="6000" b="1" dirty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6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6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?</m:t>
                        </m:r>
                        <m:r>
                          <a:rPr lang="en-GB" sz="6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×?</m:t>
                        </m:r>
                      </m:num>
                      <m:den>
                        <m:r>
                          <a:rPr lang="en-GB" sz="6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?</m:t>
                        </m:r>
                        <m:r>
                          <a:rPr lang="en-GB" sz="6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×?</m:t>
                        </m:r>
                      </m:den>
                    </m:f>
                  </m:oMath>
                </a14:m>
                <a:endParaRPr lang="fr-FR" sz="4800" b="1" dirty="0">
                  <a:solidFill>
                    <a:schemeClr val="tx2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579" y="2849077"/>
                <a:ext cx="4215866" cy="1426288"/>
              </a:xfrm>
              <a:prstGeom prst="rect">
                <a:avLst/>
              </a:prstGeom>
              <a:blipFill>
                <a:blip r:embed="rId3"/>
                <a:stretch>
                  <a:fillRect b="-1794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أول أكتب أبحث عن القاسم المشترك الأكبر للبسط و المقام .</a:t>
            </a:r>
          </a:p>
        </p:txBody>
      </p:sp>
      <p:pic>
        <p:nvPicPr>
          <p:cNvPr id="4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EA53119A-3B5B-37BF-8492-B456608A5A6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66644" y="4716378"/>
            <a:ext cx="8306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36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القاسم المشترك الأكبر للعددين </a:t>
            </a:r>
            <a:r>
              <a:rPr lang="ar-MA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  <a:r>
              <a:rPr lang="ar-MA" sz="36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ar-MA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lang="ar-MA" sz="36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هو العدد </a:t>
            </a:r>
            <a:r>
              <a:rPr lang="ar-MA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fr-FR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3873881" y="2455210"/>
                <a:ext cx="1434164" cy="1870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fr-FR" sz="8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MA" sz="8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ar-MA" sz="8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GB" sz="6000" b="1" dirty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 </a:t>
                </a:r>
                <a:endParaRPr lang="fr-FR" sz="4800" b="1" dirty="0">
                  <a:solidFill>
                    <a:schemeClr val="tx2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3881" y="2455210"/>
                <a:ext cx="1434164" cy="18709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5936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ثانيا أكتب العددين على شكل جداء عامله الأول هو القاسم المشترك الأكبر لهما .</a:t>
            </a:r>
          </a:p>
        </p:txBody>
      </p:sp>
      <p:pic>
        <p:nvPicPr>
          <p:cNvPr id="4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EA53119A-3B5B-37BF-8492-B456608A5A6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2858703" y="2849077"/>
                <a:ext cx="4215866" cy="1426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fr-FR" sz="6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MA" sz="6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ar-MA" sz="6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GB" sz="6000" b="1" dirty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6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MA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a:rPr lang="en-GB" sz="6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ar-MA" sz="6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ar-MA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a:rPr lang="en-GB" sz="6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ar-MA" sz="6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fr-FR" sz="4800" b="1" dirty="0">
                  <a:solidFill>
                    <a:schemeClr val="tx2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8703" y="2849077"/>
                <a:ext cx="4215866" cy="1426288"/>
              </a:xfrm>
              <a:prstGeom prst="rect">
                <a:avLst/>
              </a:prstGeom>
              <a:blipFill>
                <a:blip r:embed="rId3"/>
                <a:stretch>
                  <a:fillRect b="-1794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4154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ثالثا و أخيرا أشطب القاسم المشترك الأكبر للعددين من البسط و المقام ثم أكتب النتيجة.</a:t>
            </a:r>
          </a:p>
        </p:txBody>
      </p:sp>
      <p:pic>
        <p:nvPicPr>
          <p:cNvPr id="4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EA53119A-3B5B-37BF-8492-B456608A5A6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2252310" y="2849077"/>
                <a:ext cx="4793381" cy="1426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fr-FR" sz="6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MA" sz="6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ar-MA" sz="6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GB" sz="6000" b="1" dirty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6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MA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a:rPr lang="en-GB" sz="6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ar-MA" sz="6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ar-MA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a:rPr lang="en-GB" sz="6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ar-MA" sz="6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m:rPr>
                        <m:nor/>
                      </m:rPr>
                      <a:rPr lang="en-GB" sz="4800" b="1" dirty="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</a:rPr>
                      <m:t>=</m:t>
                    </m:r>
                    <m:f>
                      <m:fPr>
                        <m:ctrlPr>
                          <a:rPr lang="en-GB" sz="4800" b="1" i="1" dirty="0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4800" b="1" i="1" dirty="0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GB" sz="4800" b="1" i="1" dirty="0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fr-FR" sz="4800" b="1" dirty="0">
                  <a:solidFill>
                    <a:schemeClr val="tx2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2310" y="2849077"/>
                <a:ext cx="4793381" cy="1426288"/>
              </a:xfrm>
              <a:prstGeom prst="rect">
                <a:avLst/>
              </a:prstGeom>
              <a:blipFill>
                <a:blip r:embed="rId3"/>
                <a:stretch>
                  <a:fillRect b="-1794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Connecteur droit 4"/>
          <p:cNvCxnSpPr/>
          <p:nvPr/>
        </p:nvCxnSpPr>
        <p:spPr>
          <a:xfrm flipH="1">
            <a:off x="4369869" y="2974207"/>
            <a:ext cx="375385" cy="433136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H="1">
            <a:off x="4369868" y="3819914"/>
            <a:ext cx="375385" cy="433136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460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بما تعلمناه؟</a:t>
            </a:r>
          </a:p>
        </p:txBody>
      </p:sp>
      <p:pic>
        <p:nvPicPr>
          <p:cNvPr id="4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EA53119A-3B5B-37BF-8492-B456608A5A6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789271" y="2444816"/>
            <a:ext cx="7344074" cy="28490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MA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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أبحث عن القاسم المشترك الأكبر للبسط و المقام .</a:t>
            </a:r>
          </a:p>
          <a:p>
            <a:pPr algn="r"/>
            <a:r>
              <a:rPr lang="ar-MA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</a:t>
            </a:r>
            <a:r>
              <a:rPr lang="ar-MA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العددين على شكل جداء عامله الأول هو القاسم المشترك الأكبر لهما </a:t>
            </a:r>
          </a:p>
          <a:p>
            <a:pPr algn="r"/>
            <a:r>
              <a:rPr lang="ar-MA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</a:t>
            </a:r>
            <a:r>
              <a:rPr lang="ar-MA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أشطب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القاسم المشترك الأكبر للعددين من البسط و المقام ثم </a:t>
            </a:r>
            <a:r>
              <a:rPr lang="ar-MA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النتيجة.</a:t>
            </a:r>
          </a:p>
          <a:p>
            <a:pPr algn="r"/>
            <a:endParaRPr lang="fr-FR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6783742" y="2199371"/>
            <a:ext cx="1010653" cy="49088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dirty="0">
                <a:latin typeface="Calibri" panose="020F0502020204030204" pitchFamily="34" charset="0"/>
                <a:cs typeface="Calibri" panose="020F0502020204030204" pitchFamily="34" charset="0"/>
              </a:rPr>
              <a:t>أتذكر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7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5D73A7C0-459D-D8AD-0316-062928B5B71E}"/>
              </a:ext>
            </a:extLst>
          </p:cNvPr>
          <p:cNvSpPr/>
          <p:nvPr/>
        </p:nvSpPr>
        <p:spPr>
          <a:xfrm>
            <a:off x="2213653" y="2610517"/>
            <a:ext cx="4881185" cy="220211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536162D4-BB42-45C8-9CF9-A2FE38DCCC87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الممارسة الموجهة 1</a:t>
            </a: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1B7457E6-499A-973A-E45D-704DB5F4AF76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92AB3E1-AB3B-B32E-9503-EF03358FA9C1}"/>
              </a:ext>
            </a:extLst>
          </p:cNvPr>
          <p:cNvSpPr txBox="1"/>
          <p:nvPr/>
        </p:nvSpPr>
        <p:spPr>
          <a:xfrm>
            <a:off x="2474608" y="343550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FDB13A93-1BEA-1850-7DAA-B9B3E3FDF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68922" y="3323461"/>
            <a:ext cx="925916" cy="925916"/>
          </a:xfrm>
          <a:prstGeom prst="rect">
            <a:avLst/>
          </a:prstGeom>
        </p:spPr>
      </p:pic>
      <p:sp>
        <p:nvSpPr>
          <p:cNvPr id="18" name="Oval 80">
            <a:extLst>
              <a:ext uri="{FF2B5EF4-FFF2-40B4-BE49-F238E27FC236}">
                <a16:creationId xmlns:a16="http://schemas.microsoft.com/office/drawing/2014/main" id="{C94ED5AD-29F6-F399-05BC-A80B2A7C5141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07D45B35-AA44-64DF-0B53-23982236B968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BDD9C60A-F29B-A174-49CC-932C1DC9DFCD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D8147FF-167F-1AA9-F49C-D6EE7BFAB3FD}"/>
              </a:ext>
            </a:extLst>
          </p:cNvPr>
          <p:cNvSpPr txBox="1"/>
          <p:nvPr/>
        </p:nvSpPr>
        <p:spPr>
          <a:xfrm>
            <a:off x="2505077" y="4076677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E4751-DEE0-8D3C-7B69-647CFAEC9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9B4BCDF-A0DE-3AA8-CD66-2015B0299F0F}"/>
              </a:ext>
            </a:extLst>
          </p:cNvPr>
          <p:cNvSpPr txBox="1"/>
          <p:nvPr/>
        </p:nvSpPr>
        <p:spPr>
          <a:xfrm>
            <a:off x="1199507" y="879779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</a:rPr>
              <a:t>خذوا ألواحكم. سنختزل عددا كسرا باتباع نفس الخطوات</a:t>
            </a:r>
            <a:endParaRPr lang="fr-FR" sz="2000" b="1" i="1" dirty="0"/>
          </a:p>
        </p:txBody>
      </p:sp>
      <p:pic>
        <p:nvPicPr>
          <p:cNvPr id="5" name="Image 4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1D47BF8B-E4EB-C333-F9FD-2E38E496F98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401D9B2-793D-AE44-B4A6-EE70F8CDCB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9693" y="2192683"/>
            <a:ext cx="3475674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382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 </a:t>
            </a:r>
          </a:p>
        </p:txBody>
      </p:sp>
      <p:pic>
        <p:nvPicPr>
          <p:cNvPr id="1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BF7E85D-3E47-721E-2A49-9CCA0A4FEC5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DA418B4-7036-115A-4C15-F1EA817899F0}"/>
              </a:ext>
            </a:extLst>
          </p:cNvPr>
          <p:cNvSpPr/>
          <p:nvPr/>
        </p:nvSpPr>
        <p:spPr>
          <a:xfrm>
            <a:off x="5447898" y="2015326"/>
            <a:ext cx="2550871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القاسم المشترك الأكبر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6F280483-185C-7A75-E451-E35AE969D60D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F65E348-A0BA-8DC4-BD70-8D5E8B2CEB5D}"/>
              </a:ext>
            </a:extLst>
          </p:cNvPr>
          <p:cNvSpPr/>
          <p:nvPr/>
        </p:nvSpPr>
        <p:spPr>
          <a:xfrm>
            <a:off x="3166712" y="2015326"/>
            <a:ext cx="169146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 الجداء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032DB070-9C48-41AF-B0F2-E30701D81D2B}"/>
              </a:ext>
            </a:extLst>
          </p:cNvPr>
          <p:cNvSpPr>
            <a:spLocks noChangeAspect="1"/>
          </p:cNvSpPr>
          <p:nvPr/>
        </p:nvSpPr>
        <p:spPr>
          <a:xfrm>
            <a:off x="4932841" y="2015326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B3C4CD9-A5B6-4118-ACF1-63E7A55AD6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4485" y="4631313"/>
            <a:ext cx="1291214" cy="1936823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3939074" y="3189878"/>
                <a:ext cx="1434164" cy="1870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fr-FR" sz="8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MA" sz="8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ar-MA" sz="8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GB" sz="6000" b="1" dirty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 </a:t>
                </a:r>
                <a:endParaRPr lang="fr-FR" sz="4800" b="1" dirty="0">
                  <a:solidFill>
                    <a:schemeClr val="tx2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9074" y="3189878"/>
                <a:ext cx="1434164" cy="187096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80">
            <a:extLst>
              <a:ext uri="{FF2B5EF4-FFF2-40B4-BE49-F238E27FC236}">
                <a16:creationId xmlns:a16="http://schemas.microsoft.com/office/drawing/2014/main" id="{032DB070-9C48-41AF-B0F2-E30701D81D2B}"/>
              </a:ext>
            </a:extLst>
          </p:cNvPr>
          <p:cNvSpPr>
            <a:spLocks noChangeAspect="1"/>
          </p:cNvSpPr>
          <p:nvPr/>
        </p:nvSpPr>
        <p:spPr>
          <a:xfrm>
            <a:off x="2582673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12" name="Rectangle : coins arrondis 16">
            <a:extLst>
              <a:ext uri="{FF2B5EF4-FFF2-40B4-BE49-F238E27FC236}">
                <a16:creationId xmlns:a16="http://schemas.microsoft.com/office/drawing/2014/main" id="{3F65E348-A0BA-8DC4-BD70-8D5E8B2CEB5D}"/>
              </a:ext>
            </a:extLst>
          </p:cNvPr>
          <p:cNvSpPr/>
          <p:nvPr/>
        </p:nvSpPr>
        <p:spPr>
          <a:xfrm>
            <a:off x="415541" y="2009086"/>
            <a:ext cx="2092472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أختزل و أكتب النتيجة</a:t>
            </a:r>
            <a:endParaRPr lang="fr-F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3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توجيهات </a:t>
            </a:r>
            <a:r>
              <a:rPr kumimoji="0" lang="ar-MA" sz="1300" b="1" i="0" u="none" strike="noStrike" kern="120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أوجدوا القاسم المشترك الأكبر للعددين 36 و 32</a:t>
            </a:r>
          </a:p>
        </p:txBody>
      </p:sp>
      <p:pic>
        <p:nvPicPr>
          <p:cNvPr id="1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BF7E85D-3E47-721E-2A49-9CCA0A4FEC5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DA418B4-7036-115A-4C15-F1EA817899F0}"/>
              </a:ext>
            </a:extLst>
          </p:cNvPr>
          <p:cNvSpPr/>
          <p:nvPr/>
        </p:nvSpPr>
        <p:spPr>
          <a:xfrm>
            <a:off x="5447898" y="2015326"/>
            <a:ext cx="2550871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القاسم المشترك الأكبر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6F280483-185C-7A75-E451-E35AE969D60D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F65E348-A0BA-8DC4-BD70-8D5E8B2CEB5D}"/>
              </a:ext>
            </a:extLst>
          </p:cNvPr>
          <p:cNvSpPr/>
          <p:nvPr/>
        </p:nvSpPr>
        <p:spPr>
          <a:xfrm>
            <a:off x="3166712" y="2015326"/>
            <a:ext cx="169146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 الجداء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032DB070-9C48-41AF-B0F2-E30701D81D2B}"/>
              </a:ext>
            </a:extLst>
          </p:cNvPr>
          <p:cNvSpPr>
            <a:spLocks noChangeAspect="1"/>
          </p:cNvSpPr>
          <p:nvPr/>
        </p:nvSpPr>
        <p:spPr>
          <a:xfrm>
            <a:off x="4932841" y="2015326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B3C4CD9-A5B6-4118-ACF1-63E7A55AD6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4485" y="4631313"/>
            <a:ext cx="1291214" cy="1936823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3939074" y="3189878"/>
                <a:ext cx="1434164" cy="1870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fr-FR" sz="8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MA" sz="8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ar-MA" sz="80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GB" sz="6000" b="1" dirty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 </a:t>
                </a:r>
                <a:endParaRPr lang="fr-FR" sz="4800" b="1" dirty="0">
                  <a:solidFill>
                    <a:schemeClr val="tx2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9074" y="3189878"/>
                <a:ext cx="1434164" cy="187096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80">
            <a:extLst>
              <a:ext uri="{FF2B5EF4-FFF2-40B4-BE49-F238E27FC236}">
                <a16:creationId xmlns:a16="http://schemas.microsoft.com/office/drawing/2014/main" id="{032DB070-9C48-41AF-B0F2-E30701D81D2B}"/>
              </a:ext>
            </a:extLst>
          </p:cNvPr>
          <p:cNvSpPr>
            <a:spLocks noChangeAspect="1"/>
          </p:cNvSpPr>
          <p:nvPr/>
        </p:nvSpPr>
        <p:spPr>
          <a:xfrm>
            <a:off x="2582673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12" name="Rectangle : coins arrondis 16">
            <a:extLst>
              <a:ext uri="{FF2B5EF4-FFF2-40B4-BE49-F238E27FC236}">
                <a16:creationId xmlns:a16="http://schemas.microsoft.com/office/drawing/2014/main" id="{3F65E348-A0BA-8DC4-BD70-8D5E8B2CEB5D}"/>
              </a:ext>
            </a:extLst>
          </p:cNvPr>
          <p:cNvSpPr/>
          <p:nvPr/>
        </p:nvSpPr>
        <p:spPr>
          <a:xfrm>
            <a:off x="415541" y="2009086"/>
            <a:ext cx="2092472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أختزل و أكتب النتيجة</a:t>
            </a:r>
            <a:endParaRPr lang="fr-F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74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747FC-FE7F-F152-A134-E97D86692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1B36B0A-1218-EE99-8E66-A3DC768ABD5A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8A3C7D7-49F9-410A-ADD7-02B3114FDEB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322C736-EFB0-8AEB-6FD5-591FEC16FE4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705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. من يوضح كيف توصلنا للجواب ؟</a:t>
            </a:r>
          </a:p>
        </p:txBody>
      </p:sp>
      <p:pic>
        <p:nvPicPr>
          <p:cNvPr id="1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BF7E85D-3E47-721E-2A49-9CCA0A4FEC5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DA418B4-7036-115A-4C15-F1EA817899F0}"/>
              </a:ext>
            </a:extLst>
          </p:cNvPr>
          <p:cNvSpPr/>
          <p:nvPr/>
        </p:nvSpPr>
        <p:spPr>
          <a:xfrm>
            <a:off x="5447898" y="2015326"/>
            <a:ext cx="2550871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القاسم المشترك الأكبر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6F280483-185C-7A75-E451-E35AE969D60D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F65E348-A0BA-8DC4-BD70-8D5E8B2CEB5D}"/>
              </a:ext>
            </a:extLst>
          </p:cNvPr>
          <p:cNvSpPr/>
          <p:nvPr/>
        </p:nvSpPr>
        <p:spPr>
          <a:xfrm>
            <a:off x="3166712" y="2015326"/>
            <a:ext cx="169146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 الجداء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032DB070-9C48-41AF-B0F2-E30701D81D2B}"/>
              </a:ext>
            </a:extLst>
          </p:cNvPr>
          <p:cNvSpPr>
            <a:spLocks noChangeAspect="1"/>
          </p:cNvSpPr>
          <p:nvPr/>
        </p:nvSpPr>
        <p:spPr>
          <a:xfrm>
            <a:off x="4932841" y="2015326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B3C4CD9-A5B6-4118-ACF1-63E7A55AD6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4485" y="4631313"/>
            <a:ext cx="1291214" cy="1936823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3939074" y="2686972"/>
                <a:ext cx="1434164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fr-FR" sz="54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MA" sz="54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ar-MA" sz="54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GB" sz="6000" b="1" dirty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 </a:t>
                </a:r>
                <a:endParaRPr lang="fr-FR" sz="4800" b="1" dirty="0">
                  <a:solidFill>
                    <a:schemeClr val="tx2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9074" y="2686972"/>
                <a:ext cx="1434164" cy="12926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80">
            <a:extLst>
              <a:ext uri="{FF2B5EF4-FFF2-40B4-BE49-F238E27FC236}">
                <a16:creationId xmlns:a16="http://schemas.microsoft.com/office/drawing/2014/main" id="{032DB070-9C48-41AF-B0F2-E30701D81D2B}"/>
              </a:ext>
            </a:extLst>
          </p:cNvPr>
          <p:cNvSpPr>
            <a:spLocks noChangeAspect="1"/>
          </p:cNvSpPr>
          <p:nvPr/>
        </p:nvSpPr>
        <p:spPr>
          <a:xfrm>
            <a:off x="2582673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12" name="Rectangle : coins arrondis 16">
            <a:extLst>
              <a:ext uri="{FF2B5EF4-FFF2-40B4-BE49-F238E27FC236}">
                <a16:creationId xmlns:a16="http://schemas.microsoft.com/office/drawing/2014/main" id="{3F65E348-A0BA-8DC4-BD70-8D5E8B2CEB5D}"/>
              </a:ext>
            </a:extLst>
          </p:cNvPr>
          <p:cNvSpPr/>
          <p:nvPr/>
        </p:nvSpPr>
        <p:spPr>
          <a:xfrm>
            <a:off x="415541" y="2009086"/>
            <a:ext cx="2092472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أختزل و أكتب النتيجة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58157" y="4217123"/>
            <a:ext cx="8306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36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القاسم المشترك الأكبر للعددين </a:t>
            </a:r>
            <a:r>
              <a:rPr lang="ar-MA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  <a:r>
              <a:rPr lang="ar-MA" sz="36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ar-MA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  <a:r>
              <a:rPr lang="ar-MA" sz="36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هو العدد </a:t>
            </a:r>
            <a:r>
              <a:rPr lang="ar-MA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29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الثانية ؟</a:t>
            </a:r>
          </a:p>
        </p:txBody>
      </p:sp>
      <p:pic>
        <p:nvPicPr>
          <p:cNvPr id="1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BF7E85D-3E47-721E-2A49-9CCA0A4FEC5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DA418B4-7036-115A-4C15-F1EA817899F0}"/>
              </a:ext>
            </a:extLst>
          </p:cNvPr>
          <p:cNvSpPr/>
          <p:nvPr/>
        </p:nvSpPr>
        <p:spPr>
          <a:xfrm>
            <a:off x="5447898" y="2015326"/>
            <a:ext cx="2550871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القاسم المشترك الأكبر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6F280483-185C-7A75-E451-E35AE969D60D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F65E348-A0BA-8DC4-BD70-8D5E8B2CEB5D}"/>
              </a:ext>
            </a:extLst>
          </p:cNvPr>
          <p:cNvSpPr/>
          <p:nvPr/>
        </p:nvSpPr>
        <p:spPr>
          <a:xfrm>
            <a:off x="3166712" y="2015326"/>
            <a:ext cx="1691469" cy="44039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 الجداء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032DB070-9C48-41AF-B0F2-E30701D81D2B}"/>
              </a:ext>
            </a:extLst>
          </p:cNvPr>
          <p:cNvSpPr>
            <a:spLocks noChangeAspect="1"/>
          </p:cNvSpPr>
          <p:nvPr/>
        </p:nvSpPr>
        <p:spPr>
          <a:xfrm>
            <a:off x="4932841" y="2015326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B3C4CD9-A5B6-4118-ACF1-63E7A55AD6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4485" y="4631313"/>
            <a:ext cx="1291214" cy="1936823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3295257" y="3052731"/>
                <a:ext cx="3275167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fr-FR" sz="72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MA" sz="72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ar-MA" sz="7200" b="1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  <m:r>
                      <a:rPr lang="en-GB" sz="7200" b="1" i="1" smtClean="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r>
                  <a:rPr lang="en-GB" sz="6000" b="1" dirty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 </a:t>
                </a:r>
                <a:endParaRPr lang="fr-FR" sz="4800" b="1" dirty="0">
                  <a:solidFill>
                    <a:schemeClr val="tx2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5257" y="3052731"/>
                <a:ext cx="3275167" cy="16927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80">
            <a:extLst>
              <a:ext uri="{FF2B5EF4-FFF2-40B4-BE49-F238E27FC236}">
                <a16:creationId xmlns:a16="http://schemas.microsoft.com/office/drawing/2014/main" id="{032DB070-9C48-41AF-B0F2-E30701D81D2B}"/>
              </a:ext>
            </a:extLst>
          </p:cNvPr>
          <p:cNvSpPr>
            <a:spLocks noChangeAspect="1"/>
          </p:cNvSpPr>
          <p:nvPr/>
        </p:nvSpPr>
        <p:spPr>
          <a:xfrm>
            <a:off x="2582673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12" name="Rectangle : coins arrondis 16">
            <a:extLst>
              <a:ext uri="{FF2B5EF4-FFF2-40B4-BE49-F238E27FC236}">
                <a16:creationId xmlns:a16="http://schemas.microsoft.com/office/drawing/2014/main" id="{3F65E348-A0BA-8DC4-BD70-8D5E8B2CEB5D}"/>
              </a:ext>
            </a:extLst>
          </p:cNvPr>
          <p:cNvSpPr/>
          <p:nvPr/>
        </p:nvSpPr>
        <p:spPr>
          <a:xfrm>
            <a:off x="415541" y="2009086"/>
            <a:ext cx="2092472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أختزل و أكتب النتيجة</a:t>
            </a:r>
            <a:endParaRPr lang="fr-F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74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العددين على شكل جداء عامله الأول هو القاسم المشترك للعددين </a:t>
            </a:r>
            <a:r>
              <a:rPr lang="ar-MA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1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BF7E85D-3E47-721E-2A49-9CCA0A4FEC5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DA418B4-7036-115A-4C15-F1EA817899F0}"/>
              </a:ext>
            </a:extLst>
          </p:cNvPr>
          <p:cNvSpPr/>
          <p:nvPr/>
        </p:nvSpPr>
        <p:spPr>
          <a:xfrm>
            <a:off x="5447898" y="2015326"/>
            <a:ext cx="2550871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القاسم المشترك الأكبر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6F280483-185C-7A75-E451-E35AE969D60D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F65E348-A0BA-8DC4-BD70-8D5E8B2CEB5D}"/>
              </a:ext>
            </a:extLst>
          </p:cNvPr>
          <p:cNvSpPr/>
          <p:nvPr/>
        </p:nvSpPr>
        <p:spPr>
          <a:xfrm>
            <a:off x="3166712" y="2015326"/>
            <a:ext cx="1691469" cy="44039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 الجداء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032DB070-9C48-41AF-B0F2-E30701D81D2B}"/>
              </a:ext>
            </a:extLst>
          </p:cNvPr>
          <p:cNvSpPr>
            <a:spLocks noChangeAspect="1"/>
          </p:cNvSpPr>
          <p:nvPr/>
        </p:nvSpPr>
        <p:spPr>
          <a:xfrm>
            <a:off x="4932841" y="2015326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B3C4CD9-A5B6-4118-ACF1-63E7A55AD6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4485" y="4631313"/>
            <a:ext cx="1291214" cy="1936823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2328005" y="3043106"/>
                <a:ext cx="4395328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5400" b="1" i="1" smtClean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MA" sz="5400" b="1" i="1" smtClean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𝟑𝟔</m:t>
                          </m:r>
                        </m:num>
                        <m:den>
                          <m:r>
                            <a:rPr lang="ar-MA" sz="5400" b="1" i="1" smtClean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𝟑𝟐</m:t>
                          </m:r>
                        </m:den>
                      </m:f>
                      <m:r>
                        <a:rPr lang="en-GB" sz="5400" b="1" i="1" smtClean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5400" b="1" i="1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MA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GB" sz="5400" b="1" i="1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5400" b="1" i="1" smtClean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</m:t>
                          </m:r>
                        </m:num>
                        <m:den>
                          <m:r>
                            <a:rPr lang="en-GB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GB" sz="5400" b="1" i="1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5400" b="1" i="1" smtClean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</m:t>
                          </m:r>
                        </m:den>
                      </m:f>
                    </m:oMath>
                  </m:oMathPara>
                </a14:m>
                <a:endParaRPr lang="fr-FR" sz="5400" b="1" dirty="0">
                  <a:solidFill>
                    <a:schemeClr val="tx2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8005" y="3043106"/>
                <a:ext cx="4395328" cy="16535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80">
            <a:extLst>
              <a:ext uri="{FF2B5EF4-FFF2-40B4-BE49-F238E27FC236}">
                <a16:creationId xmlns:a16="http://schemas.microsoft.com/office/drawing/2014/main" id="{032DB070-9C48-41AF-B0F2-E30701D81D2B}"/>
              </a:ext>
            </a:extLst>
          </p:cNvPr>
          <p:cNvSpPr>
            <a:spLocks noChangeAspect="1"/>
          </p:cNvSpPr>
          <p:nvPr/>
        </p:nvSpPr>
        <p:spPr>
          <a:xfrm>
            <a:off x="2582673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12" name="Rectangle : coins arrondis 16">
            <a:extLst>
              <a:ext uri="{FF2B5EF4-FFF2-40B4-BE49-F238E27FC236}">
                <a16:creationId xmlns:a16="http://schemas.microsoft.com/office/drawing/2014/main" id="{3F65E348-A0BA-8DC4-BD70-8D5E8B2CEB5D}"/>
              </a:ext>
            </a:extLst>
          </p:cNvPr>
          <p:cNvSpPr/>
          <p:nvPr/>
        </p:nvSpPr>
        <p:spPr>
          <a:xfrm>
            <a:off x="415541" y="2009086"/>
            <a:ext cx="2092472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أختزل و أكتب النتيجة</a:t>
            </a:r>
            <a:endParaRPr lang="fr-F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66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747FC-FE7F-F152-A134-E97D86692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1B36B0A-1218-EE99-8E66-A3DC768ABD5A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8A3C7D7-49F9-410A-ADD7-02B3114FDEB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8AD87E7-CFF4-AA3F-9559-7DB19D287A4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302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الأخطاء . من يشرح الطريقة ؟</a:t>
            </a:r>
            <a:endParaRPr lang="ar-MA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BF7E85D-3E47-721E-2A49-9CCA0A4FEC5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DA418B4-7036-115A-4C15-F1EA817899F0}"/>
              </a:ext>
            </a:extLst>
          </p:cNvPr>
          <p:cNvSpPr/>
          <p:nvPr/>
        </p:nvSpPr>
        <p:spPr>
          <a:xfrm>
            <a:off x="5447898" y="2015326"/>
            <a:ext cx="2550871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القاسم المشترك الأكبر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6F280483-185C-7A75-E451-E35AE969D60D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F65E348-A0BA-8DC4-BD70-8D5E8B2CEB5D}"/>
              </a:ext>
            </a:extLst>
          </p:cNvPr>
          <p:cNvSpPr/>
          <p:nvPr/>
        </p:nvSpPr>
        <p:spPr>
          <a:xfrm>
            <a:off x="3166712" y="2015326"/>
            <a:ext cx="1691469" cy="44039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 الجداء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032DB070-9C48-41AF-B0F2-E30701D81D2B}"/>
              </a:ext>
            </a:extLst>
          </p:cNvPr>
          <p:cNvSpPr>
            <a:spLocks noChangeAspect="1"/>
          </p:cNvSpPr>
          <p:nvPr/>
        </p:nvSpPr>
        <p:spPr>
          <a:xfrm>
            <a:off x="4932841" y="2015326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B3C4CD9-A5B6-4118-ACF1-63E7A55AD6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4485" y="4631313"/>
            <a:ext cx="1291214" cy="1936823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2328005" y="3043106"/>
                <a:ext cx="4395328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5400" b="1" i="1" smtClean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MA" sz="5400" b="1" i="1" smtClean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𝟑𝟔</m:t>
                          </m:r>
                        </m:num>
                        <m:den>
                          <m:r>
                            <a:rPr lang="ar-MA" sz="5400" b="1" i="1" smtClean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𝟑𝟐</m:t>
                          </m:r>
                        </m:den>
                      </m:f>
                      <m:r>
                        <a:rPr lang="en-GB" sz="5400" b="1" i="1" smtClean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5400" b="1" i="1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MA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GB" sz="5400" b="1" i="1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ar-MA" sz="5400" b="1" i="1" smtClean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GB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GB" sz="5400" b="1" i="1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ar-MA" sz="5400" b="1" i="1" smtClean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fr-FR" sz="5400" b="1" dirty="0">
                  <a:solidFill>
                    <a:schemeClr val="tx2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8005" y="3043106"/>
                <a:ext cx="4395328" cy="16535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80">
            <a:extLst>
              <a:ext uri="{FF2B5EF4-FFF2-40B4-BE49-F238E27FC236}">
                <a16:creationId xmlns:a16="http://schemas.microsoft.com/office/drawing/2014/main" id="{032DB070-9C48-41AF-B0F2-E30701D81D2B}"/>
              </a:ext>
            </a:extLst>
          </p:cNvPr>
          <p:cNvSpPr>
            <a:spLocks noChangeAspect="1"/>
          </p:cNvSpPr>
          <p:nvPr/>
        </p:nvSpPr>
        <p:spPr>
          <a:xfrm>
            <a:off x="2582673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12" name="Rectangle : coins arrondis 16">
            <a:extLst>
              <a:ext uri="{FF2B5EF4-FFF2-40B4-BE49-F238E27FC236}">
                <a16:creationId xmlns:a16="http://schemas.microsoft.com/office/drawing/2014/main" id="{3F65E348-A0BA-8DC4-BD70-8D5E8B2CEB5D}"/>
              </a:ext>
            </a:extLst>
          </p:cNvPr>
          <p:cNvSpPr/>
          <p:nvPr/>
        </p:nvSpPr>
        <p:spPr>
          <a:xfrm>
            <a:off x="415541" y="2009086"/>
            <a:ext cx="2092472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أختزل و أكتب النتيجة</a:t>
            </a:r>
            <a:endParaRPr lang="fr-F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96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 ؟</a:t>
            </a:r>
          </a:p>
        </p:txBody>
      </p:sp>
      <p:pic>
        <p:nvPicPr>
          <p:cNvPr id="1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BF7E85D-3E47-721E-2A49-9CCA0A4FEC5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DA418B4-7036-115A-4C15-F1EA817899F0}"/>
              </a:ext>
            </a:extLst>
          </p:cNvPr>
          <p:cNvSpPr/>
          <p:nvPr/>
        </p:nvSpPr>
        <p:spPr>
          <a:xfrm>
            <a:off x="5447898" y="2015326"/>
            <a:ext cx="2550871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القاسم المشترك الأكبر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6F280483-185C-7A75-E451-E35AE969D60D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F65E348-A0BA-8DC4-BD70-8D5E8B2CEB5D}"/>
              </a:ext>
            </a:extLst>
          </p:cNvPr>
          <p:cNvSpPr/>
          <p:nvPr/>
        </p:nvSpPr>
        <p:spPr>
          <a:xfrm>
            <a:off x="3166712" y="2015326"/>
            <a:ext cx="169146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 الجداء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032DB070-9C48-41AF-B0F2-E30701D81D2B}"/>
              </a:ext>
            </a:extLst>
          </p:cNvPr>
          <p:cNvSpPr>
            <a:spLocks noChangeAspect="1"/>
          </p:cNvSpPr>
          <p:nvPr/>
        </p:nvSpPr>
        <p:spPr>
          <a:xfrm>
            <a:off x="4932841" y="2015326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B3C4CD9-A5B6-4118-ACF1-63E7A55AD6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4485" y="4631313"/>
            <a:ext cx="1291214" cy="1936823"/>
          </a:xfrm>
          <a:prstGeom prst="ellipse">
            <a:avLst/>
          </a:prstGeom>
        </p:spPr>
      </p:pic>
      <p:sp>
        <p:nvSpPr>
          <p:cNvPr id="11" name="Oval 80">
            <a:extLst>
              <a:ext uri="{FF2B5EF4-FFF2-40B4-BE49-F238E27FC236}">
                <a16:creationId xmlns:a16="http://schemas.microsoft.com/office/drawing/2014/main" id="{032DB070-9C48-41AF-B0F2-E30701D81D2B}"/>
              </a:ext>
            </a:extLst>
          </p:cNvPr>
          <p:cNvSpPr>
            <a:spLocks noChangeAspect="1"/>
          </p:cNvSpPr>
          <p:nvPr/>
        </p:nvSpPr>
        <p:spPr>
          <a:xfrm>
            <a:off x="2582673" y="2017398"/>
            <a:ext cx="440397" cy="44039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12" name="Rectangle : coins arrondis 16">
            <a:extLst>
              <a:ext uri="{FF2B5EF4-FFF2-40B4-BE49-F238E27FC236}">
                <a16:creationId xmlns:a16="http://schemas.microsoft.com/office/drawing/2014/main" id="{3F65E348-A0BA-8DC4-BD70-8D5E8B2CEB5D}"/>
              </a:ext>
            </a:extLst>
          </p:cNvPr>
          <p:cNvSpPr/>
          <p:nvPr/>
        </p:nvSpPr>
        <p:spPr>
          <a:xfrm>
            <a:off x="415541" y="2009086"/>
            <a:ext cx="2092472" cy="44039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أختزل و أكتب النتيجة</a:t>
            </a:r>
            <a:endParaRPr lang="fr-FR" sz="20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1190316" y="3198190"/>
                <a:ext cx="6808453" cy="1653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5400" b="1" i="1" smtClean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MA" sz="5400" b="1" i="1" smtClean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𝟑𝟔</m:t>
                          </m:r>
                        </m:num>
                        <m:den>
                          <m:r>
                            <a:rPr lang="ar-MA" sz="5400" b="1" i="1" smtClean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𝟑𝟐</m:t>
                          </m:r>
                        </m:den>
                      </m:f>
                      <m:r>
                        <a:rPr lang="en-GB" sz="5400" b="1" i="1" smtClean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5400" b="1" i="1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MA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GB" sz="5400" b="1" i="1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ar-MA" sz="5400" b="1" i="1" smtClean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GB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GB" sz="5400" b="1" i="1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ar-MA" sz="5400" b="1" i="1" smtClean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GB" sz="5400" b="1" i="1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5400" b="1" i="1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5400" b="1" i="1" smtClean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?</m:t>
                          </m:r>
                        </m:num>
                        <m:den>
                          <m:r>
                            <a:rPr lang="en-GB" sz="5400" b="1" i="1" smtClean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</m:t>
                          </m:r>
                        </m:den>
                      </m:f>
                    </m:oMath>
                  </m:oMathPara>
                </a14:m>
                <a:endParaRPr lang="fr-FR" sz="5400" b="1" dirty="0">
                  <a:solidFill>
                    <a:schemeClr val="tx2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316" y="3198190"/>
                <a:ext cx="6808453" cy="16538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952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اشطبوا العدد 4 و اكتبوا النتيجة </a:t>
            </a:r>
          </a:p>
        </p:txBody>
      </p:sp>
      <p:pic>
        <p:nvPicPr>
          <p:cNvPr id="1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BF7E85D-3E47-721E-2A49-9CCA0A4FEC5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DA418B4-7036-115A-4C15-F1EA817899F0}"/>
              </a:ext>
            </a:extLst>
          </p:cNvPr>
          <p:cNvSpPr/>
          <p:nvPr/>
        </p:nvSpPr>
        <p:spPr>
          <a:xfrm>
            <a:off x="5447898" y="2015326"/>
            <a:ext cx="2550871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القاسم المشترك الأكبر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6F280483-185C-7A75-E451-E35AE969D60D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F65E348-A0BA-8DC4-BD70-8D5E8B2CEB5D}"/>
              </a:ext>
            </a:extLst>
          </p:cNvPr>
          <p:cNvSpPr/>
          <p:nvPr/>
        </p:nvSpPr>
        <p:spPr>
          <a:xfrm>
            <a:off x="3166712" y="2015326"/>
            <a:ext cx="169146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 الجداء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032DB070-9C48-41AF-B0F2-E30701D81D2B}"/>
              </a:ext>
            </a:extLst>
          </p:cNvPr>
          <p:cNvSpPr>
            <a:spLocks noChangeAspect="1"/>
          </p:cNvSpPr>
          <p:nvPr/>
        </p:nvSpPr>
        <p:spPr>
          <a:xfrm>
            <a:off x="4932841" y="2015326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B3C4CD9-A5B6-4118-ACF1-63E7A55AD6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4485" y="4631313"/>
            <a:ext cx="1291214" cy="1936823"/>
          </a:xfrm>
          <a:prstGeom prst="ellipse">
            <a:avLst/>
          </a:prstGeom>
        </p:spPr>
      </p:pic>
      <p:sp>
        <p:nvSpPr>
          <p:cNvPr id="11" name="Oval 80">
            <a:extLst>
              <a:ext uri="{FF2B5EF4-FFF2-40B4-BE49-F238E27FC236}">
                <a16:creationId xmlns:a16="http://schemas.microsoft.com/office/drawing/2014/main" id="{032DB070-9C48-41AF-B0F2-E30701D81D2B}"/>
              </a:ext>
            </a:extLst>
          </p:cNvPr>
          <p:cNvSpPr>
            <a:spLocks noChangeAspect="1"/>
          </p:cNvSpPr>
          <p:nvPr/>
        </p:nvSpPr>
        <p:spPr>
          <a:xfrm>
            <a:off x="2582673" y="2017398"/>
            <a:ext cx="440397" cy="44039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12" name="Rectangle : coins arrondis 16">
            <a:extLst>
              <a:ext uri="{FF2B5EF4-FFF2-40B4-BE49-F238E27FC236}">
                <a16:creationId xmlns:a16="http://schemas.microsoft.com/office/drawing/2014/main" id="{3F65E348-A0BA-8DC4-BD70-8D5E8B2CEB5D}"/>
              </a:ext>
            </a:extLst>
          </p:cNvPr>
          <p:cNvSpPr/>
          <p:nvPr/>
        </p:nvSpPr>
        <p:spPr>
          <a:xfrm>
            <a:off x="415541" y="2009086"/>
            <a:ext cx="2092472" cy="44039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أختزل و أكتب النتيجة</a:t>
            </a:r>
            <a:endParaRPr lang="fr-FR" sz="20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1190316" y="3198190"/>
                <a:ext cx="6808453" cy="1653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5400" b="1" i="1" smtClean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MA" sz="5400" b="1" i="1" smtClean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𝟑𝟔</m:t>
                          </m:r>
                        </m:num>
                        <m:den>
                          <m:r>
                            <a:rPr lang="ar-MA" sz="5400" b="1" i="1" smtClean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𝟑𝟐</m:t>
                          </m:r>
                        </m:den>
                      </m:f>
                      <m:r>
                        <a:rPr lang="en-GB" sz="5400" b="1" i="1" smtClean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5400" b="1" i="1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MA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GB" sz="5400" b="1" i="1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ar-MA" sz="5400" b="1" i="1" smtClean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GB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GB" sz="5400" b="1" i="1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ar-MA" sz="5400" b="1" i="1" smtClean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GB" sz="5400" b="1" i="1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5400" b="1" i="1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5400" b="1" i="1" smtClean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?</m:t>
                          </m:r>
                        </m:num>
                        <m:den>
                          <m:r>
                            <a:rPr lang="en-GB" sz="5400" b="1" i="1" smtClean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</m:t>
                          </m:r>
                        </m:den>
                      </m:f>
                    </m:oMath>
                  </m:oMathPara>
                </a14:m>
                <a:endParaRPr lang="fr-FR" sz="5400" b="1" dirty="0">
                  <a:solidFill>
                    <a:schemeClr val="tx2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316" y="3198190"/>
                <a:ext cx="6808453" cy="16538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224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747FC-FE7F-F152-A134-E97D86692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1B36B0A-1218-EE99-8E66-A3DC768ABD5A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8A3C7D7-49F9-410A-ADD7-02B3114FDEB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322C736-EFB0-8AEB-6FD5-591FEC16FE4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02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الثاني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فصل الملايين: قراءة وكتابة</a:t>
              </a:r>
              <a:endParaRPr lang="fr-FR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15003" y="2475889"/>
            <a:ext cx="3780000" cy="1123837"/>
            <a:chOff x="648000" y="1949241"/>
            <a:chExt cx="3780000" cy="1123837"/>
          </a:xfrm>
          <a:solidFill>
            <a:srgbClr val="FFC000"/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fr-FR" sz="1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الأعداد الكسرية 2: الاختزال</a:t>
              </a:r>
              <a:endParaRPr lang="fr-FR" sz="1600" b="1" kern="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12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حساب مجموع وفرق عددين كسريين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</a:rPr>
                <a:t>مراجعة وتثبيت دروس الأسبوع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C8EE71E-A9A2-C98C-E6F5-B91B72265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8729" y="2704348"/>
            <a:ext cx="3938021" cy="940822"/>
          </a:xfrm>
          <a:prstGeom prst="rect">
            <a:avLst/>
          </a:prstGeom>
        </p:spPr>
      </p:pic>
      <p:sp>
        <p:nvSpPr>
          <p:cNvPr id="29" name="Organigramme : Terminateur 21">
            <a:extLst>
              <a:ext uri="{FF2B5EF4-FFF2-40B4-BE49-F238E27FC236}">
                <a16:creationId xmlns:a16="http://schemas.microsoft.com/office/drawing/2014/main" id="{E65D0AC4-1110-15B5-60EE-18BFB6BF000F}"/>
              </a:ext>
            </a:extLst>
          </p:cNvPr>
          <p:cNvSpPr/>
          <p:nvPr/>
        </p:nvSpPr>
        <p:spPr>
          <a:xfrm>
            <a:off x="6668704" y="2471052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fr-FR" sz="18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7EDEA042-536A-7D7E-B989-3BA2936F8C95}"/>
              </a:ext>
            </a:extLst>
          </p:cNvPr>
          <p:cNvSpPr txBox="1">
            <a:spLocks/>
          </p:cNvSpPr>
          <p:nvPr/>
        </p:nvSpPr>
        <p:spPr>
          <a:xfrm>
            <a:off x="4585963" y="2848036"/>
            <a:ext cx="3420000" cy="631140"/>
          </a:xfrm>
          <a:prstGeom prst="round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MA" sz="1800" b="1" kern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الأعداد الكسرية 1</a:t>
            </a:r>
            <a:endParaRPr lang="fr-FR" sz="1800" b="1" kern="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607915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. من </a:t>
            </a:r>
            <a:r>
              <a:rPr lang="fr-FR" sz="20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يشرح</a:t>
            </a:r>
            <a:r>
              <a:rPr lang="fr-FR" sz="2000" b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طريقة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الاختزال من البداية ؟</a:t>
            </a:r>
          </a:p>
        </p:txBody>
      </p:sp>
      <p:pic>
        <p:nvPicPr>
          <p:cNvPr id="1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BF7E85D-3E47-721E-2A49-9CCA0A4FEC5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DA418B4-7036-115A-4C15-F1EA817899F0}"/>
              </a:ext>
            </a:extLst>
          </p:cNvPr>
          <p:cNvSpPr/>
          <p:nvPr/>
        </p:nvSpPr>
        <p:spPr>
          <a:xfrm>
            <a:off x="5447898" y="2015326"/>
            <a:ext cx="2550871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أجد القاسم المشترك الأكبر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6F280483-185C-7A75-E451-E35AE969D60D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F65E348-A0BA-8DC4-BD70-8D5E8B2CEB5D}"/>
              </a:ext>
            </a:extLst>
          </p:cNvPr>
          <p:cNvSpPr/>
          <p:nvPr/>
        </p:nvSpPr>
        <p:spPr>
          <a:xfrm>
            <a:off x="3166712" y="2015326"/>
            <a:ext cx="169146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 الجداء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032DB070-9C48-41AF-B0F2-E30701D81D2B}"/>
              </a:ext>
            </a:extLst>
          </p:cNvPr>
          <p:cNvSpPr>
            <a:spLocks noChangeAspect="1"/>
          </p:cNvSpPr>
          <p:nvPr/>
        </p:nvSpPr>
        <p:spPr>
          <a:xfrm>
            <a:off x="4932841" y="2015326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B3C4CD9-A5B6-4118-ACF1-63E7A55AD6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4485" y="4631313"/>
            <a:ext cx="1291214" cy="1936823"/>
          </a:xfrm>
          <a:prstGeom prst="ellipse">
            <a:avLst/>
          </a:prstGeom>
        </p:spPr>
      </p:pic>
      <p:sp>
        <p:nvSpPr>
          <p:cNvPr id="11" name="Oval 80">
            <a:extLst>
              <a:ext uri="{FF2B5EF4-FFF2-40B4-BE49-F238E27FC236}">
                <a16:creationId xmlns:a16="http://schemas.microsoft.com/office/drawing/2014/main" id="{032DB070-9C48-41AF-B0F2-E30701D81D2B}"/>
              </a:ext>
            </a:extLst>
          </p:cNvPr>
          <p:cNvSpPr>
            <a:spLocks noChangeAspect="1"/>
          </p:cNvSpPr>
          <p:nvPr/>
        </p:nvSpPr>
        <p:spPr>
          <a:xfrm>
            <a:off x="2582673" y="2017398"/>
            <a:ext cx="440397" cy="44039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12" name="Rectangle : coins arrondis 16">
            <a:extLst>
              <a:ext uri="{FF2B5EF4-FFF2-40B4-BE49-F238E27FC236}">
                <a16:creationId xmlns:a16="http://schemas.microsoft.com/office/drawing/2014/main" id="{3F65E348-A0BA-8DC4-BD70-8D5E8B2CEB5D}"/>
              </a:ext>
            </a:extLst>
          </p:cNvPr>
          <p:cNvSpPr/>
          <p:nvPr/>
        </p:nvSpPr>
        <p:spPr>
          <a:xfrm>
            <a:off x="415541" y="2009086"/>
            <a:ext cx="2092472" cy="44039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أختزل و أكتب النتيجة</a:t>
            </a:r>
            <a:endParaRPr lang="fr-FR" sz="20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1190316" y="3198190"/>
                <a:ext cx="6808453" cy="1653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5400" b="1" i="1" smtClean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MA" sz="5400" b="1" i="1" smtClean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𝟑𝟔</m:t>
                          </m:r>
                        </m:num>
                        <m:den>
                          <m:r>
                            <a:rPr lang="ar-MA" sz="5400" b="1" i="1" smtClean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𝟑𝟐</m:t>
                          </m:r>
                        </m:den>
                      </m:f>
                      <m:r>
                        <a:rPr lang="en-GB" sz="5400" b="1" i="1" smtClean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5400" b="1" i="1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MA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GB" sz="5400" b="1" i="1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ar-MA" sz="5400" b="1" i="1" smtClean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GB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GB" sz="5400" b="1" i="1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ar-MA" sz="5400" b="1" i="1" smtClean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GB" sz="5400" b="1" i="1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5400" b="1" i="1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MA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ar-MA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fr-FR" sz="5400" b="1" dirty="0">
                  <a:solidFill>
                    <a:schemeClr val="tx2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316" y="3198190"/>
                <a:ext cx="6808453" cy="16538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Connecteur droit 19"/>
          <p:cNvCxnSpPr/>
          <p:nvPr/>
        </p:nvCxnSpPr>
        <p:spPr>
          <a:xfrm flipH="1">
            <a:off x="4119612" y="3349592"/>
            <a:ext cx="375385" cy="433136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H="1">
            <a:off x="4119612" y="4385222"/>
            <a:ext cx="375385" cy="433136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D6A70-7359-0CC5-DBC8-6C4EAF5AE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ABAE0CC-8934-CD9D-E62B-87C2597ECB6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2D7A2720-42AC-4E5E-A7E6-10FDEAE2DEC7}"/>
              </a:ext>
            </a:extLst>
          </p:cNvPr>
          <p:cNvSpPr/>
          <p:nvPr/>
        </p:nvSpPr>
        <p:spPr>
          <a:xfrm>
            <a:off x="2213653" y="2610517"/>
            <a:ext cx="4881185" cy="232724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F6948F89-8A6C-9DCD-12CB-D07E9508B8E5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الممارسة الموجهة 1</a:t>
            </a: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C55E03E3-4D9E-9F0D-221E-42F38839C264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3655037-2EC9-6F88-D41F-156204EFDA4D}"/>
              </a:ext>
            </a:extLst>
          </p:cNvPr>
          <p:cNvSpPr txBox="1"/>
          <p:nvPr/>
        </p:nvSpPr>
        <p:spPr>
          <a:xfrm>
            <a:off x="2474608" y="343550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89D8873-1129-6F24-D1F3-79316CA04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00613" y="3898463"/>
            <a:ext cx="925916" cy="925916"/>
          </a:xfrm>
          <a:prstGeom prst="rect">
            <a:avLst/>
          </a:prstGeom>
        </p:spPr>
      </p:pic>
      <p:sp>
        <p:nvSpPr>
          <p:cNvPr id="18" name="Oval 80">
            <a:extLst>
              <a:ext uri="{FF2B5EF4-FFF2-40B4-BE49-F238E27FC236}">
                <a16:creationId xmlns:a16="http://schemas.microsoft.com/office/drawing/2014/main" id="{820C103B-6A52-75D4-E234-78DD4B010EEA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92721521-D365-8F17-48B9-3627F49B9FD0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45E420B5-7E5D-9D68-BDCC-EB0397893668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DD2DB44-EF61-6D77-4FCC-3D2AB6E277E6}"/>
              </a:ext>
            </a:extLst>
          </p:cNvPr>
          <p:cNvSpPr txBox="1"/>
          <p:nvPr/>
        </p:nvSpPr>
        <p:spPr>
          <a:xfrm>
            <a:off x="2505077" y="4076677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</p:spTree>
    <p:extLst>
      <p:ext uri="{BB962C8B-B14F-4D97-AF65-F5344CB8AC3E}">
        <p14:creationId xmlns:p14="http://schemas.microsoft.com/office/powerpoint/2010/main" val="33459649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8" y="844006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31 و أنجزوا النشاط رقم 4 ، سأمر بين الصفوف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8C9D5036-7F56-7A22-E34A-8C65793534DA}"/>
              </a:ext>
            </a:extLst>
          </p:cNvPr>
          <p:cNvGrpSpPr/>
          <p:nvPr/>
        </p:nvGrpSpPr>
        <p:grpSpPr>
          <a:xfrm>
            <a:off x="327278" y="1158045"/>
            <a:ext cx="614494" cy="688367"/>
            <a:chOff x="924143" y="3511073"/>
            <a:chExt cx="614494" cy="68836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379E7D4-3AEE-ED20-8F91-D426E8708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747ED0A7-7D72-6ECE-E779-742819259E0C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33" name="Imag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78" y="2342194"/>
            <a:ext cx="8217157" cy="368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7229897-7472-6B95-9726-0814D83AE38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Image 4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41C64EE6-E938-B3AB-1C18-F8BE756A102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3" y="2740294"/>
            <a:ext cx="2132524" cy="213252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60C20ED-B13B-B2E5-198B-FC6B8610AD54}"/>
              </a:ext>
            </a:extLst>
          </p:cNvPr>
          <p:cNvSpPr txBox="1"/>
          <p:nvPr/>
        </p:nvSpPr>
        <p:spPr>
          <a:xfrm>
            <a:off x="367005" y="102285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كل واحد يقارن إنجازه مع إنجاز زميله. تأكدوا أنكم اتبعتم الخطوات بشكل سليم.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BB9DB8F-B8CF-6EB0-2F13-7D667BE33724}"/>
              </a:ext>
            </a:extLst>
          </p:cNvPr>
          <p:cNvSpPr txBox="1"/>
          <p:nvPr/>
        </p:nvSpPr>
        <p:spPr>
          <a:xfrm>
            <a:off x="367004" y="7322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الآن؛ ستشتغلون في ثنائيات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6" y="2559867"/>
            <a:ext cx="5562158" cy="2666650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8C9D5036-7F56-7A22-E34A-8C65793534DA}"/>
              </a:ext>
            </a:extLst>
          </p:cNvPr>
          <p:cNvGrpSpPr/>
          <p:nvPr/>
        </p:nvGrpSpPr>
        <p:grpSpPr>
          <a:xfrm>
            <a:off x="327278" y="1158045"/>
            <a:ext cx="614494" cy="688367"/>
            <a:chOff x="924143" y="3511073"/>
            <a:chExt cx="614494" cy="68836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379E7D4-3AEE-ED20-8F91-D426E8708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747ED0A7-7D72-6ECE-E779-742819259E0C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2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8" y="844006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86" y="2020869"/>
            <a:ext cx="8142973" cy="3649968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8C9D5036-7F56-7A22-E34A-8C65793534DA}"/>
              </a:ext>
            </a:extLst>
          </p:cNvPr>
          <p:cNvGrpSpPr/>
          <p:nvPr/>
        </p:nvGrpSpPr>
        <p:grpSpPr>
          <a:xfrm>
            <a:off x="327278" y="1158045"/>
            <a:ext cx="614494" cy="688367"/>
            <a:chOff x="924143" y="3511073"/>
            <a:chExt cx="614494" cy="68836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379E7D4-3AEE-ED20-8F91-D426E8708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747ED0A7-7D72-6ECE-E779-742819259E0C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2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4186988" y="3234088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7  6   6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186988" y="3519796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7  7   7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 flipH="1">
            <a:off x="4263992" y="3325188"/>
            <a:ext cx="221380" cy="1605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H="1">
            <a:off x="4263992" y="3603420"/>
            <a:ext cx="221380" cy="1605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6819498" y="3220811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8  5   5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819498" y="3519796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8  4   4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19" name="Connecteur droit 18"/>
          <p:cNvCxnSpPr/>
          <p:nvPr/>
        </p:nvCxnSpPr>
        <p:spPr>
          <a:xfrm flipH="1">
            <a:off x="6896500" y="3326089"/>
            <a:ext cx="221380" cy="1605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H="1">
            <a:off x="6896500" y="3623191"/>
            <a:ext cx="221380" cy="1605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1644315" y="4724400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3  4   4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666773" y="5012952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3  7   7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23" name="Connecteur droit 22"/>
          <p:cNvCxnSpPr/>
          <p:nvPr/>
        </p:nvCxnSpPr>
        <p:spPr>
          <a:xfrm flipH="1">
            <a:off x="1700459" y="4838336"/>
            <a:ext cx="221380" cy="1605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H="1">
            <a:off x="1700459" y="5115812"/>
            <a:ext cx="221380" cy="1605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4263992" y="4724400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6  1   1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4241534" y="5014714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6  6   6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27" name="Connecteur droit 26"/>
          <p:cNvCxnSpPr/>
          <p:nvPr/>
        </p:nvCxnSpPr>
        <p:spPr>
          <a:xfrm flipH="1">
            <a:off x="4296068" y="5115811"/>
            <a:ext cx="221380" cy="1605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 flipH="1">
            <a:off x="4299262" y="4863903"/>
            <a:ext cx="221380" cy="1605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6816295" y="4751205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9  3   3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806673" y="5050190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9  1   1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31" name="Connecteur droit 30"/>
          <p:cNvCxnSpPr/>
          <p:nvPr/>
        </p:nvCxnSpPr>
        <p:spPr>
          <a:xfrm flipH="1">
            <a:off x="6866014" y="4844275"/>
            <a:ext cx="221380" cy="1605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 flipH="1">
            <a:off x="6866014" y="5143260"/>
            <a:ext cx="221380" cy="1605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27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B13551D-3BA5-81C8-322E-8DEA13090E99}"/>
              </a:ext>
            </a:extLst>
          </p:cNvPr>
          <p:cNvGrpSpPr/>
          <p:nvPr/>
        </p:nvGrpSpPr>
        <p:grpSpPr>
          <a:xfrm>
            <a:off x="1930085" y="2415654"/>
            <a:ext cx="5182232" cy="2026691"/>
            <a:chOff x="1997212" y="2436266"/>
            <a:chExt cx="4747833" cy="1742377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879E11BB-F682-44D0-7BC2-DC00ED7EA6B0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CE68030-86C0-D905-2F9F-5CA4D65B6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555034" y="3293807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93D2A88-51C3-AF38-1856-9F403BB20B67}"/>
                </a:ext>
              </a:extLst>
            </p:cNvPr>
            <p:cNvSpPr txBox="1"/>
            <p:nvPr/>
          </p:nvSpPr>
          <p:spPr>
            <a:xfrm>
              <a:off x="1997212" y="3219252"/>
              <a:ext cx="3555109" cy="615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ts val="548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74A91FD8-4E35-99D5-CA17-D71B9462D921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</a:t>
              </a: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777D77DB-6365-2D5B-B57B-95DC223DE4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406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90" y="2185782"/>
            <a:ext cx="5370897" cy="3803859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1078184" y="912716"/>
            <a:ext cx="6443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 صفحة 31 وأنجزوا النشاط 5. لديكم 5 دقائق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المساعدة إليكم وأدون ملاحظاتي في كراساتكم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6D6D96C-5733-0E98-DD60-EA4498ECBF7B}"/>
              </a:ext>
            </a:extLst>
          </p:cNvPr>
          <p:cNvSpPr/>
          <p:nvPr/>
        </p:nvSpPr>
        <p:spPr>
          <a:xfrm>
            <a:off x="463690" y="2838816"/>
            <a:ext cx="3598172" cy="207006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8B1BF28-281E-B0B8-FB9E-B821242ABC7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B784338B-822B-F1C2-E598-A50E648E4D3F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6A6A508-397F-3D59-5741-3A3347D14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7A1FFDEB-DC0B-AE30-86DE-930FC78D80B1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4258D3F4-894C-31F3-E6DF-9EA982CDDD3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0298" y="2838817"/>
            <a:ext cx="2441950" cy="249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7FB12-A402-2F94-BB92-0A628EF80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">
            <a:extLst>
              <a:ext uri="{FF2B5EF4-FFF2-40B4-BE49-F238E27FC236}">
                <a16:creationId xmlns:a16="http://schemas.microsoft.com/office/drawing/2014/main" id="{03F582B8-5DB2-C0B6-02CE-19EE3A800818}"/>
              </a:ext>
            </a:extLst>
          </p:cNvPr>
          <p:cNvSpPr txBox="1"/>
          <p:nvPr/>
        </p:nvSpPr>
        <p:spPr>
          <a:xfrm>
            <a:off x="1114636" y="881857"/>
            <a:ext cx="6249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على كراساتكم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A71ED37-6046-35B5-FCC6-9B9871B7D53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12" y="1905802"/>
            <a:ext cx="7421078" cy="4610501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8C9D5036-7F56-7A22-E34A-8C65793534DA}"/>
              </a:ext>
            </a:extLst>
          </p:cNvPr>
          <p:cNvGrpSpPr/>
          <p:nvPr/>
        </p:nvGrpSpPr>
        <p:grpSpPr>
          <a:xfrm>
            <a:off x="327278" y="1158045"/>
            <a:ext cx="614494" cy="688367"/>
            <a:chOff x="924143" y="3511073"/>
            <a:chExt cx="614494" cy="68836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379E7D4-3AEE-ED20-8F91-D426E8708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747ED0A7-7D72-6ECE-E779-742819259E0C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2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1684421" y="3282215"/>
            <a:ext cx="140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2  1   1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684421" y="3548387"/>
            <a:ext cx="140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2  9   9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062414" y="3305038"/>
            <a:ext cx="1693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10 2   2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062414" y="3571210"/>
            <a:ext cx="1693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10 3   3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684421" y="4514702"/>
            <a:ext cx="140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5  5   5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684421" y="4758758"/>
            <a:ext cx="140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5  2   2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062414" y="4514702"/>
            <a:ext cx="140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6  6   6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062414" y="4749251"/>
            <a:ext cx="140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6  5   5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18" name="Connecteur droit 17"/>
          <p:cNvCxnSpPr/>
          <p:nvPr/>
        </p:nvCxnSpPr>
        <p:spPr>
          <a:xfrm flipH="1">
            <a:off x="1761423" y="3378467"/>
            <a:ext cx="173255" cy="1699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H="1">
            <a:off x="1761422" y="3607777"/>
            <a:ext cx="173255" cy="1699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H="1">
            <a:off x="1742169" y="4614408"/>
            <a:ext cx="173255" cy="1699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H="1">
            <a:off x="1742162" y="4866994"/>
            <a:ext cx="173255" cy="1699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H="1">
            <a:off x="4171996" y="4831388"/>
            <a:ext cx="173255" cy="1699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H="1">
            <a:off x="4152745" y="4614408"/>
            <a:ext cx="173255" cy="1699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 flipH="1">
            <a:off x="4171996" y="3674370"/>
            <a:ext cx="173255" cy="1699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 flipH="1">
            <a:off x="4239372" y="3401697"/>
            <a:ext cx="173255" cy="1699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90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DEF7FBF-A5DB-AAB4-DFF2-D965FF993A4F}"/>
              </a:ext>
            </a:extLst>
          </p:cNvPr>
          <p:cNvGrpSpPr/>
          <p:nvPr/>
        </p:nvGrpSpPr>
        <p:grpSpPr>
          <a:xfrm>
            <a:off x="3014679" y="3065823"/>
            <a:ext cx="3114642" cy="726354"/>
            <a:chOff x="2969606" y="2436266"/>
            <a:chExt cx="3114642" cy="726354"/>
          </a:xfrm>
        </p:grpSpPr>
        <p:sp>
          <p:nvSpPr>
            <p:cNvPr id="9" name="Flowchart: Alternate Process 54">
              <a:extLst>
                <a:ext uri="{FF2B5EF4-FFF2-40B4-BE49-F238E27FC236}">
                  <a16:creationId xmlns:a16="http://schemas.microsoft.com/office/drawing/2014/main" id="{1CF6CD9A-7208-996B-2151-8869BAC96CF4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اختتام الدرس</a:t>
              </a:r>
              <a:endPara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A1C3E53C-6F7F-4CFE-F5FC-FE183D1A68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10934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65403" y="769125"/>
            <a:ext cx="7190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 في المنزل، ستنجزون الأنشطة المتبقية على </a:t>
            </a:r>
            <a:r>
              <a:rPr lang="ar-S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كراساتكم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pPr lvl="0" algn="just" rtl="1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الحصة القادمة سأختار أحدكم لتصحيح</a:t>
            </a:r>
            <a:r>
              <a:rPr lang="fr-FR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النشاط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490379-FFC8-4DE2-9F80-2632D41F3BF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51" y="1920097"/>
            <a:ext cx="7565457" cy="4403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1762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16492" y="180279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252398" y="2641798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الأعداد الكسرية (2): الاختزال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6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5">
            <a:extLst>
              <a:ext uri="{FF2B5EF4-FFF2-40B4-BE49-F238E27FC236}">
                <a16:creationId xmlns:a16="http://schemas.microsoft.com/office/drawing/2014/main" id="{65C12CA8-CCF9-3616-1895-9A43513F7305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00" b="1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12" name="Image 11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EF38A5C2-D9BB-E7BC-24D2-866B3AE227A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35B67F8-4E41-C120-5707-131162781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  <a:endParaRPr lang="ar-MA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9ECE8DE-DD76-FBFE-174B-DBECD5A0D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3444" y="2492190"/>
            <a:ext cx="542839" cy="361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65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D8ED8A40-7B2A-43B2-9AA3-1766D0EE555F}"/>
              </a:ext>
            </a:extLst>
          </p:cNvPr>
          <p:cNvSpPr txBox="1"/>
          <p:nvPr/>
        </p:nvSpPr>
        <p:spPr>
          <a:xfrm>
            <a:off x="1884783" y="3384439"/>
            <a:ext cx="49079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الأقل </a:t>
            </a:r>
            <a:r>
              <a:rPr lang="fr-FR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المتعلمين سيكونون قادرين على</a:t>
            </a:r>
            <a:r>
              <a:rPr lang="en-GB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fr-FR" sz="24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11FBE569-E425-B453-C19F-72976683BDB6}"/>
              </a:ext>
            </a:extLst>
          </p:cNvPr>
          <p:cNvSpPr txBox="1"/>
          <p:nvPr/>
        </p:nvSpPr>
        <p:spPr>
          <a:xfrm>
            <a:off x="343410" y="2498419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عند نهاية الدرس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7E83F5B-58F8-5DC1-C1BE-823C03617384}"/>
              </a:ext>
            </a:extLst>
          </p:cNvPr>
          <p:cNvSpPr txBox="1"/>
          <p:nvPr/>
        </p:nvSpPr>
        <p:spPr>
          <a:xfrm>
            <a:off x="1493580" y="3947328"/>
            <a:ext cx="56903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كتابة أعداد كسرية على شكل كسور مختزلة</a:t>
            </a:r>
            <a:endParaRPr lang="fr-FR" sz="28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6C2A25C1-601F-51BD-6D56-57DEAEA50E5E}"/>
              </a:ext>
            </a:extLst>
          </p:cNvPr>
          <p:cNvGrpSpPr/>
          <p:nvPr/>
        </p:nvGrpSpPr>
        <p:grpSpPr>
          <a:xfrm>
            <a:off x="5466341" y="2097420"/>
            <a:ext cx="907914" cy="907914"/>
            <a:chOff x="3664086" y="1245255"/>
            <a:chExt cx="907914" cy="907914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E7502D09-E65B-DD02-46AC-FE5C4E2A7622}"/>
                </a:ext>
              </a:extLst>
            </p:cNvPr>
            <p:cNvSpPr/>
            <p:nvPr/>
          </p:nvSpPr>
          <p:spPr>
            <a:xfrm>
              <a:off x="3664086" y="1245255"/>
              <a:ext cx="907914" cy="907914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0B680453-3817-D43E-CEBE-19CC87C8E88E}"/>
                </a:ext>
              </a:extLst>
            </p:cNvPr>
            <p:cNvSpPr/>
            <p:nvPr/>
          </p:nvSpPr>
          <p:spPr>
            <a:xfrm>
              <a:off x="3893891" y="1484074"/>
              <a:ext cx="448304" cy="430276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2DDBA3C6-2F2C-69CF-6E95-100612A42591}"/>
              </a:ext>
            </a:extLst>
          </p:cNvPr>
          <p:cNvGrpSpPr/>
          <p:nvPr/>
        </p:nvGrpSpPr>
        <p:grpSpPr>
          <a:xfrm rot="692408">
            <a:off x="6295222" y="1625701"/>
            <a:ext cx="722552" cy="808616"/>
            <a:chOff x="6561871" y="1779515"/>
            <a:chExt cx="722552" cy="808616"/>
          </a:xfrm>
        </p:grpSpPr>
        <p:sp>
          <p:nvSpPr>
            <p:cNvPr id="21" name="Chevron 12">
              <a:extLst>
                <a:ext uri="{FF2B5EF4-FFF2-40B4-BE49-F238E27FC236}">
                  <a16:creationId xmlns:a16="http://schemas.microsoft.com/office/drawing/2014/main" id="{40BED6B4-F58A-4FDD-E99C-8F931305102E}"/>
                </a:ext>
              </a:extLst>
            </p:cNvPr>
            <p:cNvSpPr/>
            <p:nvPr/>
          </p:nvSpPr>
          <p:spPr>
            <a:xfrm rot="8014795">
              <a:off x="7022818" y="1840050"/>
              <a:ext cx="322140" cy="201070"/>
            </a:xfrm>
            <a:prstGeom prst="chevron">
              <a:avLst>
                <a:gd name="adj" fmla="val 32529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4B5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F923420A-E2F6-1972-1E78-F1F5772B4AE3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 flipH="1">
              <a:off x="6561871" y="2057266"/>
              <a:ext cx="510981" cy="530865"/>
            </a:xfrm>
            <a:prstGeom prst="line">
              <a:avLst/>
            </a:prstGeom>
            <a:ln w="38100">
              <a:solidFill>
                <a:srgbClr val="4B5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88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L -0.0309 0.02848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 سنتابع درس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جديدا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258E3DB7-EA0D-8D70-21A4-C32852305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C52E3DBB-AB22-585F-5653-FEAE7FA557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2" name="Image 1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7806D27-9ABE-FCE3-5B21-7479E8235FD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08" y="5695490"/>
            <a:ext cx="1175461" cy="84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86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14" name="Image 1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AB58E201-0689-4307-73DB-E49E724E4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058318" y="3143774"/>
            <a:ext cx="631873" cy="631873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C8150737-C30A-1BD2-D469-32B03C2D8EED}"/>
              </a:ext>
            </a:extLst>
          </p:cNvPr>
          <p:cNvGrpSpPr/>
          <p:nvPr/>
        </p:nvGrpSpPr>
        <p:grpSpPr>
          <a:xfrm>
            <a:off x="1981084" y="2299140"/>
            <a:ext cx="4788978" cy="1685719"/>
            <a:chOff x="1968285" y="2436266"/>
            <a:chExt cx="4788978" cy="2259720"/>
          </a:xfrm>
        </p:grpSpPr>
        <p:sp>
          <p:nvSpPr>
            <p:cNvPr id="8" name="Rectangle : coins arrondis 23">
              <a:extLst>
                <a:ext uri="{FF2B5EF4-FFF2-40B4-BE49-F238E27FC236}">
                  <a16:creationId xmlns:a16="http://schemas.microsoft.com/office/drawing/2014/main" id="{2C7192D5-9E8E-81C7-5AE9-F5E12D1C4F31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9" name="Image 8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96B58F06-2F3F-38EA-07C2-62E3DDB54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25256" y="3385020"/>
              <a:ext cx="631873" cy="631873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9C8B826-5527-FA17-2436-46492A235C6C}"/>
                </a:ext>
              </a:extLst>
            </p:cNvPr>
            <p:cNvSpPr txBox="1"/>
            <p:nvPr/>
          </p:nvSpPr>
          <p:spPr>
            <a:xfrm>
              <a:off x="2339480" y="3406083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34" rtl="1">
                <a:defRPr/>
              </a:pPr>
              <a:r>
                <a:rPr lang="en-GB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11" name="Flowchart: Alternate Process 54">
              <a:extLst>
                <a:ext uri="{FF2B5EF4-FFF2-40B4-BE49-F238E27FC236}">
                  <a16:creationId xmlns:a16="http://schemas.microsoft.com/office/drawing/2014/main" id="{FEDB4404-A370-D784-75A3-B8CEF9092FB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B3660DE8-01A1-F237-05A5-5ABC53705A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0602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D6B4D-2573-D291-AD13-483741B7E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41DECD05-FCCF-ECB4-2B07-6AE7A4441AE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D1923DA-3A70-1362-5B5F-3BC5560F6025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دقيقة واحدة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4606EF-8296-AFFA-79B2-8B66F2FE2E2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WhatsApp Video 2025-11-09 at 12.16.19">
            <a:hlinkClick r:id="" action="ppaction://media"/>
            <a:extLst>
              <a:ext uri="{FF2B5EF4-FFF2-40B4-BE49-F238E27FC236}">
                <a16:creationId xmlns:a16="http://schemas.microsoft.com/office/drawing/2014/main" id="{37340A7D-85B1-8BDA-AEA7-272C5A13C5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511" y="1492439"/>
            <a:ext cx="700240" cy="70024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49" y="2192679"/>
            <a:ext cx="8157671" cy="3612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ZoneTexte 7"/>
          <p:cNvSpPr txBox="1"/>
          <p:nvPr/>
        </p:nvSpPr>
        <p:spPr>
          <a:xfrm>
            <a:off x="1047751" y="4292867"/>
            <a:ext cx="1508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1x2  8x3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268931" y="4622940"/>
            <a:ext cx="1214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12   12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341443" y="5044420"/>
            <a:ext cx="1214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2   24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268931" y="5281234"/>
            <a:ext cx="1214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12   12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596842" y="4292867"/>
            <a:ext cx="1508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5x1  9x6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730080" y="4629399"/>
            <a:ext cx="1214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12   12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844703" y="5023885"/>
            <a:ext cx="1214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5   54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798528" y="5325082"/>
            <a:ext cx="1214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12   12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294156" y="4300416"/>
            <a:ext cx="1508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3x3  4x5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6351683" y="4620514"/>
            <a:ext cx="1214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15   15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441002" y="5371168"/>
            <a:ext cx="1214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15   15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351683" y="5031434"/>
            <a:ext cx="1214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 9   20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0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13194</TotalTime>
  <Words>756</Words>
  <Application>Microsoft Office PowerPoint</Application>
  <PresentationFormat>Affichage à l'écran (4:3)</PresentationFormat>
  <Paragraphs>227</Paragraphs>
  <Slides>41</Slides>
  <Notes>5</Notes>
  <HiddenSlides>0</HiddenSlides>
  <MMClips>5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41</vt:i4>
      </vt:variant>
    </vt:vector>
  </HeadingPairs>
  <TitlesOfParts>
    <vt:vector size="44" baseType="lpstr">
      <vt:lpstr>2_Conception personnalisée</vt:lpstr>
      <vt:lpstr>Page d'entree</vt:lpstr>
      <vt:lpstr>partie 1</vt:lpstr>
      <vt:lpstr>Présentation PowerPoint</vt:lpstr>
      <vt:lpstr>Présentation PowerPoint</vt:lpstr>
      <vt:lpstr>برمجة الأسبوع الثاني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KADER EL ALAMINE</cp:lastModifiedBy>
  <cp:revision>203</cp:revision>
  <cp:lastPrinted>2025-08-13T10:11:39Z</cp:lastPrinted>
  <dcterms:created xsi:type="dcterms:W3CDTF">2025-08-01T12:31:49Z</dcterms:created>
  <dcterms:modified xsi:type="dcterms:W3CDTF">2025-11-11T18:50:04Z</dcterms:modified>
</cp:coreProperties>
</file>