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2"/>
  </p:notesMasterIdLst>
  <p:handoutMasterIdLst>
    <p:handoutMasterId r:id="rId53"/>
  </p:handoutMasterIdLst>
  <p:sldIdLst>
    <p:sldId id="779" r:id="rId4"/>
    <p:sldId id="955" r:id="rId5"/>
    <p:sldId id="738" r:id="rId6"/>
    <p:sldId id="780" r:id="rId7"/>
    <p:sldId id="842" r:id="rId8"/>
    <p:sldId id="2134806735" r:id="rId9"/>
    <p:sldId id="746" r:id="rId10"/>
    <p:sldId id="784" r:id="rId11"/>
    <p:sldId id="926" r:id="rId12"/>
    <p:sldId id="931" r:id="rId13"/>
    <p:sldId id="766" r:id="rId14"/>
    <p:sldId id="769" r:id="rId15"/>
    <p:sldId id="2134806740" r:id="rId16"/>
    <p:sldId id="810" r:id="rId17"/>
    <p:sldId id="837" r:id="rId18"/>
    <p:sldId id="812" r:id="rId19"/>
    <p:sldId id="833" r:id="rId20"/>
    <p:sldId id="832" r:id="rId21"/>
    <p:sldId id="787" r:id="rId22"/>
    <p:sldId id="777" r:id="rId23"/>
    <p:sldId id="740" r:id="rId24"/>
    <p:sldId id="961" r:id="rId25"/>
    <p:sldId id="957" r:id="rId26"/>
    <p:sldId id="753" r:id="rId27"/>
    <p:sldId id="814" r:id="rId28"/>
    <p:sldId id="962" r:id="rId29"/>
    <p:sldId id="958" r:id="rId30"/>
    <p:sldId id="752" r:id="rId31"/>
    <p:sldId id="979" r:id="rId32"/>
    <p:sldId id="980" r:id="rId33"/>
    <p:sldId id="981" r:id="rId34"/>
    <p:sldId id="982" r:id="rId35"/>
    <p:sldId id="908" r:id="rId36"/>
    <p:sldId id="754" r:id="rId37"/>
    <p:sldId id="965" r:id="rId38"/>
    <p:sldId id="736" r:id="rId39"/>
    <p:sldId id="914" r:id="rId40"/>
    <p:sldId id="848" r:id="rId41"/>
    <p:sldId id="922" r:id="rId42"/>
    <p:sldId id="924" r:id="rId43"/>
    <p:sldId id="849" r:id="rId44"/>
    <p:sldId id="978" r:id="rId45"/>
    <p:sldId id="644" r:id="rId46"/>
    <p:sldId id="983" r:id="rId47"/>
    <p:sldId id="672" r:id="rId48"/>
    <p:sldId id="809" r:id="rId49"/>
    <p:sldId id="956" r:id="rId50"/>
    <p:sldId id="789" r:id="rId5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4"/>
      <p:bold r:id="rId55"/>
    </p:embeddedFont>
    <p:embeddedFont>
      <p:font typeface="Cambria Math" panose="02040503050406030204" pitchFamily="18" charset="0"/>
      <p:regular r:id="rId56"/>
    </p:embeddedFont>
    <p:embeddedFont>
      <p:font typeface="Dosis" pitchFamily="2" charset="0"/>
      <p:regular r:id="rId57"/>
      <p:bold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4862"/>
    <a:srgbClr val="FFC000"/>
    <a:srgbClr val="106585"/>
    <a:srgbClr val="FC8D00"/>
    <a:srgbClr val="17AB98"/>
    <a:srgbClr val="EF7F1C"/>
    <a:srgbClr val="F6BB00"/>
    <a:srgbClr val="FFEFB9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6" autoAdjust="0"/>
    <p:restoredTop sz="89839" autoAdjust="0"/>
  </p:normalViewPr>
  <p:slideViewPr>
    <p:cSldViewPr snapToGrid="0">
      <p:cViewPr varScale="1">
        <p:scale>
          <a:sx n="67" d="100"/>
          <a:sy n="67" d="100"/>
        </p:scale>
        <p:origin x="12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59009F-AAA0-C05B-600A-D3668D732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65" y="-35299"/>
            <a:ext cx="9238129" cy="69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4B76A2-2998-0136-BDEE-4A9CB1E0C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20E7A7-0818-7F26-FCB3-EDD50F74D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378BD0-6A83-8FE2-A9DA-08C9EC7FD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D5C69B-C6EC-964D-F959-F790775B6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965D02-7150-1E6D-FA2A-B52D8D7BA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1.gif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73E64-F02D-08DA-EFC3-643DE3478488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5C8A367-B918-AA7E-2E02-113162FE46A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63F9655-21E3-9252-48DB-024F7EC38FB6}"/>
                </a:ext>
              </a:extLst>
            </p:cNvPr>
            <p:cNvSpPr/>
            <p:nvPr/>
          </p:nvSpPr>
          <p:spPr>
            <a:xfrm>
              <a:off x="537427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3B0D2B1-C816-2753-49C6-5F01E59B8892}"/>
              </a:ext>
            </a:extLst>
          </p:cNvPr>
          <p:cNvGrpSpPr/>
          <p:nvPr/>
        </p:nvGrpSpPr>
        <p:grpSpPr>
          <a:xfrm>
            <a:off x="4009765" y="6021421"/>
            <a:ext cx="1124470" cy="288630"/>
            <a:chOff x="5372098" y="5877672"/>
            <a:chExt cx="1124470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0E49FF8-7BE3-232A-3AF1-E87C96F8823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lang="ar-AE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31D4E40-ED78-7002-9F68-E429BADB7A80}"/>
                </a:ext>
              </a:extLst>
            </p:cNvPr>
            <p:cNvSpPr/>
            <p:nvPr/>
          </p:nvSpPr>
          <p:spPr>
            <a:xfrm>
              <a:off x="537209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21478F8-CA27-A9A3-B7CC-5C42C793B1F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8F5017B-F4D5-9CAD-6E6E-A9863DDC1CE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FE2781F-5E82-5333-3355-F5A1038DD47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DDDCDB9-D3DE-A0CC-23F7-7A5D3DFB00A0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0E7D9DDD-D243-0B02-F6EC-CF21107BE87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5DCF955-762B-C6A5-AE3C-B320DA42AE0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10294CF-BE0A-3E5C-99B7-CC9036163670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11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402E41F-33AF-2937-B9AE-DD3A6A1CDF73}"/>
              </a:ext>
            </a:extLst>
          </p:cNvPr>
          <p:cNvSpPr/>
          <p:nvPr/>
        </p:nvSpPr>
        <p:spPr>
          <a:xfrm>
            <a:off x="72033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110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E31F09E7-87A5-A429-C3F2-CF835534E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065" y="2182385"/>
            <a:ext cx="7805176" cy="439041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75341" y="97707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الحساب الذهني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B05EB1-C484-FF5D-2D4B-D61C83BC97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69F42C-7B28-CB10-F91F-2BEDAC9898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CA2160B-5C92-5010-259F-C00DA016B282}"/>
              </a:ext>
            </a:extLst>
          </p:cNvPr>
          <p:cNvGrpSpPr/>
          <p:nvPr/>
        </p:nvGrpSpPr>
        <p:grpSpPr>
          <a:xfrm>
            <a:off x="654002" y="2044894"/>
            <a:ext cx="2232511" cy="488799"/>
            <a:chOff x="645061" y="2283814"/>
            <a:chExt cx="2232511" cy="48879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39E5CB0-F9DA-5329-55D5-9FEF0FF607E9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+ 50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F7366D1-A3A7-4E9E-538C-4FB519DA3AC7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982102F8-DB71-8104-D937-AA2FFD18D26F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9768B05-F7AF-1587-A877-BEE64E65A48B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A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B8B6F3-E1B6-A436-4232-01A59775A330}"/>
              </a:ext>
            </a:extLst>
          </p:cNvPr>
          <p:cNvGrpSpPr/>
          <p:nvPr/>
        </p:nvGrpSpPr>
        <p:grpSpPr>
          <a:xfrm>
            <a:off x="6044149" y="2044894"/>
            <a:ext cx="2232511" cy="488799"/>
            <a:chOff x="645061" y="2283814"/>
            <a:chExt cx="2232511" cy="48879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397F4DD-C09F-9E15-CC61-CE01D78420F3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+ 150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6FC6575C-8173-709F-2292-E9FD27A0DB47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28586355-BB41-08A2-30C5-F5C8E6FD8696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D9F6185-1317-2892-8F79-E7808F612995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C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420FB8E-74B2-A5CD-B5C6-003D11D37FB8}"/>
              </a:ext>
            </a:extLst>
          </p:cNvPr>
          <p:cNvGrpSpPr/>
          <p:nvPr/>
        </p:nvGrpSpPr>
        <p:grpSpPr>
          <a:xfrm>
            <a:off x="3429286" y="2060936"/>
            <a:ext cx="2232511" cy="488799"/>
            <a:chOff x="645061" y="2283814"/>
            <a:chExt cx="2232511" cy="48879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C53273E-E300-859E-67C7-2E16575399A5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+ 40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58C3BEBA-4C52-8C69-1F5C-8C199F27D385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039BBAF-D6D7-45C6-28ED-E7EEB2B6596A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9763BFC-87D3-03CB-34DF-1258B0A67A6A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B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E9A6021-A422-8667-179D-2FC6F494F203}"/>
              </a:ext>
            </a:extLst>
          </p:cNvPr>
          <p:cNvGrpSpPr/>
          <p:nvPr/>
        </p:nvGrpSpPr>
        <p:grpSpPr>
          <a:xfrm>
            <a:off x="642830" y="2760390"/>
            <a:ext cx="2232511" cy="488799"/>
            <a:chOff x="645061" y="2283814"/>
            <a:chExt cx="2232511" cy="48879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3BD0119-BBC1-24F1-B0C6-C65CA953262C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+ 250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FFFCE53-F5BF-3807-ED39-17C314281312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F4AE59CF-66DD-E503-1964-C3B3ACB81900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ED1987A-85BB-5E27-2977-7CAC8682479F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D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BEFC2C4-C9E8-0CA1-BD36-2D6456F41CB7}"/>
              </a:ext>
            </a:extLst>
          </p:cNvPr>
          <p:cNvGrpSpPr/>
          <p:nvPr/>
        </p:nvGrpSpPr>
        <p:grpSpPr>
          <a:xfrm>
            <a:off x="3405947" y="2799363"/>
            <a:ext cx="2232511" cy="488799"/>
            <a:chOff x="645061" y="2283814"/>
            <a:chExt cx="2232511" cy="48879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4DE0A24-4146-4401-4E1B-FB40F8FCA452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+ 350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DA06FBF-0803-EEE5-D139-AEF8823BA246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33E91949-A0E8-600A-FE72-9CF0F0B86D5C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AF84E4D-A2D2-8DBC-AC4B-1341EBF88935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E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81E4577-8F53-D8AE-8292-3A9E5B62FD17}"/>
              </a:ext>
            </a:extLst>
          </p:cNvPr>
          <p:cNvGrpSpPr/>
          <p:nvPr/>
        </p:nvGrpSpPr>
        <p:grpSpPr>
          <a:xfrm>
            <a:off x="6044149" y="2793048"/>
            <a:ext cx="2232511" cy="488799"/>
            <a:chOff x="645061" y="2283814"/>
            <a:chExt cx="2232511" cy="48879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906798C-23FF-ED38-D163-A620073CC7BF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 + 150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3A898EF2-4AFD-B4EE-6E88-05DA00389DB3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F191058A-AA24-9361-5718-C3030A0EE9AE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6726E70-7D6B-CD3E-57B4-DFC83D067ED0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F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E4D4349-B26D-9072-09AE-7AAB79299663}"/>
              </a:ext>
            </a:extLst>
          </p:cNvPr>
          <p:cNvGrpSpPr/>
          <p:nvPr/>
        </p:nvGrpSpPr>
        <p:grpSpPr>
          <a:xfrm>
            <a:off x="3405947" y="3550154"/>
            <a:ext cx="2232511" cy="488799"/>
            <a:chOff x="645061" y="2283814"/>
            <a:chExt cx="2232511" cy="488799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CECC1E8E-4A0A-30C4-C3CA-04A0B4A686C3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+ 250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8E68D9DC-99F4-B440-9BB3-1E6E02B45119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6D76A6FC-B062-97A3-FDB6-1FC6F12D7B20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7BA879E-ED51-5317-F608-7AA9F91B2A90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H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FD0C7AD-CEBF-04AF-B1A2-EDF6F17CB415}"/>
              </a:ext>
            </a:extLst>
          </p:cNvPr>
          <p:cNvGrpSpPr/>
          <p:nvPr/>
        </p:nvGrpSpPr>
        <p:grpSpPr>
          <a:xfrm>
            <a:off x="642830" y="3496206"/>
            <a:ext cx="2232511" cy="488799"/>
            <a:chOff x="645061" y="2283814"/>
            <a:chExt cx="2232511" cy="488799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E9B87C58-87B6-E1A5-B9D3-EBD10321CC62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+ 120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B29E762-5CC8-A66C-8CA4-3A7F682C00CC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F2C2408F-3EC0-1FD0-C637-FD3689961538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FFA7650E-21A0-9B35-A1C9-AF5A986B3A88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G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B8696BE-B2AB-589D-3C7F-9100BF359BD4}"/>
              </a:ext>
            </a:extLst>
          </p:cNvPr>
          <p:cNvGrpSpPr/>
          <p:nvPr/>
        </p:nvGrpSpPr>
        <p:grpSpPr>
          <a:xfrm>
            <a:off x="6044149" y="3558165"/>
            <a:ext cx="2232511" cy="488799"/>
            <a:chOff x="645061" y="2283814"/>
            <a:chExt cx="2232511" cy="488799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086BC81A-28F5-2185-B59E-8F6D398FD800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+ 150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D1CC3EE-7FF2-DBA1-7DEE-3DBE2B73440C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787F4CA9-C33D-E692-7DBF-54C62E740AED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5519BB6-E26B-BF5E-FFA8-47AED6D38C8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I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47661AF-039A-973C-EFD6-5FE6770D8236}"/>
              </a:ext>
            </a:extLst>
          </p:cNvPr>
          <p:cNvGrpSpPr/>
          <p:nvPr/>
        </p:nvGrpSpPr>
        <p:grpSpPr>
          <a:xfrm>
            <a:off x="3420718" y="4300945"/>
            <a:ext cx="2232511" cy="488799"/>
            <a:chOff x="645061" y="2283814"/>
            <a:chExt cx="2232511" cy="488799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147CB959-F6D8-E24B-59A2-65F63011DE6D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 + 250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0061C1A-310D-2D7D-83F6-023B8299D4B3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E4368722-2644-7DC7-C1D7-48D495EBBA4E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911370B-52C2-E4F2-C07B-DA10A05E5E18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>
                    <a:solidFill>
                      <a:schemeClr val="bg1"/>
                    </a:solidFill>
                  </a:rPr>
                  <a:t>J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79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0412" y="8716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630D4260-8F41-712A-5996-182C43B7B375}"/>
              </a:ext>
            </a:extLst>
          </p:cNvPr>
          <p:cNvGrpSpPr/>
          <p:nvPr/>
        </p:nvGrpSpPr>
        <p:grpSpPr>
          <a:xfrm>
            <a:off x="553722" y="961932"/>
            <a:ext cx="614494" cy="688367"/>
            <a:chOff x="924143" y="3511073"/>
            <a:chExt cx="614494" cy="688367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9DC658E-A276-4E4F-C010-8ACFC389A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0CDB27B-4583-0A74-0C93-D9021A27A7F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E833386-6139-A439-A208-99A49CFEE6C6}"/>
              </a:ext>
            </a:extLst>
          </p:cNvPr>
          <p:cNvGrpSpPr/>
          <p:nvPr/>
        </p:nvGrpSpPr>
        <p:grpSpPr>
          <a:xfrm>
            <a:off x="654002" y="2044894"/>
            <a:ext cx="2232511" cy="488799"/>
            <a:chOff x="645061" y="2283814"/>
            <a:chExt cx="2232511" cy="488799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73EE4153-A521-956E-9780-AE68C93E0A70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+ 50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110</a:t>
              </a: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6A5A6553-4884-4627-8F05-3F6500A30C26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2167E525-E698-3273-A76C-C60DDEF0801F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C87FFBFF-A7CF-D9F6-8A11-9CF1316E8B65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A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732B2D5-0725-F049-4A2D-7DB5A7FF443F}"/>
              </a:ext>
            </a:extLst>
          </p:cNvPr>
          <p:cNvGrpSpPr/>
          <p:nvPr/>
        </p:nvGrpSpPr>
        <p:grpSpPr>
          <a:xfrm>
            <a:off x="6044149" y="2044894"/>
            <a:ext cx="2232511" cy="488799"/>
            <a:chOff x="645061" y="2283814"/>
            <a:chExt cx="2232511" cy="488799"/>
          </a:xfrm>
        </p:grpSpPr>
        <p:sp>
          <p:nvSpPr>
            <p:cNvPr id="68" name="Rectangle : coins arrondis 67">
              <a:extLst>
                <a:ext uri="{FF2B5EF4-FFF2-40B4-BE49-F238E27FC236}">
                  <a16:creationId xmlns:a16="http://schemas.microsoft.com/office/drawing/2014/main" id="{00420060-DE82-074F-6859-2CF20726505E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+ 150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230</a:t>
              </a:r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2B432C5-AB7E-BC47-BA44-018BD3460541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A112B4B0-7120-BC55-0C7A-5FFA9E3E27C7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1530720C-E59F-EBBC-60FD-D0A5DB4656F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C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3640D153-1D0E-4A6B-4B31-52EBF2B88E7A}"/>
              </a:ext>
            </a:extLst>
          </p:cNvPr>
          <p:cNvGrpSpPr/>
          <p:nvPr/>
        </p:nvGrpSpPr>
        <p:grpSpPr>
          <a:xfrm>
            <a:off x="3429286" y="2060936"/>
            <a:ext cx="2232511" cy="488799"/>
            <a:chOff x="645061" y="2283814"/>
            <a:chExt cx="2232511" cy="488799"/>
          </a:xfrm>
        </p:grpSpPr>
        <p:sp>
          <p:nvSpPr>
            <p:cNvPr id="73" name="Rectangle : coins arrondis 72">
              <a:extLst>
                <a:ext uri="{FF2B5EF4-FFF2-40B4-BE49-F238E27FC236}">
                  <a16:creationId xmlns:a16="http://schemas.microsoft.com/office/drawing/2014/main" id="{C0390B88-E59C-25D1-D304-3FCB0A2B7747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+ 40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160</a:t>
              </a: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1B6DA48F-498B-2B5A-D124-823B01504370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92597A2D-07EC-76A9-8593-9E3BDFA70EEF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C327490-662B-BE61-11B7-1C022A589FC1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B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5E9261BF-C675-A222-012C-A9C78591D417}"/>
              </a:ext>
            </a:extLst>
          </p:cNvPr>
          <p:cNvGrpSpPr/>
          <p:nvPr/>
        </p:nvGrpSpPr>
        <p:grpSpPr>
          <a:xfrm>
            <a:off x="642830" y="2760390"/>
            <a:ext cx="2232511" cy="488799"/>
            <a:chOff x="645061" y="2283814"/>
            <a:chExt cx="2232511" cy="488799"/>
          </a:xfrm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E5633AE6-6CD3-9D15-DB9C-9DA8A1732650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+ 250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310</a:t>
              </a: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146FDA20-FCC4-0829-50F7-19783C6A21AC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AEAD0FD3-F57A-30CB-66CB-496BAB5CBBA7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D2332BF6-3FFF-D3E8-CC47-F5A8865A569A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D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0BEBC70-2810-F3DD-33E5-AD46C8C0EF34}"/>
              </a:ext>
            </a:extLst>
          </p:cNvPr>
          <p:cNvGrpSpPr/>
          <p:nvPr/>
        </p:nvGrpSpPr>
        <p:grpSpPr>
          <a:xfrm>
            <a:off x="3405947" y="2799363"/>
            <a:ext cx="2232511" cy="488799"/>
            <a:chOff x="645061" y="2283814"/>
            <a:chExt cx="2232511" cy="488799"/>
          </a:xfrm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0B7BA679-D961-5220-D456-7A625C5231B5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+ 350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430</a:t>
              </a: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10E28521-03CF-493A-B0F9-F968C28E8940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28257B9B-228B-5E0D-EF3A-64778E865866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85D6B865-13AA-EA07-30DB-84BB549ACB7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E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2342D976-8CC1-1784-F175-E719B9AFF800}"/>
              </a:ext>
            </a:extLst>
          </p:cNvPr>
          <p:cNvGrpSpPr/>
          <p:nvPr/>
        </p:nvGrpSpPr>
        <p:grpSpPr>
          <a:xfrm>
            <a:off x="6044149" y="2793048"/>
            <a:ext cx="2232511" cy="488799"/>
            <a:chOff x="645061" y="2283814"/>
            <a:chExt cx="2232511" cy="488799"/>
          </a:xfrm>
        </p:grpSpPr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91D92AF3-CC84-FF00-16B8-10D281962478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 + 150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190</a:t>
              </a:r>
            </a:p>
          </p:txBody>
        </p: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4986DB82-429D-D7BE-7FBA-DFF5C077D75A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E72C14FD-FEE9-B7C1-A903-0D69B1B4DE1C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DAB08ACD-6F5B-1BD7-9422-72B093053E0A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F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2382542F-9A07-BC40-C789-ABB0B4046E90}"/>
              </a:ext>
            </a:extLst>
          </p:cNvPr>
          <p:cNvGrpSpPr/>
          <p:nvPr/>
        </p:nvGrpSpPr>
        <p:grpSpPr>
          <a:xfrm>
            <a:off x="3405947" y="3550154"/>
            <a:ext cx="2232511" cy="488799"/>
            <a:chOff x="645061" y="2283814"/>
            <a:chExt cx="2232511" cy="488799"/>
          </a:xfrm>
        </p:grpSpPr>
        <p:sp>
          <p:nvSpPr>
            <p:cNvPr id="93" name="Rectangle : coins arrondis 92">
              <a:extLst>
                <a:ext uri="{FF2B5EF4-FFF2-40B4-BE49-F238E27FC236}">
                  <a16:creationId xmlns:a16="http://schemas.microsoft.com/office/drawing/2014/main" id="{9E124C12-E74E-1CAD-13A2-D28C43A70E99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+ 250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310</a:t>
              </a:r>
            </a:p>
          </p:txBody>
        </p: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A087EAF-3BC8-CFFA-CE3A-73B39C2CB0EC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0459D833-1FC1-8C96-D131-5230E22B5DC1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A70779CC-0399-E56D-653F-91F2D4E69B47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H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B7F2E98D-67B8-86A9-B074-572BAB21E2DA}"/>
              </a:ext>
            </a:extLst>
          </p:cNvPr>
          <p:cNvGrpSpPr/>
          <p:nvPr/>
        </p:nvGrpSpPr>
        <p:grpSpPr>
          <a:xfrm>
            <a:off x="642830" y="3496206"/>
            <a:ext cx="2232511" cy="488799"/>
            <a:chOff x="645061" y="2283814"/>
            <a:chExt cx="2232511" cy="488799"/>
          </a:xfrm>
        </p:grpSpPr>
        <p:sp>
          <p:nvSpPr>
            <p:cNvPr id="98" name="Rectangle : coins arrondis 97">
              <a:extLst>
                <a:ext uri="{FF2B5EF4-FFF2-40B4-BE49-F238E27FC236}">
                  <a16:creationId xmlns:a16="http://schemas.microsoft.com/office/drawing/2014/main" id="{B73CE825-8C7C-5CA6-29C2-36077FC67B74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+ 120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170</a:t>
              </a:r>
            </a:p>
          </p:txBody>
        </p: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4CD1A079-F0F6-580B-AF0C-523061C7097B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3DD82501-7EE9-D779-6420-5EDD3976D8C7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97CA8D22-2BBD-CB76-F976-5B0E4C250A8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G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ED0DE2CE-C978-C353-6BE8-C6276FFBDA3C}"/>
              </a:ext>
            </a:extLst>
          </p:cNvPr>
          <p:cNvGrpSpPr/>
          <p:nvPr/>
        </p:nvGrpSpPr>
        <p:grpSpPr>
          <a:xfrm>
            <a:off x="6044149" y="3558165"/>
            <a:ext cx="2232511" cy="488799"/>
            <a:chOff x="645061" y="2283814"/>
            <a:chExt cx="2232511" cy="488799"/>
          </a:xfrm>
        </p:grpSpPr>
        <p:sp>
          <p:nvSpPr>
            <p:cNvPr id="103" name="Rectangle : coins arrondis 102">
              <a:extLst>
                <a:ext uri="{FF2B5EF4-FFF2-40B4-BE49-F238E27FC236}">
                  <a16:creationId xmlns:a16="http://schemas.microsoft.com/office/drawing/2014/main" id="{D5D7C098-A0B9-4292-F4BE-995EF7C248DE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+ 150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230</a:t>
              </a:r>
            </a:p>
          </p:txBody>
        </p: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C8CD50C7-6F1E-D8B3-012C-675F86793B0B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7DC5EA0C-E3F0-B25D-F1BC-163AE69EB5E0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2A1AC514-74CF-6CF8-FC77-FAB215EB1C5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I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FBEA7EE6-EE4B-1FDD-BFB2-14796A159815}"/>
              </a:ext>
            </a:extLst>
          </p:cNvPr>
          <p:cNvGrpSpPr/>
          <p:nvPr/>
        </p:nvGrpSpPr>
        <p:grpSpPr>
          <a:xfrm>
            <a:off x="3420718" y="4300945"/>
            <a:ext cx="2232511" cy="488799"/>
            <a:chOff x="645061" y="2283814"/>
            <a:chExt cx="2232511" cy="488799"/>
          </a:xfrm>
        </p:grpSpPr>
        <p:sp>
          <p:nvSpPr>
            <p:cNvPr id="108" name="Rectangle : coins arrondis 107">
              <a:extLst>
                <a:ext uri="{FF2B5EF4-FFF2-40B4-BE49-F238E27FC236}">
                  <a16:creationId xmlns:a16="http://schemas.microsoft.com/office/drawing/2014/main" id="{3E9BDBCC-F5B3-B023-3085-B339DF2BAF6B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120 + 250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370</a:t>
              </a:r>
            </a:p>
          </p:txBody>
        </p: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1FC464ED-9361-8168-636D-84165A537C72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C59D23B8-E1AD-6C7D-EE7D-ED85432422D6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761C8DF4-2577-6EE6-BC29-A23FF14F37C5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>
                    <a:solidFill>
                      <a:schemeClr val="bg1"/>
                    </a:solidFill>
                  </a:rPr>
                  <a:t>J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مجموع عددين كسريين</a:t>
              </a: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82931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كيف نحسب مجموع عددين كسريين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4A41A-1C1E-5E08-CC29-AF8F77EFD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AA99B-1351-C750-8AD4-FE6280C7F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FCEC24D-2D62-88D5-2C46-3E18169935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5P1S3L3">
            <a:hlinkClick r:id="" action="ppaction://media"/>
            <a:extLst>
              <a:ext uri="{FF2B5EF4-FFF2-40B4-BE49-F238E27FC236}">
                <a16:creationId xmlns:a16="http://schemas.microsoft.com/office/drawing/2014/main" id="{4E169B35-F9C2-A422-4874-D53BE1042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535" y="2111432"/>
            <a:ext cx="6237641" cy="350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1A86974-1E93-E2CA-1EF6-566AB240D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36016" y="699989"/>
            <a:ext cx="1241340" cy="94390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C548BC-3E46-9896-DFAD-BDDB9FE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2" y="1905704"/>
            <a:ext cx="7275686" cy="42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3A7C0-459D-D8AD-0316-062928B5B71E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36162D4-BB42-45C8-9CF9-A2FE38DCCC8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B7457E6-499A-973A-E45D-704DB5F4AF7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AB3E1-AB3B-B32E-9503-EF03358FA9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B13A93-1BEA-1850-7DAA-B9B3E3FD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85379" y="31990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C94ED5AD-29F6-F399-05BC-A80B2A7C514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D45B35-AA44-64DF-0B53-23982236B96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BDD9C60A-F29B-A174-49CC-932C1DC9DFC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8147FF-167F-1AA9-F49C-D6EE7BFAB3FD}"/>
              </a:ext>
            </a:extLst>
          </p:cNvPr>
          <p:cNvSpPr txBox="1"/>
          <p:nvPr/>
        </p:nvSpPr>
        <p:spPr>
          <a:xfrm>
            <a:off x="2505077" y="4076677"/>
            <a:ext cx="3727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E4899B-1F16-F470-E1A0-3B3B2AD4BA3E}"/>
              </a:ext>
            </a:extLst>
          </p:cNvPr>
          <p:cNvSpPr txBox="1"/>
          <p:nvPr/>
        </p:nvSpPr>
        <p:spPr>
          <a:xfrm>
            <a:off x="2549241" y="4673152"/>
            <a:ext cx="3727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390985" y="930040"/>
            <a:ext cx="708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خذوا ألواحكم. سنحسب مجموع العددين الكسريين باتباع نفس الخطوات</a:t>
            </a:r>
            <a:endParaRPr lang="fr-FR" sz="2000" b="1" i="1" dirty="0"/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8A47941-A1CF-D3E6-332B-6EC10887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36016" y="699989"/>
            <a:ext cx="1241340" cy="9439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7C54FDC-A887-E062-649D-68B284903BA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1DD1207-BA6F-43AA-42DF-6321B235900B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AB670EC-A4BA-CE5B-8F5C-84073C86D019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AA5BB6A-4988-2608-E678-287F3B89DAE8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C4A065A-575E-7D87-566C-74721ABDB87C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03EC0AF-EE6F-6688-E7CC-8D4FA75F5BA7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CE617C8-EF55-F346-C88B-24D104B48285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334A369-C44E-64AA-B916-68ADDF46728B}"/>
                  </a:ext>
                </a:extLst>
              </p:cNvPr>
              <p:cNvSpPr txBox="1"/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4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334A369-C44E-64AA-B916-68ADDF467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blipFill>
                <a:blip r:embed="rId3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339533-644E-9FBB-42C3-F4D9CAF6CC2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نوحد مقامي العددين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FCB7D6-1ED4-8472-8E76-37A85963B4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A1DB1AE-C3C5-9D15-BE73-46C39197B2E8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263E0DF-54FB-2923-8D7E-010C06433121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E3049B0-18E6-66F7-2C35-B6D08C7DEE59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FACA5C32-5FE3-26D6-37F8-9A94CA6F3A47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A8BAC16-857C-3489-4117-FDDFC0F0128A}"/>
                  </a:ext>
                </a:extLst>
              </p:cNvPr>
              <p:cNvSpPr txBox="1"/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4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A8BAC16-857C-3489-4117-FDDFC0F01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blipFill>
                <a:blip r:embed="rId3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746F12A-8A16-55AE-13DF-45DDC5806C28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670ECCBA-D5CF-77C5-13E0-E4AFD89EF206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800439D-3591-CC71-17D7-5C303AFF7A79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أنجز الخطوة الأولى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3105F1C-2CFF-50F0-7F20-FFCADE0C890B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D984DD4B-B36E-D399-55A0-20C78EC0313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8BD23F0-8D3E-D1E3-BE06-169EE49324AA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6DAB4024-80E7-1961-CC53-BC85CA703E75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DBDC1D-5B77-D92F-9F14-2B965A83DE49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+      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DBDC1D-5B77-D92F-9F14-2B965A83D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t="-4000"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D81C464-1853-32F6-E0C0-E68FD11A9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36016" y="699989"/>
            <a:ext cx="1241340" cy="943904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22F0C4B-F343-2E9A-C039-2925BA858ADC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FD0E072-870F-10AA-C4FF-CF0C241EBBDA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06C-95A1-B93B-4598-973D7783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5CAE89-5D4C-50F6-FB07-3E5E96A3BFC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BB7B6-5C37-AE26-E6B9-FFA6218AC0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FE332F-392E-5677-C2E3-3582A736FD60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3DB86756-839C-345F-0783-F50E2D3829DE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692C628-AF11-6EAF-016D-8E6DFEE7C4E8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7F4992D-BDCF-372A-E736-C78ABA0D097A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7606662-7188-30B9-73B5-AF9F181A578C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+      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7606662-7188-30B9-73B5-AF9F181A5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t="-4000"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40D2B6-4DD9-1E93-95BD-ABC62BA5C6F4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AB81B6C-FE8C-755D-E5DA-C8EE86761CFD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265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3DE9-D5B9-8372-88AF-950C9D72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04CA3-2E18-7EFA-F779-44D7B84492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AD187E67-35D2-051A-6723-E89D70A65342}"/>
              </a:ext>
            </a:extLst>
          </p:cNvPr>
          <p:cNvSpPr txBox="1"/>
          <p:nvPr/>
        </p:nvSpPr>
        <p:spPr>
          <a:xfrm>
            <a:off x="657031" y="922636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نجد المكسرين المكافئين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B31C8C-BAE7-A65E-66B4-7DE8D4122F29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4A2F892-4184-AC17-7BDA-701F3695308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78DD136-EC5A-4653-2E87-FB404F8F9674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8E36C03E-5A9F-032A-7A58-C1E05130B5AB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18A98DC-CE1D-7ABE-1E59-7106CA1BDE94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+      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18A98DC-CE1D-7ABE-1E59-7106CA1BD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t="-4000"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8C093B3-7345-CC4E-A5C3-B583E7512B24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EEC048D7-0D57-0F8D-CC0F-C2FFA75A8D07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02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AD87E7-CFF4-AA3F-9559-7DB19D287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6CC6C96-50DC-91D3-E16F-D18E3044DC8A}"/>
              </a:ext>
            </a:extLst>
          </p:cNvPr>
          <p:cNvSpPr txBox="1"/>
          <p:nvPr/>
        </p:nvSpPr>
        <p:spPr>
          <a:xfrm>
            <a:off x="681912" y="1020716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86A6723-BFAE-5579-9A75-436E3E5B0654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1479E6D5-9C57-9D73-82C2-931257D92E67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83AC575-65B7-144C-6190-D119D52CF17A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7FF860B-E21A-7123-B80D-2D901A6E078F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699701D-6154-E357-EF1D-2970283AB393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699701D-6154-E357-EF1D-2970283A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2"/>
                <a:stretch>
                  <a:fillRect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B78B483-C0BB-5CA0-63CE-86E2FF58D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36016" y="699989"/>
            <a:ext cx="1241340" cy="943904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B121BC-1618-F02B-5A72-43B08FEEF848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01D0592F-8BAE-2FAB-6274-67392D9E396C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1250C-9B72-F889-7C39-8F6B04C7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931DDF-5688-2CB0-AA37-238D3A310C67}"/>
              </a:ext>
            </a:extLst>
          </p:cNvPr>
          <p:cNvSpPr txBox="1"/>
          <p:nvPr/>
        </p:nvSpPr>
        <p:spPr>
          <a:xfrm>
            <a:off x="657031" y="922636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7ECF45-9E06-FEEE-CF34-60E089C923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B758892-4577-ABB3-63D9-E1AEF50FE425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AF1668A-AEFE-B4A6-DEA8-5B1A7C4AF4E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E6EFA2-3DD5-8A8F-C416-B1997FCDEF7A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EFD29F8-CC3E-456D-5E66-713F5FBD9019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453691B-C681-D9C8-F405-553FEAC11FC0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30F7813-9823-2AB6-3D0C-B800517BD150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CAF48C6-000A-7863-E6D3-E12857EFBA68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CAF48C6-000A-7863-E6D3-E12857EFB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2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4709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الكسرية 2: الاختزال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الكسرية 1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535746" y="3907777"/>
            <a:ext cx="3780000" cy="1123837"/>
            <a:chOff x="648000" y="1949241"/>
            <a:chExt cx="3780000" cy="11238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341" y="4136236"/>
            <a:ext cx="3938021" cy="940822"/>
          </a:xfrm>
          <a:prstGeom prst="rect">
            <a:avLst/>
          </a:prstGeom>
        </p:spPr>
      </p:pic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777316" y="3902940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694575" y="4279924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وفرق عددين كسريين 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07C2-1C9B-60FF-CA2F-563DFD9D2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79C7CD-79A0-7CD7-0E56-F364893949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4E1F289-6894-3A36-2D57-432AB86A1CB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نحسب مجموع البسطين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B7C595-4D2C-C68D-BC1B-7BF953DEDD78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A044452F-03AB-1527-82EA-2C584CA57E8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228E9DC-C260-68B0-4280-B62A5F62302A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E475FC85-657F-3911-F890-51EFCD4FD413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86BC27E-19BD-3E88-A1DE-B5189BAF3651}"/>
                  </a:ext>
                </a:extLst>
              </p:cNvPr>
              <p:cNvSpPr txBox="1"/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86BC27E-19BD-3E88-A1DE-B5189BAF3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72" y="2927818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A4EE053-F3D8-AD6A-6B4A-33143D99C0C6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B0DBC33-0F51-B6D1-0E76-78333194C692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384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3A56-AA17-CC0A-78C1-8A8E6D46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D0824F2-9433-426E-118F-0929050B8C9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A775B5-D2A0-CC0E-97BA-22B32B501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6325B0-A290-C585-6394-DEFD94CB90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9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EB981-FC8F-461D-C45B-8721E5E1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34FB8B-5205-A37E-08C7-3195F711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AB6E7C8E-F525-EF70-6699-28AF59F020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ليشرح لنا الخطوة الثالثة؟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CC0277-E817-0C97-1E51-51F29A9E475C}"/>
              </a:ext>
            </a:extLst>
          </p:cNvPr>
          <p:cNvSpPr/>
          <p:nvPr/>
        </p:nvSpPr>
        <p:spPr>
          <a:xfrm>
            <a:off x="6468885" y="2015326"/>
            <a:ext cx="1529884" cy="436253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المقام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39B07FE-2C15-17B2-8CE9-F5FF3D96C4C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DE0E5C1-0A16-0867-430F-48E5F6C0DC2E}"/>
              </a:ext>
            </a:extLst>
          </p:cNvPr>
          <p:cNvSpPr/>
          <p:nvPr/>
        </p:nvSpPr>
        <p:spPr>
          <a:xfrm>
            <a:off x="3477360" y="2013254"/>
            <a:ext cx="2412807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057CEE6-513D-ABB4-EC1D-71944E35CF29}"/>
              </a:ext>
            </a:extLst>
          </p:cNvPr>
          <p:cNvSpPr>
            <a:spLocks noChangeAspect="1"/>
          </p:cNvSpPr>
          <p:nvPr/>
        </p:nvSpPr>
        <p:spPr>
          <a:xfrm>
            <a:off x="5915760" y="2015326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800C0C-5F9B-B67B-AE05-8434AF1E4154}"/>
                  </a:ext>
                </a:extLst>
              </p:cNvPr>
              <p:cNvSpPr txBox="1"/>
              <p:nvPr/>
            </p:nvSpPr>
            <p:spPr>
              <a:xfrm>
                <a:off x="1763669" y="2991330"/>
                <a:ext cx="5470158" cy="126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𝟔𝟔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800C0C-5F9B-B67B-AE05-8434AF1E4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69" y="2991330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b="-9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C3B150-064F-1093-A579-40B7DB86362F}"/>
              </a:ext>
            </a:extLst>
          </p:cNvPr>
          <p:cNvSpPr/>
          <p:nvPr/>
        </p:nvSpPr>
        <p:spPr>
          <a:xfrm>
            <a:off x="372210" y="2011182"/>
            <a:ext cx="2412807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المجموع أو الفرق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700A9BF8-04A1-6473-5058-61FF598B1D23}"/>
              </a:ext>
            </a:extLst>
          </p:cNvPr>
          <p:cNvSpPr>
            <a:spLocks noChangeAspect="1"/>
          </p:cNvSpPr>
          <p:nvPr/>
        </p:nvSpPr>
        <p:spPr>
          <a:xfrm>
            <a:off x="2810610" y="201325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2729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D7A2720-42AC-4E5E-A7E6-10FDEAE2DEC7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948F89-8A6C-9DCD-12CB-D07E9508B8E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55E03E3-4D9E-9F0D-221E-42F38839C26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655037-2EC9-6F88-D41F-156204EFDA4D}"/>
              </a:ext>
            </a:extLst>
          </p:cNvPr>
          <p:cNvSpPr txBox="1"/>
          <p:nvPr/>
        </p:nvSpPr>
        <p:spPr>
          <a:xfrm>
            <a:off x="2474608" y="3435502"/>
            <a:ext cx="3727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9D8873-1129-6F24-D1F3-79316CA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820C103B-6A52-75D4-E234-78DD4B010E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92721521-D365-8F17-48B9-3627F49B9FD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5E420B5-7E5D-9D68-BDCC-EB039789366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D2DB44-EF61-6D77-4FCC-3D2AB6E277E6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65EB46-0095-7726-5EA1-97977A481C58}"/>
              </a:ext>
            </a:extLst>
          </p:cNvPr>
          <p:cNvSpPr txBox="1"/>
          <p:nvPr/>
        </p:nvSpPr>
        <p:spPr>
          <a:xfrm>
            <a:off x="2549241" y="4673152"/>
            <a:ext cx="3727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8CDA9-E586-D0E4-AAFE-8D645F18F6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AD8BCC-C959-5F62-34F5-B5D1138E2612}"/>
              </a:ext>
            </a:extLst>
          </p:cNvPr>
          <p:cNvSpPr txBox="1"/>
          <p:nvPr/>
        </p:nvSpPr>
        <p:spPr>
          <a:xfrm>
            <a:off x="733222" y="100933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الألواح؛ احسبوا فرق  العددين الكسريين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D4F130C-001A-5DE4-B757-BC63AC8BA2D2}"/>
                  </a:ext>
                </a:extLst>
              </p:cNvPr>
              <p:cNvSpPr txBox="1"/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44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4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D4F130C-001A-5DE4-B757-BC63AC8BA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55" y="3024080"/>
                <a:ext cx="3055503" cy="1378198"/>
              </a:xfrm>
              <a:prstGeom prst="rect">
                <a:avLst/>
              </a:prstGeom>
              <a:blipFill>
                <a:blip r:embed="rId3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E1A-20CA-7929-2082-F9E0FBF5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A0F4-F44C-4011-EC00-36060510A91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9F24C-ECE8-6684-BFBA-118EE41C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01BFF4-9BB6-750F-CC1B-855B6ABC0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770917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FE7343-AB58-CAE3-3EF1-38E25B0C9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E2BA82-8317-B8D9-7BAB-1A08491BB2A0}"/>
                  </a:ext>
                </a:extLst>
              </p:cNvPr>
              <p:cNvSpPr txBox="1"/>
              <p:nvPr/>
            </p:nvSpPr>
            <p:spPr>
              <a:xfrm>
                <a:off x="1763669" y="2991330"/>
                <a:ext cx="5470158" cy="126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4000" b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SA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  <m:r>
                            <a:rPr lang="fr-FR" sz="4000" b="1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fr-FR" sz="4000" b="1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fr-FR" sz="4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E2BA82-8317-B8D9-7BAB-1A08491BB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69" y="2991330"/>
                <a:ext cx="5470158" cy="1261307"/>
              </a:xfrm>
              <a:prstGeom prst="rect">
                <a:avLst/>
              </a:prstGeom>
              <a:blipFill>
                <a:blip r:embed="rId3"/>
                <a:stretch>
                  <a:fillRect b="-9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33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83D3A6-4199-B778-E263-96EC69A9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7" y="1938320"/>
            <a:ext cx="6605079" cy="478579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3851D1-5B96-33ED-1419-5B67DE56FE7E}"/>
              </a:ext>
            </a:extLst>
          </p:cNvPr>
          <p:cNvSpPr/>
          <p:nvPr/>
        </p:nvSpPr>
        <p:spPr>
          <a:xfrm>
            <a:off x="1799793" y="2330591"/>
            <a:ext cx="2514600" cy="1190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47510" y="92263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491320" y="101485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1" name="Image 10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745B43B6-0975-9F3F-6E42-0714B7A3B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9" y="3203436"/>
            <a:ext cx="5685153" cy="197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حساب مجموع وفرق عددين كسريين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E37601-DC61-EDEA-3CE9-C63A1DEA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75" y="2440387"/>
            <a:ext cx="5709424" cy="41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12580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83515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878356-F517-EA5C-CE60-C8671175E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04" y="2325437"/>
            <a:ext cx="5103133" cy="29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B336294-CA9E-C75E-605C-65B8D5149A52}"/>
              </a:ext>
            </a:extLst>
          </p:cNvPr>
          <p:cNvGrpSpPr/>
          <p:nvPr/>
        </p:nvGrpSpPr>
        <p:grpSpPr>
          <a:xfrm>
            <a:off x="609733" y="2626028"/>
            <a:ext cx="7658618" cy="2654815"/>
            <a:chOff x="510293" y="2752488"/>
            <a:chExt cx="7658618" cy="2654815"/>
          </a:xfrm>
        </p:grpSpPr>
        <p:pic>
          <p:nvPicPr>
            <p:cNvPr id="2" name="Image 1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86706208-5B7A-EF75-574A-470039568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93" y="2752488"/>
              <a:ext cx="7658618" cy="2654815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AC1548C-BB30-8CBD-921E-E6D225B8CED6}"/>
                </a:ext>
              </a:extLst>
            </p:cNvPr>
            <p:cNvSpPr txBox="1"/>
            <p:nvPr/>
          </p:nvSpPr>
          <p:spPr>
            <a:xfrm>
              <a:off x="6135272" y="4385812"/>
              <a:ext cx="14007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AutoNum type="arabicPlain" startAt="48"/>
              </a:pP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40      8</a:t>
              </a:r>
            </a:p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60         60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78E2630-BEED-C44B-6BB6-1995E1AE3E1B}"/>
                </a:ext>
              </a:extLst>
            </p:cNvPr>
            <p:cNvSpPr txBox="1"/>
            <p:nvPr/>
          </p:nvSpPr>
          <p:spPr>
            <a:xfrm>
              <a:off x="6135272" y="3433564"/>
              <a:ext cx="1595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AutoNum type="arabicPlain" startAt="35"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12    47</a:t>
              </a:r>
            </a:p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42         42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164015" y="816877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33 وأنجزوا النشاط 6.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  <p:pic>
        <p:nvPicPr>
          <p:cNvPr id="8" name="Image 7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992D6E48-7467-D467-2A30-BE96DE4CE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07" y="1780161"/>
            <a:ext cx="3426733" cy="478985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0DCFC7F-0E17-1CBE-CD48-31962AF42B82}"/>
              </a:ext>
            </a:extLst>
          </p:cNvPr>
          <p:cNvSpPr/>
          <p:nvPr/>
        </p:nvSpPr>
        <p:spPr>
          <a:xfrm>
            <a:off x="1744910" y="3282815"/>
            <a:ext cx="3029283" cy="13670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7ACD-0432-E1DC-D933-F640D6EB5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1E23414-026F-5F5D-DF0C-CE5E265A1E11}"/>
              </a:ext>
            </a:extLst>
          </p:cNvPr>
          <p:cNvSpPr txBox="1"/>
          <p:nvPr/>
        </p:nvSpPr>
        <p:spPr>
          <a:xfrm>
            <a:off x="1078184" y="912716"/>
            <a:ext cx="644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قبل الاشتغال صححوا العملية الثانية. المقام 5 عوض 65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015482-491B-A657-E5AD-9B7006AEF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BA37BCD-91F0-3596-7FBA-BDD24E03DE7E}"/>
              </a:ext>
            </a:extLst>
          </p:cNvPr>
          <p:cNvGrpSpPr/>
          <p:nvPr/>
        </p:nvGrpSpPr>
        <p:grpSpPr>
          <a:xfrm>
            <a:off x="645328" y="2458251"/>
            <a:ext cx="7798281" cy="2703404"/>
            <a:chOff x="645328" y="2458251"/>
            <a:chExt cx="7798281" cy="2703404"/>
          </a:xfrm>
        </p:grpSpPr>
        <p:pic>
          <p:nvPicPr>
            <p:cNvPr id="5" name="Image 4" descr="Une image contenant texte, capture d’écran, ligne, Police&#10;&#10;Le contenu généré par l’IA peut être incorrect.">
              <a:extLst>
                <a:ext uri="{FF2B5EF4-FFF2-40B4-BE49-F238E27FC236}">
                  <a16:creationId xmlns:a16="http://schemas.microsoft.com/office/drawing/2014/main" id="{D80CBB9B-2E95-63E9-75E1-34A199B0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28" y="2458251"/>
              <a:ext cx="7798281" cy="270340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042AEE-6437-590E-B257-B814E72ED623}"/>
                </a:ext>
              </a:extLst>
            </p:cNvPr>
            <p:cNvSpPr/>
            <p:nvPr/>
          </p:nvSpPr>
          <p:spPr>
            <a:xfrm>
              <a:off x="4721358" y="3494383"/>
              <a:ext cx="333377" cy="2677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0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DB8E7B5-2BAE-920A-3FA2-C73184FD4A4F}"/>
              </a:ext>
            </a:extLst>
          </p:cNvPr>
          <p:cNvGrpSpPr/>
          <p:nvPr/>
        </p:nvGrpSpPr>
        <p:grpSpPr>
          <a:xfrm>
            <a:off x="672859" y="2436402"/>
            <a:ext cx="7798281" cy="2703404"/>
            <a:chOff x="645328" y="2458251"/>
            <a:chExt cx="7798281" cy="2703404"/>
          </a:xfrm>
        </p:grpSpPr>
        <p:pic>
          <p:nvPicPr>
            <p:cNvPr id="4" name="Image 3" descr="Une image contenant texte, capture d’écran, ligne, Police&#10;&#10;Le contenu généré par l’IA peut être incorrect.">
              <a:extLst>
                <a:ext uri="{FF2B5EF4-FFF2-40B4-BE49-F238E27FC236}">
                  <a16:creationId xmlns:a16="http://schemas.microsoft.com/office/drawing/2014/main" id="{7BECCB0D-E218-46CA-AD2C-50042668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28" y="2458251"/>
              <a:ext cx="7798281" cy="27034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8B64B5-BABC-CBD0-ADD2-FECC9FA86C7D}"/>
                </a:ext>
              </a:extLst>
            </p:cNvPr>
            <p:cNvSpPr/>
            <p:nvPr/>
          </p:nvSpPr>
          <p:spPr>
            <a:xfrm>
              <a:off x="4721358" y="3494383"/>
              <a:ext cx="333377" cy="2677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/>
                <a:t>5</a:t>
              </a:r>
            </a:p>
          </p:txBody>
        </p:sp>
      </p:grpSp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B23B92-9736-CBF0-12F2-4493D137D519}"/>
              </a:ext>
            </a:extLst>
          </p:cNvPr>
          <p:cNvGrpSpPr/>
          <p:nvPr/>
        </p:nvGrpSpPr>
        <p:grpSpPr>
          <a:xfrm>
            <a:off x="2635387" y="3086378"/>
            <a:ext cx="5938397" cy="1708413"/>
            <a:chOff x="2675919" y="3105834"/>
            <a:chExt cx="5938397" cy="170841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5865F12-0667-6852-6A02-24E7F40AA6DE}"/>
                </a:ext>
              </a:extLst>
            </p:cNvPr>
            <p:cNvSpPr txBox="1"/>
            <p:nvPr/>
          </p:nvSpPr>
          <p:spPr>
            <a:xfrm>
              <a:off x="2851826" y="3161229"/>
              <a:ext cx="21773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dirty="0">
                  <a:solidFill>
                    <a:srgbClr val="C00000"/>
                  </a:solidFill>
                </a:rPr>
                <a:t>4      45            49</a:t>
              </a:r>
            </a:p>
            <a:p>
              <a:r>
                <a:rPr lang="fr-MA" dirty="0">
                  <a:solidFill>
                    <a:srgbClr val="C00000"/>
                  </a:solidFill>
                </a:rPr>
                <a:t>    20                 20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AC4188D-F2F3-01B0-2ED0-0F13A7909716}"/>
                </a:ext>
              </a:extLst>
            </p:cNvPr>
            <p:cNvSpPr txBox="1"/>
            <p:nvPr/>
          </p:nvSpPr>
          <p:spPr>
            <a:xfrm>
              <a:off x="2675919" y="4167916"/>
              <a:ext cx="24193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dirty="0">
                  <a:solidFill>
                    <a:srgbClr val="C00000"/>
                  </a:solidFill>
                </a:rPr>
                <a:t>56      6               50</a:t>
              </a:r>
            </a:p>
            <a:p>
              <a:r>
                <a:rPr lang="fr-MA" dirty="0">
                  <a:solidFill>
                    <a:srgbClr val="C00000"/>
                  </a:solidFill>
                </a:rPr>
                <a:t>    21                   21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64274BE-E6BE-D047-AC36-778A3BC41658}"/>
                </a:ext>
              </a:extLst>
            </p:cNvPr>
            <p:cNvSpPr txBox="1"/>
            <p:nvPr/>
          </p:nvSpPr>
          <p:spPr>
            <a:xfrm>
              <a:off x="6281447" y="3105834"/>
              <a:ext cx="18330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dirty="0">
                  <a:solidFill>
                    <a:srgbClr val="C00000"/>
                  </a:solidFill>
                </a:rPr>
                <a:t>20     15              35</a:t>
              </a:r>
            </a:p>
            <a:p>
              <a:r>
                <a:rPr lang="fr-MA" dirty="0">
                  <a:solidFill>
                    <a:srgbClr val="C00000"/>
                  </a:solidFill>
                </a:rPr>
                <a:t>    50                    50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55FE781-1A56-31CC-A1FC-575A119C270B}"/>
                </a:ext>
              </a:extLst>
            </p:cNvPr>
            <p:cNvSpPr txBox="1"/>
            <p:nvPr/>
          </p:nvSpPr>
          <p:spPr>
            <a:xfrm>
              <a:off x="6194968" y="4143472"/>
              <a:ext cx="24193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dirty="0">
                  <a:solidFill>
                    <a:srgbClr val="C00000"/>
                  </a:solidFill>
                </a:rPr>
                <a:t>81      63            18</a:t>
              </a:r>
            </a:p>
            <a:p>
              <a:r>
                <a:rPr lang="fr-MA" dirty="0">
                  <a:solidFill>
                    <a:srgbClr val="C00000"/>
                  </a:solidFill>
                </a:rPr>
                <a:t>    243                243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816878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9761D9-F7F2-B67F-A4D8-2BEBD302A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2" y="1639630"/>
            <a:ext cx="6812756" cy="49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1085831" y="3537379"/>
            <a:ext cx="6801287" cy="110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557377" y="3831017"/>
            <a:ext cx="5542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وفرق عددين كسريين</a:t>
            </a:r>
            <a:endParaRPr lang="fr-FR" sz="24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2718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88BFD5-7925-4EAB-E49F-48F13E08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58E201-0689-4307-73DB-E49E724E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35746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526749" y="1009948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09677A-17BA-83A5-0FB5-6E53F603F199}"/>
              </a:ext>
            </a:extLst>
          </p:cNvPr>
          <p:cNvGrpSpPr/>
          <p:nvPr/>
        </p:nvGrpSpPr>
        <p:grpSpPr>
          <a:xfrm>
            <a:off x="685800" y="2830778"/>
            <a:ext cx="7772400" cy="1998616"/>
            <a:chOff x="629985" y="3258481"/>
            <a:chExt cx="7772400" cy="1998616"/>
          </a:xfrm>
        </p:grpSpPr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134B1AE1-6CF6-1466-8B4E-635FD2134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5" y="3258481"/>
              <a:ext cx="7772400" cy="1998616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71D4A6D-331C-DBB8-F5A8-15151ED3D7E3}"/>
                </a:ext>
              </a:extLst>
            </p:cNvPr>
            <p:cNvSpPr/>
            <p:nvPr/>
          </p:nvSpPr>
          <p:spPr>
            <a:xfrm>
              <a:off x="4946572" y="3782962"/>
              <a:ext cx="567950" cy="6489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B0BA9FE-8A90-AD32-EEA1-A2ED785C11F5}"/>
                </a:ext>
              </a:extLst>
            </p:cNvPr>
            <p:cNvSpPr/>
            <p:nvPr/>
          </p:nvSpPr>
          <p:spPr>
            <a:xfrm>
              <a:off x="6244431" y="3768213"/>
              <a:ext cx="567950" cy="6489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65E6379-EB9E-D61E-26AE-2BC0A5F46F1C}"/>
                </a:ext>
              </a:extLst>
            </p:cNvPr>
            <p:cNvSpPr/>
            <p:nvPr/>
          </p:nvSpPr>
          <p:spPr>
            <a:xfrm>
              <a:off x="7571785" y="4446639"/>
              <a:ext cx="567950" cy="6489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812B73B-6213-7AE8-52BE-8E8AC89EC075}"/>
                </a:ext>
              </a:extLst>
            </p:cNvPr>
            <p:cNvSpPr/>
            <p:nvPr/>
          </p:nvSpPr>
          <p:spPr>
            <a:xfrm>
              <a:off x="3707707" y="4454014"/>
              <a:ext cx="567950" cy="6489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13370</TotalTime>
  <Words>845</Words>
  <Application>Microsoft Office PowerPoint</Application>
  <PresentationFormat>Affichage à l'écran (4:3)</PresentationFormat>
  <Paragraphs>262</Paragraphs>
  <Slides>48</Slides>
  <Notes>8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60" baseType="lpstr">
      <vt:lpstr>Aptos Display</vt:lpstr>
      <vt:lpstr>Effra CC Arbc</vt:lpstr>
      <vt:lpstr>Calibri</vt:lpstr>
      <vt:lpstr>DengXian</vt:lpstr>
      <vt:lpstr>Aptos</vt:lpstr>
      <vt:lpstr>Arial</vt:lpstr>
      <vt:lpstr>Dosis</vt:lpstr>
      <vt:lpstr>Cambria Math</vt:lpstr>
      <vt:lpstr>Chalkboard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197</cp:revision>
  <cp:lastPrinted>2025-08-13T10:11:39Z</cp:lastPrinted>
  <dcterms:created xsi:type="dcterms:W3CDTF">2025-08-01T12:31:49Z</dcterms:created>
  <dcterms:modified xsi:type="dcterms:W3CDTF">2025-11-11T18:25:52Z</dcterms:modified>
</cp:coreProperties>
</file>