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9"/>
  </p:notesMasterIdLst>
  <p:handoutMasterIdLst>
    <p:handoutMasterId r:id="rId50"/>
  </p:handoutMasterIdLst>
  <p:sldIdLst>
    <p:sldId id="779" r:id="rId4"/>
    <p:sldId id="955" r:id="rId5"/>
    <p:sldId id="738" r:id="rId6"/>
    <p:sldId id="780" r:id="rId7"/>
    <p:sldId id="842" r:id="rId8"/>
    <p:sldId id="834" r:id="rId9"/>
    <p:sldId id="746" r:id="rId10"/>
    <p:sldId id="784" r:id="rId11"/>
    <p:sldId id="926" r:id="rId12"/>
    <p:sldId id="931" r:id="rId13"/>
    <p:sldId id="766" r:id="rId14"/>
    <p:sldId id="768" r:id="rId15"/>
    <p:sldId id="792" r:id="rId16"/>
    <p:sldId id="837" r:id="rId17"/>
    <p:sldId id="812" r:id="rId18"/>
    <p:sldId id="832" r:id="rId19"/>
    <p:sldId id="787" r:id="rId20"/>
    <p:sldId id="777" r:id="rId21"/>
    <p:sldId id="740" r:id="rId22"/>
    <p:sldId id="961" r:id="rId23"/>
    <p:sldId id="957" r:id="rId24"/>
    <p:sldId id="753" r:id="rId25"/>
    <p:sldId id="814" r:id="rId26"/>
    <p:sldId id="962" r:id="rId27"/>
    <p:sldId id="958" r:id="rId28"/>
    <p:sldId id="752" r:id="rId29"/>
    <p:sldId id="979" r:id="rId30"/>
    <p:sldId id="980" r:id="rId31"/>
    <p:sldId id="981" r:id="rId32"/>
    <p:sldId id="982" r:id="rId33"/>
    <p:sldId id="908" r:id="rId34"/>
    <p:sldId id="754" r:id="rId35"/>
    <p:sldId id="965" r:id="rId36"/>
    <p:sldId id="736" r:id="rId37"/>
    <p:sldId id="914" r:id="rId38"/>
    <p:sldId id="848" r:id="rId39"/>
    <p:sldId id="922" r:id="rId40"/>
    <p:sldId id="924" r:id="rId41"/>
    <p:sldId id="849" r:id="rId42"/>
    <p:sldId id="978" r:id="rId43"/>
    <p:sldId id="644" r:id="rId44"/>
    <p:sldId id="672" r:id="rId45"/>
    <p:sldId id="809" r:id="rId46"/>
    <p:sldId id="956" r:id="rId47"/>
    <p:sldId id="789" r:id="rId48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51"/>
    </p:embeddedFont>
    <p:embeddedFont>
      <p:font typeface="DengXian" panose="02010600030101010101" pitchFamily="2" charset="-122"/>
      <p:regular r:id="rId52"/>
      <p:bold r:id="rId53"/>
    </p:embeddedFont>
    <p:embeddedFont>
      <p:font typeface="Dosis" pitchFamily="2" charset="0"/>
      <p:regular r:id="rId54"/>
      <p:bold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04862"/>
    <a:srgbClr val="BFBFBF"/>
    <a:srgbClr val="B2B3AE"/>
    <a:srgbClr val="FFC000"/>
    <a:srgbClr val="106585"/>
    <a:srgbClr val="FC8D00"/>
    <a:srgbClr val="17AB98"/>
    <a:srgbClr val="EF7F1C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89883" autoAdjust="0"/>
  </p:normalViewPr>
  <p:slideViewPr>
    <p:cSldViewPr snapToGrid="0">
      <p:cViewPr varScale="1">
        <p:scale>
          <a:sx n="67" d="100"/>
          <a:sy n="67" d="100"/>
        </p:scale>
        <p:origin x="121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3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2.fntdata"/><Relationship Id="rId6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981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2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2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2.gif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5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ECE071-4C80-F22E-6BBD-B22221566664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B2AD3D2-B276-2CCF-C367-8EF670191EC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DF5324EE-C7F1-A51C-2825-64C02A4620A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2E72663-2D32-4DB1-0357-D100CC4B5FE9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19367150-9BE3-5693-0F6A-FF15D1254DE9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19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AFE1136-FEBB-995E-B5F9-986DCB05DAC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5C0CB94-E7C5-3A8A-7BD7-8194552A65BA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DAA21E6A-68B5-7BD1-7321-EEE000F14E29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6909CF29-2B9D-7834-3431-E88B81C79E2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6C0E737-A6C6-6D8D-47A0-DE01E8D1AABA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EA1DEACD-173C-7E23-7019-D1B725CA4C9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DB80FF93-FC81-A536-D71A-0D4A5D857C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9E5B91AD-893C-B10C-E03A-A1C598EFDBB7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A080A6A-1C38-9C0F-5C70-362D778A975F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065F1F-24AF-03A8-F06F-C2806D5809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الحساب الذهني 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3A4B83-2A43-21A9-3B5A-87F1FB47B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99" y="3240626"/>
            <a:ext cx="7710534" cy="9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1FE502-0D55-3164-4F93-F269712CA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99" y="3240626"/>
            <a:ext cx="7710534" cy="9988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0507BC-EBA4-8B44-68B1-2DCE949E72CF}"/>
              </a:ext>
            </a:extLst>
          </p:cNvPr>
          <p:cNvSpPr txBox="1"/>
          <p:nvPr/>
        </p:nvSpPr>
        <p:spPr>
          <a:xfrm>
            <a:off x="1442768" y="3429000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9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5F819A2-E334-9FA7-8455-FDD04245BB13}"/>
              </a:ext>
            </a:extLst>
          </p:cNvPr>
          <p:cNvSpPr txBox="1"/>
          <p:nvPr/>
        </p:nvSpPr>
        <p:spPr>
          <a:xfrm>
            <a:off x="2967668" y="3429000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15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7B54F0-C21C-E37D-28C2-E3E24DEDE731}"/>
              </a:ext>
            </a:extLst>
          </p:cNvPr>
          <p:cNvSpPr txBox="1"/>
          <p:nvPr/>
        </p:nvSpPr>
        <p:spPr>
          <a:xfrm>
            <a:off x="1442768" y="3786651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18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54062C-23C1-059F-7875-9A22084BDBD8}"/>
              </a:ext>
            </a:extLst>
          </p:cNvPr>
          <p:cNvSpPr txBox="1"/>
          <p:nvPr/>
        </p:nvSpPr>
        <p:spPr>
          <a:xfrm>
            <a:off x="3062237" y="3834245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12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A8895A-A450-126B-9A37-3217458A919B}"/>
              </a:ext>
            </a:extLst>
          </p:cNvPr>
          <p:cNvSpPr txBox="1"/>
          <p:nvPr/>
        </p:nvSpPr>
        <p:spPr>
          <a:xfrm>
            <a:off x="4527435" y="3427993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27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E66251-D630-A109-F619-090D710DF2AB}"/>
              </a:ext>
            </a:extLst>
          </p:cNvPr>
          <p:cNvSpPr txBox="1"/>
          <p:nvPr/>
        </p:nvSpPr>
        <p:spPr>
          <a:xfrm>
            <a:off x="6052335" y="3427993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21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8D3CC0-103E-E713-195D-01064AADFB7D}"/>
              </a:ext>
            </a:extLst>
          </p:cNvPr>
          <p:cNvSpPr txBox="1"/>
          <p:nvPr/>
        </p:nvSpPr>
        <p:spPr>
          <a:xfrm>
            <a:off x="4527435" y="3785644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24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B52D75-8790-EA81-1233-DDB2BAB468C1}"/>
              </a:ext>
            </a:extLst>
          </p:cNvPr>
          <p:cNvSpPr txBox="1"/>
          <p:nvPr/>
        </p:nvSpPr>
        <p:spPr>
          <a:xfrm>
            <a:off x="6146904" y="3833238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6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756079-A9AA-C798-5237-A154BE93FA83}"/>
              </a:ext>
            </a:extLst>
          </p:cNvPr>
          <p:cNvSpPr txBox="1"/>
          <p:nvPr/>
        </p:nvSpPr>
        <p:spPr>
          <a:xfrm>
            <a:off x="7507403" y="3380399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E35E313-5FCB-EEFB-A2CE-E9C52164F5B1}"/>
              </a:ext>
            </a:extLst>
          </p:cNvPr>
          <p:cNvSpPr txBox="1"/>
          <p:nvPr/>
        </p:nvSpPr>
        <p:spPr>
          <a:xfrm>
            <a:off x="7507403" y="3738050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30</a:t>
            </a:r>
            <a:endParaRPr lang="fr-M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وأمثل كسورا عشرية على المستقيم العددي</a:t>
              </a: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كيف نكتب ونمثل كسورا عشرية على المستقيم العددي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73487AC-ED9B-043B-16F9-1774D3A493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14A41A-1C1E-5E08-CC29-AF8F77EF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1AA99B-1351-C750-8AD4-FE6280C7F6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A53119A-3B5B-37BF-8492-B456608A5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9C3C1D-A596-313F-7C31-2659A89BBD0F}"/>
              </a:ext>
            </a:extLst>
          </p:cNvPr>
          <p:cNvSpPr txBox="1"/>
          <p:nvPr/>
        </p:nvSpPr>
        <p:spPr>
          <a:xfrm>
            <a:off x="1721157" y="3044969"/>
            <a:ext cx="5701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dirty="0">
                <a:latin typeface="fkGroteskNeue"/>
              </a:rPr>
              <a:t>1- </a:t>
            </a:r>
            <a:r>
              <a:rPr lang="ar-MA" sz="2800" dirty="0">
                <a:solidFill>
                  <a:srgbClr val="C00000"/>
                </a:solidFill>
                <a:latin typeface="fkGroteskNeue"/>
              </a:rPr>
              <a:t>أَكْتُبُ الْحَدَّ الْأَوَّلَ</a:t>
            </a:r>
            <a:r>
              <a:rPr lang="ar-MA" sz="2800" dirty="0">
                <a:latin typeface="fkGroteskNeue"/>
              </a:rPr>
              <a:t>؛</a:t>
            </a:r>
          </a:p>
          <a:p>
            <a:pPr algn="r" rtl="1"/>
            <a:r>
              <a:rPr lang="ar-SA" sz="2800" dirty="0">
                <a:latin typeface="fkGroteskNeue"/>
              </a:rPr>
              <a:t>2-</a:t>
            </a:r>
            <a:r>
              <a:rPr lang="ar-MA" sz="2800" dirty="0">
                <a:latin typeface="fkGroteskNeue"/>
              </a:rPr>
              <a:t> </a:t>
            </a:r>
            <a:r>
              <a:rPr lang="ar-MA" sz="2800" dirty="0">
                <a:solidFill>
                  <a:srgbClr val="C00000"/>
                </a:solidFill>
                <a:latin typeface="fkGroteskNeue"/>
              </a:rPr>
              <a:t>أَكْتُبُ الْحَدَّ الثّاني </a:t>
            </a:r>
            <a:r>
              <a:rPr lang="ar-MA" sz="2800" dirty="0">
                <a:latin typeface="fkGroteskNeue"/>
              </a:rPr>
              <a:t>وَأَبْدَأُ بِكِتابَةِ رَقْمِ الْوَحَداتِ</a:t>
            </a:r>
          </a:p>
          <a:p>
            <a:pPr algn="r" rtl="1"/>
            <a:r>
              <a:rPr lang="ar-MA" sz="2800" dirty="0">
                <a:latin typeface="fkGroteskNeue"/>
              </a:rPr>
              <a:t>3- </a:t>
            </a:r>
            <a:r>
              <a:rPr lang="ar-MA" sz="2800" dirty="0">
                <a:solidFill>
                  <a:srgbClr val="C00000"/>
                </a:solidFill>
                <a:latin typeface="fkGroteskNeue"/>
              </a:rPr>
              <a:t>أَجْمَعُ الْأَرْقامَ </a:t>
            </a:r>
            <a:r>
              <a:rPr lang="ar-MA" sz="2800" dirty="0">
                <a:latin typeface="fkGroteskNeue"/>
              </a:rPr>
              <a:t>في الْمَنْزِلاتِ مَنْزِلَةُ </a:t>
            </a:r>
            <a:r>
              <a:rPr lang="ar-MA" sz="2800" dirty="0" err="1">
                <a:latin typeface="fkGroteskNeue"/>
              </a:rPr>
              <a:t>مَنْزِلَةً</a:t>
            </a:r>
            <a:r>
              <a:rPr lang="ar-MA" sz="2800" dirty="0">
                <a:latin typeface="fkGroteskNeue"/>
              </a:rPr>
              <a:t> وَأَبْدَأُ مِنَ الْيَمينِ.</a:t>
            </a:r>
          </a:p>
          <a:p>
            <a:pPr algn="r" rtl="1"/>
            <a:endParaRPr lang="fr-MA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633F15-F528-FB72-37F0-F9359FDFC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88" y="1972920"/>
            <a:ext cx="7074224" cy="401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73A7C0-459D-D8AD-0316-062928B5B71E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536162D4-BB42-45C8-9CF9-A2FE38DCCC8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1B7457E6-499A-973A-E45D-704DB5F4AF7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2AB3E1-AB3B-B32E-9503-EF03358FA9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DB13A93-1BEA-1850-7DAA-B9B3E3FD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C94ED5AD-29F6-F399-05BC-A80B2A7C514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D45B35-AA44-64DF-0B53-23982236B968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BDD9C60A-F29B-A174-49CC-932C1DC9DFC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8147FF-167F-1AA9-F49C-D6EE7BFAB3FD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9E4899B-1F16-F470-E1A0-3B3B2AD4BA3E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249383" y="879779"/>
            <a:ext cx="7223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خذوا ألواحكم. سنضع وننجز عملية جمع أعداد عشرية</a:t>
            </a:r>
            <a:endParaRPr lang="fr-FR" sz="2000" b="1" i="1" dirty="0"/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D47BF8B-E4EB-C333-F9FD-2E38E496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01D9B2-793D-AE44-B4A6-EE70F8CDCB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693" y="2192683"/>
            <a:ext cx="3475674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E984C9A-E089-0FC5-754F-DED47ACB6FB8}"/>
              </a:ext>
            </a:extLst>
          </p:cNvPr>
          <p:cNvSpPr txBox="1"/>
          <p:nvPr/>
        </p:nvSpPr>
        <p:spPr>
          <a:xfrm>
            <a:off x="2900590" y="2841198"/>
            <a:ext cx="4303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  + 93,86</a:t>
            </a:r>
            <a:endParaRPr lang="fr-M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59CD3-8ACB-5C57-BA2E-8A28DAAF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4381321-40C6-CFA2-FDEC-E4A165CBCAD5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الحد الأول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1838BC-4066-2E2B-14DB-72C29EFB10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CF143C-6CB5-1943-EDE0-B93EC35311C3}"/>
              </a:ext>
            </a:extLst>
          </p:cNvPr>
          <p:cNvSpPr/>
          <p:nvPr/>
        </p:nvSpPr>
        <p:spPr>
          <a:xfrm>
            <a:off x="6234546" y="2015326"/>
            <a:ext cx="1764224" cy="436253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الأول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4632C912-BAD7-05EF-BA7D-CEEED12077CB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845FDF3-FDD9-7C10-96EA-7B9054BB0BB9}"/>
              </a:ext>
            </a:extLst>
          </p:cNvPr>
          <p:cNvSpPr/>
          <p:nvPr/>
        </p:nvSpPr>
        <p:spPr>
          <a:xfrm>
            <a:off x="3408214" y="2013254"/>
            <a:ext cx="219931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الثاني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437A375A-412D-F117-B462-A59A72B5C63D}"/>
              </a:ext>
            </a:extLst>
          </p:cNvPr>
          <p:cNvSpPr>
            <a:spLocks noChangeAspect="1"/>
          </p:cNvSpPr>
          <p:nvPr/>
        </p:nvSpPr>
        <p:spPr>
          <a:xfrm>
            <a:off x="5633126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07679EA-AF9B-DF72-3F58-4C336E45B702}"/>
              </a:ext>
            </a:extLst>
          </p:cNvPr>
          <p:cNvSpPr/>
          <p:nvPr/>
        </p:nvSpPr>
        <p:spPr>
          <a:xfrm>
            <a:off x="648394" y="2011182"/>
            <a:ext cx="190386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المجموع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B862B7A2-3482-8B18-DAD4-136D179EEA4F}"/>
              </a:ext>
            </a:extLst>
          </p:cNvPr>
          <p:cNvSpPr>
            <a:spLocks noChangeAspect="1"/>
          </p:cNvSpPr>
          <p:nvPr/>
        </p:nvSpPr>
        <p:spPr>
          <a:xfrm>
            <a:off x="2577848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A30F78-9485-A34F-13C9-150C8D812223}"/>
              </a:ext>
            </a:extLst>
          </p:cNvPr>
          <p:cNvSpPr txBox="1"/>
          <p:nvPr/>
        </p:nvSpPr>
        <p:spPr>
          <a:xfrm>
            <a:off x="3205391" y="2940227"/>
            <a:ext cx="282696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 + 93,86</a:t>
            </a:r>
            <a:endParaRPr lang="fr-M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22C736-EFB0-8AEB-6FD5-591FEC16F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21815FC3-4F8C-6649-A421-EE2EACD44A83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نصحح. </a:t>
            </a:r>
          </a:p>
        </p:txBody>
      </p:sp>
      <p:pic>
        <p:nvPicPr>
          <p:cNvPr id="2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179AF7-EA08-674D-9A2D-CEB819C34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1453537-8283-5205-ADE0-FD32E6D4701A}"/>
              </a:ext>
            </a:extLst>
          </p:cNvPr>
          <p:cNvSpPr/>
          <p:nvPr/>
        </p:nvSpPr>
        <p:spPr>
          <a:xfrm>
            <a:off x="6234546" y="2015326"/>
            <a:ext cx="1764224" cy="436253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الأول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784FD2B8-959A-B610-4FDB-3AE641EFD352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500AB03-20D2-B760-F6E6-8DB5C4E0BD32}"/>
              </a:ext>
            </a:extLst>
          </p:cNvPr>
          <p:cNvSpPr/>
          <p:nvPr/>
        </p:nvSpPr>
        <p:spPr>
          <a:xfrm>
            <a:off x="3408214" y="2013254"/>
            <a:ext cx="2199319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الثاني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E6B81A07-529F-5040-9C46-0662E4973062}"/>
              </a:ext>
            </a:extLst>
          </p:cNvPr>
          <p:cNvSpPr>
            <a:spLocks noChangeAspect="1"/>
          </p:cNvSpPr>
          <p:nvPr/>
        </p:nvSpPr>
        <p:spPr>
          <a:xfrm>
            <a:off x="5633126" y="201532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195D920-703F-7D1C-5406-3E9D8D719A04}"/>
              </a:ext>
            </a:extLst>
          </p:cNvPr>
          <p:cNvSpPr/>
          <p:nvPr/>
        </p:nvSpPr>
        <p:spPr>
          <a:xfrm>
            <a:off x="648394" y="2011182"/>
            <a:ext cx="190386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المجموع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1AA2F4CE-8069-CB8F-F9C6-465EC328BBF8}"/>
              </a:ext>
            </a:extLst>
          </p:cNvPr>
          <p:cNvSpPr>
            <a:spLocks noChangeAspect="1"/>
          </p:cNvSpPr>
          <p:nvPr/>
        </p:nvSpPr>
        <p:spPr>
          <a:xfrm>
            <a:off x="2577848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77DC45F-94D9-9DE9-2C8E-9BCA34142F6E}"/>
              </a:ext>
            </a:extLst>
          </p:cNvPr>
          <p:cNvSpPr txBox="1"/>
          <p:nvPr/>
        </p:nvSpPr>
        <p:spPr>
          <a:xfrm>
            <a:off x="581253" y="2970255"/>
            <a:ext cx="282696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 + 93,86</a:t>
            </a:r>
            <a:endParaRPr lang="fr-M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CC769D-0A9B-1DD8-B3CE-FC01F6DA909A}"/>
              </a:ext>
            </a:extLst>
          </p:cNvPr>
          <p:cNvSpPr txBox="1"/>
          <p:nvPr/>
        </p:nvSpPr>
        <p:spPr>
          <a:xfrm>
            <a:off x="4960097" y="3175334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</a:t>
            </a:r>
            <a:endParaRPr lang="ar-MA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8806C-95A1-B93B-4598-973D7783C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75CAE89-5D4C-50F6-FB07-3E5E96A3BFC0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4BB7B6-5C37-AE26-E6B9-FFA6218AC0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C647BAE-BC6C-E5A8-BB66-F60447BB6AB8}"/>
              </a:ext>
            </a:extLst>
          </p:cNvPr>
          <p:cNvSpPr/>
          <p:nvPr/>
        </p:nvSpPr>
        <p:spPr>
          <a:xfrm>
            <a:off x="6234546" y="2015326"/>
            <a:ext cx="1764224" cy="43625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الأول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5100869-4D3B-309A-40F2-5700C579ADC0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8164BC-FF49-BAC0-CEA4-601915812A20}"/>
              </a:ext>
            </a:extLst>
          </p:cNvPr>
          <p:cNvSpPr/>
          <p:nvPr/>
        </p:nvSpPr>
        <p:spPr>
          <a:xfrm>
            <a:off x="3408214" y="2013254"/>
            <a:ext cx="219931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الثاني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EB5C9658-5C36-8324-DCE9-2EFED8A66399}"/>
              </a:ext>
            </a:extLst>
          </p:cNvPr>
          <p:cNvSpPr>
            <a:spLocks noChangeAspect="1"/>
          </p:cNvSpPr>
          <p:nvPr/>
        </p:nvSpPr>
        <p:spPr>
          <a:xfrm>
            <a:off x="5633126" y="201532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9FF9760-0308-D51B-DF44-08560FC0F539}"/>
              </a:ext>
            </a:extLst>
          </p:cNvPr>
          <p:cNvSpPr/>
          <p:nvPr/>
        </p:nvSpPr>
        <p:spPr>
          <a:xfrm>
            <a:off x="648394" y="2011182"/>
            <a:ext cx="190386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المجموع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58D6B744-220E-2B02-6256-6B771992A0C1}"/>
              </a:ext>
            </a:extLst>
          </p:cNvPr>
          <p:cNvSpPr>
            <a:spLocks noChangeAspect="1"/>
          </p:cNvSpPr>
          <p:nvPr/>
        </p:nvSpPr>
        <p:spPr>
          <a:xfrm>
            <a:off x="2577848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AC36D0-35B1-C6BE-9448-178C4FC9901F}"/>
              </a:ext>
            </a:extLst>
          </p:cNvPr>
          <p:cNvSpPr txBox="1"/>
          <p:nvPr/>
        </p:nvSpPr>
        <p:spPr>
          <a:xfrm>
            <a:off x="581253" y="2970255"/>
            <a:ext cx="282696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 + 93,86</a:t>
            </a:r>
            <a:endParaRPr lang="fr-M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E37210-EA00-5BBB-0A76-23CAEE84EF93}"/>
              </a:ext>
            </a:extLst>
          </p:cNvPr>
          <p:cNvSpPr txBox="1"/>
          <p:nvPr/>
        </p:nvSpPr>
        <p:spPr>
          <a:xfrm>
            <a:off x="4960097" y="3175334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</a:t>
            </a:r>
            <a:endParaRPr lang="ar-MA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E3DE9-D5B9-8372-88AF-950C9D722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8EDBC1A-E488-8912-C48B-E9DC78B8289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نضع الحد الثاني. اكتبوا الحد الثاني في الوضع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E04CA3-2E18-7EFA-F779-44D7B84492C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7FE288-2C3E-D6D9-B666-95C81EE22ED9}"/>
              </a:ext>
            </a:extLst>
          </p:cNvPr>
          <p:cNvSpPr/>
          <p:nvPr/>
        </p:nvSpPr>
        <p:spPr>
          <a:xfrm>
            <a:off x="6234546" y="2015326"/>
            <a:ext cx="1764224" cy="43625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الأول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8803AC88-751C-1CEA-9E45-46249136E21A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367A665-2EB7-D351-6967-480022E969DA}"/>
              </a:ext>
            </a:extLst>
          </p:cNvPr>
          <p:cNvSpPr/>
          <p:nvPr/>
        </p:nvSpPr>
        <p:spPr>
          <a:xfrm>
            <a:off x="3408214" y="2013254"/>
            <a:ext cx="219931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الثاني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85587A9E-68D2-CFEB-DC04-7D8A4619F603}"/>
              </a:ext>
            </a:extLst>
          </p:cNvPr>
          <p:cNvSpPr>
            <a:spLocks noChangeAspect="1"/>
          </p:cNvSpPr>
          <p:nvPr/>
        </p:nvSpPr>
        <p:spPr>
          <a:xfrm>
            <a:off x="5633126" y="201532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FBE923A-3365-7BD3-29FF-25A3426F625A}"/>
              </a:ext>
            </a:extLst>
          </p:cNvPr>
          <p:cNvSpPr/>
          <p:nvPr/>
        </p:nvSpPr>
        <p:spPr>
          <a:xfrm>
            <a:off x="648394" y="2011182"/>
            <a:ext cx="190386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المجموع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70D693D2-A6C4-F8BD-C09A-2CD4B3489995}"/>
              </a:ext>
            </a:extLst>
          </p:cNvPr>
          <p:cNvSpPr>
            <a:spLocks noChangeAspect="1"/>
          </p:cNvSpPr>
          <p:nvPr/>
        </p:nvSpPr>
        <p:spPr>
          <a:xfrm>
            <a:off x="2577848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559811-503E-2B1C-55A8-31278FEBB9C4}"/>
              </a:ext>
            </a:extLst>
          </p:cNvPr>
          <p:cNvSpPr txBox="1"/>
          <p:nvPr/>
        </p:nvSpPr>
        <p:spPr>
          <a:xfrm>
            <a:off x="581253" y="2970255"/>
            <a:ext cx="282696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 + 93,86</a:t>
            </a:r>
            <a:endParaRPr lang="fr-M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C0BE7D-28BA-55CC-14DA-1C18007FBF5E}"/>
              </a:ext>
            </a:extLst>
          </p:cNvPr>
          <p:cNvSpPr txBox="1"/>
          <p:nvPr/>
        </p:nvSpPr>
        <p:spPr>
          <a:xfrm>
            <a:off x="4960097" y="3175334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</a:t>
            </a:r>
            <a:endParaRPr lang="ar-MA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47FC-FE7F-F152-A134-E97D8669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B36B0A-1218-EE99-8E66-A3DC768ABD5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8A3C7D7-49F9-410A-ADD7-02B3114F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8AD87E7-CFF4-AA3F-9559-7DB19D287A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0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48394" y="763179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إلى السبورة ليضع العملية؟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أضفنا الصفر في العدد الأول لتوضيح جمع أجزاء المئة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F52DC9F-ED85-2E9A-A1BF-BF2E5305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CC34B6A-D34F-CA93-DCE5-C43230F25F39}"/>
              </a:ext>
            </a:extLst>
          </p:cNvPr>
          <p:cNvSpPr/>
          <p:nvPr/>
        </p:nvSpPr>
        <p:spPr>
          <a:xfrm>
            <a:off x="6234546" y="2015326"/>
            <a:ext cx="1764224" cy="43625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الأول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8F8FFD76-79D6-A35C-83BA-AD36FF81F5EE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8FA09A8-2F1E-1E58-26D1-FEF2DF6E570E}"/>
              </a:ext>
            </a:extLst>
          </p:cNvPr>
          <p:cNvSpPr/>
          <p:nvPr/>
        </p:nvSpPr>
        <p:spPr>
          <a:xfrm>
            <a:off x="3408214" y="2013254"/>
            <a:ext cx="2199319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الثاني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A79D29DE-59E2-19C4-E9BF-53DA7F330107}"/>
              </a:ext>
            </a:extLst>
          </p:cNvPr>
          <p:cNvSpPr>
            <a:spLocks noChangeAspect="1"/>
          </p:cNvSpPr>
          <p:nvPr/>
        </p:nvSpPr>
        <p:spPr>
          <a:xfrm>
            <a:off x="5633126" y="201532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F2CA30B-C5FA-1BA4-9A27-331887154441}"/>
              </a:ext>
            </a:extLst>
          </p:cNvPr>
          <p:cNvSpPr/>
          <p:nvPr/>
        </p:nvSpPr>
        <p:spPr>
          <a:xfrm>
            <a:off x="648394" y="2011182"/>
            <a:ext cx="1903861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المجموع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72B3DD7D-865E-F81B-5852-EA2A826050E8}"/>
              </a:ext>
            </a:extLst>
          </p:cNvPr>
          <p:cNvSpPr>
            <a:spLocks noChangeAspect="1"/>
          </p:cNvSpPr>
          <p:nvPr/>
        </p:nvSpPr>
        <p:spPr>
          <a:xfrm>
            <a:off x="2577848" y="201325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9323EA-37B3-33EB-893E-A7F7E784C4DE}"/>
              </a:ext>
            </a:extLst>
          </p:cNvPr>
          <p:cNvSpPr txBox="1"/>
          <p:nvPr/>
        </p:nvSpPr>
        <p:spPr>
          <a:xfrm>
            <a:off x="3731372" y="3487529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</a:t>
            </a:r>
            <a:r>
              <a:rPr lang="fr-F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CD1AE2B-9684-A191-5ACF-E61AE3F4B988}"/>
              </a:ext>
            </a:extLst>
          </p:cNvPr>
          <p:cNvCxnSpPr/>
          <p:nvPr/>
        </p:nvCxnSpPr>
        <p:spPr>
          <a:xfrm>
            <a:off x="3009288" y="4847672"/>
            <a:ext cx="26128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9A6073D8-32FC-9562-A3CD-6972386B8D38}"/>
              </a:ext>
            </a:extLst>
          </p:cNvPr>
          <p:cNvSpPr txBox="1"/>
          <p:nvPr/>
        </p:nvSpPr>
        <p:spPr>
          <a:xfrm>
            <a:off x="3257163" y="3887745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D41CE8-5C55-5567-F469-A23670F50EC7}"/>
              </a:ext>
            </a:extLst>
          </p:cNvPr>
          <p:cNvSpPr txBox="1"/>
          <p:nvPr/>
        </p:nvSpPr>
        <p:spPr>
          <a:xfrm>
            <a:off x="3914128" y="4044543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chemeClr val="accent1">
                    <a:lumMod val="50000"/>
                  </a:schemeClr>
                </a:solidFill>
              </a:rPr>
              <a:t>93,8</a:t>
            </a:r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B071B-202F-B4A8-8AD9-4E88FA3BA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E7D48EF-0582-6687-95BD-8AEC134119A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3ABB8D-2FD0-7ACD-9F2E-EDD48FB21F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F49E582-47D1-7BD3-CADE-717CEE05DA30}"/>
              </a:ext>
            </a:extLst>
          </p:cNvPr>
          <p:cNvSpPr/>
          <p:nvPr/>
        </p:nvSpPr>
        <p:spPr>
          <a:xfrm>
            <a:off x="6234546" y="2015326"/>
            <a:ext cx="1764224" cy="43625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الأول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FA4424A6-E8E8-6B99-6074-6C88C88BD308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265B6F3-46DD-4D87-35D5-090EBF68BF32}"/>
              </a:ext>
            </a:extLst>
          </p:cNvPr>
          <p:cNvSpPr/>
          <p:nvPr/>
        </p:nvSpPr>
        <p:spPr>
          <a:xfrm>
            <a:off x="3408214" y="2013254"/>
            <a:ext cx="2199319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الثاني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D8EF246A-AD4F-2D3D-27FB-6F1311E3C7DF}"/>
              </a:ext>
            </a:extLst>
          </p:cNvPr>
          <p:cNvSpPr>
            <a:spLocks noChangeAspect="1"/>
          </p:cNvSpPr>
          <p:nvPr/>
        </p:nvSpPr>
        <p:spPr>
          <a:xfrm>
            <a:off x="5633126" y="2015326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BCF90C4-BFC7-C74E-BCAA-9BEAECCD6318}"/>
              </a:ext>
            </a:extLst>
          </p:cNvPr>
          <p:cNvSpPr/>
          <p:nvPr/>
        </p:nvSpPr>
        <p:spPr>
          <a:xfrm>
            <a:off x="648394" y="2011182"/>
            <a:ext cx="190386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المجموع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037A0627-4184-16E8-FD1A-F2AD835D415A}"/>
              </a:ext>
            </a:extLst>
          </p:cNvPr>
          <p:cNvSpPr>
            <a:spLocks noChangeAspect="1"/>
          </p:cNvSpPr>
          <p:nvPr/>
        </p:nvSpPr>
        <p:spPr>
          <a:xfrm>
            <a:off x="2577848" y="2013254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EF4589-3C81-3813-D5D5-EA6E34E569EC}"/>
              </a:ext>
            </a:extLst>
          </p:cNvPr>
          <p:cNvSpPr txBox="1"/>
          <p:nvPr/>
        </p:nvSpPr>
        <p:spPr>
          <a:xfrm>
            <a:off x="3731372" y="3487529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</a:t>
            </a:r>
            <a:r>
              <a:rPr lang="fr-F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070ECBB-F760-3FAD-F4BE-1453C840A246}"/>
              </a:ext>
            </a:extLst>
          </p:cNvPr>
          <p:cNvCxnSpPr/>
          <p:nvPr/>
        </p:nvCxnSpPr>
        <p:spPr>
          <a:xfrm>
            <a:off x="3009288" y="4847672"/>
            <a:ext cx="26128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9158380-B2F8-C3A7-5FDC-955C5C8029EF}"/>
              </a:ext>
            </a:extLst>
          </p:cNvPr>
          <p:cNvSpPr txBox="1"/>
          <p:nvPr/>
        </p:nvSpPr>
        <p:spPr>
          <a:xfrm>
            <a:off x="3257163" y="3887745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8F39519-C83E-D844-66FC-F7FB458C97C7}"/>
              </a:ext>
            </a:extLst>
          </p:cNvPr>
          <p:cNvSpPr txBox="1"/>
          <p:nvPr/>
        </p:nvSpPr>
        <p:spPr>
          <a:xfrm>
            <a:off x="3914128" y="4044543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chemeClr val="accent1">
                    <a:lumMod val="50000"/>
                  </a:schemeClr>
                </a:solidFill>
              </a:rPr>
              <a:t>93,8</a:t>
            </a:r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A33BE-3600-6681-9AC2-FE809EAF0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1921905-E758-E8CC-B3D5-6AF555589F4E}"/>
              </a:ext>
            </a:extLst>
          </p:cNvPr>
          <p:cNvSpPr txBox="1"/>
          <p:nvPr/>
        </p:nvSpPr>
        <p:spPr>
          <a:xfrm>
            <a:off x="465513" y="868581"/>
            <a:ext cx="6978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نحسب المجموع</a:t>
            </a:r>
            <a:endParaRPr lang="ar-MA" sz="20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20211B-A91F-ABB0-1E29-2BCCD8E89F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359C1ED-529B-685D-1403-F73E6D79AD75}"/>
              </a:ext>
            </a:extLst>
          </p:cNvPr>
          <p:cNvSpPr/>
          <p:nvPr/>
        </p:nvSpPr>
        <p:spPr>
          <a:xfrm>
            <a:off x="6234546" y="2015326"/>
            <a:ext cx="1764224" cy="43625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الأول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8D7A0E17-6C43-4400-45EC-E39F88DA8CE0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0F04BA9-BC31-01FA-19E2-9642338DE710}"/>
              </a:ext>
            </a:extLst>
          </p:cNvPr>
          <p:cNvSpPr/>
          <p:nvPr/>
        </p:nvSpPr>
        <p:spPr>
          <a:xfrm>
            <a:off x="3408214" y="2013254"/>
            <a:ext cx="2199319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الثاني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423315FC-B42E-EB9C-9352-5373DBE9BAEB}"/>
              </a:ext>
            </a:extLst>
          </p:cNvPr>
          <p:cNvSpPr>
            <a:spLocks noChangeAspect="1"/>
          </p:cNvSpPr>
          <p:nvPr/>
        </p:nvSpPr>
        <p:spPr>
          <a:xfrm>
            <a:off x="5633126" y="2015326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7B0F6F8-C7E0-4D0C-E359-AE4FAB3494D4}"/>
              </a:ext>
            </a:extLst>
          </p:cNvPr>
          <p:cNvSpPr/>
          <p:nvPr/>
        </p:nvSpPr>
        <p:spPr>
          <a:xfrm>
            <a:off x="648394" y="2011182"/>
            <a:ext cx="190386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المجموع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05B21E3C-99E8-667A-2CBE-564E0DA2AA2D}"/>
              </a:ext>
            </a:extLst>
          </p:cNvPr>
          <p:cNvSpPr>
            <a:spLocks noChangeAspect="1"/>
          </p:cNvSpPr>
          <p:nvPr/>
        </p:nvSpPr>
        <p:spPr>
          <a:xfrm>
            <a:off x="2577848" y="2013254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8C9F2AD-D2C8-A5C7-CFCC-DEA3BC5DAB3F}"/>
              </a:ext>
            </a:extLst>
          </p:cNvPr>
          <p:cNvSpPr txBox="1"/>
          <p:nvPr/>
        </p:nvSpPr>
        <p:spPr>
          <a:xfrm>
            <a:off x="3731372" y="3487529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</a:t>
            </a:r>
            <a:r>
              <a:rPr lang="fr-F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941E314-CB69-CE2A-6A57-24A5525F3124}"/>
              </a:ext>
            </a:extLst>
          </p:cNvPr>
          <p:cNvCxnSpPr/>
          <p:nvPr/>
        </p:nvCxnSpPr>
        <p:spPr>
          <a:xfrm>
            <a:off x="3009288" y="4847672"/>
            <a:ext cx="26128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6AFA284-C278-6FD7-E9E1-EB3E3E76552D}"/>
              </a:ext>
            </a:extLst>
          </p:cNvPr>
          <p:cNvSpPr txBox="1"/>
          <p:nvPr/>
        </p:nvSpPr>
        <p:spPr>
          <a:xfrm>
            <a:off x="3257163" y="3887745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EC684-320D-607F-D6EE-E80C794D240C}"/>
              </a:ext>
            </a:extLst>
          </p:cNvPr>
          <p:cNvSpPr txBox="1"/>
          <p:nvPr/>
        </p:nvSpPr>
        <p:spPr>
          <a:xfrm>
            <a:off x="3914128" y="4044543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3600" b="1" dirty="0">
                <a:solidFill>
                  <a:schemeClr val="accent1">
                    <a:lumMod val="50000"/>
                  </a:schemeClr>
                </a:solidFill>
              </a:rPr>
              <a:t>93,8</a:t>
            </a:r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4DAAD-7843-8E45-A699-5E32F6DA6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A47C4F1-0AF8-0846-FEDC-03AA177402F9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1517E24-FAF6-AE6F-1E9C-D78405198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E94E90-56A2-9276-85EF-ADD4EAA4DD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3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الخامس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8537" y="2456032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32" y="2684491"/>
            <a:ext cx="3938021" cy="940822"/>
          </a:xfrm>
          <a:prstGeom prst="rect">
            <a:avLst/>
          </a:prstGeom>
        </p:spPr>
      </p:pic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2690107" y="2451195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607366" y="2828179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العشرية: حساب مجموع وفرق عددين عشريين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57341" y="244657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5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العشرية: مقارنة وترتيب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C6638B7-AE27-4C0A-9F9C-B82B18F2CFE6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15876B5-F6FD-D254-B6B2-601F626609C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E828BC34-ECFB-0D18-30A4-E38341EEC8E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20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87110EDE-775C-55A1-2343-B2DCBE689276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A8B886B-3EF9-9E94-3E0E-162A408CA7B3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BD1B6300-264F-DBD6-0922-0C3716740C1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23" name="Organigramme : Terminateur 21">
              <a:extLst>
                <a:ext uri="{FF2B5EF4-FFF2-40B4-BE49-F238E27FC236}">
                  <a16:creationId xmlns:a16="http://schemas.microsoft.com/office/drawing/2014/main" id="{BDB37047-60B6-5B0E-19F3-39E5EC694F15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19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space réservé du texte 5">
              <a:extLst>
                <a:ext uri="{FF2B5EF4-FFF2-40B4-BE49-F238E27FC236}">
                  <a16:creationId xmlns:a16="http://schemas.microsoft.com/office/drawing/2014/main" id="{86A2AC1E-6698-5FB5-F599-DA3A0CC2710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العشرية: تحويل الكسور إلى أعداد عشرية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C37EE-2074-2FBB-F6B9-672A966AB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F9CC965-68E4-28BE-BF0A-2D7D484B322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إلى السبورة لينجز العملية؟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A297D96-3D48-467B-8B31-66A3C5C25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71E2476-A4EE-6C83-2622-19A475CCF91B}"/>
              </a:ext>
            </a:extLst>
          </p:cNvPr>
          <p:cNvSpPr/>
          <p:nvPr/>
        </p:nvSpPr>
        <p:spPr>
          <a:xfrm>
            <a:off x="6234546" y="2015326"/>
            <a:ext cx="1764224" cy="436253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الأول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702C2778-8609-03A8-9A30-1E45651A6128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0DC0195-DE3D-B692-CEF3-AC06F604081D}"/>
              </a:ext>
            </a:extLst>
          </p:cNvPr>
          <p:cNvSpPr/>
          <p:nvPr/>
        </p:nvSpPr>
        <p:spPr>
          <a:xfrm>
            <a:off x="3408214" y="2013254"/>
            <a:ext cx="2199319" cy="440397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أضع الحد الثاني</a:t>
            </a:r>
            <a:endParaRPr lang="fr-F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904E769-2304-4D0C-A9EB-3D3C612E69A7}"/>
              </a:ext>
            </a:extLst>
          </p:cNvPr>
          <p:cNvSpPr>
            <a:spLocks noChangeAspect="1"/>
          </p:cNvSpPr>
          <p:nvPr/>
        </p:nvSpPr>
        <p:spPr>
          <a:xfrm>
            <a:off x="5633126" y="2015326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1B56AB-96C1-4A50-7914-9929575A8B41}"/>
              </a:ext>
            </a:extLst>
          </p:cNvPr>
          <p:cNvSpPr/>
          <p:nvPr/>
        </p:nvSpPr>
        <p:spPr>
          <a:xfrm>
            <a:off x="648394" y="2011182"/>
            <a:ext cx="1903861" cy="440397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المجموع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583BAC5C-F993-6B66-DF8F-2346A7FE1FDC}"/>
              </a:ext>
            </a:extLst>
          </p:cNvPr>
          <p:cNvSpPr>
            <a:spLocks noChangeAspect="1"/>
          </p:cNvSpPr>
          <p:nvPr/>
        </p:nvSpPr>
        <p:spPr>
          <a:xfrm>
            <a:off x="2577848" y="2013254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B23560-DCB3-7C5A-B5B5-63B3BFEE027B}"/>
              </a:ext>
            </a:extLst>
          </p:cNvPr>
          <p:cNvSpPr txBox="1"/>
          <p:nvPr/>
        </p:nvSpPr>
        <p:spPr>
          <a:xfrm>
            <a:off x="3731372" y="3487529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102,40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D791B5E-CE13-824B-F01E-9381144623D2}"/>
              </a:ext>
            </a:extLst>
          </p:cNvPr>
          <p:cNvCxnSpPr/>
          <p:nvPr/>
        </p:nvCxnSpPr>
        <p:spPr>
          <a:xfrm>
            <a:off x="3009288" y="4847672"/>
            <a:ext cx="26128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451DDD8-2451-4DB3-620D-581F6E396240}"/>
              </a:ext>
            </a:extLst>
          </p:cNvPr>
          <p:cNvSpPr txBox="1"/>
          <p:nvPr/>
        </p:nvSpPr>
        <p:spPr>
          <a:xfrm>
            <a:off x="3257163" y="3887745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FE4A203-B6C9-B1C5-3041-8C3EF3BAA5D4}"/>
              </a:ext>
            </a:extLst>
          </p:cNvPr>
          <p:cNvSpPr/>
          <p:nvPr/>
        </p:nvSpPr>
        <p:spPr>
          <a:xfrm>
            <a:off x="4170701" y="3264301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6A368B-211B-F391-993A-A9F6C4805536}"/>
              </a:ext>
            </a:extLst>
          </p:cNvPr>
          <p:cNvSpPr txBox="1"/>
          <p:nvPr/>
        </p:nvSpPr>
        <p:spPr>
          <a:xfrm>
            <a:off x="3741880" y="4777494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196,26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717BE26-2117-0AFD-30F8-74FF5D362EFD}"/>
              </a:ext>
            </a:extLst>
          </p:cNvPr>
          <p:cNvSpPr txBox="1"/>
          <p:nvPr/>
        </p:nvSpPr>
        <p:spPr>
          <a:xfrm>
            <a:off x="3914128" y="4044543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3600" b="1" dirty="0">
                <a:solidFill>
                  <a:schemeClr val="accent1">
                    <a:lumMod val="50000"/>
                  </a:schemeClr>
                </a:solidFill>
              </a:rPr>
              <a:t>93,86</a:t>
            </a:r>
          </a:p>
        </p:txBody>
      </p:sp>
    </p:spTree>
    <p:extLst>
      <p:ext uri="{BB962C8B-B14F-4D97-AF65-F5344CB8AC3E}">
        <p14:creationId xmlns:p14="http://schemas.microsoft.com/office/powerpoint/2010/main" val="287369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6A70-7359-0CC5-DBC8-6C4EAF5AE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ABAE0CC-8934-CD9D-E62B-87C2597ECB6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D7A2720-42AC-4E5E-A7E6-10FDEAE2DEC7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948F89-8A6C-9DCD-12CB-D07E9508B8E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55E03E3-4D9E-9F0D-221E-42F38839C26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655037-2EC9-6F88-D41F-156204EFDA4D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89D8873-1129-6F24-D1F3-79316CA0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820C103B-6A52-75D4-E234-78DD4B010EE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92721521-D365-8F17-48B9-3627F49B9FD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45E420B5-7E5D-9D68-BDCC-EB039789366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DD2DB44-EF61-6D77-4FCC-3D2AB6E277E6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65EB46-0095-7726-5EA1-97977A481C58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345964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FAA7EAE-C89D-CB76-EF33-C9DCC4D84B6D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ضعوا وأنجزوا العملية التالية: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F8CDA9-E586-D0E4-AAFE-8D645F18F6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7B144C-50F1-EF22-89A6-56622A722919}"/>
              </a:ext>
            </a:extLst>
          </p:cNvPr>
          <p:cNvSpPr txBox="1"/>
          <p:nvPr/>
        </p:nvSpPr>
        <p:spPr>
          <a:xfrm>
            <a:off x="2817463" y="2330075"/>
            <a:ext cx="4303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247,5 – 91,38</a:t>
            </a:r>
            <a:endParaRPr lang="fr-M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9E1A-20CA-7929-2082-F9E0FBF53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28FA0F4-F44C-4011-EC00-36060510A912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0D9F24C-ECE8-6684-BFBA-118EE41C9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01BFF4-9BB6-750F-CC1B-855B6ABC01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8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6BE30D7-0AEE-0AF5-E623-C5E4F17B6DEB}"/>
              </a:ext>
            </a:extLst>
          </p:cNvPr>
          <p:cNvSpPr txBox="1"/>
          <p:nvPr/>
        </p:nvSpPr>
        <p:spPr>
          <a:xfrm>
            <a:off x="800100" y="881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الخطوات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FE7343-AB58-CAE3-3EF1-38E25B0C99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1BDC842-67AF-0B46-5B6A-09411721D7E1}"/>
              </a:ext>
            </a:extLst>
          </p:cNvPr>
          <p:cNvSpPr txBox="1"/>
          <p:nvPr/>
        </p:nvSpPr>
        <p:spPr>
          <a:xfrm>
            <a:off x="3731372" y="3487529"/>
            <a:ext cx="168125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247,5</a:t>
            </a:r>
            <a:r>
              <a:rPr lang="fr-FR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FC75966-BA91-60DC-3DA6-AA14315B9128}"/>
              </a:ext>
            </a:extLst>
          </p:cNvPr>
          <p:cNvCxnSpPr/>
          <p:nvPr/>
        </p:nvCxnSpPr>
        <p:spPr>
          <a:xfrm>
            <a:off x="3009288" y="4847672"/>
            <a:ext cx="26128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8BB734BC-45B3-277A-1CB2-00702AC2C753}"/>
              </a:ext>
            </a:extLst>
          </p:cNvPr>
          <p:cNvSpPr txBox="1"/>
          <p:nvPr/>
        </p:nvSpPr>
        <p:spPr>
          <a:xfrm>
            <a:off x="3257163" y="3887745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B8CEDBD-8DCF-6CFD-B85C-B52EFB5A6C6B}"/>
              </a:ext>
            </a:extLst>
          </p:cNvPr>
          <p:cNvSpPr/>
          <p:nvPr/>
        </p:nvSpPr>
        <p:spPr>
          <a:xfrm>
            <a:off x="4695651" y="3290002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10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6F6C45-4B55-17EF-3AE6-0FE162F9454F}"/>
              </a:ext>
            </a:extLst>
          </p:cNvPr>
          <p:cNvSpPr txBox="1"/>
          <p:nvPr/>
        </p:nvSpPr>
        <p:spPr>
          <a:xfrm>
            <a:off x="3741880" y="4777494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156,12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FEA93C-C59D-10DC-228E-3FAF4F7BBAF6}"/>
              </a:ext>
            </a:extLst>
          </p:cNvPr>
          <p:cNvSpPr txBox="1"/>
          <p:nvPr/>
        </p:nvSpPr>
        <p:spPr>
          <a:xfrm>
            <a:off x="3914128" y="4044543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</a:rPr>
              <a:t>91,38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60FC92-E9F1-B5D8-E3F0-3CC546F238A2}"/>
              </a:ext>
            </a:extLst>
          </p:cNvPr>
          <p:cNvSpPr txBox="1"/>
          <p:nvPr/>
        </p:nvSpPr>
        <p:spPr>
          <a:xfrm>
            <a:off x="2817463" y="2330075"/>
            <a:ext cx="4303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247,5 – 91,38</a:t>
            </a:r>
            <a:endParaRPr lang="fr-M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DDF67F5-ABAB-6C98-042E-9D0C3CC63F08}"/>
              </a:ext>
            </a:extLst>
          </p:cNvPr>
          <p:cNvSpPr/>
          <p:nvPr/>
        </p:nvSpPr>
        <p:spPr>
          <a:xfrm>
            <a:off x="4403762" y="3308122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4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A90AB35-19E3-A154-0B28-F3490A2CED9E}"/>
              </a:ext>
            </a:extLst>
          </p:cNvPr>
          <p:cNvSpPr/>
          <p:nvPr/>
        </p:nvSpPr>
        <p:spPr>
          <a:xfrm>
            <a:off x="3880759" y="3276628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10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7E79BE1-EF41-9BDF-6B56-DBEBFCFAA3AD}"/>
              </a:ext>
            </a:extLst>
          </p:cNvPr>
          <p:cNvSpPr/>
          <p:nvPr/>
        </p:nvSpPr>
        <p:spPr>
          <a:xfrm>
            <a:off x="3567825" y="3309319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B125E47-A9D9-636B-A57D-D267A3CF1D65}"/>
              </a:ext>
            </a:extLst>
          </p:cNvPr>
          <p:cNvCxnSpPr/>
          <p:nvPr/>
        </p:nvCxnSpPr>
        <p:spPr>
          <a:xfrm flipH="1">
            <a:off x="4920084" y="3606926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809D05C-B69A-968F-C814-10293D212269}"/>
              </a:ext>
            </a:extLst>
          </p:cNvPr>
          <p:cNvCxnSpPr/>
          <p:nvPr/>
        </p:nvCxnSpPr>
        <p:spPr>
          <a:xfrm flipH="1">
            <a:off x="4656013" y="3568185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C72FD4A-0511-1831-4BB3-777AC01EBC20}"/>
              </a:ext>
            </a:extLst>
          </p:cNvPr>
          <p:cNvCxnSpPr/>
          <p:nvPr/>
        </p:nvCxnSpPr>
        <p:spPr>
          <a:xfrm flipH="1">
            <a:off x="4096884" y="3568184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7ABFF20-71EF-BDFA-8679-E685DC56AB9E}"/>
              </a:ext>
            </a:extLst>
          </p:cNvPr>
          <p:cNvCxnSpPr/>
          <p:nvPr/>
        </p:nvCxnSpPr>
        <p:spPr>
          <a:xfrm flipH="1">
            <a:off x="3828677" y="3581697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74638BC-5BA2-4529-4B37-D827C4C691CF}"/>
              </a:ext>
            </a:extLst>
          </p:cNvPr>
          <p:cNvGrpSpPr/>
          <p:nvPr/>
        </p:nvGrpSpPr>
        <p:grpSpPr>
          <a:xfrm>
            <a:off x="1644150" y="1846184"/>
            <a:ext cx="5056368" cy="3672265"/>
            <a:chOff x="1554355" y="2625893"/>
            <a:chExt cx="5056368" cy="367226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7985A5C-F4BD-9CFA-B31D-8506C99E7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567" y="2625893"/>
              <a:ext cx="2627156" cy="367226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A567FF2-39C9-DE68-C4AB-1FA44044E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4355" y="2640203"/>
              <a:ext cx="2598407" cy="3624590"/>
            </a:xfrm>
            <a:prstGeom prst="rect">
              <a:avLst/>
            </a:prstGeom>
          </p:spPr>
        </p:pic>
      </p:grpSp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41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073362" y="4262859"/>
            <a:ext cx="2514600" cy="10572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84DD70E-5FC9-AE87-9536-DA5D5357D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35" y="2788016"/>
            <a:ext cx="5206402" cy="22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30DFDE-C7FD-9CA8-AA75-7A10E1C68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53" y="2195874"/>
            <a:ext cx="4822166" cy="26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905B2C-3C93-B3C6-F45D-9172043E7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78" y="2014588"/>
            <a:ext cx="8351522" cy="36549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5487BD2-C755-B736-A652-7850142321CD}"/>
              </a:ext>
            </a:extLst>
          </p:cNvPr>
          <p:cNvSpPr txBox="1"/>
          <p:nvPr/>
        </p:nvSpPr>
        <p:spPr>
          <a:xfrm>
            <a:off x="3044811" y="3204047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123,45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2F13BDC-D067-02AB-940B-851FB9501502}"/>
              </a:ext>
            </a:extLst>
          </p:cNvPr>
          <p:cNvCxnSpPr>
            <a:cxnSpLocks/>
          </p:cNvCxnSpPr>
          <p:nvPr/>
        </p:nvCxnSpPr>
        <p:spPr>
          <a:xfrm>
            <a:off x="3029145" y="4559179"/>
            <a:ext cx="14817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B3A893B1-602E-910E-E920-2016D17BCCF2}"/>
              </a:ext>
            </a:extLst>
          </p:cNvPr>
          <p:cNvSpPr txBox="1"/>
          <p:nvPr/>
        </p:nvSpPr>
        <p:spPr>
          <a:xfrm>
            <a:off x="2975845" y="3558805"/>
            <a:ext cx="430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F45B066-724B-5C32-B4FA-3D54753F37E2}"/>
              </a:ext>
            </a:extLst>
          </p:cNvPr>
          <p:cNvSpPr/>
          <p:nvPr/>
        </p:nvSpPr>
        <p:spPr>
          <a:xfrm>
            <a:off x="3696206" y="3027692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dirty="0">
                <a:solidFill>
                  <a:srgbClr val="C00000"/>
                </a:solidFill>
              </a:rPr>
              <a:t>1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2ED7E6-CC24-0865-D311-4EE7E614C9B4}"/>
              </a:ext>
            </a:extLst>
          </p:cNvPr>
          <p:cNvSpPr txBox="1"/>
          <p:nvPr/>
        </p:nvSpPr>
        <p:spPr>
          <a:xfrm>
            <a:off x="3072315" y="4465567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190,544</a:t>
            </a:r>
            <a:endParaRPr lang="a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2D1EB0-EE6E-0B20-C141-4F23F7F4604B}"/>
              </a:ext>
            </a:extLst>
          </p:cNvPr>
          <p:cNvSpPr txBox="1"/>
          <p:nvPr/>
        </p:nvSpPr>
        <p:spPr>
          <a:xfrm>
            <a:off x="3180815" y="3759218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chemeClr val="accent1">
                    <a:lumMod val="50000"/>
                  </a:schemeClr>
                </a:solidFill>
              </a:rPr>
              <a:t>67,094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835D7E-206E-3389-89D1-AD1AD2637C25}"/>
              </a:ext>
            </a:extLst>
          </p:cNvPr>
          <p:cNvSpPr txBox="1"/>
          <p:nvPr/>
        </p:nvSpPr>
        <p:spPr>
          <a:xfrm>
            <a:off x="6688856" y="3504625"/>
            <a:ext cx="168125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180,31</a:t>
            </a:r>
            <a:endParaRPr lang="ar-M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4CCC460-D707-8446-1C6D-1E5D5C980309}"/>
              </a:ext>
            </a:extLst>
          </p:cNvPr>
          <p:cNvCxnSpPr>
            <a:cxnSpLocks/>
          </p:cNvCxnSpPr>
          <p:nvPr/>
        </p:nvCxnSpPr>
        <p:spPr>
          <a:xfrm>
            <a:off x="6752193" y="4864768"/>
            <a:ext cx="15268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B14053A-EF74-44B1-77F8-FB89FBACB8F6}"/>
              </a:ext>
            </a:extLst>
          </p:cNvPr>
          <p:cNvSpPr txBox="1"/>
          <p:nvPr/>
        </p:nvSpPr>
        <p:spPr>
          <a:xfrm>
            <a:off x="6225155" y="3581096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177874A-6812-1760-ACFC-3ABD91A54842}"/>
              </a:ext>
            </a:extLst>
          </p:cNvPr>
          <p:cNvSpPr/>
          <p:nvPr/>
        </p:nvSpPr>
        <p:spPr>
          <a:xfrm>
            <a:off x="7653135" y="3307098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11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F94E07-EF25-9802-9C08-69230B357F24}"/>
              </a:ext>
            </a:extLst>
          </p:cNvPr>
          <p:cNvSpPr txBox="1"/>
          <p:nvPr/>
        </p:nvSpPr>
        <p:spPr>
          <a:xfrm>
            <a:off x="6699364" y="4794590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112,82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7B0CFB0-424B-7929-C7FD-DE7192375870}"/>
              </a:ext>
            </a:extLst>
          </p:cNvPr>
          <p:cNvSpPr txBox="1"/>
          <p:nvPr/>
        </p:nvSpPr>
        <p:spPr>
          <a:xfrm>
            <a:off x="6871612" y="4061639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</a:rPr>
              <a:t>67,49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A32846F-D3D8-DF8F-A1A0-1C2643CD82FD}"/>
              </a:ext>
            </a:extLst>
          </p:cNvPr>
          <p:cNvSpPr/>
          <p:nvPr/>
        </p:nvSpPr>
        <p:spPr>
          <a:xfrm>
            <a:off x="7361246" y="3325218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2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D75987E-6911-4707-FB26-E12BB4136BBB}"/>
              </a:ext>
            </a:extLst>
          </p:cNvPr>
          <p:cNvSpPr/>
          <p:nvPr/>
        </p:nvSpPr>
        <p:spPr>
          <a:xfrm>
            <a:off x="6777039" y="3357274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7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6202378-481A-EC25-A66C-10E80A93F11D}"/>
              </a:ext>
            </a:extLst>
          </p:cNvPr>
          <p:cNvSpPr/>
          <p:nvPr/>
        </p:nvSpPr>
        <p:spPr>
          <a:xfrm>
            <a:off x="7015072" y="3351759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10</a:t>
            </a:r>
            <a:endParaRPr lang="fr-MA" dirty="0">
              <a:solidFill>
                <a:srgbClr val="C00000"/>
              </a:solidFill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41FC961-430E-5B7B-C00B-40C32BAD368F}"/>
              </a:ext>
            </a:extLst>
          </p:cNvPr>
          <p:cNvCxnSpPr/>
          <p:nvPr/>
        </p:nvCxnSpPr>
        <p:spPr>
          <a:xfrm flipH="1">
            <a:off x="7848920" y="3624022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CA3CFA6-030A-01B0-92B0-59EEE961C4D2}"/>
              </a:ext>
            </a:extLst>
          </p:cNvPr>
          <p:cNvCxnSpPr/>
          <p:nvPr/>
        </p:nvCxnSpPr>
        <p:spPr>
          <a:xfrm flipH="1">
            <a:off x="7633058" y="3598417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022FD8B-FFA2-908A-D46B-F4B7BB6463E6}"/>
              </a:ext>
            </a:extLst>
          </p:cNvPr>
          <p:cNvCxnSpPr/>
          <p:nvPr/>
        </p:nvCxnSpPr>
        <p:spPr>
          <a:xfrm flipH="1">
            <a:off x="7317943" y="3598417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43FC2CD-1D3A-B560-9543-D5FCF93C46B3}"/>
              </a:ext>
            </a:extLst>
          </p:cNvPr>
          <p:cNvCxnSpPr/>
          <p:nvPr/>
        </p:nvCxnSpPr>
        <p:spPr>
          <a:xfrm flipH="1">
            <a:off x="7050312" y="3624021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BA6F1E48-52A8-404F-8976-EB1BE196F125}"/>
              </a:ext>
            </a:extLst>
          </p:cNvPr>
          <p:cNvSpPr/>
          <p:nvPr/>
        </p:nvSpPr>
        <p:spPr>
          <a:xfrm>
            <a:off x="7384513" y="3109010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12</a:t>
            </a:r>
            <a:endParaRPr lang="fr-MA" dirty="0">
              <a:solidFill>
                <a:srgbClr val="C00000"/>
              </a:solidFill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656EC37-C60E-CF28-E7B4-C55AA1BCF5E4}"/>
              </a:ext>
            </a:extLst>
          </p:cNvPr>
          <p:cNvCxnSpPr>
            <a:cxnSpLocks/>
          </p:cNvCxnSpPr>
          <p:nvPr/>
        </p:nvCxnSpPr>
        <p:spPr>
          <a:xfrm flipH="1">
            <a:off x="7573391" y="3294379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4757EF73-6C14-0D3A-A71E-B1F946A05E8B}"/>
              </a:ext>
            </a:extLst>
          </p:cNvPr>
          <p:cNvSpPr/>
          <p:nvPr/>
        </p:nvSpPr>
        <p:spPr>
          <a:xfrm>
            <a:off x="3205658" y="3070549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dirty="0">
                <a:solidFill>
                  <a:srgbClr val="C00000"/>
                </a:solidFill>
              </a:rPr>
              <a:t>1</a:t>
            </a:r>
            <a:endParaRPr lang="fr-MA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الأعداد العشرية: حساب مجموع وفرق عددين عشريين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54355" y="2625893"/>
            <a:ext cx="5056368" cy="3672265"/>
            <a:chOff x="1554355" y="2625893"/>
            <a:chExt cx="5056368" cy="367226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567" y="2625893"/>
              <a:ext cx="2627156" cy="367226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4355" y="2640203"/>
              <a:ext cx="2598407" cy="3624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078" y="1826970"/>
            <a:ext cx="3151195" cy="440131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51 وأنجزوا النشاط 5.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551319" y="2324995"/>
            <a:ext cx="2807845" cy="11040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50548C3-A230-66C7-6FC8-E896578784E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6DCB778-B6F1-6E78-4DF8-DB71CF677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4EE0482-0852-5941-1E4B-A26ED86D4F23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EBF8334-620E-670E-E479-FFC22CE30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96" y="1693240"/>
            <a:ext cx="8167989" cy="39920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242E712-6A1E-2FC0-6B21-6EF2F54E8EC3}"/>
              </a:ext>
            </a:extLst>
          </p:cNvPr>
          <p:cNvSpPr txBox="1"/>
          <p:nvPr/>
        </p:nvSpPr>
        <p:spPr>
          <a:xfrm>
            <a:off x="884095" y="3412901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209,8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5AFBEBB-F197-087D-A9C7-2A2AF12A9846}"/>
              </a:ext>
            </a:extLst>
          </p:cNvPr>
          <p:cNvCxnSpPr>
            <a:cxnSpLocks/>
          </p:cNvCxnSpPr>
          <p:nvPr/>
        </p:nvCxnSpPr>
        <p:spPr>
          <a:xfrm>
            <a:off x="727915" y="4532701"/>
            <a:ext cx="14817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AB0D14C-47B6-F9D2-4196-3CC4D2D10F7D}"/>
              </a:ext>
            </a:extLst>
          </p:cNvPr>
          <p:cNvSpPr txBox="1"/>
          <p:nvPr/>
        </p:nvSpPr>
        <p:spPr>
          <a:xfrm>
            <a:off x="841303" y="3772670"/>
            <a:ext cx="430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182FFA1-A85E-9645-444F-094D0A372163}"/>
              </a:ext>
            </a:extLst>
          </p:cNvPr>
          <p:cNvSpPr/>
          <p:nvPr/>
        </p:nvSpPr>
        <p:spPr>
          <a:xfrm>
            <a:off x="1056724" y="3189673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dirty="0">
                <a:solidFill>
                  <a:srgbClr val="C00000"/>
                </a:solidFill>
              </a:rPr>
              <a:t>1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87B612-034C-7D1C-278F-BADB93ECE4D9}"/>
              </a:ext>
            </a:extLst>
          </p:cNvPr>
          <p:cNvSpPr txBox="1"/>
          <p:nvPr/>
        </p:nvSpPr>
        <p:spPr>
          <a:xfrm>
            <a:off x="858837" y="4566331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296,98</a:t>
            </a:r>
            <a:endParaRPr lang="a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8493DB-218B-BB8B-FDBC-9ECAAA3D31BC}"/>
              </a:ext>
            </a:extLst>
          </p:cNvPr>
          <p:cNvSpPr txBox="1"/>
          <p:nvPr/>
        </p:nvSpPr>
        <p:spPr>
          <a:xfrm>
            <a:off x="1036791" y="3975852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chemeClr val="accent1">
                    <a:lumMod val="50000"/>
                  </a:schemeClr>
                </a:solidFill>
              </a:rPr>
              <a:t>87,18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7E5405-890B-204D-9F0B-61FC7517604F}"/>
              </a:ext>
            </a:extLst>
          </p:cNvPr>
          <p:cNvSpPr txBox="1"/>
          <p:nvPr/>
        </p:nvSpPr>
        <p:spPr>
          <a:xfrm>
            <a:off x="3064232" y="3478692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46,135</a:t>
            </a:r>
            <a:endParaRPr lang="ar-MA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5EDF0F3-83F7-6182-9E48-E11F138572F0}"/>
              </a:ext>
            </a:extLst>
          </p:cNvPr>
          <p:cNvCxnSpPr>
            <a:cxnSpLocks/>
          </p:cNvCxnSpPr>
          <p:nvPr/>
        </p:nvCxnSpPr>
        <p:spPr>
          <a:xfrm>
            <a:off x="2757622" y="4532701"/>
            <a:ext cx="14817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BA0A6C6-B8B1-DE53-AD26-BB62277783C1}"/>
              </a:ext>
            </a:extLst>
          </p:cNvPr>
          <p:cNvSpPr txBox="1"/>
          <p:nvPr/>
        </p:nvSpPr>
        <p:spPr>
          <a:xfrm>
            <a:off x="2830821" y="3787405"/>
            <a:ext cx="430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F064E35-F19B-1627-5014-68290D5D3D66}"/>
              </a:ext>
            </a:extLst>
          </p:cNvPr>
          <p:cNvSpPr/>
          <p:nvPr/>
        </p:nvSpPr>
        <p:spPr>
          <a:xfrm>
            <a:off x="3262142" y="3204408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400" dirty="0">
                <a:solidFill>
                  <a:srgbClr val="C00000"/>
                </a:solidFill>
              </a:rPr>
              <a:t>1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BC0828E-7F50-F09E-6917-E79DDF2A518A}"/>
              </a:ext>
            </a:extLst>
          </p:cNvPr>
          <p:cNvSpPr txBox="1"/>
          <p:nvPr/>
        </p:nvSpPr>
        <p:spPr>
          <a:xfrm>
            <a:off x="2865354" y="4541664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127,045</a:t>
            </a:r>
            <a:endParaRPr lang="a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4F9328-95D0-2126-A2AF-237145AA5F53}"/>
              </a:ext>
            </a:extLst>
          </p:cNvPr>
          <p:cNvSpPr txBox="1"/>
          <p:nvPr/>
        </p:nvSpPr>
        <p:spPr>
          <a:xfrm>
            <a:off x="3056369" y="3984650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chemeClr val="accent1">
                    <a:lumMod val="50000"/>
                  </a:schemeClr>
                </a:solidFill>
              </a:rPr>
              <a:t>80,91</a:t>
            </a:r>
            <a:r>
              <a:rPr lang="fr-MA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E6F4CAA-B01D-7CC3-1DBC-3EBA22D29841}"/>
              </a:ext>
            </a:extLst>
          </p:cNvPr>
          <p:cNvSpPr txBox="1"/>
          <p:nvPr/>
        </p:nvSpPr>
        <p:spPr>
          <a:xfrm>
            <a:off x="4493328" y="3427636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406</a:t>
            </a:r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,00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EE8E050-5908-53E4-74BF-8DC0605A02EA}"/>
              </a:ext>
            </a:extLst>
          </p:cNvPr>
          <p:cNvCxnSpPr>
            <a:cxnSpLocks/>
          </p:cNvCxnSpPr>
          <p:nvPr/>
        </p:nvCxnSpPr>
        <p:spPr>
          <a:xfrm>
            <a:off x="4480144" y="4523624"/>
            <a:ext cx="14817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AB3A0701-A004-A24E-27F1-FA1F6795E4A0}"/>
              </a:ext>
            </a:extLst>
          </p:cNvPr>
          <p:cNvSpPr txBox="1"/>
          <p:nvPr/>
        </p:nvSpPr>
        <p:spPr>
          <a:xfrm>
            <a:off x="4450536" y="3787405"/>
            <a:ext cx="430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f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352A3DA-339F-49F4-B95B-921B240FAC8B}"/>
              </a:ext>
            </a:extLst>
          </p:cNvPr>
          <p:cNvSpPr txBox="1"/>
          <p:nvPr/>
        </p:nvSpPr>
        <p:spPr>
          <a:xfrm>
            <a:off x="4515346" y="4559703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371,82</a:t>
            </a:r>
            <a:endParaRPr lang="a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8570136-3BC2-42B7-469F-F4E59C62F105}"/>
              </a:ext>
            </a:extLst>
          </p:cNvPr>
          <p:cNvSpPr txBox="1"/>
          <p:nvPr/>
        </p:nvSpPr>
        <p:spPr>
          <a:xfrm>
            <a:off x="4665575" y="3971835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chemeClr val="accent1">
                    <a:lumMod val="50000"/>
                  </a:schemeClr>
                </a:solidFill>
              </a:rPr>
              <a:t>34,18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67BD6D7-25BC-6594-26AF-911A38931368}"/>
              </a:ext>
            </a:extLst>
          </p:cNvPr>
          <p:cNvSpPr txBox="1"/>
          <p:nvPr/>
        </p:nvSpPr>
        <p:spPr>
          <a:xfrm>
            <a:off x="6664368" y="3521248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214,6</a:t>
            </a:r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CBE1691-364D-1BC6-6C7D-1115A6E2112D}"/>
              </a:ext>
            </a:extLst>
          </p:cNvPr>
          <p:cNvCxnSpPr>
            <a:cxnSpLocks/>
          </p:cNvCxnSpPr>
          <p:nvPr/>
        </p:nvCxnSpPr>
        <p:spPr>
          <a:xfrm>
            <a:off x="6543025" y="4559703"/>
            <a:ext cx="14817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050F24E-9CCA-604F-20E9-0A9A1CBAE931}"/>
              </a:ext>
            </a:extLst>
          </p:cNvPr>
          <p:cNvSpPr txBox="1"/>
          <p:nvPr/>
        </p:nvSpPr>
        <p:spPr>
          <a:xfrm>
            <a:off x="6621576" y="3881017"/>
            <a:ext cx="4300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f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15088AA-E995-0C6A-CF04-6AB3073DE118}"/>
              </a:ext>
            </a:extLst>
          </p:cNvPr>
          <p:cNvSpPr txBox="1"/>
          <p:nvPr/>
        </p:nvSpPr>
        <p:spPr>
          <a:xfrm>
            <a:off x="6664368" y="4565973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117,06</a:t>
            </a:r>
            <a:endParaRPr lang="ar-MA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D5F511B-0408-3E5B-886B-D62E31336A4D}"/>
              </a:ext>
            </a:extLst>
          </p:cNvPr>
          <p:cNvSpPr txBox="1"/>
          <p:nvPr/>
        </p:nvSpPr>
        <p:spPr>
          <a:xfrm>
            <a:off x="6847124" y="4078262"/>
            <a:ext cx="168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800" b="1" dirty="0">
                <a:solidFill>
                  <a:schemeClr val="accent1">
                    <a:lumMod val="50000"/>
                  </a:schemeClr>
                </a:solidFill>
              </a:rPr>
              <a:t>97,54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A0D2C97-42F6-FE65-9277-4B6229FD63A0}"/>
              </a:ext>
            </a:extLst>
          </p:cNvPr>
          <p:cNvCxnSpPr>
            <a:cxnSpLocks/>
          </p:cNvCxnSpPr>
          <p:nvPr/>
        </p:nvCxnSpPr>
        <p:spPr>
          <a:xfrm flipH="1">
            <a:off x="7566372" y="3609580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5F31976-8F1D-D1FA-01AD-1CF37435FA56}"/>
              </a:ext>
            </a:extLst>
          </p:cNvPr>
          <p:cNvCxnSpPr>
            <a:cxnSpLocks/>
          </p:cNvCxnSpPr>
          <p:nvPr/>
        </p:nvCxnSpPr>
        <p:spPr>
          <a:xfrm flipH="1">
            <a:off x="7389485" y="3584554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7C30E3E-87B7-BF6F-8684-2C331A0AD7B8}"/>
              </a:ext>
            </a:extLst>
          </p:cNvPr>
          <p:cNvCxnSpPr>
            <a:cxnSpLocks/>
          </p:cNvCxnSpPr>
          <p:nvPr/>
        </p:nvCxnSpPr>
        <p:spPr>
          <a:xfrm flipH="1">
            <a:off x="7121649" y="3596189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3313E9B6-17BB-AE95-FCC3-3580E82BAB34}"/>
              </a:ext>
            </a:extLst>
          </p:cNvPr>
          <p:cNvCxnSpPr>
            <a:cxnSpLocks/>
          </p:cNvCxnSpPr>
          <p:nvPr/>
        </p:nvCxnSpPr>
        <p:spPr>
          <a:xfrm flipH="1">
            <a:off x="6906285" y="3583085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596CF57-ECC7-45D7-8EB5-2183A11BBC41}"/>
              </a:ext>
            </a:extLst>
          </p:cNvPr>
          <p:cNvCxnSpPr>
            <a:cxnSpLocks/>
          </p:cNvCxnSpPr>
          <p:nvPr/>
        </p:nvCxnSpPr>
        <p:spPr>
          <a:xfrm flipH="1">
            <a:off x="5423785" y="3490147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E3DB6951-D138-A001-1CD8-44464C1278FD}"/>
              </a:ext>
            </a:extLst>
          </p:cNvPr>
          <p:cNvCxnSpPr>
            <a:cxnSpLocks/>
          </p:cNvCxnSpPr>
          <p:nvPr/>
        </p:nvCxnSpPr>
        <p:spPr>
          <a:xfrm flipH="1">
            <a:off x="5221020" y="3478692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9F667498-2C92-193B-E835-D3F3DC2ABCD6}"/>
              </a:ext>
            </a:extLst>
          </p:cNvPr>
          <p:cNvCxnSpPr>
            <a:cxnSpLocks/>
          </p:cNvCxnSpPr>
          <p:nvPr/>
        </p:nvCxnSpPr>
        <p:spPr>
          <a:xfrm flipH="1">
            <a:off x="4954509" y="3489473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F232C59E-665F-DA6A-9D8E-5F77A7C21257}"/>
              </a:ext>
            </a:extLst>
          </p:cNvPr>
          <p:cNvCxnSpPr>
            <a:cxnSpLocks/>
          </p:cNvCxnSpPr>
          <p:nvPr/>
        </p:nvCxnSpPr>
        <p:spPr>
          <a:xfrm flipH="1">
            <a:off x="4764164" y="3489472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4C84820-3FC7-1B2E-5C78-DF68FF360BCC}"/>
              </a:ext>
            </a:extLst>
          </p:cNvPr>
          <p:cNvCxnSpPr>
            <a:cxnSpLocks/>
          </p:cNvCxnSpPr>
          <p:nvPr/>
        </p:nvCxnSpPr>
        <p:spPr>
          <a:xfrm flipH="1">
            <a:off x="4586615" y="3490146"/>
            <a:ext cx="202765" cy="3733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3492DDC5-1056-F5C9-5520-065BECD9BFAA}"/>
              </a:ext>
            </a:extLst>
          </p:cNvPr>
          <p:cNvSpPr txBox="1"/>
          <p:nvPr/>
        </p:nvSpPr>
        <p:spPr>
          <a:xfrm>
            <a:off x="7475405" y="3307676"/>
            <a:ext cx="4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10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A2CF521-C426-D196-A546-9C2625038B3F}"/>
              </a:ext>
            </a:extLst>
          </p:cNvPr>
          <p:cNvSpPr txBox="1"/>
          <p:nvPr/>
        </p:nvSpPr>
        <p:spPr>
          <a:xfrm>
            <a:off x="7283901" y="3320554"/>
            <a:ext cx="4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5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D564191-5CCD-2634-0AF8-778323F99425}"/>
              </a:ext>
            </a:extLst>
          </p:cNvPr>
          <p:cNvSpPr txBox="1"/>
          <p:nvPr/>
        </p:nvSpPr>
        <p:spPr>
          <a:xfrm>
            <a:off x="7091877" y="3331548"/>
            <a:ext cx="4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13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EECAE41-292D-A1BE-21C2-99858A76B549}"/>
              </a:ext>
            </a:extLst>
          </p:cNvPr>
          <p:cNvSpPr txBox="1"/>
          <p:nvPr/>
        </p:nvSpPr>
        <p:spPr>
          <a:xfrm>
            <a:off x="6799990" y="3307007"/>
            <a:ext cx="4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10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D5CF53D-E43E-8191-0D81-8AB01D29AE49}"/>
              </a:ext>
            </a:extLst>
          </p:cNvPr>
          <p:cNvSpPr txBox="1"/>
          <p:nvPr/>
        </p:nvSpPr>
        <p:spPr>
          <a:xfrm>
            <a:off x="5278925" y="3197423"/>
            <a:ext cx="4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10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66B4E75-7F9C-3D53-F1CA-5EED1B70E783}"/>
              </a:ext>
            </a:extLst>
          </p:cNvPr>
          <p:cNvSpPr txBox="1"/>
          <p:nvPr/>
        </p:nvSpPr>
        <p:spPr>
          <a:xfrm>
            <a:off x="5138574" y="3196749"/>
            <a:ext cx="4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9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C6FC1FF-E264-8C0B-5F28-4BF0F4927026}"/>
              </a:ext>
            </a:extLst>
          </p:cNvPr>
          <p:cNvSpPr txBox="1"/>
          <p:nvPr/>
        </p:nvSpPr>
        <p:spPr>
          <a:xfrm>
            <a:off x="4935809" y="3208868"/>
            <a:ext cx="4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5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5E5FDB0-9963-27E9-960E-B7CC549D67A5}"/>
              </a:ext>
            </a:extLst>
          </p:cNvPr>
          <p:cNvSpPr txBox="1"/>
          <p:nvPr/>
        </p:nvSpPr>
        <p:spPr>
          <a:xfrm>
            <a:off x="4719705" y="3235693"/>
            <a:ext cx="4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10</a:t>
            </a:r>
            <a:endParaRPr lang="fr-MA" sz="1400" dirty="0">
              <a:solidFill>
                <a:srgbClr val="C00000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6E38CE7-3687-BA78-FE59-8F946E6F25AF}"/>
              </a:ext>
            </a:extLst>
          </p:cNvPr>
          <p:cNvSpPr txBox="1"/>
          <p:nvPr/>
        </p:nvSpPr>
        <p:spPr>
          <a:xfrm>
            <a:off x="4503804" y="3210633"/>
            <a:ext cx="43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3</a:t>
            </a:r>
            <a:endParaRPr lang="fr-MA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CB8E1A6-B07F-0006-4BCA-373637988DF4}"/>
              </a:ext>
            </a:extLst>
          </p:cNvPr>
          <p:cNvGrpSpPr/>
          <p:nvPr/>
        </p:nvGrpSpPr>
        <p:grpSpPr>
          <a:xfrm>
            <a:off x="1803737" y="1977500"/>
            <a:ext cx="5056368" cy="3672265"/>
            <a:chOff x="1554355" y="2625893"/>
            <a:chExt cx="5056368" cy="36722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D76A7CC-9956-0ADE-B561-90D767064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567" y="2625893"/>
              <a:ext cx="2627156" cy="367226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DFFB0EE-A980-E687-EAAE-CE56DD07C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4355" y="2640203"/>
              <a:ext cx="2598407" cy="3624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وتمثيل كسور عشرية على المستقيم العددي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88BFD5-7925-4EAB-E49F-48F13E08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2126039"/>
            <a:ext cx="5108891" cy="2914141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B58E201-0689-4307-73DB-E49E724E4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5305" y="3195255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68EB307-DBB7-FFEE-9572-9EC8B9663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90" y="2305623"/>
            <a:ext cx="7996566" cy="326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A79FD53-075B-CCF3-8055-2B2D2926A111}"/>
                  </a:ext>
                </a:extLst>
              </p:cNvPr>
              <p:cNvSpPr txBox="1"/>
              <p:nvPr/>
            </p:nvSpPr>
            <p:spPr>
              <a:xfrm>
                <a:off x="2183113" y="3844150"/>
                <a:ext cx="354264" cy="5335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𝟒𝟑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ar-MA" sz="2400" b="1" dirty="0">
                    <a:solidFill>
                      <a:srgbClr val="C00000"/>
                    </a:solidFill>
                  </a:rPr>
                  <a:t> 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A79FD53-075B-CCF3-8055-2B2D2926A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113" y="3844150"/>
                <a:ext cx="354264" cy="533544"/>
              </a:xfrm>
              <a:prstGeom prst="rect">
                <a:avLst/>
              </a:prstGeom>
              <a:blipFill>
                <a:blip r:embed="rId6"/>
                <a:stretch>
                  <a:fillRect t="-3448" r="-51724" b="-18391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E82B4AD-84F9-6EDF-DFDC-142748DCA46C}"/>
                  </a:ext>
                </a:extLst>
              </p:cNvPr>
              <p:cNvSpPr txBox="1"/>
              <p:nvPr/>
            </p:nvSpPr>
            <p:spPr>
              <a:xfrm>
                <a:off x="2145013" y="4585696"/>
                <a:ext cx="354264" cy="5307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𝟒𝟑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ar-MA" sz="2400" b="1" dirty="0">
                    <a:solidFill>
                      <a:srgbClr val="C00000"/>
                    </a:solidFill>
                  </a:rPr>
                  <a:t> 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E82B4AD-84F9-6EDF-DFDC-142748DCA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013" y="4585696"/>
                <a:ext cx="354264" cy="530723"/>
              </a:xfrm>
              <a:prstGeom prst="rect">
                <a:avLst/>
              </a:prstGeom>
              <a:blipFill>
                <a:blip r:embed="rId7"/>
                <a:stretch>
                  <a:fillRect l="-1724" t="-2299" r="-50000" b="-1954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A9CD06C-67A1-530A-B43C-402BF42A52C6}"/>
                  </a:ext>
                </a:extLst>
              </p:cNvPr>
              <p:cNvSpPr txBox="1"/>
              <p:nvPr/>
            </p:nvSpPr>
            <p:spPr>
              <a:xfrm>
                <a:off x="5003705" y="3102604"/>
                <a:ext cx="354264" cy="5335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ar-MA" sz="2400" b="1" dirty="0">
                    <a:solidFill>
                      <a:srgbClr val="C00000"/>
                    </a:solidFill>
                  </a:rPr>
                  <a:t> 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EA9CD06C-67A1-530A-B43C-402BF42A5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705" y="3102604"/>
                <a:ext cx="354264" cy="533544"/>
              </a:xfrm>
              <a:prstGeom prst="rect">
                <a:avLst/>
              </a:prstGeom>
              <a:blipFill>
                <a:blip r:embed="rId8"/>
                <a:stretch>
                  <a:fillRect l="-1724" t="-3448" r="-50000" b="-18391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C7EEE61-BC23-9572-578A-00D12A7BB34E}"/>
                  </a:ext>
                </a:extLst>
              </p:cNvPr>
              <p:cNvSpPr txBox="1"/>
              <p:nvPr/>
            </p:nvSpPr>
            <p:spPr>
              <a:xfrm>
                <a:off x="4965605" y="3844150"/>
                <a:ext cx="354264" cy="5389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ar-MA" sz="2400" b="1" dirty="0">
                    <a:solidFill>
                      <a:srgbClr val="C00000"/>
                    </a:solidFill>
                  </a:rPr>
                  <a:t> 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6C7EEE61-BC23-9572-578A-00D12A7BB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5605" y="3844150"/>
                <a:ext cx="354264" cy="538930"/>
              </a:xfrm>
              <a:prstGeom prst="rect">
                <a:avLst/>
              </a:prstGeom>
              <a:blipFill>
                <a:blip r:embed="rId9"/>
                <a:stretch>
                  <a:fillRect l="-1724" t="-2273" r="-50000" b="-18182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DF322B9-4D41-599F-E4FA-BE2821A0AAAF}"/>
                  </a:ext>
                </a:extLst>
              </p:cNvPr>
              <p:cNvSpPr txBox="1"/>
              <p:nvPr/>
            </p:nvSpPr>
            <p:spPr>
              <a:xfrm>
                <a:off x="7562625" y="3102604"/>
                <a:ext cx="354264" cy="533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ar-MA" sz="2400" b="1" dirty="0">
                    <a:solidFill>
                      <a:srgbClr val="C00000"/>
                    </a:solidFill>
                  </a:rPr>
                  <a:t> 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DF322B9-4D41-599F-E4FA-BE2821A0A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25" y="3102604"/>
                <a:ext cx="354264" cy="533608"/>
              </a:xfrm>
              <a:prstGeom prst="rect">
                <a:avLst/>
              </a:prstGeom>
              <a:blipFill>
                <a:blip r:embed="rId10"/>
                <a:stretch>
                  <a:fillRect l="-1724" t="-3448" r="-50000" b="-18391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B8601C4-D92E-061F-F0B1-51C19514AECC}"/>
                  </a:ext>
                </a:extLst>
              </p:cNvPr>
              <p:cNvSpPr txBox="1"/>
              <p:nvPr/>
            </p:nvSpPr>
            <p:spPr>
              <a:xfrm>
                <a:off x="7524525" y="3844150"/>
                <a:ext cx="354264" cy="531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ar-MA" sz="2400" b="1" dirty="0">
                    <a:solidFill>
                      <a:srgbClr val="C00000"/>
                    </a:solidFill>
                  </a:rPr>
                  <a:t> 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B8601C4-D92E-061F-F0B1-51C19514A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525" y="3844150"/>
                <a:ext cx="354264" cy="531749"/>
              </a:xfrm>
              <a:prstGeom prst="rect">
                <a:avLst/>
              </a:prstGeom>
              <a:blipFill>
                <a:blip r:embed="rId11"/>
                <a:stretch>
                  <a:fillRect t="-3448" r="-51724" b="-18391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8C14413-7D46-0134-D27A-A2B04E2DC7E5}"/>
                  </a:ext>
                </a:extLst>
              </p:cNvPr>
              <p:cNvSpPr txBox="1"/>
              <p:nvPr/>
            </p:nvSpPr>
            <p:spPr>
              <a:xfrm>
                <a:off x="4864673" y="4562619"/>
                <a:ext cx="354264" cy="533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𝟕𝟔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ar-MA" sz="2400" b="1" dirty="0">
                    <a:solidFill>
                      <a:srgbClr val="C00000"/>
                    </a:solidFill>
                  </a:rPr>
                  <a:t> 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8C14413-7D46-0134-D27A-A2B04E2DC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4673" y="4562619"/>
                <a:ext cx="354264" cy="533608"/>
              </a:xfrm>
              <a:prstGeom prst="rect">
                <a:avLst/>
              </a:prstGeom>
              <a:blipFill>
                <a:blip r:embed="rId12"/>
                <a:stretch>
                  <a:fillRect t="-2273" r="-51724" b="-18182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8710573-F00B-16F4-1BC8-7400A95C7798}"/>
                  </a:ext>
                </a:extLst>
              </p:cNvPr>
              <p:cNvSpPr txBox="1"/>
              <p:nvPr/>
            </p:nvSpPr>
            <p:spPr>
              <a:xfrm>
                <a:off x="7528817" y="4643952"/>
                <a:ext cx="354264" cy="531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MA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fr-FR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ar-MA" sz="2400" b="1" dirty="0">
                    <a:solidFill>
                      <a:srgbClr val="C00000"/>
                    </a:solidFill>
                  </a:rPr>
                  <a:t> </a:t>
                </a:r>
                <a:endParaRPr lang="fr-MA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8710573-F00B-16F4-1BC8-7400A95C7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817" y="4643952"/>
                <a:ext cx="354264" cy="531749"/>
              </a:xfrm>
              <a:prstGeom prst="rect">
                <a:avLst/>
              </a:prstGeom>
              <a:blipFill>
                <a:blip r:embed="rId13"/>
                <a:stretch>
                  <a:fillRect t="-3448" r="-51724" b="-18391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14032</TotalTime>
  <Words>712</Words>
  <Application>Microsoft Office PowerPoint</Application>
  <PresentationFormat>Affichage à l'écran (4:3)</PresentationFormat>
  <Paragraphs>275</Paragraphs>
  <Slides>45</Slides>
  <Notes>7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45</vt:i4>
      </vt:variant>
    </vt:vector>
  </HeadingPairs>
  <TitlesOfParts>
    <vt:vector size="57" baseType="lpstr">
      <vt:lpstr>Dosis</vt:lpstr>
      <vt:lpstr>Aptos Display</vt:lpstr>
      <vt:lpstr>Calibri</vt:lpstr>
      <vt:lpstr>DengXian</vt:lpstr>
      <vt:lpstr>Aptos</vt:lpstr>
      <vt:lpstr>Arial</vt:lpstr>
      <vt:lpstr>Cambria Math</vt:lpstr>
      <vt:lpstr>Effra CC Arbc</vt:lpstr>
      <vt:lpstr>fkGroteskNeue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الخامس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229</cp:revision>
  <cp:lastPrinted>2025-08-13T10:11:39Z</cp:lastPrinted>
  <dcterms:created xsi:type="dcterms:W3CDTF">2025-08-01T12:31:49Z</dcterms:created>
  <dcterms:modified xsi:type="dcterms:W3CDTF">2025-11-23T11:33:25Z</dcterms:modified>
</cp:coreProperties>
</file>