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83"/>
  </p:notesMasterIdLst>
  <p:handoutMasterIdLst>
    <p:handoutMasterId r:id="rId84"/>
  </p:handoutMasterIdLst>
  <p:sldIdLst>
    <p:sldId id="939" r:id="rId9"/>
    <p:sldId id="971" r:id="rId10"/>
    <p:sldId id="738" r:id="rId11"/>
    <p:sldId id="780" r:id="rId12"/>
    <p:sldId id="2134806642" r:id="rId13"/>
    <p:sldId id="973" r:id="rId14"/>
    <p:sldId id="783" r:id="rId15"/>
    <p:sldId id="803" r:id="rId16"/>
    <p:sldId id="2134806722" r:id="rId17"/>
    <p:sldId id="2134806680" r:id="rId18"/>
    <p:sldId id="2134806681" r:id="rId19"/>
    <p:sldId id="2134806682" r:id="rId20"/>
    <p:sldId id="2134806683" r:id="rId21"/>
    <p:sldId id="2134806684" r:id="rId22"/>
    <p:sldId id="2134806644" r:id="rId23"/>
    <p:sldId id="2134806592" r:id="rId24"/>
    <p:sldId id="2134806723" r:id="rId25"/>
    <p:sldId id="2134806724" r:id="rId26"/>
    <p:sldId id="2134806725" r:id="rId27"/>
    <p:sldId id="2134806726" r:id="rId28"/>
    <p:sldId id="2134806727" r:id="rId29"/>
    <p:sldId id="2134806728" r:id="rId30"/>
    <p:sldId id="2134806685" r:id="rId31"/>
    <p:sldId id="2134806729" r:id="rId32"/>
    <p:sldId id="2134806687" r:id="rId33"/>
    <p:sldId id="2134806730" r:id="rId34"/>
    <p:sldId id="2134806731" r:id="rId35"/>
    <p:sldId id="2134806732" r:id="rId36"/>
    <p:sldId id="2134806745" r:id="rId37"/>
    <p:sldId id="2134806747" r:id="rId38"/>
    <p:sldId id="2134806733" r:id="rId39"/>
    <p:sldId id="2134806734" r:id="rId40"/>
    <p:sldId id="2134806735" r:id="rId41"/>
    <p:sldId id="2134806736" r:id="rId42"/>
    <p:sldId id="2134806737" r:id="rId43"/>
    <p:sldId id="2134806738" r:id="rId44"/>
    <p:sldId id="2134806748" r:id="rId45"/>
    <p:sldId id="2134806749" r:id="rId46"/>
    <p:sldId id="2134806688" r:id="rId47"/>
    <p:sldId id="2134806600" r:id="rId48"/>
    <p:sldId id="2134806655" r:id="rId49"/>
    <p:sldId id="2134806689" r:id="rId50"/>
    <p:sldId id="2134806739" r:id="rId51"/>
    <p:sldId id="2134806740" r:id="rId52"/>
    <p:sldId id="2134806741" r:id="rId53"/>
    <p:sldId id="2134806742" r:id="rId54"/>
    <p:sldId id="2134806743" r:id="rId55"/>
    <p:sldId id="2134806744" r:id="rId56"/>
    <p:sldId id="2134806753" r:id="rId57"/>
    <p:sldId id="2134806755" r:id="rId58"/>
    <p:sldId id="2134806750" r:id="rId59"/>
    <p:sldId id="2134806751" r:id="rId60"/>
    <p:sldId id="2134806752" r:id="rId61"/>
    <p:sldId id="2134806756" r:id="rId62"/>
    <p:sldId id="2134806757" r:id="rId63"/>
    <p:sldId id="2134806758" r:id="rId64"/>
    <p:sldId id="2134806759" r:id="rId65"/>
    <p:sldId id="2134806760" r:id="rId66"/>
    <p:sldId id="2134806761" r:id="rId67"/>
    <p:sldId id="2134806762" r:id="rId68"/>
    <p:sldId id="2134806763" r:id="rId69"/>
    <p:sldId id="2134806764" r:id="rId70"/>
    <p:sldId id="2134806765" r:id="rId71"/>
    <p:sldId id="2134806767" r:id="rId72"/>
    <p:sldId id="2134806768" r:id="rId73"/>
    <p:sldId id="2134806769" r:id="rId74"/>
    <p:sldId id="2134806770" r:id="rId75"/>
    <p:sldId id="2134806771" r:id="rId76"/>
    <p:sldId id="2134806772" r:id="rId77"/>
    <p:sldId id="2134806773" r:id="rId78"/>
    <p:sldId id="2134806774" r:id="rId79"/>
    <p:sldId id="795" r:id="rId80"/>
    <p:sldId id="794" r:id="rId81"/>
    <p:sldId id="793" r:id="rId82"/>
  </p:sldIdLst>
  <p:sldSz cx="9144000" cy="6858000" type="screen4x3"/>
  <p:notesSz cx="6735763" cy="9866313"/>
  <p:embeddedFontLst>
    <p:embeddedFont>
      <p:font typeface="Dosis" pitchFamily="2" charset="0"/>
      <p:regular r:id="rId85"/>
      <p:bold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2B3AE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handoutMaster" Target="handoutMasters/handoutMaster1.xml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notesMaster" Target="notesMasters/notesMaster1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A112-EF5E-069B-A188-0E8200E0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E13EEB-716A-28BC-32E5-C471DE91D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8DDB29-F416-29AE-9EE9-9C80B43A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297FBB-5A5C-F233-72B2-790ACE3D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03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B7FD5-3B8C-38A2-1766-876C20984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083ADA-D7DC-D69D-6032-96B084826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E0F7F4-4A13-4B96-158E-DFA0E766F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60DA3-6392-78EC-C84A-092F8445E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85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E0E0B-0056-CF63-E995-73612D7FF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FBD55A-8C16-9694-C6DC-3EB949B39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EBD787-1416-C3B1-B036-5B1665E52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9DB9AE-25CB-6CE6-C98B-565D6F6C40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684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346E3-D209-DA9B-F821-09BBCB9D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B155B9-9A4D-BA59-2063-73C246248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A61B3A-0E2C-DF7F-9405-6DDDB6B97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705F0A-A6A3-7C25-DC60-D10026887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404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1F353-569C-5007-B3E5-55BF2C1FB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D29EF2-0C84-ACA2-F43E-706F07BEB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272595-19C6-EEA2-1A70-CD53CABCB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F8E709-5A9A-C727-64B2-47BB53847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59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06869-9CC4-7195-F7BA-1AD1B3BC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2CD155-948F-63DC-159A-615EDCB17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622E21-0424-0AC3-B836-B875E934E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5C2B08-7656-0D4F-C8AA-5C8F8D19B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4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78254B5-2FA4-6BA3-B814-04A1CA465061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03FA37-53CB-FA82-20D3-7B0249D4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D4C4CF-7932-E3D4-23FF-15C89C87BD8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20F524-6DDF-4BF7-5419-54DCC6DEC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1540687-D278-72A8-C5D2-FD822D328C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B700BE2-0A3D-6F73-5741-718800B99A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ED2146A-B21E-4FAD-1FE4-7265AA60DB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D31DD5C-15C4-E7F4-A6AD-5A5C0A5280B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1DA03A9-6C1D-A6E3-7B80-E7BFE4B90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13C1D88-3DD4-83CA-0971-58C8A83BDD6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FF4F550-82D4-54E4-0DFF-35803431B3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165F15A-CF6A-9920-01F3-375B6D4BAC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984CE1-776A-3587-D9A7-DAC81E9DAD94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92A6B5-AAE6-D8EC-660B-8925956E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FEEFFB9-EE03-D159-6BD2-13AA2F866D3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5DFADC-CDDA-4536-67D0-49C2080661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89E577-2FF7-B269-90C5-E1A2A42450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15181F7-A779-6C17-5CAB-31CF77D1145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A24AB82-069E-6115-C103-A6CD2CF727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BA4008-A11E-C994-FF3F-181804FBCB6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452BF7A-C38B-C8D1-2A60-9204B9B31DA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AC4C03-3A32-0BBF-87DB-2BC211F63E5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9FEB580-A3E0-F4EB-907D-CD7EED4042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F976203-8254-11E5-57DD-2F6AD9C4EF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410D8F9-A1CA-ABF1-29BA-C7F65FEFE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04822"/>
              </p:ext>
            </p:extLst>
          </p:nvPr>
        </p:nvGraphicFramePr>
        <p:xfrm>
          <a:off x="663604" y="3208956"/>
          <a:ext cx="7709270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541854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541854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541854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541854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541854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3 x 9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8 x 4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5 x 8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14 – 6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400" b="1" kern="100" dirty="0">
                          <a:solidFill>
                            <a:schemeClr val="tx1"/>
                          </a:solidFill>
                          <a:effectLst/>
                        </a:rPr>
                        <a:t>8 + 7 = ….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 dirty="0">
                          <a:solidFill>
                            <a:schemeClr val="tx1"/>
                          </a:solidFill>
                          <a:effectLst/>
                        </a:rPr>
                        <a:t>283 – 174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 dirty="0">
                          <a:solidFill>
                            <a:schemeClr val="tx1"/>
                          </a:solidFill>
                          <a:effectLst/>
                        </a:rPr>
                        <a:t>317 + 156 = …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9 x 5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7 x 6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6 x 5 = …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  <p:sp>
        <p:nvSpPr>
          <p:cNvPr id="3" name="Oval 81">
            <a:extLst>
              <a:ext uri="{FF2B5EF4-FFF2-40B4-BE49-F238E27FC236}">
                <a16:creationId xmlns:a16="http://schemas.microsoft.com/office/drawing/2014/main" id="{CE883F6C-62D5-B8D2-F547-980C200ED4F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6C682405-35E0-0526-5802-9014516329B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CD3F93-259F-BC5F-1000-C8091349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812E5A-2C50-502F-9FDF-C89109FFE31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22C31EC-4D2C-E950-DE33-52829B9EAEBC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355020-115B-E13F-1EB0-261C4D72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9AABE66-EE5B-240C-40C7-3AF455585BE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C72F4EC-E2D8-CEDE-9362-80ABF15CB5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FEB79AC-2C5B-8DE8-2E5C-3F751DED537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CA26AA0-FE7C-C099-08EA-2F20B0A6B72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85CF448-1C84-D397-08EC-C948E4C0C0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CFAEC8-7521-5217-02D7-96FFF6314BD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305F491-B619-8776-0F52-EC84AB38D6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EAE3D69-6A1A-9F59-CAB6-C53129FDAF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6938688-1DEA-AB40-26D1-3355C690C6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F402BC9-F2D5-0A30-5DD8-BAEC3525AB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6D22F2E6-F253-8CD9-9392-56F6A5EE2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227702"/>
              </p:ext>
            </p:extLst>
          </p:nvPr>
        </p:nvGraphicFramePr>
        <p:xfrm>
          <a:off x="470004" y="3639264"/>
          <a:ext cx="8165559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024500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770698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396808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516960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456593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3 x 9 =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27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8 x 4 = </a:t>
                      </a:r>
                      <a:r>
                        <a:rPr lang="fr-FR" sz="1800" b="1" kern="100" dirty="0">
                          <a:solidFill>
                            <a:srgbClr val="C00000"/>
                          </a:solidFill>
                          <a:effectLst/>
                        </a:rPr>
                        <a:t>32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5 x 8 = </a:t>
                      </a:r>
                      <a:r>
                        <a:rPr lang="fr-FR" sz="1800" b="1" dirty="0">
                          <a:solidFill>
                            <a:srgbClr val="C00000"/>
                          </a:solidFill>
                        </a:rPr>
                        <a:t>15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14 – 6 =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400" b="1" kern="100" dirty="0">
                          <a:solidFill>
                            <a:schemeClr val="tx1"/>
                          </a:solidFill>
                          <a:effectLst/>
                        </a:rPr>
                        <a:t>8 + 7 =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15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 dirty="0">
                          <a:solidFill>
                            <a:schemeClr val="tx1"/>
                          </a:solidFill>
                          <a:effectLst/>
                        </a:rPr>
                        <a:t>283 – 174 = 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109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00" dirty="0">
                          <a:solidFill>
                            <a:schemeClr val="tx1"/>
                          </a:solidFill>
                          <a:effectLst/>
                        </a:rPr>
                        <a:t>317 + 156 = </a:t>
                      </a:r>
                      <a:r>
                        <a:rPr lang="fr-FR" sz="2000" b="1" dirty="0">
                          <a:solidFill>
                            <a:srgbClr val="C00000"/>
                          </a:solidFill>
                        </a:rPr>
                        <a:t>473</a:t>
                      </a:r>
                      <a:endParaRPr lang="fr-MA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9 x 5 = </a:t>
                      </a:r>
                      <a:r>
                        <a:rPr lang="fr-FR" sz="1800" b="1" dirty="0">
                          <a:solidFill>
                            <a:srgbClr val="C00000"/>
                          </a:solidFill>
                        </a:rPr>
                        <a:t>45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7 x 6 =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42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6 x 5 = </a:t>
                      </a:r>
                      <a:r>
                        <a:rPr lang="fr-FR" sz="2400" b="1" dirty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fr-MA" sz="1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الأعداد الكبيرة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القيمة المكانية للرقم 7.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00D5D4-EED5-2860-214C-36BF3EA3BE7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22DFD2-6C6C-18BF-6AB9-5FACBF9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21D6E76-E6C5-DA6F-3236-81BCEF4412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D224CA-B942-53D3-D9FB-DA0390DD1A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8E0D324-0500-F36D-B31B-B9A11A3D11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0282897-43C4-0250-3F41-0C881FD3D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E5B68E0-F37A-CEA5-D2A6-4AA1CA379D8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2D3FDFC-F31F-07D2-CCC6-230A9B251A2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984AA81-70BE-ECE4-973C-3E1D739629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6B2AFC5-972A-307D-5A03-F5CEA1B4B3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242B7F-8DCB-7565-63A3-31D3DA0BC9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878346-17F8-884D-D74B-F2BC685D19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CD28910-B2A9-BE96-9846-9C2D7BB65B35}"/>
              </a:ext>
            </a:extLst>
          </p:cNvPr>
          <p:cNvSpPr txBox="1"/>
          <p:nvPr/>
        </p:nvSpPr>
        <p:spPr>
          <a:xfrm>
            <a:off x="3258585" y="304427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5 341 908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727E6A-8BE5-A3EB-DF11-B9E9DD4789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F5D9FD-50C2-51E5-198E-C3BC93BB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E6628A0-6FD1-22A4-4EC3-A05B3894F1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1E2DAB0-B890-D196-E305-46934DC194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15E31E4-8A84-70CE-E1D5-448893E85A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655DBE-6DC7-A0E2-8F84-CC6D1A2BD4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FED2613-21E6-3517-9275-7E22CBBBC3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CC1F266-24FA-A438-F60F-FE6142864F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2A2FBE-799B-7450-8848-B5ED0FF2B5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AEE8AF-C670-E766-E2CA-8AE10777957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0488508-828C-0695-E7BD-D68BF2763D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B0E5E20-DF5B-0E5A-6A9B-75406C175E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AECC79-2C3B-B55A-A856-2309FDC7D27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0B6FCDC-3552-833F-7AA8-09834F68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970836-49F3-9B09-AA41-F4F3759DBE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B292131-9DA7-7FB7-2FC0-B317997902B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E813978-6903-6567-FDD3-61F747FFAE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1B3E04-7EFB-B48E-CE46-04D0D4C44E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A686BDE-1A7E-BB73-B436-D2E8721E44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6E413F-8CDA-0A9C-1A5A-C9F3319EC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9813635-2B88-610A-B65B-BF4CD3614A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2C76427-D561-75D0-4EBF-7DB78FCC7F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CD37E00-25A4-66FC-686E-A4A997E41F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82EE4A-D893-0CC1-9F7F-EBEB3DD3A9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D6FA80B-7C13-7FA9-8F1B-A8B216C27D5D}"/>
              </a:ext>
            </a:extLst>
          </p:cNvPr>
          <p:cNvSpPr txBox="1"/>
          <p:nvPr/>
        </p:nvSpPr>
        <p:spPr>
          <a:xfrm>
            <a:off x="2832043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5 341 908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8E41F8E-C0E6-632D-8147-2B37C797F19E}"/>
              </a:ext>
            </a:extLst>
          </p:cNvPr>
          <p:cNvSpPr txBox="1"/>
          <p:nvPr/>
        </p:nvSpPr>
        <p:spPr>
          <a:xfrm>
            <a:off x="3059070" y="3429000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70 000 000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65F0B8-65D7-EB60-AFF5-AA2E8B0F37AC}"/>
              </a:ext>
            </a:extLst>
          </p:cNvPr>
          <p:cNvSpPr txBox="1"/>
          <p:nvPr/>
        </p:nvSpPr>
        <p:spPr>
          <a:xfrm>
            <a:off x="4942658" y="1713319"/>
            <a:ext cx="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7A1150-45D8-B954-B54C-BB4DEE13C695}"/>
              </a:ext>
            </a:extLst>
          </p:cNvPr>
          <p:cNvSpPr txBox="1"/>
          <p:nvPr/>
        </p:nvSpPr>
        <p:spPr>
          <a:xfrm>
            <a:off x="3808177" y="1967407"/>
            <a:ext cx="850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9F0F4F-1438-47B2-EF1F-2D04E84F86ED}"/>
              </a:ext>
            </a:extLst>
          </p:cNvPr>
          <p:cNvSpPr txBox="1"/>
          <p:nvPr/>
        </p:nvSpPr>
        <p:spPr>
          <a:xfrm>
            <a:off x="2618947" y="1872734"/>
            <a:ext cx="1131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فَصْلُ </a:t>
            </a:r>
          </a:p>
          <a:p>
            <a:pPr algn="ctr"/>
            <a:r>
              <a:rPr lang="ar-MA" sz="2400" b="1" dirty="0">
                <a:solidFill>
                  <a:srgbClr val="C00000"/>
                </a:solidFill>
              </a:rPr>
              <a:t>الملايين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999DA080-0C25-467D-D60D-005FA7C854C3}"/>
              </a:ext>
            </a:extLst>
          </p:cNvPr>
          <p:cNvSpPr/>
          <p:nvPr/>
        </p:nvSpPr>
        <p:spPr>
          <a:xfrm>
            <a:off x="2831679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2652396-9E88-B694-CDE9-B4689DF1A403}"/>
              </a:ext>
            </a:extLst>
          </p:cNvPr>
          <p:cNvSpPr/>
          <p:nvPr/>
        </p:nvSpPr>
        <p:spPr>
          <a:xfrm>
            <a:off x="3832751" y="2545880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F5C29EF5-7C21-3238-7625-7D88368D3D9F}"/>
              </a:ext>
            </a:extLst>
          </p:cNvPr>
          <p:cNvSpPr/>
          <p:nvPr/>
        </p:nvSpPr>
        <p:spPr>
          <a:xfrm>
            <a:off x="4968561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597B6493-6A25-0922-7994-43BDC83FC691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6AC0A608-48F9-46C2-FB67-B3A8BE02E48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A3A771-8ABC-1445-FF2E-674F8660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8C3FE94-3CEB-7050-94E3-A8DBDD4AAA8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AA958-E7F2-A50C-ADA4-58E49363C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95BDA4-1312-6108-368C-EDF1C1D2939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القيمة المكانية للرقم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3E2392-EB68-C46D-1CAC-F156B026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5286B78-C2E2-314C-22EE-0CD8B714406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BAB898-B481-AFEF-1268-0236D50E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84A7035-ACC0-42FE-9666-2FA29E27B15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88C4BBB-1F6F-730F-E873-2E0B660871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18FC09-3D2B-E91A-3DE1-58A56CAC9A7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C15FCB6-90CC-0CF2-6C22-FEA0035079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0A40B4C-6B83-060F-BA81-CBD159440BF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B2F38D1-D818-9D30-9FB0-3124784FDD2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E8DDFD4-D903-0BEB-6B99-21EC12694EA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1F4C8BA-5287-B61F-BD22-DD9711B0EA4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778EB2E-F1C9-74DC-BD41-99618359CC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AF6F58A-C0EF-E0DB-2AA2-AB5E85FDF7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219999DC-C782-5D75-555E-73DF0709666E}"/>
              </a:ext>
            </a:extLst>
          </p:cNvPr>
          <p:cNvSpPr txBox="1"/>
          <p:nvPr/>
        </p:nvSpPr>
        <p:spPr>
          <a:xfrm>
            <a:off x="3258585" y="304427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14 803 975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5BFDB-B0A8-26EB-069E-ED6B5A0E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0CADE0-B9BF-F65C-3059-E6283DEE4B8C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6041F1B-FF55-BDC5-B1C4-9991E6FB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BB6165-8917-921E-5420-516B07DF5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95D789C-AB73-B93A-00BA-1CAA6A2CBD9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4BAF33F-9903-7F00-66E7-C09C8EC7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1FCC19F-260A-C53D-7639-9469CAF5F79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7E919C0-A1D8-6CF5-8A1D-DC86C0D1151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9018AF0-E083-23E4-8CCB-868F8EC4DED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0A4F199-DA83-A2B0-B4E8-6204A64C42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28C54726-CCF4-FD6E-85BD-79984150F6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E776BAC-2B2D-60C9-2B39-F07F6872E7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A375C95-6CCE-96A4-AAE6-67A2CDD322A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0A50DDD-D252-6924-078D-9752FD5EB9E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5151FB8-F040-5270-CAA1-EBD0E701DDD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63F890B-7D90-7680-BD74-C6644F3309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8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2DE8-F3B7-B97D-2161-E26552B2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600D837-089B-5DB0-48B8-E4573199CEB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B19DFC9-D13C-D3E2-D34F-25AE49E2C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62D0B7-A272-5736-B3EB-4657D67E833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57A6330-98E6-9F2B-1937-06DB4A6A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C2F286AC-7B4C-20C0-7700-06A450C04F2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969EB46-B8B9-455D-7C13-4CC451D846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FAD2DA2-C8D6-C602-43E5-242A68002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49E5E1C-E2E1-FA09-65CA-5EA110BF99D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080D0EB-3D4A-B239-2EE5-92E2E00CDC4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39EB3AB-257B-9A32-70D8-07776237042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601B881-7989-09EC-DE90-53EF9FBCDC7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D7AE172-C0FF-FE9A-E305-1FF1BC1C88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F804B37-7847-1CA2-0F8F-24EED71983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DA0443C-2AF8-5E03-E75C-120AD6E3D20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1DC1287-BE13-8072-10DC-E00A5A837F14}"/>
              </a:ext>
            </a:extLst>
          </p:cNvPr>
          <p:cNvSpPr txBox="1"/>
          <p:nvPr/>
        </p:nvSpPr>
        <p:spPr>
          <a:xfrm>
            <a:off x="2832043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14 803 975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D0DCEBB-BD3D-083F-B602-E109EAE6AC7C}"/>
              </a:ext>
            </a:extLst>
          </p:cNvPr>
          <p:cNvSpPr txBox="1"/>
          <p:nvPr/>
        </p:nvSpPr>
        <p:spPr>
          <a:xfrm>
            <a:off x="2831679" y="3552714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600 000 000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D67690-3532-AC79-78CA-93739C01FD2D}"/>
              </a:ext>
            </a:extLst>
          </p:cNvPr>
          <p:cNvSpPr txBox="1"/>
          <p:nvPr/>
        </p:nvSpPr>
        <p:spPr>
          <a:xfrm>
            <a:off x="4942658" y="1713319"/>
            <a:ext cx="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5CF975-DB97-B422-3C50-068C5255C0BD}"/>
              </a:ext>
            </a:extLst>
          </p:cNvPr>
          <p:cNvSpPr txBox="1"/>
          <p:nvPr/>
        </p:nvSpPr>
        <p:spPr>
          <a:xfrm>
            <a:off x="3808177" y="1967407"/>
            <a:ext cx="850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5D9C1EA-EF4A-690A-DADD-35146AF4DE6D}"/>
              </a:ext>
            </a:extLst>
          </p:cNvPr>
          <p:cNvSpPr txBox="1"/>
          <p:nvPr/>
        </p:nvSpPr>
        <p:spPr>
          <a:xfrm>
            <a:off x="2618947" y="1872734"/>
            <a:ext cx="1131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فَصْلُ </a:t>
            </a:r>
          </a:p>
          <a:p>
            <a:pPr algn="ctr"/>
            <a:r>
              <a:rPr lang="ar-MA" sz="2400" b="1" dirty="0">
                <a:solidFill>
                  <a:srgbClr val="C00000"/>
                </a:solidFill>
              </a:rPr>
              <a:t>الملايين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192A07C-E7FF-558E-A3D5-5F81E615B240}"/>
              </a:ext>
            </a:extLst>
          </p:cNvPr>
          <p:cNvSpPr/>
          <p:nvPr/>
        </p:nvSpPr>
        <p:spPr>
          <a:xfrm>
            <a:off x="2831679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D3F3AE0-1A78-47CD-16A1-DC1C6722F8C3}"/>
              </a:ext>
            </a:extLst>
          </p:cNvPr>
          <p:cNvSpPr/>
          <p:nvPr/>
        </p:nvSpPr>
        <p:spPr>
          <a:xfrm>
            <a:off x="3832751" y="2545880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47E3CA22-5739-7309-41F9-BDCA9C98D76D}"/>
              </a:ext>
            </a:extLst>
          </p:cNvPr>
          <p:cNvSpPr/>
          <p:nvPr/>
        </p:nvSpPr>
        <p:spPr>
          <a:xfrm>
            <a:off x="4968561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155733A2-F4BB-3C17-B6BA-807C3273AE9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A507387F-CCB8-34B0-1C13-F35494EE842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15540A-CFDD-071E-30A7-B19D1C3F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1A2391B-D0DD-BE5E-1B68-711D6727C05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41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61F6-374E-815C-8365-7E8BA823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50A12CE-62E1-BF22-DFB3-41566CD75EA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القيمة المكانية للرقم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6A47F4D-5C8B-C2B3-44EF-5C75878F0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F1F015F-F609-B7FF-784B-E1596BEC3EE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14628A8-0972-BEDF-3480-A90ABA2D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2A865E9-B93B-C227-1C1A-0E3BDFDA70F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488172E-3B5D-46B8-499F-134C8C314D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4C725A1-E629-CBD7-9EF8-9656818B6F1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BE22C5-4434-2D61-B4FF-712E8E2EF4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AD2B2E5-D13D-0F70-A5FA-FC8C1150831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558FED9-51D7-775A-DB67-46250FBF187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60D490D-A25D-D14C-0364-0023413C2FE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F896A21-DCA1-1DB2-A16F-903FD168554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EFF7ADE-EDCE-220F-8964-DC056E7AD48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DDBBBD9-8E82-E306-C9E6-91513F89386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A708FC25-A361-CE9A-B683-D12EE9452C4F}"/>
              </a:ext>
            </a:extLst>
          </p:cNvPr>
          <p:cNvSpPr txBox="1"/>
          <p:nvPr/>
        </p:nvSpPr>
        <p:spPr>
          <a:xfrm>
            <a:off x="3258585" y="304427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75 412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9FE0A-1BD3-804F-CE0F-0A1B9B6C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E48CC5-22E9-C005-1644-D5081BE4BCA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ED0177-AE22-D104-65EA-E1A24DD1B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5E25D-5F20-9A46-D455-FF5E124F2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21E3954-FF15-94D2-A542-1734FC2FF4B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9EBB170-5371-0FC4-FE1F-A1826984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F0109B-96FC-C334-15F0-82EE466028C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E0718AA-9EDF-0016-91CE-5E115DAF11B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E48051-0B47-B3BC-9520-75B2C1B09E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D7219AC-6AD8-5638-CEC9-C429227DF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BCA8704-3893-5FBF-C581-89DE9F7BD24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8B524B-A214-E14E-6B40-B35678E386E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2CDC9B9-576D-073E-3B09-3838CA0026A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80233F9-7FDF-70F5-14D4-E50D80BA3DB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0034213-BEE2-31E3-8A54-34DE3A5DD6E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DBF6AB0-D460-2DA5-C5EC-FD604F9605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2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A7BD7-D47F-609F-5357-BD5E5DFD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D98B0D5-18F9-7917-753E-7B514AD72FA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1602A2F-6EE1-8789-355B-AC8D5800C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7244464-0824-B29C-5F64-093D46EF646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29D41D9-6BA4-7785-F4A8-9ACEE354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F5261B73-9557-83C7-3016-6C090790D6D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7F2F843-1BF1-AA37-96FD-FBE756E9EF6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A1FDDDD-76A8-FC28-25D7-42377E988A5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1259936-D792-9E7E-372E-D77A537D712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37297D0-8A1D-31DB-EA41-DC5C7DD58D3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B9DF50-603A-DA66-7628-5170590B0F9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4A76179-33ED-CA19-2890-F04C3A6994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DD38B02-F4CE-8EE6-ACC6-E5107A4FB6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EED29BE-4730-B50F-4FB4-5020CC5BD6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42763A8-E874-B821-708D-66B34E4F54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AC2CF8D-664C-9FCF-24FE-8A5D293B5FF6}"/>
              </a:ext>
            </a:extLst>
          </p:cNvPr>
          <p:cNvSpPr txBox="1"/>
          <p:nvPr/>
        </p:nvSpPr>
        <p:spPr>
          <a:xfrm>
            <a:off x="2832043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803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75 412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7742E3-3CD4-9780-B420-3E885FC82548}"/>
              </a:ext>
            </a:extLst>
          </p:cNvPr>
          <p:cNvSpPr txBox="1"/>
          <p:nvPr/>
        </p:nvSpPr>
        <p:spPr>
          <a:xfrm>
            <a:off x="3808177" y="3390528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20C0BA-4CE1-5BA9-6965-A1B74DA299DF}"/>
              </a:ext>
            </a:extLst>
          </p:cNvPr>
          <p:cNvSpPr txBox="1"/>
          <p:nvPr/>
        </p:nvSpPr>
        <p:spPr>
          <a:xfrm>
            <a:off x="4942658" y="1713319"/>
            <a:ext cx="850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F59EEE5-2548-99B0-28F8-09F316745B08}"/>
              </a:ext>
            </a:extLst>
          </p:cNvPr>
          <p:cNvSpPr txBox="1"/>
          <p:nvPr/>
        </p:nvSpPr>
        <p:spPr>
          <a:xfrm>
            <a:off x="3808177" y="1807753"/>
            <a:ext cx="850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فَصْلُ </a:t>
            </a:r>
          </a:p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الآلاف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5ADCDC-AB1F-29D6-C997-4B9405130836}"/>
              </a:ext>
            </a:extLst>
          </p:cNvPr>
          <p:cNvSpPr txBox="1"/>
          <p:nvPr/>
        </p:nvSpPr>
        <p:spPr>
          <a:xfrm>
            <a:off x="2618947" y="1872734"/>
            <a:ext cx="11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الملايين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EEA46A52-FB1A-A32A-F5B1-9F65CB85792E}"/>
              </a:ext>
            </a:extLst>
          </p:cNvPr>
          <p:cNvSpPr/>
          <p:nvPr/>
        </p:nvSpPr>
        <p:spPr>
          <a:xfrm>
            <a:off x="2831679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BA959BC5-E0DA-639B-1C7C-C99AC2653458}"/>
              </a:ext>
            </a:extLst>
          </p:cNvPr>
          <p:cNvSpPr/>
          <p:nvPr/>
        </p:nvSpPr>
        <p:spPr>
          <a:xfrm>
            <a:off x="3832751" y="2545880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F6C4BB82-7C31-F1D7-D024-100FF810ED04}"/>
              </a:ext>
            </a:extLst>
          </p:cNvPr>
          <p:cNvSpPr/>
          <p:nvPr/>
        </p:nvSpPr>
        <p:spPr>
          <a:xfrm>
            <a:off x="4968561" y="2613738"/>
            <a:ext cx="850697" cy="536872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BB0937D4-A8EC-3157-6091-0824A48A437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17AF0C8F-6498-BF0A-7CAA-727F0BEA47B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FC150F-2850-701E-B8B2-C685E8F5F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C18858B-FEC2-8CEB-4235-F11774ECED7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91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3D7C-FF0A-4E62-A9DC-9B6ED11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0433A-C4E7-BEB2-F5CB-5254F2A0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690973-5B6B-F1DF-3614-5E54F9670C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التالي بالأرقام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87D939-7D61-93A3-DB59-15BF7E81F7D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ABCDD28-3C12-A1DA-EA11-325AEC51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0D120A4-FABA-0DBE-91A3-988C097F6CA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C8222A7-F737-4C13-0CCF-551926B5DF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116381B-82FC-544D-24CE-3E07B912FD8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D4D2773-2F0B-CF6B-96D9-C48D9910C97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4FCE734-38E0-93C4-8E50-9F26198F506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E978F74-4F9C-6681-B47E-A5EC63088F6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895DEB6-260E-AE67-A277-D734F820C73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0D56D66-9574-0990-CF31-6C28D5202A6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CC09F14-2474-F199-9F49-8EB4A8142C3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CAAB17A-E343-7F69-17C5-01B93A7A47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F2D8B40C-E60D-C2BC-101F-3E3F17FDCD4D}"/>
              </a:ext>
            </a:extLst>
          </p:cNvPr>
          <p:cNvSpPr txBox="1"/>
          <p:nvPr/>
        </p:nvSpPr>
        <p:spPr>
          <a:xfrm>
            <a:off x="1158409" y="2905780"/>
            <a:ext cx="678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سِتُّ مِئَةِ مَلْيونٍ وَأَرْبَعَةٌ وَعِشْرونَ أَلْفاً وَمِئَةٌ وَسَبْعَةَ عَشَرَ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60A2466D-61C2-AF11-814C-F9C8CA03A95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B94828C8-0D0F-63B2-7DF8-9B96AB8B8CFE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BB5B890-3CE8-129A-0DB1-BF986753F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326F29C-D9FE-9CC9-93BF-EC74CCCE5EE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10FB5-F8FA-747A-3141-9D2293073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1850D0-7809-27E7-3D5C-BAAB76AE77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8F7A24-1AC1-1D5F-E83A-7172DB5B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3BA072-2D83-1949-5B97-1A27089C1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E401D86-816D-495A-FAC1-73097E01637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8D1651-B164-CD73-736F-ABF40EDD9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9788AB-F076-E8C9-6EAC-47F7C460A54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8532CDB-CEA9-57AC-4B06-890E104166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998093B-3625-4E5C-F2F3-4B4AF2E99C7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BE560E6-BC46-1CC4-B3C9-A5B6B56C29F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101D5B5-F41C-992B-58DF-7A2F265F777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64F2529-F37E-5A3E-154B-6DFFAC9EA84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47D066F-54B6-C89E-6A2B-56C530153D5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99CF0F-8F73-7749-AB40-D1863E53B2A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AE2BB1C-EA03-F607-B8FE-53F28B1BED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B892966-671F-9E64-BD0D-A8C09B2FD5B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2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532-9B41-D782-B105-23E9F8E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70A7DA-BD72-9D5B-3499-4FD3B004FBF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79CB80-3C72-AAE0-1AF7-E3CC15F4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4473F54-CE83-F593-2C2A-C4EEBB86AD8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BC71A29-D523-D0FB-EDC1-B34E4DC0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EA44DB1-9BAA-1846-3861-E2951873959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3B5226C-CCDC-8508-833D-47F5E8636C4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42556F9-B60D-35CD-9FBF-6FAED5E65BF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732F827-6CE7-A7B9-3683-844B5971AE8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8DF501BC-349D-1E06-21BA-50E4F45B74B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12BD503-6ED4-F3C7-AFB9-F760F6572AF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590F39B-B20D-7034-C571-057D30B96D1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9BAD5C8-FA4E-94DB-7EF8-C4059D4B33E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4145C214-26A9-2D18-C534-D9C937C70D2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3FFCF48-7593-2AE3-AA34-0C43D25BBC6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83A4F3C-B8D8-F0E6-1306-72FE589C2DE4}"/>
              </a:ext>
            </a:extLst>
          </p:cNvPr>
          <p:cNvSpPr txBox="1"/>
          <p:nvPr/>
        </p:nvSpPr>
        <p:spPr>
          <a:xfrm>
            <a:off x="1158409" y="1875266"/>
            <a:ext cx="678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سِتُّ مِئَةِ مَلْيونٍ وَأَرْبَعَةٌ وَعِشْرونَ أَلْفاً وَمِئَةٌ وَسَبْعَةَ عَشَرَ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C7369A3-4A58-9974-F920-63E80ABE0110}"/>
              </a:ext>
            </a:extLst>
          </p:cNvPr>
          <p:cNvSpPr txBox="1"/>
          <p:nvPr/>
        </p:nvSpPr>
        <p:spPr>
          <a:xfrm>
            <a:off x="1581557" y="2609705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C8386DB-6AEA-4FE7-DBEB-B17FB68D6043}"/>
              </a:ext>
            </a:extLst>
          </p:cNvPr>
          <p:cNvSpPr txBox="1"/>
          <p:nvPr/>
        </p:nvSpPr>
        <p:spPr>
          <a:xfrm>
            <a:off x="6365270" y="2654325"/>
            <a:ext cx="11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الملايين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0AAE867-4147-BC4C-7FE2-A308300CDD0E}"/>
              </a:ext>
            </a:extLst>
          </p:cNvPr>
          <p:cNvSpPr/>
          <p:nvPr/>
        </p:nvSpPr>
        <p:spPr>
          <a:xfrm rot="10800000">
            <a:off x="1304705" y="2086485"/>
            <a:ext cx="2309348" cy="429585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BBD2DC-A85D-8C26-CB75-4C25A8FEA9AA}"/>
              </a:ext>
            </a:extLst>
          </p:cNvPr>
          <p:cNvSpPr/>
          <p:nvPr/>
        </p:nvSpPr>
        <p:spPr>
          <a:xfrm rot="10800000">
            <a:off x="3614056" y="1992850"/>
            <a:ext cx="2381841" cy="584304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A4E396B-1F16-1D87-1DFC-544F0ACCDCBC}"/>
              </a:ext>
            </a:extLst>
          </p:cNvPr>
          <p:cNvSpPr/>
          <p:nvPr/>
        </p:nvSpPr>
        <p:spPr>
          <a:xfrm rot="10800000">
            <a:off x="5995899" y="2053934"/>
            <a:ext cx="1949079" cy="523220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3864F0B-8B3E-F9F1-0AEE-3751134C8F13}"/>
              </a:ext>
            </a:extLst>
          </p:cNvPr>
          <p:cNvSpPr txBox="1"/>
          <p:nvPr/>
        </p:nvSpPr>
        <p:spPr>
          <a:xfrm>
            <a:off x="4169278" y="2780877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DD1EE86-3D25-59D8-A787-EEB6DB667207}"/>
              </a:ext>
            </a:extLst>
          </p:cNvPr>
          <p:cNvSpPr txBox="1"/>
          <p:nvPr/>
        </p:nvSpPr>
        <p:spPr>
          <a:xfrm>
            <a:off x="2990643" y="3746932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. .  . . .  . . .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FB94BE4-5065-A7BE-1D70-2ED293FE6C7D}"/>
              </a:ext>
            </a:extLst>
          </p:cNvPr>
          <p:cNvSpPr txBox="1"/>
          <p:nvPr/>
        </p:nvSpPr>
        <p:spPr>
          <a:xfrm>
            <a:off x="2941335" y="4516373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600 024 117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1">
            <a:extLst>
              <a:ext uri="{FF2B5EF4-FFF2-40B4-BE49-F238E27FC236}">
                <a16:creationId xmlns:a16="http://schemas.microsoft.com/office/drawing/2014/main" id="{77F1B007-FF54-1A4E-7425-996960C9CDD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62FBC02D-460E-FCE9-A66A-E7C5E6C01266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C4246B-CC74-B02F-8438-247C6F2F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081DAAF-2D05-4D1B-823A-0DD053A7AECD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2</a:t>
            </a:r>
            <a:endParaRPr lang="fr-FR" sz="1900" b="1" dirty="0">
              <a:solidFill>
                <a:srgbClr val="338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4248-2459-5EEF-7AC3-538FF6E85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411D72-267D-2F88-5DA1-1D218D4F5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7FF031-76F9-C30E-CCDA-AB5DE285D21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التالي بالأرقام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A8845C9-A25D-B60C-81EE-724EB48A896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1811A71-2CFB-1D9E-899E-78F35DD8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5906B71-8B76-29DF-55E8-0741FA24339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0BC76BA-018B-1BE7-3618-0646BCC1C4B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088DCC9-D8AD-C8DB-DA4D-055786D2306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C3A239A-9152-FD22-07F6-317A0CDCE8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BEBE3B3-B0F4-44F8-D272-FCF88E0B116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2466B6B-C430-7B1E-D608-978B6C3F8C1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412581E-9691-ACF1-84A8-05C46599AC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6A651D3-2896-BE13-F516-C02640A58F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50AEC0F-7A91-3AEF-DEBC-60E1087194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D84CF5C-C31C-03BF-0FD8-65BE0E2D836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5CF3047-E632-049F-D84F-52A9654CBA0F}"/>
              </a:ext>
            </a:extLst>
          </p:cNvPr>
          <p:cNvSpPr txBox="1"/>
          <p:nvPr/>
        </p:nvSpPr>
        <p:spPr>
          <a:xfrm>
            <a:off x="769257" y="2905780"/>
            <a:ext cx="741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سَبْعُ مِئَةٍ وَثَلاثَةٌ وَتِسْعونَ مَلْيوناً وَثَمانِيَةُ آلافٍ وَسِتَّةٌ وَعِشْرونَ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92AB398C-F1F6-14CA-E6AF-B4D4A6956D0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A6AD2479-0EA5-04F5-ABD7-81B0BCB55CE8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76FB0CE-B988-99B4-A6CA-00D63CDBE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931AC2C-87CD-1F41-EFE6-F249A4E3068E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2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CBC0A-5621-8D38-2943-267DCC55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8705D60-3F4F-8C83-04D0-C9462A297C3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6220A49-0320-7843-76F5-689425A0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6D9EA8-1C54-6D5F-6716-A5AEFAAE8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4FE110-DCE4-6C9E-5F26-3DCC743119B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732EA9F-8BFD-BB4F-D63C-A3468DA54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0934736-233B-BC82-A8DE-F6FDA43CE5A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E2C514B-172C-3076-B0DD-D4ED7AF1FD2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785CA27-ADFD-DC45-65CC-F6AB631C09F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74E35D-1674-2855-3494-4F76EB85FB1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C006D79-99D7-4D56-FFB5-92F96B24113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7E36925-9C16-B12C-5DD7-80E1CBE3236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11EA75E-7FE8-B9BD-AEFA-569B5BAAD23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37DE921-7D3D-B721-0AB2-8B61A14E095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C8F0AA5-92B7-340F-5281-3DB14D1FC48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16242AD-B640-C864-8EB9-93F8D4D116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25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5A8F-5168-EE76-BD89-42D687EA8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4455F75-789C-6E64-1095-6D890EA9421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2930AD-E68E-99BC-6CCF-3B341C760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C22FB49-F697-180D-94EA-CB9F80B577E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9A9DC6A-6731-F8E0-FB11-14607587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7ADB44A-3CC1-D3A1-4625-F81A7156770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F798FDD-0AE0-430D-22D1-5F068F83074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8AF88D6-2ED7-49F7-72DC-C0EA0D54A5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122A7E-3234-F664-DD4D-A2E1440EF65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0F71A9E-1C45-F379-1806-BDAFCDB08FE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97BA84A-7BC7-DFD4-F61A-67C809F0E8B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EAF7D0AE-06D7-ACCA-C1CC-D26491D9E17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76A56D-EB11-CFDD-E32A-9DFD6DEE024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43829EBA-3896-0A12-B53F-88D9AB1904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872FB1B-009B-77B1-9748-CC0A2D9624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89288BBD-21FB-9A07-DDF6-4DF84392B19F}"/>
              </a:ext>
            </a:extLst>
          </p:cNvPr>
          <p:cNvSpPr txBox="1"/>
          <p:nvPr/>
        </p:nvSpPr>
        <p:spPr>
          <a:xfrm>
            <a:off x="681912" y="1875266"/>
            <a:ext cx="7533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سَبْعُ مِئَةٍ وَثَلاثَةٌ وَتِسْعونَ مَلْيوناً وَثَمانِيَةُ آلافٍ وَسِتَّةٌ وَعِشْرونَ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6B622A7-6198-1AF8-205D-7DE55FD42622}"/>
              </a:ext>
            </a:extLst>
          </p:cNvPr>
          <p:cNvSpPr txBox="1"/>
          <p:nvPr/>
        </p:nvSpPr>
        <p:spPr>
          <a:xfrm>
            <a:off x="1003258" y="2581978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EA4A6F-87D7-7D30-7772-635BF1765EEE}"/>
              </a:ext>
            </a:extLst>
          </p:cNvPr>
          <p:cNvSpPr txBox="1"/>
          <p:nvPr/>
        </p:nvSpPr>
        <p:spPr>
          <a:xfrm>
            <a:off x="6337338" y="2641919"/>
            <a:ext cx="11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الملايين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0E85F15-2D07-0D9A-FE6D-173F2EA39669}"/>
              </a:ext>
            </a:extLst>
          </p:cNvPr>
          <p:cNvSpPr/>
          <p:nvPr/>
        </p:nvSpPr>
        <p:spPr>
          <a:xfrm rot="10800000">
            <a:off x="850998" y="2093141"/>
            <a:ext cx="1805116" cy="429585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D267CDA-2693-C8C0-1DCE-8AEB31F8A17A}"/>
              </a:ext>
            </a:extLst>
          </p:cNvPr>
          <p:cNvSpPr/>
          <p:nvPr/>
        </p:nvSpPr>
        <p:spPr>
          <a:xfrm rot="10800000">
            <a:off x="2825199" y="1974044"/>
            <a:ext cx="1432584" cy="584304"/>
          </a:xfrm>
          <a:prstGeom prst="arc">
            <a:avLst>
              <a:gd name="adj1" fmla="val 112977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A80C79C4-0649-8D5A-160B-11C83369722D}"/>
              </a:ext>
            </a:extLst>
          </p:cNvPr>
          <p:cNvSpPr/>
          <p:nvPr/>
        </p:nvSpPr>
        <p:spPr>
          <a:xfrm rot="10800000">
            <a:off x="4521476" y="2086485"/>
            <a:ext cx="394061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91BACE2-4135-A8DE-A869-B4E793D766C2}"/>
              </a:ext>
            </a:extLst>
          </p:cNvPr>
          <p:cNvSpPr txBox="1"/>
          <p:nvPr/>
        </p:nvSpPr>
        <p:spPr>
          <a:xfrm>
            <a:off x="2699552" y="2641918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CFC24F-4ECF-20F0-BD86-714A94976C77}"/>
              </a:ext>
            </a:extLst>
          </p:cNvPr>
          <p:cNvSpPr txBox="1"/>
          <p:nvPr/>
        </p:nvSpPr>
        <p:spPr>
          <a:xfrm>
            <a:off x="2990643" y="3746932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. .  . . .  . . .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76DC66A-0611-76F6-4C88-7E9874811410}"/>
              </a:ext>
            </a:extLst>
          </p:cNvPr>
          <p:cNvSpPr txBox="1"/>
          <p:nvPr/>
        </p:nvSpPr>
        <p:spPr>
          <a:xfrm>
            <a:off x="2941335" y="4516373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793 008 026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1">
            <a:extLst>
              <a:ext uri="{FF2B5EF4-FFF2-40B4-BE49-F238E27FC236}">
                <a16:creationId xmlns:a16="http://schemas.microsoft.com/office/drawing/2014/main" id="{D0973E0D-4B0F-A20A-5AA6-70AC4BC03FA4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22824C9B-EB45-F7AC-BD23-2BC43D75E29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5DACDF-53CB-2422-44C0-D2CF5E3F9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BD3AFD-3B34-4349-C00E-834E32A3B0C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104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6AE-B0AC-96B3-CB27-11C1D1A1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377098-B62F-18FD-A4AF-E70A66762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BF4DF7-BB2E-9C3F-9979-8099A3A18E2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الكراسات صفحة 58. أنجزوا السطر داخل الإطار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E7235A7-129C-47CA-BC4B-F2DA3768197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5C5CA30-2020-C9AF-2EE8-BC3427B3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F1B35DB-A1B2-40F5-ED31-564418A0BAA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60411C-2437-CF60-FDD4-BB6AAC916B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CE9F5D7-566B-4FEF-E3ED-C2F0DF731A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C3FCFB4-54A2-18B4-E4D4-80219EA0CC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73C1CA-C65E-A173-FD54-D894A906AF6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D278C73-E67C-8DD1-02AA-D7BA70E5B5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FCEB0AF-3141-EF8A-077D-0BA630E7F5B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8E496C-841C-F5C5-098F-E2081EB364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7B1716-E367-E526-1B33-7566929137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304573F-21EE-E925-6FFA-11C943464A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0378412-6FB2-6702-505E-65295F904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" y="2472953"/>
            <a:ext cx="7557137" cy="25344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89B538-CC90-A58E-0D9A-FAEBCFD166C6}"/>
              </a:ext>
            </a:extLst>
          </p:cNvPr>
          <p:cNvSpPr/>
          <p:nvPr/>
        </p:nvSpPr>
        <p:spPr>
          <a:xfrm>
            <a:off x="827314" y="3033486"/>
            <a:ext cx="7150360" cy="395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6DF7117C-FA32-B7DD-94BB-59374AFBE0C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CC0BE9CF-6DBE-4A28-99D3-03C4F0808C0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EFEDE59-2173-2FC9-D996-42004542B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072A038-841B-AACA-64B7-C2E649FD31E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9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10" y="2678397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5635686" y="293642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(1)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1170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(2)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D5041-3A22-652F-7DA7-792F123A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C97A2B-8DEF-712E-7EEC-D6F91679432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36D667-DF46-5F04-F0DA-B0CA62E3B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321410D-8138-381A-4971-536E485519B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358383-E2D2-F96C-3869-A65EC15E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933DBFF-9BBD-FFC0-77B7-761A84FDDD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DBC36CA-5982-B7CA-E6F3-79981C1F6A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B42D1EF-6DE2-C816-7E18-2A4BD79782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99F9D4-36E2-4791-2FFC-24BFA139CA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E3767B2-9495-499F-F80D-5733532E8CC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8ECD6DC-2FE8-6175-07D6-1494CD1271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8F5A040-C318-DACC-24E4-9EAEDE6B02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EDB3749-4788-0575-2D87-7377DBF4BD0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A7FD499-50F4-D8E3-968E-CB0E8EBA96A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6F40AF-8F08-D3A6-B618-609111368E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50D62CF-EDDB-02F5-D212-BBE40FC7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" y="2472953"/>
            <a:ext cx="7557137" cy="25344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7F396F-2473-87E5-BF71-FB1702AC0A87}"/>
              </a:ext>
            </a:extLst>
          </p:cNvPr>
          <p:cNvSpPr/>
          <p:nvPr/>
        </p:nvSpPr>
        <p:spPr>
          <a:xfrm>
            <a:off x="827314" y="3033486"/>
            <a:ext cx="7150360" cy="395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C3D4D7-6E2A-4555-73DD-7C6EC13E81E4}"/>
              </a:ext>
            </a:extLst>
          </p:cNvPr>
          <p:cNvSpPr txBox="1"/>
          <p:nvPr/>
        </p:nvSpPr>
        <p:spPr>
          <a:xfrm>
            <a:off x="961120" y="3020989"/>
            <a:ext cx="1516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50 476 005</a:t>
            </a:r>
            <a:endParaRPr lang="ar-M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3E0E2E63-8CF2-10EE-5B5D-AE8CE9EFC07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8A959FFE-C4AF-3270-7E84-16611C04611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9054CB-27B5-D69D-A2F5-04F40C0D8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3F2C945-2421-9F64-F070-D7C10C4489C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86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6DB9A-02A0-6111-7EDB-B6C82E6F9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8EBCAA-7EA2-FAE1-3F90-142C3078A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E6490B-0BC6-89C0-2C2B-74E4AEFEF87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التالي بالحروف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1D7E956-D017-143A-88E5-BA026EB5A0F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BEA722A-6E56-35E0-6321-93040D6F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D8872B5-712E-295E-1C92-11E2E6C29EE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1CE2663-4376-BC1D-E563-9EC5CAD048D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04F3636-C638-A9D2-6FE2-1C8F9F180EA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68D5C4D-AF49-809C-EBB9-643D9F0D13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F9D5BE9-373F-263A-9A35-EC749C3BF2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CB93E3F-69AC-EEAC-3207-923850DED5F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F865811-3B57-16B2-A70C-23C47745509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D369AE9-8BE0-3D25-3331-F2E9B28821B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40B5106-3055-5233-78C5-0051FC13FF9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4EFC873-FB4A-A406-928D-8AB1DE979BA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A7FD362-73FF-677D-C394-A18618F9AAEB}"/>
              </a:ext>
            </a:extLst>
          </p:cNvPr>
          <p:cNvSpPr txBox="1"/>
          <p:nvPr/>
        </p:nvSpPr>
        <p:spPr>
          <a:xfrm>
            <a:off x="3097170" y="2721114"/>
            <a:ext cx="380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845 300 105</a:t>
            </a:r>
            <a:endParaRPr lang="ar-MA" sz="40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E3F8D71D-0875-6088-5140-FA1F4392142B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DE2451C3-42EC-4DB6-A92F-6A52A6B43241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D5AD64-0A31-0C02-0362-513741764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0D1C1F-1047-C9D5-0572-B293F7421F0E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E640-0488-1B84-EF78-EC2BA5A65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7FBB3C-0143-811F-1CD3-59A7DF617EB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531161-EEB4-4CEC-324B-BEDFF5EC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29ADD88-8E73-3176-113C-E6675FDAE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F5958D2-728C-02C2-E49A-65141CC35E9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84509E7-01B8-7DA6-B143-59802A58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126316E-ED4C-4CF6-B89E-2AC84F42072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40F4409-5B53-9F10-AB62-2AA89F67BC1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0BFA966-A565-4646-DF4A-072278B829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BEB6FD7-0EED-10F0-5CA2-B3D97FEA50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1546E3C-7581-2F0B-0D9C-9CACB6B187B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80030C7-5CA4-0B8A-DFD1-E8788B4F05A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652E3C1-BBBD-BE1A-D75E-637CF2BD856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F1F5FA-B321-7B22-0FE8-B48DA251B66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33EB085-5A6E-6EB9-E121-2450B73E28B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38EA02-FFAC-DDB8-1968-D11F34012D0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6B29C-8747-EE1D-8ED6-B82C7F387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1D2A6C1-D9BD-A22B-75F3-60C27BB1941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D5A49-DDC2-009F-94EC-264B8624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E582CAE-9F51-94B2-74B9-2E940EE6CE6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0C1E4D0-A694-D5E2-0976-866ED58C6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75478E5-2E17-3964-E743-7B84FF6B751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0547E0-C3FE-BB5D-4860-15049E7DF4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AD7A02F-04D6-5F06-5FEF-67959FF65DB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7EAFA9D-80FA-2F07-CF51-94B7C072AA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37C0B5C-D8D6-49C7-A2A1-525C6C0F6EA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2B2F2D0-787F-80F4-5CC4-50ACD5ED704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3C6DEDA-2E65-6DDB-FBA7-E406F535450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33094FD-AD66-A532-5F50-465146D7A4D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64CEE87C-31B6-7EFE-AFFA-E21829DF1C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30F201B-1369-820B-0CB3-652824AFCC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D263928-B3B8-BDDA-AA42-C24F249D9DD7}"/>
              </a:ext>
            </a:extLst>
          </p:cNvPr>
          <p:cNvSpPr txBox="1"/>
          <p:nvPr/>
        </p:nvSpPr>
        <p:spPr>
          <a:xfrm>
            <a:off x="541555" y="4282182"/>
            <a:ext cx="7669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ثَمانُ مِئَةٍ وَخَمْسَةٌ وَأَرْبَعونَ مَلْيوناً وَثَلاثُ مِئَةِ أَلْفٍ وَمِئَةٌ وَخَمْسَةٌ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9906DA1-35CB-1C1C-557C-DEB58B9F6517}"/>
              </a:ext>
            </a:extLst>
          </p:cNvPr>
          <p:cNvSpPr txBox="1"/>
          <p:nvPr/>
        </p:nvSpPr>
        <p:spPr>
          <a:xfrm>
            <a:off x="4513102" y="3011867"/>
            <a:ext cx="1432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</a:t>
            </a:r>
            <a:endParaRPr lang="fr-FR" sz="1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88694A2-363B-AA73-2EC1-E249703CF349}"/>
              </a:ext>
            </a:extLst>
          </p:cNvPr>
          <p:cNvSpPr txBox="1"/>
          <p:nvPr/>
        </p:nvSpPr>
        <p:spPr>
          <a:xfrm>
            <a:off x="2783463" y="2866402"/>
            <a:ext cx="11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الملايين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B04EAE9-65DB-DB9C-20D3-5BADA0EAD5FB}"/>
              </a:ext>
            </a:extLst>
          </p:cNvPr>
          <p:cNvSpPr/>
          <p:nvPr/>
        </p:nvSpPr>
        <p:spPr>
          <a:xfrm rot="10800000">
            <a:off x="4827585" y="2429080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26925E6-956B-1AB5-6487-35102C6C18AB}"/>
              </a:ext>
            </a:extLst>
          </p:cNvPr>
          <p:cNvSpPr txBox="1"/>
          <p:nvPr/>
        </p:nvSpPr>
        <p:spPr>
          <a:xfrm>
            <a:off x="3543149" y="2965152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E6F098-A542-8272-65B4-1EBFCD100C93}"/>
              </a:ext>
            </a:extLst>
          </p:cNvPr>
          <p:cNvSpPr txBox="1"/>
          <p:nvPr/>
        </p:nvSpPr>
        <p:spPr>
          <a:xfrm>
            <a:off x="2897656" y="2035406"/>
            <a:ext cx="2820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845 300 105</a:t>
            </a:r>
            <a:endParaRPr lang="ar-MA" sz="40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A39F99B0-FCDE-62F0-5978-78D442574FD4}"/>
              </a:ext>
            </a:extLst>
          </p:cNvPr>
          <p:cNvSpPr/>
          <p:nvPr/>
        </p:nvSpPr>
        <p:spPr>
          <a:xfrm rot="10800000">
            <a:off x="3969368" y="2395216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BECF274-003D-414B-C831-10BF49B6D87F}"/>
              </a:ext>
            </a:extLst>
          </p:cNvPr>
          <p:cNvSpPr/>
          <p:nvPr/>
        </p:nvSpPr>
        <p:spPr>
          <a:xfrm rot="10800000">
            <a:off x="3107350" y="2334238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6A846002-9332-1D2A-9A7B-B4B2109BB3D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B3A55227-A639-0F07-A202-8EBE2D1A9D3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4509F89-9E86-3329-2BBC-75FC36D82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B8F1C48-8DDF-F7F2-21F6-14E9A91B407B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27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56EF8-6970-439E-6388-D2DEC1FB7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C25E9F-B526-E343-1C19-783B9B2D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193F74-FEC0-17CC-A5B5-5840A972A21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التالي بالحروف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8E74232-2D76-E3AE-4138-529ECE6DADF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049C77B-4FB1-7BE1-9FD6-E51F067B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F482FC7-576C-0826-529E-69101144D72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1E102C4-142A-5445-DB4C-6C6523ADB7C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556F936-6F11-E85A-C511-E6D9E1A0022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94E5716-AD43-1E22-0D18-8FA7191F36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FDCE678-2273-D3E7-4FB0-7F8CB57C239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006A161-6280-C5F3-5192-5CBC448EA63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8F3027D-0F32-7206-3D7B-C443D6A8AC3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5BE2BA8-517B-A964-853A-3DED4FAE211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A1747A6-60C8-2AC3-F9A3-14472F2037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58171B5-98D0-F1E2-4FF3-0C5240BD72D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D780BD9A-32DA-04BB-1372-2030209A98DA}"/>
              </a:ext>
            </a:extLst>
          </p:cNvPr>
          <p:cNvSpPr txBox="1"/>
          <p:nvPr/>
        </p:nvSpPr>
        <p:spPr>
          <a:xfrm>
            <a:off x="3097170" y="2721114"/>
            <a:ext cx="380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900 050 007</a:t>
            </a:r>
            <a:endParaRPr lang="ar-MA" sz="40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F18A8A1E-AE0D-92E9-CF16-A46F8732410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B961EA2D-9399-93EC-654A-F98703137ED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63A63D2-0C03-E301-B8B9-FE1CE9136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8FE9E0B-5E84-8893-6E12-6699A5E1AE3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CAB0A-6634-E1AF-00BF-F628184E9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A2D2F4E-FDA5-3DE6-1D2F-D15476C1761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5185B0-E63E-5FD2-3513-8C121D262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5394E2-9D9F-9C71-3A96-927F4A41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9D478A0-02CC-C976-8056-197B0F73F2E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F6023CB-4A32-C19D-6461-C84AAB23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0A12A5F-0F13-FF98-97B7-AC2D1E1CA1F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A1E442E-5884-25A5-15A8-CAD3A49797A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D121EFC-8F6A-B98E-D8B9-081D72E3F0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FEA5278-B00B-FD69-0D7C-9C0B371CCBB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002AB80-AAF3-096D-0C2B-78E528E7F9C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7501979-B40E-814F-B24D-3B4D38E1A78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679877C-B9DB-0628-AA73-57F84EEC636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A707E99-C075-9BF9-1028-2BB09B293FD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5949862-F749-29AC-8230-8F20F2F3CA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4E05DF0-AEBD-E589-EF08-5C798817CA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71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8690-9A7D-D875-AE38-1511D413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AFCB9C-5E7E-1050-A951-AC76F49EDAF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07A68F-E99C-8325-B98B-78B418520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F79BF2F-8D00-40CE-668F-F935B5E463F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C1AA0AD-C6AA-300F-82DC-8B4B7914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FA0037F-F2D9-ECF6-3E27-A86AFB1588B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C033183-7CF3-3583-D550-8B384BE7860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6609B5-11DD-0694-A5F2-313E58BF3D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28127BE-C06D-B773-646C-ECC2A9A7883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6AA2517-2950-C909-342E-65F36D7C879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DF0BC38-1C51-40A8-24CE-6C235AF8947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B765FCA1-B09F-BE4C-B1A9-F8D37CC6566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A6AEF0C-6446-1141-F678-753D27A71D5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DB7E83CD-9180-CEB1-2077-65EF2B31DF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5386747-CCC8-F9E8-5253-F2B7A219D3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9E0E6EB0-EC5F-5E00-2339-7882C6CA289B}"/>
              </a:ext>
            </a:extLst>
          </p:cNvPr>
          <p:cNvSpPr txBox="1"/>
          <p:nvPr/>
        </p:nvSpPr>
        <p:spPr>
          <a:xfrm>
            <a:off x="541555" y="4282182"/>
            <a:ext cx="7669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تِسْعُ مِئَةِ مَلْيونٍ وَخَمْسونَ أَلْفاً وَسَبْعَةٌ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3EF99D-D81B-1A15-7287-F960DC3E1D0F}"/>
              </a:ext>
            </a:extLst>
          </p:cNvPr>
          <p:cNvSpPr txBox="1"/>
          <p:nvPr/>
        </p:nvSpPr>
        <p:spPr>
          <a:xfrm>
            <a:off x="4513102" y="3011867"/>
            <a:ext cx="1432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الآحادِ </a:t>
            </a:r>
            <a:endParaRPr lang="fr-FR" sz="1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الْبَسيطَةِ 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4B12EDA-464D-7DB4-1829-E7B8EA5598E2}"/>
              </a:ext>
            </a:extLst>
          </p:cNvPr>
          <p:cNvSpPr txBox="1"/>
          <p:nvPr/>
        </p:nvSpPr>
        <p:spPr>
          <a:xfrm>
            <a:off x="2783463" y="2866402"/>
            <a:ext cx="11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b="1" dirty="0">
                <a:solidFill>
                  <a:schemeClr val="bg1">
                    <a:lumMod val="65000"/>
                  </a:schemeClr>
                </a:solidFill>
              </a:rPr>
              <a:t>الملايين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7912205-96E3-9182-F32A-42F0CB96D6DA}"/>
              </a:ext>
            </a:extLst>
          </p:cNvPr>
          <p:cNvSpPr/>
          <p:nvPr/>
        </p:nvSpPr>
        <p:spPr>
          <a:xfrm rot="10800000">
            <a:off x="4827585" y="2429080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EAECEFB-E085-F89C-30C7-DBC1A92C4CA7}"/>
              </a:ext>
            </a:extLst>
          </p:cNvPr>
          <p:cNvSpPr txBox="1"/>
          <p:nvPr/>
        </p:nvSpPr>
        <p:spPr>
          <a:xfrm>
            <a:off x="3543149" y="2965152"/>
            <a:ext cx="143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فَصْلُ </a:t>
            </a:r>
          </a:p>
          <a:p>
            <a:pPr algn="ct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</a:rPr>
              <a:t>الآلاف</a:t>
            </a:r>
            <a:endParaRPr lang="fr-MA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41D444-4D15-16A7-EDDC-786B2F9BA81C}"/>
              </a:ext>
            </a:extLst>
          </p:cNvPr>
          <p:cNvSpPr txBox="1"/>
          <p:nvPr/>
        </p:nvSpPr>
        <p:spPr>
          <a:xfrm>
            <a:off x="2897656" y="2035406"/>
            <a:ext cx="2820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900 050 007</a:t>
            </a:r>
            <a:endParaRPr lang="ar-MA" sz="40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0B0E227-F52B-B2E8-71F5-377CD9032F1E}"/>
              </a:ext>
            </a:extLst>
          </p:cNvPr>
          <p:cNvSpPr/>
          <p:nvPr/>
        </p:nvSpPr>
        <p:spPr>
          <a:xfrm rot="10800000">
            <a:off x="3969368" y="2395216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5447708-AFDF-CD92-0482-7ED40232F17C}"/>
              </a:ext>
            </a:extLst>
          </p:cNvPr>
          <p:cNvSpPr/>
          <p:nvPr/>
        </p:nvSpPr>
        <p:spPr>
          <a:xfrm rot="10800000">
            <a:off x="3107350" y="2334238"/>
            <a:ext cx="615271" cy="523220"/>
          </a:xfrm>
          <a:prstGeom prst="arc">
            <a:avLst>
              <a:gd name="adj1" fmla="val 11021806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598E20DE-4470-E4FC-2204-98DA55788129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41DBEF1D-46EC-9E3B-727E-3BE7AAC181D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713F268-93B6-41DF-86E7-BD219F4AB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336CEC1-38C4-B1DD-42FF-A9466EF61CF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030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672A-7D95-911F-1098-1AA0D811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C2B9C6-E3DF-15F2-BD12-163C05BA2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990F5C-E9FE-CB63-FE5D-C63D3C7CE15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58. أنجزوا السطر داخل الإطار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7992CD9-FE68-2C05-37E7-F856B8EDFF3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C380439-33B0-CC6D-5288-E50BDA69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853BD21-50B5-0D3D-4F23-7DAA4DD1D2E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388255C-F490-C547-C195-0A0ECBB341B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08D08A6-4B80-AA43-03B9-06985346238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09D7BC8-D28F-7A1C-5A1E-B48096040EB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A961193-EAFF-0A41-E13E-C8EE920FDB3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34C6B89-DEE0-6575-3A3E-6B7807D01E1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89D5629-4974-1248-2E8B-F88FAA6851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39DBA32-E39E-0843-3279-B277FCC251E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2F17876-819F-2B27-06BF-76E97B3592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4F21532-CE47-134A-92B4-859BF46CD3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725FCD9-E915-3FF1-5A2C-0D91F41EA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" y="2472953"/>
            <a:ext cx="7557137" cy="2534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087D78-B603-BC1C-0EE2-8745129F6D1C}"/>
              </a:ext>
            </a:extLst>
          </p:cNvPr>
          <p:cNvSpPr/>
          <p:nvPr/>
        </p:nvSpPr>
        <p:spPr>
          <a:xfrm>
            <a:off x="827314" y="3461658"/>
            <a:ext cx="7150360" cy="395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E92B2D-2F8C-DC61-FDE2-5C508AC40CB1}"/>
              </a:ext>
            </a:extLst>
          </p:cNvPr>
          <p:cNvSpPr txBox="1"/>
          <p:nvPr/>
        </p:nvSpPr>
        <p:spPr>
          <a:xfrm>
            <a:off x="961120" y="3020989"/>
            <a:ext cx="1516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50 476 005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C4B354E-9A14-3E52-DB2C-A608889B4D8B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2" name="Corde 11">
            <a:extLst>
              <a:ext uri="{FF2B5EF4-FFF2-40B4-BE49-F238E27FC236}">
                <a16:creationId xmlns:a16="http://schemas.microsoft.com/office/drawing/2014/main" id="{532DBA39-BA43-E553-F4C0-46A6CAC18EC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5FDC26F-277F-CBC6-C85C-65E1B27D3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F4A6A86-D5A9-B991-CEA5-315C36D9231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09207-FE2A-62DD-7DC9-01BF7062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A4A3A5-85AB-6DD2-47A2-DE225AC3C6B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BC2C2F-9A70-6317-198C-0946500E7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6E293BE-E057-DFE6-1A70-4F69592CDEC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3D703F4-663B-3239-15C0-05002A77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B7E41B0-94E2-B665-48FC-FE81B103ED3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C69FFBA-6FE4-D7D6-FFEE-453EA76080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F8E0021-E54D-0EAD-3F1F-DF8FFD0F61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745454-1D11-FB83-3BC8-B4E4F70E44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FFCA55D-0C34-F62F-6B02-62745FFB28F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8A1C8B4-F888-492B-87E3-B16D4F95C0B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7D1DA4E-C643-122C-AA27-648557B53FA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5FC7047-A94E-0899-F3F7-CDE76D0DABA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FF88A7F0-5FD7-2AA1-FC0A-CF254B00034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E2A098B-E027-47DE-7AD2-074A58F6E57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707D348-EB25-9C03-25AA-00C7DAD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" y="2472953"/>
            <a:ext cx="7557137" cy="253447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496359F-39FC-8306-A6D4-5C2C0E218D16}"/>
              </a:ext>
            </a:extLst>
          </p:cNvPr>
          <p:cNvSpPr txBox="1"/>
          <p:nvPr/>
        </p:nvSpPr>
        <p:spPr>
          <a:xfrm>
            <a:off x="961120" y="3020989"/>
            <a:ext cx="1516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50 476 005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65F92-8A6C-2280-8E98-0A70F4B79F8B}"/>
              </a:ext>
            </a:extLst>
          </p:cNvPr>
          <p:cNvSpPr/>
          <p:nvPr/>
        </p:nvSpPr>
        <p:spPr>
          <a:xfrm>
            <a:off x="827314" y="3461658"/>
            <a:ext cx="7150360" cy="395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C3D062-B6DF-AF77-AFFE-28CEE01A0C6C}"/>
              </a:ext>
            </a:extLst>
          </p:cNvPr>
          <p:cNvSpPr txBox="1"/>
          <p:nvPr/>
        </p:nvSpPr>
        <p:spPr>
          <a:xfrm>
            <a:off x="2558334" y="3497621"/>
            <a:ext cx="5269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مئة وسبعة وعشرون مليونا وتسع مئة ألف ومئتان وأربعة وتسعون</a:t>
            </a:r>
          </a:p>
        </p:txBody>
      </p:sp>
      <p:sp>
        <p:nvSpPr>
          <p:cNvPr id="11" name="Oval 81">
            <a:extLst>
              <a:ext uri="{FF2B5EF4-FFF2-40B4-BE49-F238E27FC236}">
                <a16:creationId xmlns:a16="http://schemas.microsoft.com/office/drawing/2014/main" id="{4D19BC6A-7ACD-D614-2B48-EE7C8CA5F37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Corde 16">
            <a:extLst>
              <a:ext uri="{FF2B5EF4-FFF2-40B4-BE49-F238E27FC236}">
                <a16:creationId xmlns:a16="http://schemas.microsoft.com/office/drawing/2014/main" id="{85BF449D-A6F1-9101-DA78-62A484AA4AD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588E7C7-B817-352C-E9C1-619EB36AE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0CA385B-1D21-AABD-A7D5-54011422AE8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00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وتركيب الأعداد الصحيحة الكبيرة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4660939" y="2666967"/>
            <a:ext cx="3958838" cy="2994509"/>
            <a:chOff x="2104055" y="2580653"/>
            <a:chExt cx="4460809" cy="31715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المرحلة الأولى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24A1FAA-4E7B-D115-68D2-142A1B12A236}"/>
              </a:ext>
            </a:extLst>
          </p:cNvPr>
          <p:cNvGrpSpPr/>
          <p:nvPr/>
        </p:nvGrpSpPr>
        <p:grpSpPr>
          <a:xfrm>
            <a:off x="312744" y="2687923"/>
            <a:ext cx="4240534" cy="2975688"/>
            <a:chOff x="2104055" y="2611702"/>
            <a:chExt cx="4467524" cy="313050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DADE138-8BBE-3624-FCCB-F7FD8A86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3930" y="2611702"/>
              <a:ext cx="2197649" cy="301853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65BA2C-2689-D289-0AFB-82784065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12814"/>
              <a:ext cx="2259009" cy="3129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الكتابة المفككة للعدد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AB3BF0-C20F-4D58-4048-093D8D3AF39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D1808-DDEE-A713-BB93-30F59B71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D79962D-3479-075C-9BF0-610AF69DC65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255C5F-945F-0BBC-0E7F-386F69DF32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0777FED-5816-4A4B-1492-EB70596309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45C34CC-6543-B597-9164-627B2D0DD9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FF043BE-4CFA-D088-6637-2B21656DA1E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0F69EA-96EF-A0E0-A048-CCC55523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0604F9E-D41A-DF32-0F20-4EA801E39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246A3F8-7D7E-0A4C-82BE-C5C5B05DEDC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9A02D2A-5C1F-0A6F-7715-0F0FC72C396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1D6E52-FF66-BD04-304C-1DD8A21E07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120C447-4818-7929-61D1-B2F3D83472EF}"/>
              </a:ext>
            </a:extLst>
          </p:cNvPr>
          <p:cNvSpPr txBox="1"/>
          <p:nvPr/>
        </p:nvSpPr>
        <p:spPr>
          <a:xfrm>
            <a:off x="3018970" y="2659559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247 589 703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61795EE-65F7-363E-C831-B3EA557F38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C3A5AD-7224-3845-E507-625636486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21EE959-FE9F-43AF-E0DA-896D09C5FC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820E55A-9AA3-57FD-DE78-E74C51E3044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547896-8D17-3FB2-0E40-B534DBD60B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29C13B-4D0C-FFDA-E6E3-C295BD92BBD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6FBEF85-3716-0BB8-0452-D0BED0C8673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404A2D0-5DCE-8E12-A606-45610B91FD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6C566D-0754-F6FE-2C49-56C4E35EBCE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519907A-F133-16A7-3F48-A934832C378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285FD4E-CE46-E6FF-C156-839BBBD0043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0FFC28-3C8B-A95E-1AE1-D7ABE70A96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A09A511-4822-E55B-2399-F9AE73BEF68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9640C9E-856F-6EEC-3AB7-82ED1A24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12737F-7565-9577-B17F-3783C29EE4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7CD20B-B867-EF43-2CF6-19479D5AA0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83481CB-893C-DA0D-AC2A-6E454BA415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214F08-196B-CCC3-9EA0-FA42109547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000BCDD-E1B6-CCB6-5122-A41FCD9C9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7C5F44-9657-6B42-AA84-0DD75EE5947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78D7B8B9-773D-F2AA-E901-69150D3EAB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7D516B7-9B2B-2575-4F4E-0CDAD63010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A671767-AB03-3EBD-65A3-78709EEB1A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8860B7A-8ED7-03FE-60EB-9FBF4F7E68A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EC6440EC-6D05-1E53-8ED3-71F1767C8DDE}"/>
              </a:ext>
            </a:extLst>
          </p:cNvPr>
          <p:cNvSpPr txBox="1"/>
          <p:nvPr/>
        </p:nvSpPr>
        <p:spPr>
          <a:xfrm>
            <a:off x="3018970" y="2334820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247 589 703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6696BB8-10C3-A74F-87E8-0CAEF57A5562}"/>
              </a:ext>
            </a:extLst>
          </p:cNvPr>
          <p:cNvSpPr txBox="1"/>
          <p:nvPr/>
        </p:nvSpPr>
        <p:spPr>
          <a:xfrm>
            <a:off x="446241" y="4582815"/>
            <a:ext cx="8030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200 000 000 + 40 000 000 + 7 000 000 + 500 000 + 80 000 + 9 000 + 700 + 3</a:t>
            </a:r>
            <a:endParaRPr lang="ar-MA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8DE84BC0-9123-2167-F991-CD4311BCA43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B05E0B94-3D63-43D4-3A12-8771AE77B8E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2B6664-C311-3AEC-9020-E1B4C10AB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49BC92-0BD1-A56C-68FD-9E46A53AC3B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62C8-D22B-885B-8EEA-7C8601B2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54758073-4542-A76F-C47B-C6FB194319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98D8C49-53DE-B288-21E3-AC91B54CDC9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AC2636-7B64-C81B-5306-B659C1C7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0AF21F-38A0-30C7-4A6E-D8FC18C76A6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FB04AB-9D1A-CB45-F9FA-B9AACB084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88A9FD3-9E04-9EAB-632D-50AE0B7EC2B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الكتابة المفككة للعدد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E668AC-CC28-E50D-3332-986D8756229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6BAAFE-ED4C-C11E-B95E-FD2C4DF2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5C7601-AA39-5060-1CB7-9C683055644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2989E6-3656-B594-6CEE-2AE69FF74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F5E6A6-F6E7-49A9-FE01-AB60985A99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296A308-1D44-B224-6325-4A52F5395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C996360-B6A1-5E02-AD00-DC6A413592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0CA4855-6087-D154-B5FF-F3F726B7A40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FDCBF1B-180F-3F69-FBB2-B3A43040C7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DF08546-9639-F8A4-217C-029C8B2EF2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51CAC6C-75BE-AD99-9E79-F279D492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674A08-2F0B-5B4C-D6FF-45342FD297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454E178-2F97-3EFB-1B5F-1C7793560CBE}"/>
              </a:ext>
            </a:extLst>
          </p:cNvPr>
          <p:cNvSpPr txBox="1"/>
          <p:nvPr/>
        </p:nvSpPr>
        <p:spPr>
          <a:xfrm>
            <a:off x="3018970" y="2659559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60 801 090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B675-B074-87B3-0E77-39713CB6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5BDF15-F5A4-E98B-8FFB-E665D986CB9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9C4B778-1125-07CB-0510-D5ACF614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669392-A84A-C9A7-CA59-F72FBA29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720FBCA-AC3C-96B0-E5EB-0EBDE4F93FB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6D86F9D-302A-A446-5645-343F7AE0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FAAC66B-3A61-ED23-7621-0B1CF56B8B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EC6D201-6166-4EE0-469F-3C8ACAC55E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7E8782F-978F-33D7-FC0B-7BCAFF49B99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00B5F8-57CD-2550-6541-2B928B72D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430A655-349E-7A7F-F80A-719203DA03E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50768A-BEB5-E418-763F-02858F0ADA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ABC8138-7C92-E6C8-C4B9-AB6988E4DD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FB00BB-8E63-76D9-1F70-ED213CAA49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A76496-0D2E-DD96-0032-6003CC33A8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814005F-3099-1F8F-06FD-C64429244A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6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6F49-E0FF-9936-756F-31708929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8467A8F-46AF-9B41-53A6-ADF8AD50405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8275310-BB9E-48FD-7A83-B18E9176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2123F2-1C37-CAE0-2516-1CEEDAFB67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72B8E87-D221-1DA0-A5EB-7CD91B1E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23BEFF-F6E3-1967-FC4D-B04AB0911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6706138-40FD-DFB8-C5D7-6B607B0DB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C949249-4A60-C9A2-A848-49BD1A4C92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A9E1141-55BA-4B7D-F881-7529BE799E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0432C8A-2127-A102-E456-920BB8588B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0AEFBC3-C157-701C-FFBE-B97BED7B87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337A3B9-0416-B520-3E70-C84C372114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2D77D58-8608-8FAD-A71C-BC96B3A6B27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F844EDC-1BB5-C5F1-488F-9D7041C83E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9611E6-9A4D-283A-6026-FF9EA2A48E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6E393A2-C63F-7FB2-82E2-E6B7C4A6B985}"/>
              </a:ext>
            </a:extLst>
          </p:cNvPr>
          <p:cNvSpPr txBox="1"/>
          <p:nvPr/>
        </p:nvSpPr>
        <p:spPr>
          <a:xfrm>
            <a:off x="3018970" y="2334820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60 801 090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618173B-4483-A3AF-E975-9FD54FDDEA9E}"/>
              </a:ext>
            </a:extLst>
          </p:cNvPr>
          <p:cNvSpPr txBox="1"/>
          <p:nvPr/>
        </p:nvSpPr>
        <p:spPr>
          <a:xfrm>
            <a:off x="446241" y="4582815"/>
            <a:ext cx="8030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60 000 000 + 800 000 + 1 000 + 90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BF4BCF6D-74EC-BB78-5D9B-4EFAFBD04486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21FC54F1-B2B6-7023-8E1A-324AFD08C17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51F956-4A86-3F42-14B6-698849D32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A42E3B-8E9A-D8CA-3FAE-35A341B5CF5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60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EA5BC-7BC3-B0CE-40D2-16EE1822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C389FEC-5C82-3115-273B-9138602F494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0CC166D-9B61-35D7-8417-4B137B97AFE8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773013-4E15-3512-1A44-0D51D20C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FDE891-D92A-04A6-D9EC-20866FA5D4D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76401-BC49-7364-3BA5-AD4F6D15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B7205CC-F6DB-5C82-DA67-0753E6FB4CF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الكتابة المفككة للعدد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724A4DB-E65E-C572-A4F3-76CDF69E4B3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1F8C240-A8B8-E31E-12CA-927443FAE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EF7B96A-D975-E235-79AB-2AC41A70793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1E39CF2-8E27-7708-7D50-8CD8587CCA6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72802E4-D695-2ED5-02D4-57BB85DA1D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B145F1-98F5-B22E-E182-18BB20AAF2A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E3B3839-B7AF-4DB0-EE6F-82F0D966E0C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0ED3F21-F8D9-710C-F7E1-52364FB1719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12613C8-CCA0-2CE0-48D4-0781D7A944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F3229B5-08E8-4F4A-2983-9B8B3EC13A3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B52975B-4F3A-443E-9C79-C31082FA7B4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1B05529-0202-42A1-57EE-9D4BFF6718F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E79FB840-6E8C-3ECC-2058-5FBF29619D15}"/>
              </a:ext>
            </a:extLst>
          </p:cNvPr>
          <p:cNvSpPr txBox="1"/>
          <p:nvPr/>
        </p:nvSpPr>
        <p:spPr>
          <a:xfrm>
            <a:off x="3018970" y="2659559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60 801 090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ED689-AF04-3CD5-2C7D-F8ED11924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CF17291-D544-ACB8-A49B-9342F876774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7B57D4-4A15-7F59-CF15-B332C3A8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148B79-EEC4-FC26-9F35-6D1D30C8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26D324D-F122-60D2-951F-1EFBCE29610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A087B71-E7BC-9FCF-2D61-A32F7C190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730A05-27E0-58B2-70D4-D995ADD2C56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CBCEA20-6771-5D03-DBBF-5B6051F5C49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42CA36-0FFC-58E8-776D-16ADE50071E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B07CCAF-7174-0088-1A5A-6584D4CDDEA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26E1B51-13EB-3986-8706-65C3CDA10D1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9FEF910-DB09-CD06-5154-65D715E7443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FBB1D4CE-1460-4418-B4C0-7A23C699CFB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BB05CF7-A576-9A2E-5216-0A41BF727B7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2C0D77A-2CB4-9FAD-3E8B-3D9A31690C2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5A35E37-01B5-7FF7-9155-8645EAD4045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8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4958-C8F6-9A41-58E3-3CDAB4F64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F4FC06-9F0D-BD77-6B90-7BBFE562F14A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B1A68BB-F530-11AF-864F-7A4FBE50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95C611F-1D58-85B3-D5B4-425941F1AE3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0147BBB-25CD-1CE1-CEB3-B04C7FC8E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E1900E6-E761-29EB-0D7D-557C8EFA304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E97D7F1-A835-4B42-51AF-1A97CF7A75A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83C85F0-5809-9018-8349-DD52884510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C1C33B-703B-DCAC-EF1F-70054F729F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5597E27-4B87-DBDE-3D02-8775B1E66DD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223AD3F-AC7E-F513-FF12-3F422DC2821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2085D12-A368-DEA6-1759-C329134BE1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C01CB92-F441-9A46-550D-9C96D00895D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D57E00CF-D181-8591-5EAC-19186DB44DC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4C426BC-1806-1C18-54DF-85CC0C5DBC4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1C818DF9-D325-8623-9837-E3B223721E37}"/>
              </a:ext>
            </a:extLst>
          </p:cNvPr>
          <p:cNvSpPr txBox="1"/>
          <p:nvPr/>
        </p:nvSpPr>
        <p:spPr>
          <a:xfrm>
            <a:off x="3018970" y="2334820"/>
            <a:ext cx="31060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60 801 090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4B1DF36-C4D0-D06F-4DCA-447EAD831E0E}"/>
              </a:ext>
            </a:extLst>
          </p:cNvPr>
          <p:cNvSpPr txBox="1"/>
          <p:nvPr/>
        </p:nvSpPr>
        <p:spPr>
          <a:xfrm>
            <a:off x="446241" y="4582815"/>
            <a:ext cx="8030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60 000 000 + 800 000 + 1 000 + 90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CAE41130-A798-8EC5-3765-53A8C987BDC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82E2022A-6E51-57D4-2AC6-FD9219B45E5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82156-7483-961A-37C9-B9A7D0F0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1A63328-56EC-E32C-213E-6917A8BC25F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58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16D20-5631-0E62-B847-5066361E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9EE1B368-F673-8D93-07B8-2EA8D33A42A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6B47AF1-DDEB-69DA-D11C-37B66E3E8F4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CE4D0C-BC1E-AE79-10BB-18916688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B6A1A50-163D-9FF9-87C7-5F4D22F5067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D8A6D4-C19B-D319-76E6-362FEBE4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66AFD8C-D0C6-4432-D127-48BAB1A60C4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FFFFFF">
                    <a:lumMod val="50000"/>
                  </a:srgbClr>
                </a:solidFill>
              </a:rPr>
              <a:t>خذوا الكراسات صفحة 58. أنجزوا السطر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D55D46D-FCDA-6A97-7D99-1E324D01732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D548EB1-B25E-FD13-8BDA-9E23DBE3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F436B18-41B5-9A92-BDD9-0B214385AFA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1559A82-0D1B-4997-2DF1-053499DA74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9658C81-07D7-6685-0C48-FFDEDABA3A9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DA8ADB8-3FE6-D062-5822-6A4C2F8886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53CDD9-6DAB-BB4A-A2DE-CCDEFB546BE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B43915-0D57-006C-DD7F-65321EA9B4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4CB0597-F361-2D23-0E27-70B65FCF3E5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0184704-18BB-626B-C75C-FD4455E70DB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E014C65-13AF-E6D1-401B-021B7CBE78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F04B9CA-1FC0-9BCD-67A2-17489BD693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91159F3-037F-ED09-CCCC-280B3A7B0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7" y="2698844"/>
            <a:ext cx="7596943" cy="22940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50630A-3C70-D59A-54A5-4DC135BC7188}"/>
              </a:ext>
            </a:extLst>
          </p:cNvPr>
          <p:cNvSpPr/>
          <p:nvPr/>
        </p:nvSpPr>
        <p:spPr>
          <a:xfrm>
            <a:off x="928913" y="4347029"/>
            <a:ext cx="7048761" cy="500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أسبوع المراجعة  والرائز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1827202"/>
            <a:ext cx="865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تخصص الحصص الثلاث الأولى للمراجعة والرابعة لتمرير الرائز والخامسة للتصحيح وتعبئة النقط في مسار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2851C-02A6-B158-B7BC-6540B95C62B2}"/>
              </a:ext>
            </a:extLst>
          </p:cNvPr>
          <p:cNvSpPr txBox="1"/>
          <p:nvPr/>
        </p:nvSpPr>
        <p:spPr>
          <a:xfrm>
            <a:off x="243459" y="2685569"/>
            <a:ext cx="86570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لكل درس أو هدف تمرينان اثنان على الأقل.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إنجاز التمرين الأول من كل درس على الألواح (إلا إذا تعذر الأمر فيتم على الدفاتر)؛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وكل نشاط لا تتحقق فيه نسبة أكبر من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يتم التركيز عليه والتذكير بالخطوات في السؤال الموالي.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تصحيح التمرين الأول من طرف أحد التلاميذ على السبورة مع التذكير بالخطوات خطوة خطوة.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ar-MA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التصحيح جماعيا وتفاعليا بين الأستاذ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والتلميذ على السبورة والتلاميذ الآخرين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ar-MA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بالنسبة للتمرين الثاني يتم إنجازه على الكراسة أو الدفاتر أو الألواح (يتم التوجيه على الشرائح)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ar-MA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تصحيح التمرين الثاني جماعيا.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CE8FC6-BC30-E9B1-51D9-D466B759015B}"/>
              </a:ext>
            </a:extLst>
          </p:cNvPr>
          <p:cNvSpPr txBox="1"/>
          <p:nvPr/>
        </p:nvSpPr>
        <p:spPr>
          <a:xfrm>
            <a:off x="2273440" y="1911868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</a:t>
            </a:r>
          </a:p>
        </p:txBody>
      </p:sp>
      <p:pic>
        <p:nvPicPr>
          <p:cNvPr id="1028" name="Picture 4" descr="Attention - Icônes panneaux gratuites">
            <a:extLst>
              <a:ext uri="{FF2B5EF4-FFF2-40B4-BE49-F238E27FC236}">
                <a16:creationId xmlns:a16="http://schemas.microsoft.com/office/drawing/2014/main" id="{DD5A8EC0-7449-4E6B-A405-C0F3174F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25" y="3554083"/>
            <a:ext cx="379479" cy="3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B5B3-3C7C-BD7B-AF13-5FF5D87B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7450A81-E4D1-E181-767B-600834FF1D0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782253-2DC6-8581-EE36-302F51ED9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BDC28D5-5CC1-EDA0-DC4A-0591930916C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730AE77-03A7-FAC0-35D0-DAA93B74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E8AA76E-0A99-7F4E-083F-CA7A1FB1755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2611515-51B6-5FD2-A9DC-168D660B6B8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865B475-74E0-DAE1-75E0-189EE46D1A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91A1CF9-1340-31AA-FF7A-0F628E419E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B4C83CB-A469-F293-3A71-BEC8C5A6435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24F688B-ABAF-DBBF-7A8C-D0425A65AE7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C79724B2-5A44-835C-3CD4-98DDD4E6009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D9BF5C-A1C0-FA99-4C3C-7B7CE2E9DFC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B0C8B4E-E5EE-40FC-0233-09BE4F9091C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704409D-C15D-F135-CCE7-9A267DCEB9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BACAE99-3EFF-2A06-9ABD-56A5F8470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7" y="2698844"/>
            <a:ext cx="7596943" cy="2294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52A898-5554-625A-F20A-0735B4C4C2DC}"/>
              </a:ext>
            </a:extLst>
          </p:cNvPr>
          <p:cNvSpPr/>
          <p:nvPr/>
        </p:nvSpPr>
        <p:spPr>
          <a:xfrm>
            <a:off x="928913" y="4347029"/>
            <a:ext cx="7048761" cy="500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64C8D9-7F6B-90D5-0739-B98421894D6C}"/>
              </a:ext>
            </a:extLst>
          </p:cNvPr>
          <p:cNvSpPr txBox="1"/>
          <p:nvPr/>
        </p:nvSpPr>
        <p:spPr>
          <a:xfrm>
            <a:off x="2270794" y="4458900"/>
            <a:ext cx="5484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200 000 000      40 000 000     5 000 000      600 000         70 000              900 + 10 + 5</a:t>
            </a:r>
            <a:endParaRPr lang="ar-MA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C931A21B-832B-55AD-63E1-FA847D98A0D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817F3D48-FF01-ADD7-6AC5-B778BB93D00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398463-92CA-B9A3-826B-189E5F2F5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73F3A48-4E0C-F0BC-AB54-C0A3F49158F2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9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FF74A-31F4-1F76-E104-04A4DB0F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C642BE48-AE7B-4BEF-4741-A9B49305331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40DEA5BC-DC9C-EF8D-5C95-6F3DCF05B057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3FBB7C-6053-BC37-0CB6-C6DF76D80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C8A554E-1DC3-026B-CBE3-CFA7A61A94D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B36A9D-5BBF-EA0E-ECC0-78EE5BC1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659B923-1D7A-3B16-82CA-325C5824D80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المركب للكتابة المفككة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1D0B8CD-9B3E-0AE4-9F35-342C4F81CB9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94F9138-66BB-0580-27CC-73AC6608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D9D15A-646D-AB8C-7810-A5D7B358C7A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E346D7-B4E9-7C50-EE0D-961B2E25BCB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404B57C-2043-8953-3515-A888C7046E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1E12698-00C9-919C-8696-7100CC77E7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7677E6F-1F3C-72E3-6B03-090DDF0384D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7205C29-8967-8737-7A72-C5411AE1C55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773919D-6604-E4FC-1EED-C961D031A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44F3E8E-F977-D569-1E4E-B876E91163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6F2BDB5-4F91-6390-2DFD-90B720A2575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71404C8-1169-3A58-6F1E-B9176CFC7B3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2076F455-0EE4-5DA4-5549-6B321233EE11}"/>
              </a:ext>
            </a:extLst>
          </p:cNvPr>
          <p:cNvSpPr txBox="1"/>
          <p:nvPr/>
        </p:nvSpPr>
        <p:spPr>
          <a:xfrm>
            <a:off x="1231747" y="3528566"/>
            <a:ext cx="8030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300 000 000 + 5 000 000 + 80 000 + 900 + 4</a:t>
            </a:r>
            <a:endParaRPr lang="ar-MA" sz="28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E9EAB-694F-D8D6-C895-8855BAC8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0B3C62D-0BFE-A888-EA4A-8D404C62849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7CC7F93-08E5-FAE2-D24F-C204D1E20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FD381A-1849-5015-7241-5BCABFBB0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231C8B3-A7F1-C331-4DF0-BF5E402F2CA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533605-9038-E77D-3031-970FA7A6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6087F6E-A229-14DF-A3C1-468434359D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B8BBF0B-56AD-2778-5D26-E84C251B9C9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32949AC-3D08-568D-5FE5-92FD40E86E5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C98E772-E2B9-9A47-6AD6-CBFD92B1043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C11DF61-870A-C86F-6BB3-AEBC9798150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9DC21B6-E2BC-1F08-CC24-A3F25C610D2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5CBE6F8-95F4-4A0F-C953-7D00696F29F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F3AAEF4-7434-8484-3D49-084EB7F4794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63BF02B-3DD8-0058-8108-85CA9DA99B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1A37B32-5EC4-8266-EFEE-77F07BB6417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13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E6EEF-7283-0552-56A9-B49487FDB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BA44021-716F-5E09-DD95-AA815A35CD8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0771C9C-A221-4D4A-C617-D7ADC37F4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D3576EA-0DFC-BCA4-A63C-DEC7BF7CB1A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59494DE-B54E-592F-C283-643043A7F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739663E-1255-5DC6-57BD-1F5A77E47F7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5E466E9-6291-A4A6-22E3-85B74CF946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A27E673-F828-AEAD-D76F-48EFC10FA11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49F1672-9E2D-41EF-B4CE-2EE1B2989A8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F5E874A-3405-1080-CC56-A208BE632E1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B6BA6CF-38DA-CD68-3FD9-3B36303FF9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61D6946-AE98-2600-49E0-06580875C59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0E0AC2B-39A4-F49F-AFBB-BC8961BC993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B2590BD8-8906-4D88-1BFC-991A9B4B36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A3286E1-FF5A-7C40-33EC-31D97CADDB7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85D40BF-36AF-5A13-C16C-EA9303113142}"/>
              </a:ext>
            </a:extLst>
          </p:cNvPr>
          <p:cNvSpPr txBox="1"/>
          <p:nvPr/>
        </p:nvSpPr>
        <p:spPr>
          <a:xfrm>
            <a:off x="1137393" y="2673371"/>
            <a:ext cx="7270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300 000 000 + 5 000 000 + 80 000 + 900 + 4</a:t>
            </a:r>
            <a:endParaRPr lang="ar-MA" sz="28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29088F-7CE2-9EE5-E990-1B9FE8C6629B}"/>
              </a:ext>
            </a:extLst>
          </p:cNvPr>
          <p:cNvSpPr txBox="1"/>
          <p:nvPr/>
        </p:nvSpPr>
        <p:spPr>
          <a:xfrm>
            <a:off x="2585247" y="4244255"/>
            <a:ext cx="3670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305 080 904</a:t>
            </a: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27A6C088-E866-1DC7-5C8E-7FF18BDC24AA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F2C5CB90-628C-8D01-FFA5-C456415D91C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669D4E-3FCB-7D25-A104-D4025E481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2C8F99-1644-9578-24DA-308A958DC915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05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07DF-7964-CF35-8FD6-21439629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B037BFFB-F797-FF69-2900-DE3B73D3179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24723E88-D646-6F85-C22D-BFFF6F289C5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95FE6A-E609-84B7-ACFB-5D003DB8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57328E-AD27-C2A3-045D-BF0FEA289AE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5977B5-A48B-4387-2774-83E16C2BE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C18EE3A-2F47-0E02-9206-7613B3BC9C9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اكتبوا العدد المركب للكتابة المفككة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B629A8-376B-762C-BFBB-0633045726B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D14108F-FF84-2706-8CF3-1209A8680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B0984CB-A58B-964E-3FD6-750EA841823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AC316F3-2CEE-9507-4E4B-0A5E39B3255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2503973-D825-1829-7C68-E95727CDC9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3197441-2D78-CA3F-392C-DE00351BC5C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F763ECB-68EC-C6CC-75EE-D97E7A91AB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38C8DAF-3C99-6EC4-8B77-F4204965EDA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B2900A6-B030-23F2-7254-27C31FA5B41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15692D7-2104-6E9C-ACD9-C66A25CAC51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B6AD0D5-9A47-1230-3F50-529F445E5F9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717BC0C-01CC-917D-2A75-1C47816E836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346776B-01FD-D27A-D641-5C6194818978}"/>
              </a:ext>
            </a:extLst>
          </p:cNvPr>
          <p:cNvSpPr txBox="1"/>
          <p:nvPr/>
        </p:nvSpPr>
        <p:spPr>
          <a:xfrm>
            <a:off x="556949" y="2755971"/>
            <a:ext cx="8030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70 000 000 + 1 000 000 + 600 000 + 40 000 + 90</a:t>
            </a:r>
            <a:endParaRPr lang="ar-MA" sz="28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D1AB1-8FE4-60FB-7979-1882E6C5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7B86EBD-067F-4345-BE12-9FB3F54F28C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B74784-2BAC-49AD-42D4-FF0C9FCD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59249E4-AB2A-B0E7-A0D8-CB8DC922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84D4CAE-4BAA-B5C4-3756-535C64B1A07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BFE0E23-CDD9-6169-CDC2-D1DBBE13D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5032BF3-ED92-8B6E-F3A6-BFFD7942345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4CF1358-61BF-5D3A-5468-3E9E5897A0B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81A589F-91C5-DA15-15FA-544FECDD798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997116D-B643-76B7-0E36-3D8641D41E9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F62DBF6-EC5A-13FF-51A8-9CCBE24D87C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7B6E006-F582-3F41-2E90-47A85174E01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A9D1AADB-E60A-6032-1934-F4931597582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35BC042-AAA7-4B10-1C04-36BDD4BE471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9DCA397-8251-476D-147E-049FDD4199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46621E-4186-ED7B-CD3B-8B49891ADE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49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A464-5F24-02E0-940B-AC67649EA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E1528C5-951D-F274-22E9-AD648BED89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4A01E40-701C-B689-301D-DB3692F63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A3D0FC8-B1CB-14D1-BCC3-4AF2653BD5A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1DE263A-71C0-6E2D-A296-665F43C1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84F8A4F-C9DE-63E7-95AA-93C07BE89F7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932CD8E-21CE-9460-7ACA-77563B85B4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6AF1CF4-9666-9EE4-774F-D1E5DEF9208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899A52E-651D-F4E2-D20A-EF429D9EC9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A3D969D-6408-2277-BD35-F27F23710BF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DC6B3E6-96EC-0F74-26DD-22A732F9CF9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6B3A5172-1C80-EC24-8204-93414B6CDB6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8B84078-FF74-86EA-E735-558D56C1291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37661E98-73D6-28A3-43DF-CCE3D40BE18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756DFF6-F31A-E82E-F77B-A91553594D7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D937217-5221-99D1-3473-80D228A99052}"/>
              </a:ext>
            </a:extLst>
          </p:cNvPr>
          <p:cNvSpPr txBox="1"/>
          <p:nvPr/>
        </p:nvSpPr>
        <p:spPr>
          <a:xfrm>
            <a:off x="1137393" y="2673371"/>
            <a:ext cx="7270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70 000 000 + 1 000 000 + 600 000 + 40 000 + 90</a:t>
            </a:r>
            <a:endParaRPr lang="ar-MA" sz="28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C6C39E-E713-55F3-C3B9-BFC7513F416C}"/>
              </a:ext>
            </a:extLst>
          </p:cNvPr>
          <p:cNvSpPr txBox="1"/>
          <p:nvPr/>
        </p:nvSpPr>
        <p:spPr>
          <a:xfrm>
            <a:off x="2585247" y="4244255"/>
            <a:ext cx="3670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71 640 090</a:t>
            </a:r>
            <a:endParaRPr lang="ar-MA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471E9697-D76C-BE74-F075-E639301041EA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28714F12-25CD-91CC-CC14-4592C2E80629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E7D46D-CAEA-A51B-8A31-DB9065104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AA6CDD-333F-2961-AA95-C0AD3C52A7C5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39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E3C1F-466C-C0C2-E62A-A9B58649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69E6123C-9D2A-47A9-F7AD-FE27EFFE6FDE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B7880B53-1744-96CF-D45D-A51E42CB766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FE4BB4-F10D-C744-D50C-9D41A694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0E2C79-5D0B-77DE-EF16-B48D10465BD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6787286-2CED-E6DD-EF50-6ED2570F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1C44913-1EDF-5346-74FA-029252DE3C0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58. أنجزوا السطر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8888A86-9D86-F49E-91AE-8035C6E27B4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E9AC48B-2D52-903A-39F4-449E1EFD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E744307-A624-9C54-1970-B78740E102E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FC62FB1-EEF6-A444-C4E4-67296EB1B1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6822356-09FA-8030-6CAE-5AE026C6EA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F02581-99F8-96DC-31DE-C9F6112C04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7C9CAFF-AC0D-A1AD-C4BD-334E4BC009E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6ED445F-D648-197D-B470-D76D1F7E143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91578E3C-C077-C0BF-1980-3526AFCE29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D107274-E907-C3E3-BC4A-251FB97F916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9ADEBFD-BFCC-833A-AC3D-6DEDA5B7F2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671EA72-3E31-C876-F297-CA94A170FE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26DE124-1860-5CA5-1503-D59C9F9A2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7" y="2698844"/>
            <a:ext cx="7596943" cy="22940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D627B99-AD15-F1B9-13DC-6FF9C02FE8D6}"/>
              </a:ext>
            </a:extLst>
          </p:cNvPr>
          <p:cNvSpPr/>
          <p:nvPr/>
        </p:nvSpPr>
        <p:spPr>
          <a:xfrm>
            <a:off x="912947" y="3218472"/>
            <a:ext cx="7048761" cy="500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CC474CD-9564-A28E-323E-3E2EA1B0747C}"/>
              </a:ext>
            </a:extLst>
          </p:cNvPr>
          <p:cNvSpPr txBox="1"/>
          <p:nvPr/>
        </p:nvSpPr>
        <p:spPr>
          <a:xfrm>
            <a:off x="2270794" y="4458900"/>
            <a:ext cx="5484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200 000 000      40 000 000     5 000 000      600 000         70 000              900 + 10 + 5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C760E-3FC7-B57D-F871-0F39608F3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F327F68A-9EF6-FC12-D283-8E7336AE7B4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B8AE18E-39B7-F803-0BE4-423518C81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421391D-97CD-83E4-1489-265D3AF6F71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F22B386-FA47-ED96-5684-9B679F0A6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059B769-574C-1A96-C8A5-B4070EAB2A6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705F9FD-9C08-6374-A62F-52067A8E860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BCBC3C5-78B2-D557-9777-70354578EE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77307C8-BE58-AA40-3F8E-6CF29394A95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3FBE0D73-1182-A99F-C25E-F9B31BA122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60C0F68-FC8B-022D-CD43-B08663CB8D3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87DD227C-628A-EA96-3F99-AE63F48A6D2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B96BAEA-DBAA-0806-FEF2-DB380232E9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87916B9-A5EC-3917-A61B-5F2A2A5D701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A9F1311-11D9-3E53-E803-9966650AB5E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27D3026-5636-8376-ADC7-0E4DA8960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7" y="2698844"/>
            <a:ext cx="7596943" cy="22940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CA5EE7-A25A-389B-2641-FC95AB1FF381}"/>
              </a:ext>
            </a:extLst>
          </p:cNvPr>
          <p:cNvSpPr/>
          <p:nvPr/>
        </p:nvSpPr>
        <p:spPr>
          <a:xfrm>
            <a:off x="912947" y="3218472"/>
            <a:ext cx="7048761" cy="500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258074-9A58-ECE2-39DB-E2F742290330}"/>
              </a:ext>
            </a:extLst>
          </p:cNvPr>
          <p:cNvSpPr txBox="1"/>
          <p:nvPr/>
        </p:nvSpPr>
        <p:spPr>
          <a:xfrm>
            <a:off x="2270794" y="4458900"/>
            <a:ext cx="5484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200 000 000      40 000 000     5 000 000      600 000         70 000              900 + 10 + 5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5CD0DC-ECC8-DD81-E2E0-AC33E1835E95}"/>
              </a:ext>
            </a:extLst>
          </p:cNvPr>
          <p:cNvSpPr txBox="1"/>
          <p:nvPr/>
        </p:nvSpPr>
        <p:spPr>
          <a:xfrm>
            <a:off x="937014" y="3331435"/>
            <a:ext cx="1333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89 236 747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id="{6DA6E21F-FDD9-BC9A-5D0F-47EB3AEFE08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id="{DDC99AEF-EF52-4229-BD6E-7D365EB32AAA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7A55A0-8BB4-02B8-FF58-46EF012A6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83FE489-2A4C-2C43-985D-7B3ECCB83B95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71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E0660-BA2E-129A-4C6B-F21BB336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938496-4BA0-2112-C18C-F7B621F7F86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3426388-67FA-F1A3-4D75-B329A1B3290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82CAC-54F8-177C-D9E3-39FCD9107E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6F43F8-E629-D413-413B-23F1558EFE01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إيجاد المضاعف المشترك الأصغر والقاسم المشترك الأكبر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74FD6480-0464-EC7D-01F9-6B4269B45F49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38D559E-57B2-5C44-196F-367459EF7E8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969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الحصة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26843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الحصة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1400" b="1" dirty="0">
                    <a:solidFill>
                      <a:srgbClr val="33878B"/>
                    </a:solidFill>
                    <a:latin typeface="Aptos" panose="02110004020202020204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2D35-C9AB-A773-DA00-33B676CB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901DF1-AFD1-03FB-B202-2778D48A5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84E2F7-E482-CF5B-262C-DC334C52C55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المضاعف المشترك الأصغر للعددين 5 و7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C54F4DE-07B8-E332-F08E-B5F3535812A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4B2147-762D-F454-2F37-B220A224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AAE5D72-64CC-C106-7EC1-F6B2408DEC2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FD2CE58-A377-FD8C-A01F-3A90514560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2BFB3C-4D84-971D-4B04-6EAE401F00D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1795838-2031-A5F1-4B98-CDB2EC9A78D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9E3F8FD-EAAF-D600-4DE5-5C459B75D76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50B6325-658F-A792-B3C9-D5FF35B85C0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BD814C6-E60C-E20E-9357-6CD7B99F796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92BECE2-C67B-4B49-327F-F3FDF7D36C3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9836DF3-F26E-F67E-0104-F8949EA5764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624BC4E-DCB3-5497-2270-562A79E7EF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130B232-AE9B-468E-E691-389071DF196D}"/>
              </a:ext>
            </a:extLst>
          </p:cNvPr>
          <p:cNvSpPr txBox="1"/>
          <p:nvPr/>
        </p:nvSpPr>
        <p:spPr>
          <a:xfrm>
            <a:off x="1451430" y="3198167"/>
            <a:ext cx="607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المضاعف المشترك الأصغر للعددين 5 و7 هو: ......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7E75D5CA-B878-E522-4E64-8ADD480ECB5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FE5C1312-3FFA-B2F9-0546-AC09B490D86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A1CF7B-8C7E-073E-A080-225DEB4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A03526-C78E-0C26-304E-96ACB5A05FC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16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893D6-3242-B9C2-43D1-B59CCC37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CD2B04-017D-34B5-7426-72A7E166FFA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F14BF5A-1638-DB46-C204-444E22359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B6695E-8E01-0F1A-EA5B-FC0C8E18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0AF8889-74C2-417B-9FB6-06C906DC7B0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F32FEB8-8C34-311F-F7DD-0966F523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5BFCDD0-3B97-12CA-8DC8-C0C829F8006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6D20F5-9946-2B56-6072-BFC88DE9C0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F3906CE-9C50-40B2-33BD-F9CB620D0E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55EC0D-55D4-013E-2BB0-BC2437629F4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B0E067E-5C4A-9141-176B-7A883111753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8A68185-24F1-FF84-4869-D2A220CCBC6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6E37C23-91F8-038E-999C-0D32E082433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9EBEBD-D92A-611E-AAA0-6B849F80AF1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0F47705-8E78-867D-7A10-F07EB07C547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3480FFC-DAE5-8188-C989-149258FD7CF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3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7CB1-C562-BACC-4C33-27C0965B9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6D5B6CA-7417-CE4F-3F97-8D183A062BD6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21A9F-4AEB-B045-ED2A-BE290353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403012E-925A-5D61-1002-51668BB0A12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874AEE-55FC-5235-A587-B695AF2B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9416A44-5A78-66D1-9ED5-D48552501D0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26A97A7-B37F-7EE1-7058-E5A8F29514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E8997E2-F8C1-4137-8FC5-7F0B48261F1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D66D8E-7EDF-A217-E780-31843272549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9C7532F-88BA-D5C4-7DA6-E31E42553E4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815F871-A483-1794-B6B8-CF81D7DF7A6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C310F22-3EAB-8741-B622-1FA72A3EA82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FD408B6-C89B-6F9F-B3AF-D1F2AD15D0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4E9967A6-58A1-C3C2-E92A-E9983DBEAB2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1A951D2-0F7F-EDBB-6ADE-213FAD3FDC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046A6D17-2DD4-7385-358E-D7B9D74F3302}"/>
              </a:ext>
            </a:extLst>
          </p:cNvPr>
          <p:cNvSpPr txBox="1"/>
          <p:nvPr/>
        </p:nvSpPr>
        <p:spPr>
          <a:xfrm>
            <a:off x="5558971" y="4282182"/>
            <a:ext cx="2652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مضاعفات العدد 5: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160D50-E379-FB41-D00E-0DE934BCB9FB}"/>
              </a:ext>
            </a:extLst>
          </p:cNvPr>
          <p:cNvSpPr txBox="1"/>
          <p:nvPr/>
        </p:nvSpPr>
        <p:spPr>
          <a:xfrm>
            <a:off x="1451430" y="3198167"/>
            <a:ext cx="607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المضاعف المشترك الأصغر للعددين 5 و7 هو: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C46B23-39A1-4FDC-1A96-1BD74C3EFA62}"/>
              </a:ext>
            </a:extLst>
          </p:cNvPr>
          <p:cNvSpPr txBox="1"/>
          <p:nvPr/>
        </p:nvSpPr>
        <p:spPr>
          <a:xfrm>
            <a:off x="5611850" y="4805402"/>
            <a:ext cx="2652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مضاعفات العدد 7: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666E42-7FD6-20E9-B3CE-A52E0209FFF1}"/>
              </a:ext>
            </a:extLst>
          </p:cNvPr>
          <p:cNvSpPr txBox="1"/>
          <p:nvPr/>
        </p:nvSpPr>
        <p:spPr>
          <a:xfrm>
            <a:off x="446242" y="4370794"/>
            <a:ext cx="5112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5; 10; 15; 20; 25; 30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35; </a:t>
            </a: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40;45;50; 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BF4E8E-8998-C77A-7AF7-2F368C2F938F}"/>
              </a:ext>
            </a:extLst>
          </p:cNvPr>
          <p:cNvSpPr txBox="1"/>
          <p:nvPr/>
        </p:nvSpPr>
        <p:spPr>
          <a:xfrm>
            <a:off x="446241" y="4894014"/>
            <a:ext cx="5112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7; 14; 21; 28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35; </a:t>
            </a: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42; 49; 56; 63; 70; 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93D69F-768D-B025-603F-E9218D78FB28}"/>
              </a:ext>
            </a:extLst>
          </p:cNvPr>
          <p:cNvSpPr/>
          <p:nvPr/>
        </p:nvSpPr>
        <p:spPr>
          <a:xfrm>
            <a:off x="3002606" y="4309239"/>
            <a:ext cx="582424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16F4D65-2728-AB8A-28D6-1631A1D48D07}"/>
              </a:ext>
            </a:extLst>
          </p:cNvPr>
          <p:cNvSpPr/>
          <p:nvPr/>
        </p:nvSpPr>
        <p:spPr>
          <a:xfrm>
            <a:off x="2109978" y="4863236"/>
            <a:ext cx="582424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Oval 81">
            <a:extLst>
              <a:ext uri="{FF2B5EF4-FFF2-40B4-BE49-F238E27FC236}">
                <a16:creationId xmlns:a16="http://schemas.microsoft.com/office/drawing/2014/main" id="{2BED4882-5D07-1638-512C-FC7FE72A623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BF5DCDE3-5F13-E301-E9D7-E41176B348C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42DD88B-2F6E-F383-0ACE-F930FDA8E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4472DE-702D-676A-D098-6BB83906CA6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70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FBB7B-694B-68F9-23D7-C6E305FB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DBFFB7-239C-9C85-3F6E-E2F6F914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8D90A61-861C-2DF5-7E12-B7BCE35D47F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9C50F3E-0652-9F0C-6AAE-3E8857421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38B2DE6-8A97-67C0-BA7E-BC481B3DE7F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7EC17CE-B7AD-8E6F-6A51-863E755DE0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D4E6FEB-AA66-8958-6F5D-0B8A6D61F8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F87BD05-6307-EC01-B3A7-92D0AC55A1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5F7CEAF-991C-924B-CC83-FF302DDE3DF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1C3859C-3D28-C57D-D3DB-E0E23740077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8CB86D5-83E9-4A50-6021-F486AF63F9B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75CF1F1-47DF-D991-AE6A-9D075BA5C0F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F0F1CC34-AC8E-0D65-6A69-949668A1055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EB555D5-C137-1FA0-6AB3-0CC3A6406CC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16B51D9-BB5D-C81B-7004-CCAF57A1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D479D4E0-F953-FE64-D496-6E2CD3AF12FC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</a:t>
            </a: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Aptos" panose="02110004020202020204"/>
                <a:cs typeface="Arial" panose="020B0604020202020204" pitchFamily="34" charset="0"/>
              </a:rPr>
              <a:t>59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 </a:t>
            </a:r>
            <a:r>
              <a:rPr lang="ar-MA" sz="2000" b="1" dirty="0">
                <a:solidFill>
                  <a:srgbClr val="FFFFFF">
                    <a:lumMod val="50000"/>
                  </a:srgbClr>
                </a:solidFill>
                <a:latin typeface="Aptos" panose="02110004020202020204"/>
                <a:cs typeface="Arial" panose="020B0604020202020204" pitchFamily="34" charset="0"/>
              </a:rPr>
              <a:t>اكتبوا المضاعف المشترك الأصغر للعددين 4 و6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3BD04B-70A6-DA7F-A2EB-B85FCDD69446}"/>
              </a:ext>
            </a:extLst>
          </p:cNvPr>
          <p:cNvSpPr/>
          <p:nvPr/>
        </p:nvSpPr>
        <p:spPr>
          <a:xfrm>
            <a:off x="4572000" y="373017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F06455B0-7FE6-36C7-A72F-F288F8B9358C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Corde 2">
            <a:extLst>
              <a:ext uri="{FF2B5EF4-FFF2-40B4-BE49-F238E27FC236}">
                <a16:creationId xmlns:a16="http://schemas.microsoft.com/office/drawing/2014/main" id="{03AACF0B-44F4-CB95-CFFE-6102731FB15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6D0A2A3-68C0-2815-38F3-04A95FB5F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24567B3-A952-9AB5-420F-E7132D58CA2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72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E315-D3C5-6C5B-0C31-90632D9D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DAFD306-C50A-5B9E-CE3C-39F4EDA0D3A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8548B4-0694-D12E-F793-09AE7A0F8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90C72EF-1F7D-29B5-AF05-A23952549B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85DF743-4B69-959F-AB5D-4AB565CB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D85323C-F989-DFF9-9F01-AC3C511E371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6690948-7A51-24C6-3505-346DD6B9AAD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C843BAD-83BB-08F4-9D4D-94770A821D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56CA5C7-DC08-271D-6403-06FC5F4A6DE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2E16163-98EF-5949-B42E-D4EFAF79672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E75A50F-4D8C-B985-B822-2D40EE5BEA9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2AA4954-6339-025A-2949-82397DB3D5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9AA2766-B8AC-D514-699E-9D724F811D9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0A524275-8E1F-99DD-0626-6F56730C9E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F6C70FC-8563-958F-0070-562DB3879A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4ADBB91-ED60-0F1F-F992-8D5B140E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CF8376-BDAF-BEB0-06BD-2B7C7AC7C86A}"/>
              </a:ext>
            </a:extLst>
          </p:cNvPr>
          <p:cNvSpPr/>
          <p:nvPr/>
        </p:nvSpPr>
        <p:spPr>
          <a:xfrm>
            <a:off x="4572000" y="373017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01BC1A0-35FA-C764-2A30-723FD983B098}"/>
              </a:ext>
            </a:extLst>
          </p:cNvPr>
          <p:cNvSpPr txBox="1"/>
          <p:nvPr/>
        </p:nvSpPr>
        <p:spPr>
          <a:xfrm>
            <a:off x="4832604" y="3790671"/>
            <a:ext cx="45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0EEB2D48-59E9-7183-378F-D7B2F68F4AAD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67A43F04-B801-AD77-B60F-8A2C609F91A9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648A0D-DF59-A07D-E76B-6736EE6CF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ED0DDE6-7838-DF8E-BB82-876BF49D05BC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19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C1F2-0B11-DFD3-BEF2-473328E4E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AC160F-8C28-A9A0-54EE-176B6EBB2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B2D255-D17A-43E0-FA19-8911549A83F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القاسم المشترك الأكبر للعددين 18 و22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5E7D71A-6A51-8BD9-FE08-6E718D75EE5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736A0A7-3051-A09D-C1F4-0BF34A72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B7BC00F-217C-1CF9-C3FF-8AE434D0E2A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733A42-B19B-04E2-8745-3FA37C3C364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3A5DB1C-17E1-5984-82BB-DC3D52B220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F0278D-B551-17F1-728B-37621E3376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474951C-D84B-1604-5BDD-A39E577E407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A6A565F-386E-CE71-9B7E-F462F3DFF50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5DFEBAE-A5DC-6994-8578-702DC5B2DD6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A25756A-6C02-9B89-5BCA-827A79D0BB6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54AD73AD-EC8A-00E9-DD29-95755307E4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A0C1C41-7239-890E-6F67-F5C9E6F748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584E5-2AFF-4B79-85A9-6F7AD5D65B3C}"/>
              </a:ext>
            </a:extLst>
          </p:cNvPr>
          <p:cNvSpPr txBox="1"/>
          <p:nvPr/>
        </p:nvSpPr>
        <p:spPr>
          <a:xfrm>
            <a:off x="1451430" y="3198167"/>
            <a:ext cx="607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القاسم المشترك الأكبر للعددين 18 و30 هو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......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CDB730BE-900C-2155-89CD-089AB35955D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4795F175-9E63-EA60-2413-D47B2D9D083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3E7538F-15BD-F694-9802-3C58FCAA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BF6F55-940F-92C2-1C33-D72F26E932DB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502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6A18-DEEF-38B5-1FD4-8FF1E2F3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830729-1834-2943-A420-DB9D034C11C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B30797-26EA-AD08-49EF-D4B5F5D4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C42FDD-1FC6-7D57-66EA-722124A5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48A92BF-2E8F-845A-6173-066538E0332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FEAF01C-6ADC-5D89-75E5-BC2CC6C0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5AA839C-8024-0243-3DF5-EA0E2199598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29E96D2-3C32-FABD-D132-EBFE2AF8435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000A5EB-130B-EEEB-BDDE-A1BD7541ED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D4A152F-B3D2-12C1-1525-83A19BE1C22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37F9D81-BF39-97C8-0AF6-91C121A0DE5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63F6429-1795-2755-71DE-098194068B2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6B17D4B-C6E6-0386-3E61-AA203A7BE9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10B9D8-14C2-6027-B416-5FDE5744A4D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FE57C09-A2F9-8C87-687F-FC82EE7715B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79268B1-29B3-71AF-2A6C-8D6BCF0B7E1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42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A6EF1-1941-E685-6D73-C9BA767D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FEB0350-D3B5-D869-5A37-893DA9AE3A8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446D59-1D6B-B0D4-FFB7-72870C8FB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70203EC-E490-4FD7-32DE-FA45EA937F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9CD8BE-BC2B-F686-2A36-B63DD370E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5892D94-2684-BB84-55DC-67EE9DD6DC0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236E0F3-9883-36F9-AC27-4DD06A4DED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BE75567-4883-67CF-EBD2-EDE816A1F4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0D8C953-A0FF-E636-4150-6287A8EACFA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BA6893C-83D9-794B-3756-5B417EA9812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BF39FF8-1B2A-CFB2-4EB3-A275C9F9490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246CFB5-C731-468D-BF87-77914E5EC3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F62B1DE-198F-E7B6-7432-253ACEAA07D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38941AEC-8973-B228-6F6C-8E5E36D5B2B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892EC91-A206-F71F-F400-7F50CF60C76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9A77BBB-AFE5-B339-28AE-B3E82241337A}"/>
              </a:ext>
            </a:extLst>
          </p:cNvPr>
          <p:cNvSpPr txBox="1"/>
          <p:nvPr/>
        </p:nvSpPr>
        <p:spPr>
          <a:xfrm>
            <a:off x="5558970" y="3485553"/>
            <a:ext cx="2652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قواسم العدد 18: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10C568E-CF6B-A03B-CBF2-34548D652B0C}"/>
              </a:ext>
            </a:extLst>
          </p:cNvPr>
          <p:cNvSpPr txBox="1"/>
          <p:nvPr/>
        </p:nvSpPr>
        <p:spPr>
          <a:xfrm>
            <a:off x="783804" y="3429000"/>
            <a:ext cx="2652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قواسم العدد 30: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955699-6201-D377-EE9E-68376052F5D3}"/>
              </a:ext>
            </a:extLst>
          </p:cNvPr>
          <p:cNvSpPr txBox="1"/>
          <p:nvPr/>
        </p:nvSpPr>
        <p:spPr>
          <a:xfrm>
            <a:off x="5610233" y="4863687"/>
            <a:ext cx="2847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1; 2 ; 3 ;        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9 ; 18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72BB54-AFF0-1ABE-6C2E-0DBED1FF3D13}"/>
              </a:ext>
            </a:extLst>
          </p:cNvPr>
          <p:cNvSpPr txBox="1"/>
          <p:nvPr/>
        </p:nvSpPr>
        <p:spPr>
          <a:xfrm>
            <a:off x="783804" y="4958645"/>
            <a:ext cx="3632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1; 2; 3; 5;         </a:t>
            </a:r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10; 15; 30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18AE5FA-01D4-D4CC-EA77-CAAD7D500C51}"/>
              </a:ext>
            </a:extLst>
          </p:cNvPr>
          <p:cNvSpPr/>
          <p:nvPr/>
        </p:nvSpPr>
        <p:spPr>
          <a:xfrm>
            <a:off x="7004722" y="4812582"/>
            <a:ext cx="582424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BE3F108-DCDD-E1A0-5214-BEFC87633FE4}"/>
              </a:ext>
            </a:extLst>
          </p:cNvPr>
          <p:cNvSpPr/>
          <p:nvPr/>
        </p:nvSpPr>
        <p:spPr>
          <a:xfrm>
            <a:off x="2420182" y="4930567"/>
            <a:ext cx="582424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37C1E6-313B-E102-5A37-1D78D80BFA3A}"/>
              </a:ext>
            </a:extLst>
          </p:cNvPr>
          <p:cNvSpPr txBox="1"/>
          <p:nvPr/>
        </p:nvSpPr>
        <p:spPr>
          <a:xfrm>
            <a:off x="1606581" y="2470850"/>
            <a:ext cx="6077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القاسم المشترك الأكبر للعددين 18 و30 هو: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A064695-D63B-0F09-15BC-B7648B4B0B4F}"/>
              </a:ext>
            </a:extLst>
          </p:cNvPr>
          <p:cNvSpPr/>
          <p:nvPr/>
        </p:nvSpPr>
        <p:spPr>
          <a:xfrm>
            <a:off x="895992" y="4128455"/>
            <a:ext cx="3124465" cy="1291856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1FF02D8-9543-0BC7-2914-A3B9743947AD}"/>
              </a:ext>
            </a:extLst>
          </p:cNvPr>
          <p:cNvSpPr/>
          <p:nvPr/>
        </p:nvSpPr>
        <p:spPr>
          <a:xfrm>
            <a:off x="1233714" y="4280855"/>
            <a:ext cx="2365829" cy="1291856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20DA3C6-542D-3B3F-0D25-A8D07B502014}"/>
              </a:ext>
            </a:extLst>
          </p:cNvPr>
          <p:cNvSpPr/>
          <p:nvPr/>
        </p:nvSpPr>
        <p:spPr>
          <a:xfrm>
            <a:off x="1556855" y="4433255"/>
            <a:ext cx="1679832" cy="1291856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FFEC9B1-601F-C4F9-060D-6FDE9FD309CA}"/>
              </a:ext>
            </a:extLst>
          </p:cNvPr>
          <p:cNvSpPr/>
          <p:nvPr/>
        </p:nvSpPr>
        <p:spPr>
          <a:xfrm>
            <a:off x="1850484" y="4659086"/>
            <a:ext cx="965287" cy="794701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333162DE-3419-D62E-C234-BC7B3BE1B257}"/>
              </a:ext>
            </a:extLst>
          </p:cNvPr>
          <p:cNvSpPr/>
          <p:nvPr/>
        </p:nvSpPr>
        <p:spPr>
          <a:xfrm>
            <a:off x="5733144" y="4128454"/>
            <a:ext cx="2244530" cy="1079285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5B3DA20-9A09-E044-8634-E967B5D50A06}"/>
              </a:ext>
            </a:extLst>
          </p:cNvPr>
          <p:cNvSpPr/>
          <p:nvPr/>
        </p:nvSpPr>
        <p:spPr>
          <a:xfrm>
            <a:off x="6005851" y="4297468"/>
            <a:ext cx="1678387" cy="943747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BAF8FA8-16A0-4BA9-D838-69B604F8D9A2}"/>
              </a:ext>
            </a:extLst>
          </p:cNvPr>
          <p:cNvSpPr/>
          <p:nvPr/>
        </p:nvSpPr>
        <p:spPr>
          <a:xfrm>
            <a:off x="6421250" y="4523887"/>
            <a:ext cx="763322" cy="801465"/>
          </a:xfrm>
          <a:prstGeom prst="arc">
            <a:avLst>
              <a:gd name="adj1" fmla="val 10634470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205926F5-A814-34A1-A935-65B74FBC37B4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1" name="Corde 30">
            <a:extLst>
              <a:ext uri="{FF2B5EF4-FFF2-40B4-BE49-F238E27FC236}">
                <a16:creationId xmlns:a16="http://schemas.microsoft.com/office/drawing/2014/main" id="{B5E278D4-E5B2-ADE9-6851-E9876D1A5D6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BAB9028-911B-774B-AE1B-E4A691C47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AA18866-39C5-149B-D90C-1588A99ED8D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155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B1C2-C94F-B8FA-4494-5C397F40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4B3BB3-37A1-E1EF-00E4-E2931910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2148C8D-F420-1B8C-4854-8D835D8B327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909EDEB-EF81-70F2-F197-B10AC0CED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CE958C8-1795-27C4-4212-A06F20A677C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BC624D8-243F-94A3-ED7A-F73E1E5971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D74F827-499B-A73A-BBF3-AB8F1C85663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A0F56CC-08AC-815C-68A7-7F0D5300AA1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9FC59C5-CD9F-79FC-8944-D7D0715A3D5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A8A69E5-B9F9-A460-1DDF-609746DE1F7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2D89B2B-95D6-31DE-426A-7E5E43CD862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9D86533-7A99-F9C1-0FFE-1170DE18F14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81B52B5-748D-D227-7F0E-B68A037A17D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F44C20-67B2-1B90-C94B-62265080F69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D3BE9B2-E738-4448-74D4-9A38D0EB8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195E76DF-3D94-F73F-C91F-F1C7E389941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59. اكتبوا المضاعف المشترك الأصغر للعددين 4 و6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2D31D3-3E2D-992E-8635-34B0814F1760}"/>
              </a:ext>
            </a:extLst>
          </p:cNvPr>
          <p:cNvSpPr/>
          <p:nvPr/>
        </p:nvSpPr>
        <p:spPr>
          <a:xfrm>
            <a:off x="4572000" y="373017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2A555-2EE4-2BF1-AA0D-BACBBFA0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C48C27B-134F-5607-4E64-A51EB6170F3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192E5E-00C6-5A34-0E04-F6FDBB1E7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14059C3-107D-4E51-BD5B-30138ABB902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6DB3089-5EAE-78B4-5438-27899D358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D7A5CCD-16B8-F431-927B-A5EA75C18EF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9D1790E-4B81-13ED-FB6A-848122A6795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8521EA1-282D-3FF6-7979-34A3CE88196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360FAD0-F04F-1F58-6C5B-52AC8F25E0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EFEC1E0-F99A-1296-C451-EE5FFA4F6F0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6ED81B7-9C46-C40A-1763-9F8C9519B2B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5E71E7D1-8DEA-479F-9498-A0E5248F0AB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E220402-582F-E865-848C-F09D6AB3B2C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B3DC776F-22A6-6138-94A9-119D69E01B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7B6DC23-3E7A-0A26-9E4D-A46696AC1BC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75D9756-47A2-FB57-DDAF-2184002F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A24E01-6EE6-CD88-D9F6-B938C6A55B8F}"/>
              </a:ext>
            </a:extLst>
          </p:cNvPr>
          <p:cNvSpPr/>
          <p:nvPr/>
        </p:nvSpPr>
        <p:spPr>
          <a:xfrm>
            <a:off x="4572000" y="373017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ED9972-C9EC-2E70-4D1A-E8FDB39FADF9}"/>
              </a:ext>
            </a:extLst>
          </p:cNvPr>
          <p:cNvSpPr txBox="1"/>
          <p:nvPr/>
        </p:nvSpPr>
        <p:spPr>
          <a:xfrm>
            <a:off x="4832604" y="3790671"/>
            <a:ext cx="45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B1399280-3AFB-4B5F-2AD4-0D9209606C9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0E3B4D80-425F-135E-8E54-79295C1E80D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4B79366-1090-9334-830C-B9FCA133C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9FE58D5-807A-5B2E-25EC-77BF310D40E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503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963910" y="4163680"/>
            <a:ext cx="6511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الأعداد الكبيرة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وتركيب الأعداد الصحيحة الكبيرة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إيجاد المضاعف المشترك الأصغر والقاسم المشترك الأكبر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AF2B4-9602-4AE5-4C9C-D0AE3B94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0BF28B-A676-7359-D816-C9D6F9C9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8891AA2-34B2-AF63-378C-1986D51A3D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0BAB59F-EB54-FDCF-61AE-10745654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1F145B1-3F4A-5D8E-A510-9522BBEFEE1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6178138-4734-D6CB-4179-7C7769D8806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0E6F57B-4943-E4AB-31EC-EA188E164BD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E47504-0C99-7E1A-2E38-9691CAEA843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10B5068-AAD0-E83C-3945-FD486B4A51C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1039977-E157-449E-7720-532CF520872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6502186-7F55-9477-C388-5AD491F4283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7BB81BE-5441-0395-3FA1-B4658088E1E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DF4B3FEE-9536-0EC6-1810-D96D9908540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96209DC-0F65-87B2-8430-E1C03911B8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ZoneTexte 2">
            <a:extLst>
              <a:ext uri="{FF2B5EF4-FFF2-40B4-BE49-F238E27FC236}">
                <a16:creationId xmlns:a16="http://schemas.microsoft.com/office/drawing/2014/main" id="{05D9E954-522D-0313-BC15-67A027E47A0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صفحة 59. اكتبوا القاسم المشترك الأكبر للعددين 24 و30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DAACAE-EB79-CCEF-21E9-6F7B1C8F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112C51-3AC7-3DED-B85D-B0E9B977D448}"/>
              </a:ext>
            </a:extLst>
          </p:cNvPr>
          <p:cNvSpPr/>
          <p:nvPr/>
        </p:nvSpPr>
        <p:spPr>
          <a:xfrm>
            <a:off x="1268773" y="375173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C19C993-52FE-87C8-8EDD-7A01D9C7D5C4}"/>
              </a:ext>
            </a:extLst>
          </p:cNvPr>
          <p:cNvSpPr txBox="1"/>
          <p:nvPr/>
        </p:nvSpPr>
        <p:spPr>
          <a:xfrm>
            <a:off x="4832604" y="3790671"/>
            <a:ext cx="45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C5B2B8B-C089-BEC8-6507-84CD34495C2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869F0349-3CDB-500F-FA4B-4483755A9CD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E2C3540-34F4-05BD-E12F-7352FF7BF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11CA883-5D38-18E9-8BCA-9A5EA2E4B46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59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823E-A1DE-D151-3A3F-26B7FEEE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6F5503-2FFD-77C4-8CCA-87991BA4C48A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10B7D2-AF1F-9A85-C94B-4405FCA9F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3971496-F4C7-9C03-E339-A026DCA9627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8DBE9A3-F65C-C9B8-61C8-0808E6D9C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30AC210-C2B0-383D-8458-C0D57FAEF82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30AD60B-7F94-0320-7E72-3728E0D48C8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3F51E7A-FC12-1488-150A-EFBA3689C2F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ACC3808-C867-0C30-332A-04AFCC62B4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9BC8C2B-77A2-01A8-E573-491B621B099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E03A49A-58A4-C293-6886-E06EAD86CEA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E98CA8EF-41DA-2D25-ED8E-D985660D9C9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955FC5-8D3A-6F87-0C56-34969909AC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AFE6BAB-4B28-3CBA-361D-84A16A913AC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DE03A1D-1E1B-4012-4210-3697C7BB88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67DB2E2-4767-3EBC-1E5A-1CAEFD35A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05" y="2739688"/>
            <a:ext cx="7223389" cy="23548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4F859B-9CA2-222C-B1A8-BD76FEDFCDD0}"/>
              </a:ext>
            </a:extLst>
          </p:cNvPr>
          <p:cNvSpPr txBox="1"/>
          <p:nvPr/>
        </p:nvSpPr>
        <p:spPr>
          <a:xfrm>
            <a:off x="4832604" y="3790671"/>
            <a:ext cx="45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70F51-22A4-1502-DBD4-09C58FF859C4}"/>
              </a:ext>
            </a:extLst>
          </p:cNvPr>
          <p:cNvSpPr/>
          <p:nvPr/>
        </p:nvSpPr>
        <p:spPr>
          <a:xfrm>
            <a:off x="1268773" y="3751731"/>
            <a:ext cx="3255364" cy="4082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464E57-77C8-56DD-D446-2FF7191E22F1}"/>
              </a:ext>
            </a:extLst>
          </p:cNvPr>
          <p:cNvSpPr txBox="1"/>
          <p:nvPr/>
        </p:nvSpPr>
        <p:spPr>
          <a:xfrm>
            <a:off x="1603576" y="3732434"/>
            <a:ext cx="45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" name="Oval 81">
            <a:extLst>
              <a:ext uri="{FF2B5EF4-FFF2-40B4-BE49-F238E27FC236}">
                <a16:creationId xmlns:a16="http://schemas.microsoft.com/office/drawing/2014/main" id="{5D329179-A981-B643-74EB-3D7B8F4AB944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Corde 16">
            <a:extLst>
              <a:ext uri="{FF2B5EF4-FFF2-40B4-BE49-F238E27FC236}">
                <a16:creationId xmlns:a16="http://schemas.microsoft.com/office/drawing/2014/main" id="{9C709575-0633-B0D6-8111-2EEE1326C1C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EDC7EA-F996-8F24-4D50-E0219079C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CF46CA2-D030-2F8A-79D9-4EB936AE79B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68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من النشاطين 1 و 2 صفحة 58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E9E73FC-6F31-C7E0-D032-159455BC272B}"/>
              </a:ext>
            </a:extLst>
          </p:cNvPr>
          <p:cNvGrpSpPr/>
          <p:nvPr/>
        </p:nvGrpSpPr>
        <p:grpSpPr>
          <a:xfrm>
            <a:off x="1785257" y="2081246"/>
            <a:ext cx="5179891" cy="3995090"/>
            <a:chOff x="2104055" y="2580653"/>
            <a:chExt cx="4460809" cy="317151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197D8A-B76B-B512-3BF1-875297288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A23BA1-EB4E-D16D-B447-62C096EF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7B88F35-2AC2-9511-CFBF-161606F49836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8ED5C3E-4750-729F-C945-8E1054BEF979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" name="Image 1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8009D9E-2253-F5BA-43E9-3F588213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DC6875-90EA-EC96-A0BC-50B7FAD09F93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F63E2BB2-9EA7-0068-D73C-4400675C110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944E8E9-D65D-1185-9505-0EEC7DC46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407045" y="876816"/>
            <a:ext cx="7669764" cy="50341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 استعدادا لاجتياز الرائز.</a:t>
            </a:r>
          </a:p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16850</TotalTime>
  <Words>1886</Words>
  <Application>Microsoft Office PowerPoint</Application>
  <PresentationFormat>Affichage à l'écran (4:3)</PresentationFormat>
  <Paragraphs>731</Paragraphs>
  <Slides>74</Slides>
  <Notes>9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74</vt:i4>
      </vt:variant>
    </vt:vector>
  </HeadingPairs>
  <TitlesOfParts>
    <vt:vector size="90" baseType="lpstr">
      <vt:lpstr>Noto Sans Symbols</vt:lpstr>
      <vt:lpstr>Effra CC Arbc</vt:lpstr>
      <vt:lpstr>Aptos Display</vt:lpstr>
      <vt:lpstr>Calibri</vt:lpstr>
      <vt:lpstr>Aptos</vt:lpstr>
      <vt:lpstr>Arial</vt:lpstr>
      <vt:lpstr>Arimo Italics</vt:lpstr>
      <vt:lpstr>Dosis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223</cp:revision>
  <cp:lastPrinted>2025-08-13T10:11:39Z</cp:lastPrinted>
  <dcterms:created xsi:type="dcterms:W3CDTF">2025-08-01T12:31:49Z</dcterms:created>
  <dcterms:modified xsi:type="dcterms:W3CDTF">2025-11-30T16:04:58Z</dcterms:modified>
</cp:coreProperties>
</file>