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6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  <p:sldMasterId id="2147483852" r:id="rId2"/>
    <p:sldMasterId id="2147483880" r:id="rId3"/>
    <p:sldMasterId id="2147483898" r:id="rId4"/>
    <p:sldMasterId id="2147483901" r:id="rId5"/>
    <p:sldMasterId id="2147483909" r:id="rId6"/>
    <p:sldMasterId id="2147483912" r:id="rId7"/>
    <p:sldMasterId id="2147483916" r:id="rId8"/>
  </p:sldMasterIdLst>
  <p:notesMasterIdLst>
    <p:notesMasterId r:id="rId66"/>
  </p:notesMasterIdLst>
  <p:handoutMasterIdLst>
    <p:handoutMasterId r:id="rId67"/>
  </p:handoutMasterIdLst>
  <p:sldIdLst>
    <p:sldId id="939" r:id="rId9"/>
    <p:sldId id="971" r:id="rId10"/>
    <p:sldId id="738" r:id="rId11"/>
    <p:sldId id="780" r:id="rId12"/>
    <p:sldId id="2134806796" r:id="rId13"/>
    <p:sldId id="973" r:id="rId14"/>
    <p:sldId id="783" r:id="rId15"/>
    <p:sldId id="803" r:id="rId16"/>
    <p:sldId id="2134806722" r:id="rId17"/>
    <p:sldId id="2134806680" r:id="rId18"/>
    <p:sldId id="2134806681" r:id="rId19"/>
    <p:sldId id="2134806682" r:id="rId20"/>
    <p:sldId id="2134806683" r:id="rId21"/>
    <p:sldId id="2134806684" r:id="rId22"/>
    <p:sldId id="2134806644" r:id="rId23"/>
    <p:sldId id="2134806592" r:id="rId24"/>
    <p:sldId id="2134806761" r:id="rId25"/>
    <p:sldId id="2134806762" r:id="rId26"/>
    <p:sldId id="2134806763" r:id="rId27"/>
    <p:sldId id="2134806745" r:id="rId28"/>
    <p:sldId id="2134806747" r:id="rId29"/>
    <p:sldId id="2134806688" r:id="rId30"/>
    <p:sldId id="2134806600" r:id="rId31"/>
    <p:sldId id="2134806655" r:id="rId32"/>
    <p:sldId id="2134806689" r:id="rId33"/>
    <p:sldId id="2134806739" r:id="rId34"/>
    <p:sldId id="2134806740" r:id="rId35"/>
    <p:sldId id="2134806741" r:id="rId36"/>
    <p:sldId id="2134806753" r:id="rId37"/>
    <p:sldId id="2134806755" r:id="rId38"/>
    <p:sldId id="2134806764" r:id="rId39"/>
    <p:sldId id="2134806765" r:id="rId40"/>
    <p:sldId id="2134806766" r:id="rId41"/>
    <p:sldId id="2134806767" r:id="rId42"/>
    <p:sldId id="2134806776" r:id="rId43"/>
    <p:sldId id="2134806777" r:id="rId44"/>
    <p:sldId id="2134806778" r:id="rId45"/>
    <p:sldId id="2134806779" r:id="rId46"/>
    <p:sldId id="2134806780" r:id="rId47"/>
    <p:sldId id="2134806781" r:id="rId48"/>
    <p:sldId id="2134806782" r:id="rId49"/>
    <p:sldId id="2134806783" r:id="rId50"/>
    <p:sldId id="2134806784" r:id="rId51"/>
    <p:sldId id="2134806785" r:id="rId52"/>
    <p:sldId id="2134806786" r:id="rId53"/>
    <p:sldId id="2134806787" r:id="rId54"/>
    <p:sldId id="2134806788" r:id="rId55"/>
    <p:sldId id="2134806789" r:id="rId56"/>
    <p:sldId id="2134806790" r:id="rId57"/>
    <p:sldId id="2134806791" r:id="rId58"/>
    <p:sldId id="2134806792" r:id="rId59"/>
    <p:sldId id="2134806793" r:id="rId60"/>
    <p:sldId id="2134806794" r:id="rId61"/>
    <p:sldId id="2134806795" r:id="rId62"/>
    <p:sldId id="795" r:id="rId63"/>
    <p:sldId id="794" r:id="rId64"/>
    <p:sldId id="793" r:id="rId65"/>
  </p:sldIdLst>
  <p:sldSz cx="9144000" cy="6858000" type="screen4x3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06585"/>
    <a:srgbClr val="B2B3AE"/>
    <a:srgbClr val="EDEDEC"/>
    <a:srgbClr val="17AB98"/>
    <a:srgbClr val="FC8D00"/>
    <a:srgbClr val="4B5050"/>
    <a:srgbClr val="FAE496"/>
    <a:srgbClr val="F6BB00"/>
    <a:srgbClr val="FFEFB9"/>
    <a:srgbClr val="EEB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85" autoAdjust="0"/>
    <p:restoredTop sz="86965" autoAdjust="0"/>
  </p:normalViewPr>
  <p:slideViewPr>
    <p:cSldViewPr snapToGrid="0">
      <p:cViewPr varScale="1">
        <p:scale>
          <a:sx n="65" d="100"/>
          <a:sy n="65" d="100"/>
        </p:scale>
        <p:origin x="1454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microsoft.com/office/2018/10/relationships/authors" Target="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30/11/2025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30/11/2025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DE37E-10B9-236D-7A6E-58CF1D77F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CB8F801-82AB-E28F-E2E0-AA09251579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91F83AF-D6B7-7ED9-EE94-6350660266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FDE6DC-F4F0-51E5-3D0F-B68CACE780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2205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AF7B3-410B-7990-8564-F4F1BCE89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52FA2E0-3076-389C-B196-DFE56D25B8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C47ECEB-7C8B-F17B-C21E-3EF6EE343C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436FCDD-05A8-C8AA-10D4-08CCCBAD3D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5178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66C66B-6645-F25D-8FDF-C9D62B4EA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B23FFF4-CEE7-9349-DB03-C6F5DE5B8B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D98C777-CE39-69C8-56D0-F3E519810D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1A7D87-BBC3-7658-C112-3D06840357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1632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F9630-1906-FA64-8DEB-B742207E8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870056E-2858-64CA-E022-E1828BE71B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B43EF09-99F8-B154-846B-9565AEB251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C597CF3-1995-1A44-D646-A94DAB2A92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209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1721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DA112-EF5E-069B-A188-0E8200E0E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DE13EEB-716A-28BC-32E5-C471DE91D4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08DDB29-F416-29AE-9EE9-9C80B43A0F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4297FBB-5A5C-F233-72B2-790ACE3D6D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56032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E0E0B-0056-CF63-E995-73612D7FF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5FBD55A-8C16-9694-C6DC-3EB949B39D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3EBD787-1416-C3B1-B036-5B1665E523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39DB9AE-25CB-6CE6-C98B-565D6F6C40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46842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DA527-CE28-D750-DC03-2C0AED15F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685E124-A892-DB36-C8A6-32CA5D8A0A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91C5A1E-477A-5862-4EF4-7E81B58122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28682E6-00EC-A487-27BE-81BAA789EB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42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4E068-BD17-3C8D-0DBD-261F0C001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A3BFFCB-E2D6-0EE6-1C92-3654E69CFE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03F2390-ED3B-619E-8FC5-BE2EB2723F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882A4EE-7B8C-48DF-0863-975C067CA8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292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0278B-D755-882E-5023-9A1DF36C7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F420E4F-27EC-D7B7-A479-612DE8E17B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147BC99-2833-4721-1A01-ECC296960F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4E803DA-4DE4-D54D-4B8B-4C84377E5A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699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AB9AE-8E05-709D-7ACA-D7A0EBDE1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CA6BA59-8B7C-5A0C-E72B-A69FDED9E9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3A7D4A7-E81D-5EA3-1D3F-DA8E8DBE15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4095F83-843F-3B59-7680-68AAF5C796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775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8A7FD7-9926-EA3B-9CA1-964B7F22F2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69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79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61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B3CA1AB-0FE2-8F2D-F142-C3A293CCF4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4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30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72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4D0D2-63B2-71AB-616A-82EEE772F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841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11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8A7FD7-9926-EA3B-9CA1-964B7F22F2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36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48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6">
            <a:extLst>
              <a:ext uri="{FF2B5EF4-FFF2-40B4-BE49-F238E27FC236}">
                <a16:creationId xmlns:a16="http://schemas.microsoft.com/office/drawing/2014/main" id="{5F80D9FE-CBCA-1832-BFD0-BD0298C08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202A4981-C60A-DF4A-3E30-99E56A61B061}"/>
              </a:ext>
            </a:extLst>
          </p:cNvPr>
          <p:cNvSpPr txBox="1">
            <a:spLocks/>
          </p:cNvSpPr>
          <p:nvPr userDrawn="1"/>
        </p:nvSpPr>
        <p:spPr>
          <a:xfrm>
            <a:off x="3631660" y="5053937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>
                <a:solidFill>
                  <a:srgbClr val="17AB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الأسبوع 1</a:t>
            </a:r>
            <a:endParaRPr lang="fr-FR" dirty="0">
              <a:solidFill>
                <a:srgbClr val="17AB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61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1259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82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6F94848-A794-EFB4-F388-E05A8F499E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04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4D0D2-63B2-71AB-616A-82EEE772F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50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8EB058A-696C-3461-6B26-B309267AE8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93" y="2015"/>
            <a:ext cx="9143894" cy="6855985"/>
          </a:xfrm>
          <a:prstGeom prst="rect">
            <a:avLst/>
          </a:prstGeom>
        </p:spPr>
      </p:pic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2" r:id="rId2"/>
    <p:sldLayoutId id="214748389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7E12AF0-3E54-FEC2-4E6B-F54D77BAD7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9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035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975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888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55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emf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emf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4.emf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4.emf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4.emf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emf"/><Relationship Id="rId5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4.emf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4.emf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4.emf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4.emf"/><Relationship Id="rId4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9.png"/><Relationship Id="rId4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emf"/><Relationship Id="rId5" Type="http://schemas.openxmlformats.org/officeDocument/2006/relationships/image" Target="../media/image39.png"/><Relationship Id="rId4" Type="http://schemas.openxmlformats.org/officeDocument/2006/relationships/image" Target="../media/image3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0.png"/><Relationship Id="rId4" Type="http://schemas.openxmlformats.org/officeDocument/2006/relationships/image" Target="../media/image3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png"/><Relationship Id="rId5" Type="http://schemas.openxmlformats.org/officeDocument/2006/relationships/image" Target="../media/image34.emf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2.png"/><Relationship Id="rId4" Type="http://schemas.openxmlformats.org/officeDocument/2006/relationships/image" Target="../media/image3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34.emf"/><Relationship Id="rId4" Type="http://schemas.openxmlformats.org/officeDocument/2006/relationships/image" Target="../media/image3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4.png"/><Relationship Id="rId4" Type="http://schemas.openxmlformats.org/officeDocument/2006/relationships/image" Target="../media/image3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png"/><Relationship Id="rId5" Type="http://schemas.openxmlformats.org/officeDocument/2006/relationships/image" Target="../media/image34.emf"/><Relationship Id="rId4" Type="http://schemas.openxmlformats.org/officeDocument/2006/relationships/image" Target="../media/image3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.mp4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8.xml"/><Relationship Id="rId4" Type="http://schemas.openxmlformats.org/officeDocument/2006/relationships/video" Target="../media/media2.mp4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 2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A894D70A-C151-8261-853B-54FCAF934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743253" y="2260315"/>
            <a:ext cx="2840711" cy="2603455"/>
          </a:xfrm>
          <a:prstGeom prst="rect">
            <a:avLst/>
          </a:prstGeom>
        </p:spPr>
      </p:pic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5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DF75BF1-4BC6-B37A-B68A-E8148E8F0042}"/>
              </a:ext>
            </a:extLst>
          </p:cNvPr>
          <p:cNvGrpSpPr/>
          <p:nvPr/>
        </p:nvGrpSpPr>
        <p:grpSpPr>
          <a:xfrm>
            <a:off x="5606555" y="6021421"/>
            <a:ext cx="1124468" cy="288630"/>
            <a:chOff x="5372100" y="5877672"/>
            <a:chExt cx="1124468" cy="28863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84F9F020-6B27-1075-245B-D950AD03CA42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ar-MA" sz="1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2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2A602D5D-2F95-2401-F621-B7B5C36F4B0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7BDE157-8D6C-992E-0EE1-1567A39C0693}"/>
              </a:ext>
            </a:extLst>
          </p:cNvPr>
          <p:cNvGrpSpPr/>
          <p:nvPr/>
        </p:nvGrpSpPr>
        <p:grpSpPr>
          <a:xfrm>
            <a:off x="4009767" y="6021421"/>
            <a:ext cx="1124468" cy="288630"/>
            <a:chOff x="5372100" y="5877672"/>
            <a:chExt cx="1124468" cy="28863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4561E7F-30F6-1DB7-FA5C-FDD31357B9F3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ar-MA" sz="1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3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3BF28019-F578-81FB-6FF0-C27E6D05284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13548B8-9B6E-6668-077E-93F408EA9169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C2D1621-7E36-F09D-1D93-3A707B49ADD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1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تمرير الرائز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3E1C07F9-A099-4DB8-315B-E64F6C658BD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D8B085B-DD75-1613-7B04-5F6C61994D6E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4F6D2312-F913-FDA9-E269-4F6B2EA5C9C8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تصحيح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C129DC01-D73E-F9CD-06A0-8B9AC36FA99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id="{7EF19756-6ED9-7A08-6B0C-358CEB25FAF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5094AE90-C1AF-617B-4E6F-A76EC7B42160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5F6B6F6-C771-79E5-AD8E-D17F6819D392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B2B3AE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1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FC01999D-3914-DC5C-8C9F-D52282FDB63D}"/>
              </a:ext>
            </a:extLst>
          </p:cNvPr>
          <p:cNvSpPr/>
          <p:nvPr/>
        </p:nvSpPr>
        <p:spPr>
          <a:xfrm>
            <a:off x="8063641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93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FDE0A-0FE5-DA38-153F-F0C55A24D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4E517FD-9334-D6EB-A098-AEF742B22468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سنبدأ بالحساب الذهني. خذوا دفاتر البحث.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BAC802B2-6FF9-81F0-09D9-127FAEC29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3233A78-3A81-82ED-D31A-0703718BAD9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E78254B5-2FA4-6BA3-B814-04A1CA465061}"/>
              </a:ext>
            </a:extLst>
          </p:cNvPr>
          <p:cNvGrpSpPr/>
          <p:nvPr/>
        </p:nvGrpSpPr>
        <p:grpSpPr>
          <a:xfrm>
            <a:off x="307910" y="111807"/>
            <a:ext cx="7669764" cy="415017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703FA37-53CB-FA82-20D3-7B0249D40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0CD4C4CF-7932-E3D4-23FF-15C89C87BD82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72256"/>
              <a:chOff x="722662" y="189855"/>
              <a:chExt cx="6902418" cy="37225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9820F524-6DDF-4BF7-5419-54DCC6DEC07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91540687-D278-72A8-C5D2-FD822D328CF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8B700BE2-0A3D-6F73-5741-718800B99A4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EED2146A-B21E-4FAD-1FE4-7265AA60DBB7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0D31DD5C-15C4-E7F4-A6AD-5A5C0A5280B8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81DA03A9-6C1D-A6E3-7B80-E7BFE4B90D84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B13C1D88-3DD4-83CA-0971-58C8A83BDD6F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BFF4F550-82D4-54E4-0DFF-35803431B33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E165F15A-CF6A-9920-01F3-375B6D4BAC9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602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104CB-6619-697E-D083-6220F9D12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D92E4535-7C52-CEAB-AECF-14923C1BABAB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dirty="0">
                <a:solidFill>
                  <a:schemeClr val="bg1">
                    <a:lumMod val="50000"/>
                  </a:schemeClr>
                </a:solidFill>
              </a:rPr>
              <a:t>لديكم دقيقة واحدة لحل هذه العمليات. دوّنوا النتيجة فقط في دفاتركم.</a:t>
            </a:r>
            <a:endParaRPr lang="fr-FR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73F46A3-B7C9-2657-1752-FEAECDCEB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0984CE1-776A-3587-D9A7-DAC81E9DAD94}"/>
              </a:ext>
            </a:extLst>
          </p:cNvPr>
          <p:cNvGrpSpPr/>
          <p:nvPr/>
        </p:nvGrpSpPr>
        <p:grpSpPr>
          <a:xfrm>
            <a:off x="307910" y="111807"/>
            <a:ext cx="7669764" cy="415017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7692A6B5-AAE6-D8EC-660B-8925956EF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FEEFFB9-EE03-D159-6BD2-13AA2F866D33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72256"/>
              <a:chOff x="722662" y="189855"/>
              <a:chExt cx="6902418" cy="372256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445DFADC-CDDA-4536-67D0-49C20806613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1789E577-2FF7-B269-90C5-E1A2A424506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915181F7-A779-6C17-5CAB-31CF77D1145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AA24AB82-069E-6115-C103-A6CD2CF72702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D8BA4008-A11E-C994-FF3F-181804FBCB64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B452BF7A-C38B-C8D1-2A60-9204B9B31DA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1EAC4C03-3A32-0BBF-87DB-2BC211F63E57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09FEB580-A3E0-F4EB-907D-CD7EED40427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EF976203-8254-11E5-57DD-2F6AD9C4EF4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B410D8F9-A1CA-ABF1-29BA-C7F65FEFEE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053463"/>
              </p:ext>
            </p:extLst>
          </p:nvPr>
        </p:nvGraphicFramePr>
        <p:xfrm>
          <a:off x="527767" y="3429000"/>
          <a:ext cx="7704380" cy="792830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1540876">
                  <a:extLst>
                    <a:ext uri="{9D8B030D-6E8A-4147-A177-3AD203B41FA5}">
                      <a16:colId xmlns:a16="http://schemas.microsoft.com/office/drawing/2014/main" val="3040768870"/>
                    </a:ext>
                  </a:extLst>
                </a:gridCol>
                <a:gridCol w="1540876">
                  <a:extLst>
                    <a:ext uri="{9D8B030D-6E8A-4147-A177-3AD203B41FA5}">
                      <a16:colId xmlns:a16="http://schemas.microsoft.com/office/drawing/2014/main" val="2119850428"/>
                    </a:ext>
                  </a:extLst>
                </a:gridCol>
                <a:gridCol w="1540876">
                  <a:extLst>
                    <a:ext uri="{9D8B030D-6E8A-4147-A177-3AD203B41FA5}">
                      <a16:colId xmlns:a16="http://schemas.microsoft.com/office/drawing/2014/main" val="3721414592"/>
                    </a:ext>
                  </a:extLst>
                </a:gridCol>
                <a:gridCol w="1540876">
                  <a:extLst>
                    <a:ext uri="{9D8B030D-6E8A-4147-A177-3AD203B41FA5}">
                      <a16:colId xmlns:a16="http://schemas.microsoft.com/office/drawing/2014/main" val="739314766"/>
                    </a:ext>
                  </a:extLst>
                </a:gridCol>
                <a:gridCol w="1540876">
                  <a:extLst>
                    <a:ext uri="{9D8B030D-6E8A-4147-A177-3AD203B41FA5}">
                      <a16:colId xmlns:a16="http://schemas.microsoft.com/office/drawing/2014/main" val="257961523"/>
                    </a:ext>
                  </a:extLst>
                </a:gridCol>
              </a:tblGrid>
              <a:tr h="396415">
                <a:tc>
                  <a:txBody>
                    <a:bodyPr/>
                    <a:lstStyle/>
                    <a:p>
                      <a:pPr rt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b="1" kern="100" dirty="0">
                          <a:solidFill>
                            <a:schemeClr val="tx1"/>
                          </a:solidFill>
                          <a:effectLst/>
                        </a:rPr>
                        <a:t>7 x 8 = …</a:t>
                      </a:r>
                      <a:endParaRPr lang="fr-MA" sz="16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b="1" kern="100" dirty="0">
                          <a:solidFill>
                            <a:schemeClr val="tx1"/>
                          </a:solidFill>
                          <a:effectLst/>
                        </a:rPr>
                        <a:t>9 x 6 = …</a:t>
                      </a:r>
                      <a:endParaRPr lang="fr-MA" sz="16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b="1" kern="100" dirty="0">
                          <a:solidFill>
                            <a:schemeClr val="tx1"/>
                          </a:solidFill>
                          <a:effectLst/>
                        </a:rPr>
                        <a:t>7 x 9 = …</a:t>
                      </a:r>
                      <a:endParaRPr lang="fr-MA" sz="16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b="1" kern="100" dirty="0">
                          <a:solidFill>
                            <a:schemeClr val="tx1"/>
                          </a:solidFill>
                          <a:effectLst/>
                        </a:rPr>
                        <a:t>17 – 8 = …</a:t>
                      </a:r>
                      <a:endParaRPr lang="fr-MA" sz="16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MA" sz="2000" b="1" kern="100" dirty="0">
                          <a:solidFill>
                            <a:schemeClr val="tx1"/>
                          </a:solidFill>
                          <a:effectLst/>
                        </a:rPr>
                        <a:t>6 + 9 = ….</a:t>
                      </a:r>
                      <a:endParaRPr lang="fr-MA" sz="16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251914"/>
                  </a:ext>
                </a:extLst>
              </a:tr>
              <a:tr h="3964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kern="100" dirty="0">
                          <a:solidFill>
                            <a:schemeClr val="tx1"/>
                          </a:solidFill>
                          <a:effectLst/>
                        </a:rPr>
                        <a:t>257 – 128 = …</a:t>
                      </a:r>
                      <a:endParaRPr lang="fr-MA" sz="14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kern="100" dirty="0">
                          <a:solidFill>
                            <a:schemeClr val="tx1"/>
                          </a:solidFill>
                          <a:effectLst/>
                        </a:rPr>
                        <a:t>261 + 147 = …</a:t>
                      </a:r>
                      <a:endParaRPr lang="fr-MA" sz="14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b="1" kern="100" dirty="0">
                          <a:solidFill>
                            <a:schemeClr val="tx1"/>
                          </a:solidFill>
                          <a:effectLst/>
                        </a:rPr>
                        <a:t>8 x 5 = …</a:t>
                      </a:r>
                      <a:endParaRPr lang="fr-MA" sz="16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b="1" kern="100" dirty="0">
                          <a:solidFill>
                            <a:schemeClr val="tx1"/>
                          </a:solidFill>
                          <a:effectLst/>
                        </a:rPr>
                        <a:t>6 x 6 = …</a:t>
                      </a:r>
                      <a:endParaRPr lang="fr-MA" sz="16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b="1" kern="100" dirty="0">
                          <a:solidFill>
                            <a:schemeClr val="tx1"/>
                          </a:solidFill>
                          <a:effectLst/>
                        </a:rPr>
                        <a:t>4 x 5 = …</a:t>
                      </a:r>
                      <a:endParaRPr lang="fr-MA" sz="16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0047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363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6B714-8568-BFA0-14EE-0F9580686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81">
            <a:extLst>
              <a:ext uri="{FF2B5EF4-FFF2-40B4-BE49-F238E27FC236}">
                <a16:creationId xmlns:a16="http://schemas.microsoft.com/office/drawing/2014/main" id="{0B1BD596-9499-D8C2-6684-D36AD6A03D92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9" name="Corde 8">
            <a:extLst>
              <a:ext uri="{FF2B5EF4-FFF2-40B4-BE49-F238E27FC236}">
                <a16:creationId xmlns:a16="http://schemas.microsoft.com/office/drawing/2014/main" id="{7E0DF3D7-159E-7509-AA53-59024EBB07A2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32CD187-AE46-5291-4E5E-2A02A5EEE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7636AB6-83CF-1B0B-BDDC-64C711C2EEC7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76978E0-CD88-91DF-06E7-6BF565C6DDFC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dirty="0">
                <a:solidFill>
                  <a:schemeClr val="bg1">
                    <a:lumMod val="50000"/>
                  </a:schemeClr>
                </a:solidFill>
              </a:rPr>
              <a:t> لديكم دقيقة واحدة للتصحيح.</a:t>
            </a:r>
            <a:endParaRPr lang="fr-FR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AD28334-61AA-502A-21F7-857C2F7D1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822C31EC-4D2C-E950-DE33-52829B9EAEBC}"/>
              </a:ext>
            </a:extLst>
          </p:cNvPr>
          <p:cNvGrpSpPr/>
          <p:nvPr/>
        </p:nvGrpSpPr>
        <p:grpSpPr>
          <a:xfrm>
            <a:off x="307910" y="111807"/>
            <a:ext cx="7669764" cy="415017"/>
            <a:chOff x="593138" y="111807"/>
            <a:chExt cx="7181416" cy="450304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2E355020-115B-E13F-1EB0-261C4D721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39AABE66-EE5B-240C-40C7-3AF455585BE8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72256"/>
              <a:chOff x="722662" y="189855"/>
              <a:chExt cx="6902418" cy="372256"/>
            </a:xfrm>
          </p:grpSpPr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6C72F4EC-E2D8-CEDE-9362-80ABF15CB55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FFEB79AC-2C5B-8DE8-2E5C-3F751DED537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1CA26AA0-FE7C-C099-08EA-2F20B0A6B72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985CF448-1C84-D397-08EC-C948E4C0C01B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DBCFAEC8-7521-5217-02D7-96FFF6314BDB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E305F491-B619-8776-0F52-EC84AB38D68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1EAE3D69-6A1A-9F59-CAB6-C53129FDAF9A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76938688-1DEA-AB40-26D1-3355C690C6F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0F402BC9-F2D5-0A30-5DD8-BAEC3525AB5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C88E2D18-FB40-2043-5ECE-9ADE005AB7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3682994"/>
              </p:ext>
            </p:extLst>
          </p:nvPr>
        </p:nvGraphicFramePr>
        <p:xfrm>
          <a:off x="413428" y="3429000"/>
          <a:ext cx="8187800" cy="792830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1637560">
                  <a:extLst>
                    <a:ext uri="{9D8B030D-6E8A-4147-A177-3AD203B41FA5}">
                      <a16:colId xmlns:a16="http://schemas.microsoft.com/office/drawing/2014/main" val="3040768870"/>
                    </a:ext>
                  </a:extLst>
                </a:gridCol>
                <a:gridCol w="1637560">
                  <a:extLst>
                    <a:ext uri="{9D8B030D-6E8A-4147-A177-3AD203B41FA5}">
                      <a16:colId xmlns:a16="http://schemas.microsoft.com/office/drawing/2014/main" val="2119850428"/>
                    </a:ext>
                  </a:extLst>
                </a:gridCol>
                <a:gridCol w="1637560">
                  <a:extLst>
                    <a:ext uri="{9D8B030D-6E8A-4147-A177-3AD203B41FA5}">
                      <a16:colId xmlns:a16="http://schemas.microsoft.com/office/drawing/2014/main" val="3721414592"/>
                    </a:ext>
                  </a:extLst>
                </a:gridCol>
                <a:gridCol w="1637560">
                  <a:extLst>
                    <a:ext uri="{9D8B030D-6E8A-4147-A177-3AD203B41FA5}">
                      <a16:colId xmlns:a16="http://schemas.microsoft.com/office/drawing/2014/main" val="739314766"/>
                    </a:ext>
                  </a:extLst>
                </a:gridCol>
                <a:gridCol w="1637560">
                  <a:extLst>
                    <a:ext uri="{9D8B030D-6E8A-4147-A177-3AD203B41FA5}">
                      <a16:colId xmlns:a16="http://schemas.microsoft.com/office/drawing/2014/main" val="257961523"/>
                    </a:ext>
                  </a:extLst>
                </a:gridCol>
              </a:tblGrid>
              <a:tr h="396415">
                <a:tc>
                  <a:txBody>
                    <a:bodyPr/>
                    <a:lstStyle/>
                    <a:p>
                      <a:pPr rt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 dirty="0">
                          <a:solidFill>
                            <a:schemeClr val="tx1"/>
                          </a:solidFill>
                          <a:effectLst/>
                        </a:rPr>
                        <a:t>7 x 8 = </a:t>
                      </a:r>
                      <a:r>
                        <a:rPr lang="fr-FR" sz="2000" kern="100" dirty="0">
                          <a:solidFill>
                            <a:srgbClr val="C00000"/>
                          </a:solidFill>
                          <a:effectLst/>
                        </a:rPr>
                        <a:t>56</a:t>
                      </a:r>
                      <a:endParaRPr lang="fr-MA" sz="1600" kern="100" dirty="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 dirty="0">
                          <a:solidFill>
                            <a:schemeClr val="tx1"/>
                          </a:solidFill>
                          <a:effectLst/>
                        </a:rPr>
                        <a:t>9 x 6 = </a:t>
                      </a:r>
                      <a:r>
                        <a:rPr lang="fr-FR" sz="2000" b="1" kern="1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fr-MA" sz="2000" b="1" kern="1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 dirty="0">
                          <a:solidFill>
                            <a:schemeClr val="tx1"/>
                          </a:solidFill>
                          <a:effectLst/>
                        </a:rPr>
                        <a:t>7 x 9 = </a:t>
                      </a:r>
                      <a:r>
                        <a:rPr lang="fr-FR" sz="2000" b="1" kern="1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fr-MA" sz="2000" b="1" kern="1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 dirty="0">
                          <a:solidFill>
                            <a:schemeClr val="tx1"/>
                          </a:solidFill>
                          <a:effectLst/>
                        </a:rPr>
                        <a:t>17 – 8 = </a:t>
                      </a:r>
                      <a:r>
                        <a:rPr lang="fr-FR" sz="2000" b="1" kern="1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fr-MA" sz="2000" b="1" kern="1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MA" sz="2000" kern="100" dirty="0">
                          <a:solidFill>
                            <a:schemeClr val="tx1"/>
                          </a:solidFill>
                          <a:effectLst/>
                        </a:rPr>
                        <a:t>6 + 9 = </a:t>
                      </a:r>
                      <a:r>
                        <a:rPr lang="fr-MA" sz="2000" b="1" kern="1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251914"/>
                  </a:ext>
                </a:extLst>
              </a:tr>
              <a:tr h="3964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kern="100" dirty="0">
                          <a:solidFill>
                            <a:schemeClr val="tx1"/>
                          </a:solidFill>
                          <a:effectLst/>
                        </a:rPr>
                        <a:t>257 – 128 = </a:t>
                      </a:r>
                      <a:r>
                        <a:rPr lang="fr-FR" sz="2000" b="1" kern="1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129</a:t>
                      </a:r>
                      <a:endParaRPr lang="fr-MA" sz="2000" b="1" kern="1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kern="100" dirty="0">
                          <a:solidFill>
                            <a:schemeClr val="tx1"/>
                          </a:solidFill>
                          <a:effectLst/>
                        </a:rPr>
                        <a:t>261 + 147 = </a:t>
                      </a:r>
                      <a:r>
                        <a:rPr lang="fr-FR" sz="2000" b="1" kern="1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408</a:t>
                      </a:r>
                      <a:endParaRPr lang="fr-MA" sz="2000" b="1" kern="1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 dirty="0">
                          <a:solidFill>
                            <a:schemeClr val="tx1"/>
                          </a:solidFill>
                          <a:effectLst/>
                        </a:rPr>
                        <a:t>8 x 5 = </a:t>
                      </a:r>
                      <a:r>
                        <a:rPr lang="fr-FR" sz="2000" b="1" kern="1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fr-MA" sz="2000" b="1" kern="1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 dirty="0">
                          <a:solidFill>
                            <a:schemeClr val="tx1"/>
                          </a:solidFill>
                          <a:effectLst/>
                        </a:rPr>
                        <a:t>6 x 6 = </a:t>
                      </a:r>
                      <a:r>
                        <a:rPr lang="fr-FR" sz="2000" b="1" kern="1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fr-MA" sz="2000" b="1" kern="1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kern="100" dirty="0">
                          <a:solidFill>
                            <a:schemeClr val="tx1"/>
                          </a:solidFill>
                          <a:effectLst/>
                        </a:rPr>
                        <a:t>4 x 5 = </a:t>
                      </a:r>
                      <a:r>
                        <a:rPr lang="fr-FR" sz="2000" b="1" kern="1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fr-MA" sz="2000" b="1" kern="1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0047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660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D71E0A4-D646-052E-D875-1FB9FB2B846B}"/>
              </a:ext>
            </a:extLst>
          </p:cNvPr>
          <p:cNvSpPr/>
          <p:nvPr/>
        </p:nvSpPr>
        <p:spPr>
          <a:xfrm>
            <a:off x="2076450" y="3000990"/>
            <a:ext cx="4785052" cy="15652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 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1206F1A-3763-83DC-BB1A-D464934036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093900" y="3363216"/>
            <a:ext cx="631873" cy="63187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BDE6BBD-9F78-162A-007A-23FA3E85817E}"/>
              </a:ext>
            </a:extLst>
          </p:cNvPr>
          <p:cNvSpPr txBox="1"/>
          <p:nvPr/>
        </p:nvSpPr>
        <p:spPr>
          <a:xfrm>
            <a:off x="1823212" y="3459396"/>
            <a:ext cx="43278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وضع وإنجاز عمليات الجمع والطرح بالأقواس</a:t>
            </a:r>
            <a:endParaRPr lang="fr-FR" sz="20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lowchart: Alternate Process 54">
            <a:extLst>
              <a:ext uri="{FF2B5EF4-FFF2-40B4-BE49-F238E27FC236}">
                <a16:creationId xmlns:a16="http://schemas.microsoft.com/office/drawing/2014/main" id="{F0CFDB3B-4499-532C-FACD-FB520E6C5F3B}"/>
              </a:ext>
            </a:extLst>
          </p:cNvPr>
          <p:cNvSpPr/>
          <p:nvPr/>
        </p:nvSpPr>
        <p:spPr>
          <a:xfrm>
            <a:off x="28265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مراجعة 1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F6F741DE-ED60-569D-F76B-15E14616A881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510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9B50D-57D6-E849-F250-4B686A952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ضعوا وأنجزوا العمليات 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67C6C0E-8914-A250-8388-E5789987D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1A00D5D4-EED5-2860-214C-36BF3EA3BE7B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322DFD2-6C6C-18BF-6AB9-5FACBF9D5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C21D6E76-E6C5-DA6F-3236-81BCEF4412BC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5FD224CA-B942-53D3-D9FB-DA0390DD1A9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58E0D324-0500-F36D-B31B-B9A11A3D11C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30282897-43C4-0250-3F41-0C881FD3D6C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3E5B68E0-F37A-CEA5-D2A6-4AA1CA379D8C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72D3FDFC-F31F-07D2-CCC6-230A9B251A28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F984AA81-70BE-ECE4-973C-3E1D73962920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B6B2AFC5-972A-307D-5A03-F5CEA1B4B39B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0E242B7F-8DCB-7565-63A3-31D3DA0BC9D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02878346-17F8-884D-D74B-F2BC685D19D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9CD28910-B2A9-BE96-9846-9C2D7BB65B35}"/>
              </a:ext>
            </a:extLst>
          </p:cNvPr>
          <p:cNvSpPr txBox="1"/>
          <p:nvPr/>
        </p:nvSpPr>
        <p:spPr>
          <a:xfrm>
            <a:off x="1993900" y="2104479"/>
            <a:ext cx="46683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1 354 – (639 + 208)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Oval 81">
            <a:extLst>
              <a:ext uri="{FF2B5EF4-FFF2-40B4-BE49-F238E27FC236}">
                <a16:creationId xmlns:a16="http://schemas.microsoft.com/office/drawing/2014/main" id="{8B74D49E-E651-766C-BF19-30B6702DA300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22" name="Corde 21">
            <a:extLst>
              <a:ext uri="{FF2B5EF4-FFF2-40B4-BE49-F238E27FC236}">
                <a16:creationId xmlns:a16="http://schemas.microsoft.com/office/drawing/2014/main" id="{5767E89C-995D-DBD3-17EB-9F2B5A9839B0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A2013C65-8B7E-71A7-59FB-03FA4CD11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E53BDD82-9CB5-C43C-5865-212B372C20F6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8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623FF-D5DE-CD1B-C00E-B5D8CFFA8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14E9E58-2D33-300B-1481-2D45EB358A05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08CE3DB-3D9F-A4D3-0A38-11E781772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1C686D4-E068-9966-9BEC-8427D6DC4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1A727E6A-8BE5-A3EB-DF11-B9E9DD4789AF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09F5D9FD-50C2-51E5-198E-C3BC93BB9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6E6628A0-6FD1-22A4-4EC3-A05B3894F1E5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71E2DAB0-B890-D196-E305-46934DC1948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C15E31E4-8A84-70CE-E1D5-448893E85A7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87655DBE-6DC7-A0E2-8F84-CC6D1A2BD43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DFED2613-21E6-3517-9275-7E22CBBBC3AD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1CC1F266-24FA-A438-F60F-FE6142864FF1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442A2FBE-799B-7450-8848-B5ED0FF2B53B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07AEE8AF-C670-E766-E2CA-8AE107779574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80488508-828C-0695-E7BD-D68BF2763D0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DB0E5E20-DF5B-0E5A-6A9B-75406C175E8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462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86073-7FE6-0ECF-2E03-ADDA42FFB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A454F458-DBC7-DF64-B9FA-4AEA9BC6E5A0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يقوم ليشرح لنا كيف وجد النتيجة مذكرا بالخطوات؟ 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E2D8C20-1AFF-5BB4-0BEB-C92889A1E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AAECC79-2C3B-B55A-A856-2309FDC7D27D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0B6FCDC-3552-833F-7AA8-09834F68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46970836-49F3-9B09-AA41-F4F3759DBED1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7B292131-9DA7-7FB7-2FC0-B317997902B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7E813978-6903-6567-FDD3-61F747FFAEB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911B3E04-7EFB-B48E-CE46-04D0D4C44E6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AA686BDE-1A7E-BB73-B436-D2E8721E44A3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B6E413F-8CDA-0A9C-1A5A-C9F3319EC232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79813635-2B88-610A-B65B-BF4CD3614A4A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32C76427-D561-75D0-4EBF-7DB78FCC7F7E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9CD37E00-25A4-66FC-686E-A4A997E41F5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0782EE4A-D893-0CC1-9F7F-EBEB3DD3A9A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48E41F8E-C0E6-632D-8147-2B37C797F19E}"/>
              </a:ext>
            </a:extLst>
          </p:cNvPr>
          <p:cNvSpPr txBox="1"/>
          <p:nvPr/>
        </p:nvSpPr>
        <p:spPr>
          <a:xfrm>
            <a:off x="1780021" y="3214640"/>
            <a:ext cx="156974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6 3 9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E2198-36EF-7409-4EEA-A367EF4FAD15}"/>
              </a:ext>
            </a:extLst>
          </p:cNvPr>
          <p:cNvSpPr txBox="1"/>
          <p:nvPr/>
        </p:nvSpPr>
        <p:spPr>
          <a:xfrm>
            <a:off x="1993900" y="2104479"/>
            <a:ext cx="46683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1 354 – (639 + 208)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3219E0-5BF3-3D54-BCE2-3DDCA04BFA56}"/>
              </a:ext>
            </a:extLst>
          </p:cNvPr>
          <p:cNvSpPr txBox="1"/>
          <p:nvPr/>
        </p:nvSpPr>
        <p:spPr>
          <a:xfrm>
            <a:off x="1780021" y="3703488"/>
            <a:ext cx="156974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2 0 8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0D9C982-400D-9F57-46A2-51B2F1046285}"/>
              </a:ext>
            </a:extLst>
          </p:cNvPr>
          <p:cNvSpPr txBox="1"/>
          <p:nvPr/>
        </p:nvSpPr>
        <p:spPr>
          <a:xfrm>
            <a:off x="1792721" y="4395537"/>
            <a:ext cx="156974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8 4 7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A5EF800F-5AC7-7069-E5FF-963733424628}"/>
              </a:ext>
            </a:extLst>
          </p:cNvPr>
          <p:cNvCxnSpPr/>
          <p:nvPr/>
        </p:nvCxnSpPr>
        <p:spPr>
          <a:xfrm>
            <a:off x="1564580" y="4472929"/>
            <a:ext cx="16866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C1AD0604-19C6-F21E-EBB1-D77C71688E87}"/>
              </a:ext>
            </a:extLst>
          </p:cNvPr>
          <p:cNvSpPr txBox="1"/>
          <p:nvPr/>
        </p:nvSpPr>
        <p:spPr>
          <a:xfrm>
            <a:off x="1388342" y="3429000"/>
            <a:ext cx="39167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222DF420-EB71-0104-D4A9-ED8304E198E0}"/>
              </a:ext>
            </a:extLst>
          </p:cNvPr>
          <p:cNvSpPr txBox="1"/>
          <p:nvPr/>
        </p:nvSpPr>
        <p:spPr>
          <a:xfrm>
            <a:off x="4996199" y="3125740"/>
            <a:ext cx="19487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1 3 5 4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994F347-71C0-05EA-0062-D0D30B027E19}"/>
              </a:ext>
            </a:extLst>
          </p:cNvPr>
          <p:cNvSpPr txBox="1"/>
          <p:nvPr/>
        </p:nvSpPr>
        <p:spPr>
          <a:xfrm>
            <a:off x="5425977" y="3614588"/>
            <a:ext cx="155704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8 4 7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68E71A69-84EE-BFA0-AE38-44391D279043}"/>
              </a:ext>
            </a:extLst>
          </p:cNvPr>
          <p:cNvSpPr txBox="1"/>
          <p:nvPr/>
        </p:nvSpPr>
        <p:spPr>
          <a:xfrm>
            <a:off x="5061551" y="4306637"/>
            <a:ext cx="18960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0 5 0 7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989699B4-045D-D0E1-288D-31DD26C53EC6}"/>
              </a:ext>
            </a:extLst>
          </p:cNvPr>
          <p:cNvCxnSpPr/>
          <p:nvPr/>
        </p:nvCxnSpPr>
        <p:spPr>
          <a:xfrm>
            <a:off x="5159736" y="4384029"/>
            <a:ext cx="16866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719AA0D8-E01D-8137-15E9-7B6F4599A2F9}"/>
              </a:ext>
            </a:extLst>
          </p:cNvPr>
          <p:cNvSpPr txBox="1"/>
          <p:nvPr/>
        </p:nvSpPr>
        <p:spPr>
          <a:xfrm>
            <a:off x="4885571" y="3533477"/>
            <a:ext cx="39167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FC06872A-DEB9-B71B-AF3F-84AB8FAF9810}"/>
              </a:ext>
            </a:extLst>
          </p:cNvPr>
          <p:cNvSpPr/>
          <p:nvPr/>
        </p:nvSpPr>
        <p:spPr>
          <a:xfrm>
            <a:off x="4996199" y="1816100"/>
            <a:ext cx="429778" cy="40011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</a:t>
            </a:r>
            <a:endParaRPr lang="fr-MA" dirty="0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6CF3E2C1-8721-71F2-4B26-534217FC78D9}"/>
              </a:ext>
            </a:extLst>
          </p:cNvPr>
          <p:cNvSpPr/>
          <p:nvPr/>
        </p:nvSpPr>
        <p:spPr>
          <a:xfrm>
            <a:off x="3334038" y="1792879"/>
            <a:ext cx="429778" cy="40011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  <a:endParaRPr lang="fr-MA" dirty="0"/>
          </a:p>
        </p:txBody>
      </p:sp>
      <p:sp>
        <p:nvSpPr>
          <p:cNvPr id="42" name="Oval 81">
            <a:extLst>
              <a:ext uri="{FF2B5EF4-FFF2-40B4-BE49-F238E27FC236}">
                <a16:creationId xmlns:a16="http://schemas.microsoft.com/office/drawing/2014/main" id="{FAEC186A-BD22-C38D-F958-4F5A0365E7EF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43" name="Corde 42">
            <a:extLst>
              <a:ext uri="{FF2B5EF4-FFF2-40B4-BE49-F238E27FC236}">
                <a16:creationId xmlns:a16="http://schemas.microsoft.com/office/drawing/2014/main" id="{248FD6E8-A25C-A6F7-F87A-2797FB4F9FC9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29959939-747B-0C86-B60B-B6172E2D6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45" name="ZoneTexte 44">
            <a:extLst>
              <a:ext uri="{FF2B5EF4-FFF2-40B4-BE49-F238E27FC236}">
                <a16:creationId xmlns:a16="http://schemas.microsoft.com/office/drawing/2014/main" id="{3E8F13DB-0792-4F4E-502B-EDFB0E60D942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31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AF570-D5A3-120A-10BE-97ED4FEEB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F7AE31C-22EC-F3B3-73D6-049EF190668A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ضعوا وأنجزوا العمليات 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EF0C8F8-0FFE-ADE0-D8F0-54CB5EA68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D7E8901-FF6E-1604-D2D1-88B9B82EFD5E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86CEAC1-6C9C-A9BD-7437-028F6E5CE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62224023-61C5-CE3E-A08E-CBCE2A303371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2555EEC8-D9B9-9FB2-877F-BA10AEAD3E8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D6F7F90C-29CE-8996-A0D0-666A0DDB9B2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0F5EC4A0-B8AC-7529-F627-47D97857849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984653FB-B15C-02D8-D965-4BD2FB7FA94E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FCDB6236-FD7A-430B-C38C-2CA2FAA751FE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B4DE4CE3-35FD-7B48-C5FA-B34F71C29563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FC043FFE-00AB-CC41-1801-9996AE94FD10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4211BC24-C051-0836-6EC7-0012CD35F0E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BF1570B7-ED98-6B54-AE8B-089924AEE78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CE61C31F-F096-0136-03BA-0C9271D7251D}"/>
              </a:ext>
            </a:extLst>
          </p:cNvPr>
          <p:cNvSpPr txBox="1"/>
          <p:nvPr/>
        </p:nvSpPr>
        <p:spPr>
          <a:xfrm>
            <a:off x="1993900" y="2104479"/>
            <a:ext cx="46683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(914 – 286) + 753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81">
            <a:extLst>
              <a:ext uri="{FF2B5EF4-FFF2-40B4-BE49-F238E27FC236}">
                <a16:creationId xmlns:a16="http://schemas.microsoft.com/office/drawing/2014/main" id="{2C1AA40C-E6E2-7A8F-F9B0-F4E698B374BB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7" name="Corde 6">
            <a:extLst>
              <a:ext uri="{FF2B5EF4-FFF2-40B4-BE49-F238E27FC236}">
                <a16:creationId xmlns:a16="http://schemas.microsoft.com/office/drawing/2014/main" id="{A71DEB43-107E-45B5-258F-E5F61D38911C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839BE73-4190-8CAF-7BE7-10C768B2E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265E7A49-9D2B-1AC7-1645-C2BB60671A52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17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26625-EA9E-2DCE-A3B2-5CC936EFE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AC6E69E-99A8-241E-3D38-318FACE68378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3017B8C-6006-50BE-5EE8-B29AEF961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5EBFE58-854F-3F3C-29FF-8B282DC68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5D6B3D8B-4B95-ED94-DBCD-BC0C1C8B86A1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6878D19D-412F-A9EB-72B4-ADA5B4927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670A33A0-2445-AD67-3B11-FB889C25E521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5A74E600-B311-5093-A63F-DA1C84F42BE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1A23CE87-4E77-1FCE-AAEA-05DDFF9F8C9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97DCE514-8BDA-A09C-68A2-6FD23C76557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9CF9EDAA-99E7-E4DA-E989-80C7B6406BAB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7A2498ED-2CDF-11EF-8735-2EF7BA1010D2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D18E4409-41F3-1212-01B3-58D680652A6E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6917555A-CAFD-9925-7B60-DEF380A986AA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9EA08103-3178-6C2A-E80F-70AD4BE1CFE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CDF4EFE2-EFD8-8574-90E7-1D1AF471BED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125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CE428-C0EC-0C95-3E4F-855A61E31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C8B82B7E-7686-45CC-E454-849A3BBEC5A0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74E2B521-7DB1-8B5F-4B65-5A264EC3E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A8B05B02-86E7-7CED-AE2C-18386E8AE4F2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0E3D30A1-CF6C-A97B-E87A-EBD40D320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4707A3C4-8E58-44F6-2BD7-3EFF670C7F3D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C373C296-2987-AC44-6F0D-5D1BDDE2100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90D96C4B-3069-16E1-B64D-E7DE85BE677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32494FA3-0E4F-0406-2B01-A4515BD7718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A324D458-33EE-1281-D7E5-3588EB698853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845DDC35-8608-C8E7-75B8-0894F56D4D00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BD4DACFF-6EB9-F36A-A6C2-8AC10BBD0D80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2D9DF48E-EDB4-2D55-9934-9DC28F6E6602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2B65E476-5118-CA1D-1C60-DD59D0C9993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910D31B1-5783-4879-B0DE-74FC8BDC1FF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F28E636C-B831-15FB-9C76-94121D4E19A1}"/>
              </a:ext>
            </a:extLst>
          </p:cNvPr>
          <p:cNvSpPr txBox="1"/>
          <p:nvPr/>
        </p:nvSpPr>
        <p:spPr>
          <a:xfrm>
            <a:off x="1780021" y="3214640"/>
            <a:ext cx="156974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9 1 4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E895DC9-2C85-6F27-CF4B-084D3C4B9C99}"/>
              </a:ext>
            </a:extLst>
          </p:cNvPr>
          <p:cNvSpPr txBox="1"/>
          <p:nvPr/>
        </p:nvSpPr>
        <p:spPr>
          <a:xfrm>
            <a:off x="1993900" y="2104479"/>
            <a:ext cx="46683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(914 – 286) + 753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2BC9CDD-45CD-3A65-CFAA-348E71D2055E}"/>
              </a:ext>
            </a:extLst>
          </p:cNvPr>
          <p:cNvSpPr txBox="1"/>
          <p:nvPr/>
        </p:nvSpPr>
        <p:spPr>
          <a:xfrm>
            <a:off x="1780021" y="3703488"/>
            <a:ext cx="156974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2 8 6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CF5A3DE-C0D2-3E3B-FA88-B97EBB440961}"/>
              </a:ext>
            </a:extLst>
          </p:cNvPr>
          <p:cNvSpPr txBox="1"/>
          <p:nvPr/>
        </p:nvSpPr>
        <p:spPr>
          <a:xfrm>
            <a:off x="1792721" y="4395537"/>
            <a:ext cx="156974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6 2 8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D15ABEDA-AFEF-4C31-E9EE-278E4933A97B}"/>
              </a:ext>
            </a:extLst>
          </p:cNvPr>
          <p:cNvCxnSpPr/>
          <p:nvPr/>
        </p:nvCxnSpPr>
        <p:spPr>
          <a:xfrm>
            <a:off x="1564580" y="4472929"/>
            <a:ext cx="16866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A681E7F3-A3B4-6E51-7252-B360E3AF945F}"/>
              </a:ext>
            </a:extLst>
          </p:cNvPr>
          <p:cNvSpPr txBox="1"/>
          <p:nvPr/>
        </p:nvSpPr>
        <p:spPr>
          <a:xfrm>
            <a:off x="1388342" y="3429000"/>
            <a:ext cx="39167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5369C7A-1F72-8507-DE86-FF07CAA38933}"/>
              </a:ext>
            </a:extLst>
          </p:cNvPr>
          <p:cNvSpPr txBox="1"/>
          <p:nvPr/>
        </p:nvSpPr>
        <p:spPr>
          <a:xfrm>
            <a:off x="5425977" y="3125740"/>
            <a:ext cx="15189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6 2 8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4D391772-DDC6-48E7-5157-B7FA2B4791CE}"/>
              </a:ext>
            </a:extLst>
          </p:cNvPr>
          <p:cNvSpPr txBox="1"/>
          <p:nvPr/>
        </p:nvSpPr>
        <p:spPr>
          <a:xfrm>
            <a:off x="5425977" y="3614588"/>
            <a:ext cx="155704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7 5 3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B83AAA26-2D90-EE3A-D345-8CD965BE1CC4}"/>
              </a:ext>
            </a:extLst>
          </p:cNvPr>
          <p:cNvSpPr txBox="1"/>
          <p:nvPr/>
        </p:nvSpPr>
        <p:spPr>
          <a:xfrm>
            <a:off x="5061551" y="4306637"/>
            <a:ext cx="18960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1 3 8 1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D9F3D92F-3263-0F1E-0771-54BD774C876E}"/>
              </a:ext>
            </a:extLst>
          </p:cNvPr>
          <p:cNvCxnSpPr/>
          <p:nvPr/>
        </p:nvCxnSpPr>
        <p:spPr>
          <a:xfrm>
            <a:off x="5159736" y="4384029"/>
            <a:ext cx="16866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37B21868-60C0-A169-11DA-7804903FB474}"/>
              </a:ext>
            </a:extLst>
          </p:cNvPr>
          <p:cNvSpPr txBox="1"/>
          <p:nvPr/>
        </p:nvSpPr>
        <p:spPr>
          <a:xfrm>
            <a:off x="4885571" y="3533477"/>
            <a:ext cx="39167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FD0F9ACC-19AD-30B9-1EF6-3BBE6FC0275A}"/>
              </a:ext>
            </a:extLst>
          </p:cNvPr>
          <p:cNvSpPr/>
          <p:nvPr/>
        </p:nvSpPr>
        <p:spPr>
          <a:xfrm>
            <a:off x="3147581" y="1800215"/>
            <a:ext cx="429778" cy="40011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</a:t>
            </a:r>
            <a:endParaRPr lang="fr-MA" dirty="0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1F2D9A71-2CB5-4B95-5CE4-F0A1E11D06AD}"/>
              </a:ext>
            </a:extLst>
          </p:cNvPr>
          <p:cNvSpPr/>
          <p:nvPr/>
        </p:nvSpPr>
        <p:spPr>
          <a:xfrm>
            <a:off x="4729958" y="1800215"/>
            <a:ext cx="429778" cy="40011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  <a:endParaRPr lang="fr-MA" dirty="0"/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6DF5DEE8-D74B-2926-3ACF-6D3126435B74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C29727B-2ADD-8E00-FEB1-664E97EB2DF6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B6F5BA8-63E3-33D2-4A72-D392F28FF2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EE84605D-8804-2569-BB17-C32FB5A57688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84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3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توجيهات </a:t>
            </a:r>
            <a:r>
              <a:rPr kumimoji="0" lang="ar-MA" sz="1300" b="1" i="0" u="none" strike="noStrike" kern="120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1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076AE-B0AC-96B3-CB27-11C1D1A1B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36312645-425D-6F6B-3350-B3873E688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2032276"/>
            <a:ext cx="7770586" cy="3301724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5377098-B62F-18FD-A4AF-E70A66762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DBF4DF7-BB2E-9C3F-9979-8099A3A18E25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</a:rPr>
              <a:t>خذوا الكراسات صفحة 58. أنجزوا العمليات داخل الإطار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7E7235A7-129C-47CA-BC4B-F2DA37681978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25C5CA30-2020-C9AF-2EE8-BC3427B32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BF1B35DB-A1B2-40F5-ED31-564418A0BAAF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8960411C-2437-CF60-FDD4-BB6AAC916B0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9CE9F5D7-566B-4FEF-E3ED-C2F0DF731A3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7C3FCFB4-54A2-18B4-E4D4-80219EA0CCA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0B73C1CA-C65E-A173-FD54-D894A906AF66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9D278C73-E67C-8DD1-02AA-D7BA70E5B59C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AFCEB0AF-3141-EF8A-077D-0BA630E7F5BE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1E8E496C-841C-F5C5-098F-E2081EB36451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407B1716-E367-E526-1B33-75669291370F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5304573F-21EE-E925-6FFA-11C943464A6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5789B538-CC90-A58E-0D9A-FAEBCFD166C6}"/>
              </a:ext>
            </a:extLst>
          </p:cNvPr>
          <p:cNvSpPr/>
          <p:nvPr/>
        </p:nvSpPr>
        <p:spPr>
          <a:xfrm>
            <a:off x="827314" y="2640214"/>
            <a:ext cx="3554186" cy="24778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FD82AF6D-2DC4-8A3B-85CE-0F579A60C21D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3CAB0B46-EC76-31ED-90E7-D1345C6DBECF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566F44B9-C03B-776B-3336-A5E805E60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E6E9BAB6-9AB3-CB4F-5BEE-6047DBF62F7B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95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D5041-3A22-652F-7DA7-792F123A8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BC97A2B-8DEF-712E-7EEC-D6F91679432C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036D667-DF46-5F04-F0DA-B0CA62E3B2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6321410D-8138-381A-4971-536E485519B3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4E358383-E2D2-F96C-3869-A65EC15EB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A933DBFF-9BBD-FFC0-77B7-761A84FDDDC4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9DBC36CA-5982-B7CA-E6F3-79981C1F6AB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AB42D1EF-6DE2-C816-7E18-2A4BD797825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7899F9D4-36E2-4791-2FFC-24BFA139CA7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CE3767B2-9495-499F-F80D-5733532E8CCC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98ECD6DC-2FE8-6175-07D6-1494CD12716C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98F5A040-C318-DACC-24E4-9EAEDE6B022D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9EDB3749-4788-0575-2D87-7377DBF4BD0C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CA7FD499-50F4-D8E3-968E-CB0E8EBA96AF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8C6F40AF-8F08-D3A6-B618-609111368E9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1117CD41-11E6-C509-7DC6-E3070740B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00" y="2032276"/>
            <a:ext cx="7770586" cy="330172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89D8549-EF06-6062-0C12-9F972A557891}"/>
              </a:ext>
            </a:extLst>
          </p:cNvPr>
          <p:cNvSpPr/>
          <p:nvPr/>
        </p:nvSpPr>
        <p:spPr>
          <a:xfrm>
            <a:off x="827314" y="2640214"/>
            <a:ext cx="3554186" cy="24778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FAEE29C-027C-59F2-E49B-77A2B055A2DE}"/>
              </a:ext>
            </a:extLst>
          </p:cNvPr>
          <p:cNvSpPr txBox="1"/>
          <p:nvPr/>
        </p:nvSpPr>
        <p:spPr>
          <a:xfrm>
            <a:off x="1401499" y="3279627"/>
            <a:ext cx="886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3450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06DA60E-3DEB-F242-4E11-DB1336769FCD}"/>
              </a:ext>
            </a:extLst>
          </p:cNvPr>
          <p:cNvSpPr txBox="1"/>
          <p:nvPr/>
        </p:nvSpPr>
        <p:spPr>
          <a:xfrm>
            <a:off x="1553353" y="3537643"/>
            <a:ext cx="7975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935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A017F71-56D0-193A-9A3F-150E6156231A}"/>
              </a:ext>
            </a:extLst>
          </p:cNvPr>
          <p:cNvSpPr txBox="1"/>
          <p:nvPr/>
        </p:nvSpPr>
        <p:spPr>
          <a:xfrm>
            <a:off x="1425972" y="3922921"/>
            <a:ext cx="8736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4385</a:t>
            </a:r>
            <a:endParaRPr lang="ar-MA" sz="2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998E5153-ACD6-7908-5B4A-6F9A36089870}"/>
              </a:ext>
            </a:extLst>
          </p:cNvPr>
          <p:cNvCxnSpPr>
            <a:cxnSpLocks/>
          </p:cNvCxnSpPr>
          <p:nvPr/>
        </p:nvCxnSpPr>
        <p:spPr>
          <a:xfrm>
            <a:off x="1197525" y="3972702"/>
            <a:ext cx="103982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A0D8EB9D-4E10-450F-2264-8C811DEA0677}"/>
              </a:ext>
            </a:extLst>
          </p:cNvPr>
          <p:cNvSpPr txBox="1"/>
          <p:nvPr/>
        </p:nvSpPr>
        <p:spPr>
          <a:xfrm>
            <a:off x="1281587" y="3533049"/>
            <a:ext cx="3916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ar-MA" sz="2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7E0F4F06-564C-99B9-B5A9-00EC2A4370FD}"/>
              </a:ext>
            </a:extLst>
          </p:cNvPr>
          <p:cNvSpPr/>
          <p:nvPr/>
        </p:nvSpPr>
        <p:spPr>
          <a:xfrm>
            <a:off x="2826531" y="2494809"/>
            <a:ext cx="306328" cy="3260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</a:t>
            </a:r>
            <a:endParaRPr lang="fr-MA" dirty="0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B8E5BE78-A7A6-BD83-5A84-720F5E67D41B}"/>
              </a:ext>
            </a:extLst>
          </p:cNvPr>
          <p:cNvSpPr/>
          <p:nvPr/>
        </p:nvSpPr>
        <p:spPr>
          <a:xfrm>
            <a:off x="2146480" y="2481174"/>
            <a:ext cx="306328" cy="3260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  <a:endParaRPr lang="fr-MA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35D65C87-5FDC-6D54-A827-D5A7CFB26CF3}"/>
              </a:ext>
            </a:extLst>
          </p:cNvPr>
          <p:cNvSpPr txBox="1"/>
          <p:nvPr/>
        </p:nvSpPr>
        <p:spPr>
          <a:xfrm>
            <a:off x="2862056" y="3279627"/>
            <a:ext cx="886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4573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05C6DA96-B7FE-8DC7-CB1D-576E395F86E4}"/>
              </a:ext>
            </a:extLst>
          </p:cNvPr>
          <p:cNvSpPr txBox="1"/>
          <p:nvPr/>
        </p:nvSpPr>
        <p:spPr>
          <a:xfrm>
            <a:off x="2862056" y="3537643"/>
            <a:ext cx="9494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4385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FE7D3D8-E903-85EE-DCFA-F79DC6C23079}"/>
              </a:ext>
            </a:extLst>
          </p:cNvPr>
          <p:cNvSpPr txBox="1"/>
          <p:nvPr/>
        </p:nvSpPr>
        <p:spPr>
          <a:xfrm>
            <a:off x="2886529" y="3922921"/>
            <a:ext cx="8736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0188</a:t>
            </a:r>
            <a:endParaRPr lang="ar-MA" sz="2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916A7B45-7FC3-5780-3D71-B0C80BE80D2A}"/>
              </a:ext>
            </a:extLst>
          </p:cNvPr>
          <p:cNvCxnSpPr>
            <a:cxnSpLocks/>
          </p:cNvCxnSpPr>
          <p:nvPr/>
        </p:nvCxnSpPr>
        <p:spPr>
          <a:xfrm>
            <a:off x="2658082" y="3972702"/>
            <a:ext cx="103982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BE114D27-4743-0986-E48C-65535AA339D4}"/>
              </a:ext>
            </a:extLst>
          </p:cNvPr>
          <p:cNvSpPr txBox="1"/>
          <p:nvPr/>
        </p:nvSpPr>
        <p:spPr>
          <a:xfrm>
            <a:off x="2678453" y="3499450"/>
            <a:ext cx="3916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ar-MA" sz="2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Oval 81">
            <a:extLst>
              <a:ext uri="{FF2B5EF4-FFF2-40B4-BE49-F238E27FC236}">
                <a16:creationId xmlns:a16="http://schemas.microsoft.com/office/drawing/2014/main" id="{BD20825A-8032-8CC0-3C02-326D3533A16E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40" name="Corde 39">
            <a:extLst>
              <a:ext uri="{FF2B5EF4-FFF2-40B4-BE49-F238E27FC236}">
                <a16:creationId xmlns:a16="http://schemas.microsoft.com/office/drawing/2014/main" id="{BCB2FCB9-0551-2458-6AD8-2877523362AC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D1EF9F24-5135-ED26-4C22-626D2DAC50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D42162C4-FA67-3658-9E90-E5B1DCAC0E93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3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83CB8-84DC-C29A-0EDD-B6703920A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8575018-0B8F-7CB9-A950-14396D024EE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DE4670B-038D-C8DD-8C79-AEE3788B2A38}"/>
              </a:ext>
            </a:extLst>
          </p:cNvPr>
          <p:cNvSpPr/>
          <p:nvPr/>
        </p:nvSpPr>
        <p:spPr>
          <a:xfrm>
            <a:off x="2076450" y="3000990"/>
            <a:ext cx="4785052" cy="15652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1FC00277-A10B-BE66-23F5-E3EFAFC1AD0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093900" y="3363216"/>
            <a:ext cx="631873" cy="63187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9B156A1-AB4C-60BD-79C0-BDECD0A07AB4}"/>
              </a:ext>
            </a:extLst>
          </p:cNvPr>
          <p:cNvSpPr txBox="1"/>
          <p:nvPr/>
        </p:nvSpPr>
        <p:spPr>
          <a:xfrm>
            <a:off x="1823212" y="3459396"/>
            <a:ext cx="43278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وضع وإنجاز عمليات الضرب</a:t>
            </a:r>
            <a:endParaRPr lang="fr-FR" sz="20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lowchart: Alternate Process 54">
            <a:extLst>
              <a:ext uri="{FF2B5EF4-FFF2-40B4-BE49-F238E27FC236}">
                <a16:creationId xmlns:a16="http://schemas.microsoft.com/office/drawing/2014/main" id="{2CD1C15F-E3B9-451A-1FFF-C8ECFB3A9841}"/>
              </a:ext>
            </a:extLst>
          </p:cNvPr>
          <p:cNvSpPr/>
          <p:nvPr/>
        </p:nvSpPr>
        <p:spPr>
          <a:xfrm>
            <a:off x="28265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2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348CD988-F843-7536-561B-4C6154FC8938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338543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5A060-19E2-9766-E7AC-622A39599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A21AE37-C819-7FC1-49BE-CC433689D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AE1B8C8B-964E-0FDD-4C53-79F3879FED67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</a:rPr>
              <a:t>على الألواح، ضعوا وأنجزوا العملية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7AB3BF0-C20F-4D58-4048-093D8D3AF394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9BD1808-DDEE-A713-BB93-30F59B71B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D79962D-3479-075C-9BF0-610AF69DC655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B3255C5F-945F-0BBC-0E7F-386F69DF328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0777FED-5816-4A4B-1492-EB705963097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E45C34CC-6543-B597-9164-627B2D0DD94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4FF043BE-4CFA-D088-6637-2B21656DA1EE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D40F69EA-96EF-A0E0-A048-CCC5552314DA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30604F9E-D41A-DF32-0F20-4EA801E39BD5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9246A3F8-7D7E-0A4C-82BE-C5C5B05DEDC8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19A02D2A-5C1F-0A6F-7715-0F0FC72C396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2B1D6E52-FF66-BD04-304C-1DD8A21E07F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3EF6E01B-480A-1993-1534-A45B6903C31C}"/>
              </a:ext>
            </a:extLst>
          </p:cNvPr>
          <p:cNvSpPr txBox="1"/>
          <p:nvPr/>
        </p:nvSpPr>
        <p:spPr>
          <a:xfrm>
            <a:off x="3018970" y="2659559"/>
            <a:ext cx="310605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384 × 176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Oval 81">
            <a:extLst>
              <a:ext uri="{FF2B5EF4-FFF2-40B4-BE49-F238E27FC236}">
                <a16:creationId xmlns:a16="http://schemas.microsoft.com/office/drawing/2014/main" id="{435395A7-D01D-CBA8-CAF2-3A637F05244B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37" name="Corde 36">
            <a:extLst>
              <a:ext uri="{FF2B5EF4-FFF2-40B4-BE49-F238E27FC236}">
                <a16:creationId xmlns:a16="http://schemas.microsoft.com/office/drawing/2014/main" id="{1DFDD0A6-E1D7-E580-4AB7-A57EDFB48829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3C17443A-5999-E851-2307-B0AAEA9F5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3F14C84F-684B-FAA2-F92D-35EC101488BF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43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7EA2C-BBEB-58B1-891A-0561706FA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980E69D-C7CD-A19B-2E71-4FEE701D7CAB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2834AE4-E98C-802E-B399-789DB2CD9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69C5CC6-A73E-7252-58B7-9092EA4D4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E61795EE-65F7-363E-C831-B3EA557F3808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C0C3A5AD-7224-3845-E507-625636486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621EE959-FE9F-43AF-E0DA-896D09C5FC77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8820E55A-9AA3-57FD-DE78-E74C51E3044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1C547896-8D17-3FB2-0E40-B534DBD60BB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C329C13B-4D0C-FFDA-E6E3-C295BD92BBD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F6FBEF85-3716-0BB8-0452-D0BED0C86734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C404A2D0-5DCE-8E12-A606-45610B91FDBD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BF6C566D-0754-F6FE-2C49-56C4E35EBCE6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7519907A-F133-16A7-3F48-A934832C378A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E285FD4E-CE46-E6FF-C156-839BBBD0043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EE0FFC28-3C8B-A95E-1AE1-D7ABE70A965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5034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878D1-E699-CC64-0C27-424B59F1F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7278E8FD-1C38-BA60-07DD-6BC59AC369DB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يقوم ليشرح لنا كيف وجد النتيجة مذكرا بالخطوات؟ 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1489C4E-F645-DC99-92FA-708B3FF0D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4A09A511-4822-E55B-2399-F9AE73BEF682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F9640C9E-856F-6EEC-3AB7-82ED1A249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F612737F-7565-9577-B17F-3783C29EE4FD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547CD20B-B867-EF43-2CF6-19479D5AA03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E83481CB-893C-DA0D-AC2A-6E454BA4158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83214F08-196B-CCC3-9EA0-FA421095474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A000BCDD-E1B6-CCB6-5122-A41FCD9C9939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0B7C5F44-9657-6B42-AA84-0DD75EE59473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78D7B8B9-773D-F2AA-E901-69150D3EABF1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7D516B7-9B2B-2575-4F4E-0CDAD6301061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FA671767-AB03-3EBD-65A3-78709EEB1A0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78860B7A-8ED7-03FE-60EB-9FBF4F7E68A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A5E3E67F-F802-F44C-1C5B-75588C4528D3}"/>
              </a:ext>
            </a:extLst>
          </p:cNvPr>
          <p:cNvSpPr txBox="1"/>
          <p:nvPr/>
        </p:nvSpPr>
        <p:spPr>
          <a:xfrm>
            <a:off x="3018970" y="1580091"/>
            <a:ext cx="310605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384 × 176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F7BFEB6-8129-6747-2ACC-8AF14B3B1625}"/>
              </a:ext>
            </a:extLst>
          </p:cNvPr>
          <p:cNvSpPr txBox="1"/>
          <p:nvPr/>
        </p:nvSpPr>
        <p:spPr>
          <a:xfrm>
            <a:off x="3850657" y="2660932"/>
            <a:ext cx="12262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6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3 8 4</a:t>
            </a:r>
            <a:endParaRPr lang="ar-MA" sz="36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324B52C-8AE3-11EC-3F81-B9EF843EC35A}"/>
              </a:ext>
            </a:extLst>
          </p:cNvPr>
          <p:cNvSpPr txBox="1"/>
          <p:nvPr/>
        </p:nvSpPr>
        <p:spPr>
          <a:xfrm>
            <a:off x="3850657" y="3027117"/>
            <a:ext cx="12262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6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1 7 6</a:t>
            </a:r>
            <a:endParaRPr lang="ar-MA" sz="36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BDACD3-AB5E-C8D3-4FFC-B16F03C144CE}"/>
              </a:ext>
            </a:extLst>
          </p:cNvPr>
          <p:cNvSpPr txBox="1"/>
          <p:nvPr/>
        </p:nvSpPr>
        <p:spPr>
          <a:xfrm>
            <a:off x="3533912" y="3549762"/>
            <a:ext cx="14214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2 3 0 4</a:t>
            </a:r>
            <a:endParaRPr lang="ar-MA" sz="36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9C715344-8E50-7AB8-59EA-FF0B98D3967D}"/>
              </a:ext>
            </a:extLst>
          </p:cNvPr>
          <p:cNvCxnSpPr>
            <a:cxnSpLocks/>
          </p:cNvCxnSpPr>
          <p:nvPr/>
        </p:nvCxnSpPr>
        <p:spPr>
          <a:xfrm>
            <a:off x="3744004" y="3663277"/>
            <a:ext cx="13175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47132FC6-69A7-1CE2-4AE2-709EE3A75DDB}"/>
              </a:ext>
            </a:extLst>
          </p:cNvPr>
          <p:cNvSpPr txBox="1"/>
          <p:nvPr/>
        </p:nvSpPr>
        <p:spPr>
          <a:xfrm>
            <a:off x="3458979" y="2875292"/>
            <a:ext cx="305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36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×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8980F12-0B3C-4F21-581B-353AD7787DC7}"/>
              </a:ext>
            </a:extLst>
          </p:cNvPr>
          <p:cNvSpPr txBox="1"/>
          <p:nvPr/>
        </p:nvSpPr>
        <p:spPr>
          <a:xfrm>
            <a:off x="3246434" y="3905776"/>
            <a:ext cx="18151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2 6 8 8 .</a:t>
            </a:r>
            <a:endParaRPr lang="ar-MA" sz="36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388D714-9660-5C08-150F-52ACA3E88D35}"/>
              </a:ext>
            </a:extLst>
          </p:cNvPr>
          <p:cNvSpPr txBox="1"/>
          <p:nvPr/>
        </p:nvSpPr>
        <p:spPr>
          <a:xfrm>
            <a:off x="3246434" y="4269646"/>
            <a:ext cx="18151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3 8 4  . .</a:t>
            </a:r>
            <a:endParaRPr lang="ar-MA" sz="36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EEB946A-7138-2173-729C-4C9C3A7BC639}"/>
              </a:ext>
            </a:extLst>
          </p:cNvPr>
          <p:cNvCxnSpPr>
            <a:cxnSpLocks/>
          </p:cNvCxnSpPr>
          <p:nvPr/>
        </p:nvCxnSpPr>
        <p:spPr>
          <a:xfrm>
            <a:off x="3141990" y="4915977"/>
            <a:ext cx="216184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BEB6DB95-6A99-BFA8-19F6-F23191EB10B9}"/>
              </a:ext>
            </a:extLst>
          </p:cNvPr>
          <p:cNvSpPr txBox="1"/>
          <p:nvPr/>
        </p:nvSpPr>
        <p:spPr>
          <a:xfrm>
            <a:off x="2940464" y="3632997"/>
            <a:ext cx="305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6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ar-MA" sz="36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37A36EA-E18F-0E28-C478-0568FB17A529}"/>
              </a:ext>
            </a:extLst>
          </p:cNvPr>
          <p:cNvSpPr txBox="1"/>
          <p:nvPr/>
        </p:nvSpPr>
        <p:spPr>
          <a:xfrm>
            <a:off x="2940464" y="4104510"/>
            <a:ext cx="305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6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ar-MA" sz="36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DA08521-1253-2C8C-D00C-20F7A690BFA5}"/>
              </a:ext>
            </a:extLst>
          </p:cNvPr>
          <p:cNvSpPr txBox="1"/>
          <p:nvPr/>
        </p:nvSpPr>
        <p:spPr>
          <a:xfrm>
            <a:off x="3246434" y="4824394"/>
            <a:ext cx="18151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6 7 5 8 4</a:t>
            </a:r>
            <a:endParaRPr lang="ar-MA" sz="36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Oval 81">
            <a:extLst>
              <a:ext uri="{FF2B5EF4-FFF2-40B4-BE49-F238E27FC236}">
                <a16:creationId xmlns:a16="http://schemas.microsoft.com/office/drawing/2014/main" id="{B779C660-F2AB-4031-40FB-C2A86B29DDB1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34" name="Corde 33">
            <a:extLst>
              <a:ext uri="{FF2B5EF4-FFF2-40B4-BE49-F238E27FC236}">
                <a16:creationId xmlns:a16="http://schemas.microsoft.com/office/drawing/2014/main" id="{0FA0D8EB-0113-AA90-54AD-042FB614A52D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1AF55540-BF52-3E0F-A10B-472A0F8537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EC8621CC-C6AA-BF76-4361-546D638171B9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87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A62C8-D22B-885B-8EEA-7C8601B2B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EFB04AB-9D1A-CB45-F9FA-B9AACB084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988A9FD3-9E04-9EAB-632D-50AE0B7EC2B5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</a:rPr>
              <a:t>على الألواح، ضعوا وأنجزوا العملية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E668AC-CC28-E50D-3332-986D87562292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F6BAAFE-ED4C-C11E-B95E-FD2C4DF28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E5C7601-AA39-5060-1CB7-9C6830556440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8D2989E6-3656-B594-6CEE-2AE69FF74F6D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89F5E6A6-F6E7-49A9-FE01-AB60985A99C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4296A308-1D44-B224-6325-4A52F5395C1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BC996360-B6A1-5E02-AD00-DC6A41359235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00CA4855-6087-D154-B5FF-F3F726B7A404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8FDCBF1B-180F-3F69-FBB2-B3A43040C7BA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3DF08546-9639-F8A4-217C-029C8B2EF284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451CAC6C-75BE-AD99-9E79-F279D49262D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CC674A08-2F0B-5B4C-D6FF-45342FD2977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16F514D3-F4B3-03F9-88DF-0761877D5E78}"/>
              </a:ext>
            </a:extLst>
          </p:cNvPr>
          <p:cNvSpPr txBox="1"/>
          <p:nvPr/>
        </p:nvSpPr>
        <p:spPr>
          <a:xfrm>
            <a:off x="2815770" y="3044279"/>
            <a:ext cx="310605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573 × 298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Oval 81">
            <a:extLst>
              <a:ext uri="{FF2B5EF4-FFF2-40B4-BE49-F238E27FC236}">
                <a16:creationId xmlns:a16="http://schemas.microsoft.com/office/drawing/2014/main" id="{3D8277BA-EA52-51B1-B44E-F5B5241AB30C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34" name="Corde 33">
            <a:extLst>
              <a:ext uri="{FF2B5EF4-FFF2-40B4-BE49-F238E27FC236}">
                <a16:creationId xmlns:a16="http://schemas.microsoft.com/office/drawing/2014/main" id="{FFC62479-4C56-F39A-C5CF-68D7C9595E03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45EDF527-3195-BB92-14C1-41179C86A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93A267FA-D3AD-C2CC-1367-E904F7290583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09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0B675-B074-87B3-0E77-39713CB68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15BDF15-F5A4-E98B-8FFB-E665D986CB97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9C4B778-1125-07CB-0510-D5ACF614D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0669392-A84A-C9A7-CA59-F72FBA29F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5720FBCA-AC3C-96B0-E5EB-0EBDE4F93FBC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6D86F9D-302A-A446-5645-343F7AE02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AFAAC66B-3A61-ED23-7621-0B1CF56B8B77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7EC6D201-6166-4EE0-469F-3C8ACAC55E7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87E8782F-978F-33D7-FC0B-7BCAFF49B99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D400B5F8-57CD-2550-6541-2B928B72D61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6430A655-349E-7A7F-F80A-719203DA03E9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E450768A-BEB5-E418-763F-02858F0ADA0A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6ABC8138-7C92-E6C8-C4B9-AB6988E4DD87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EEFB00BB-8E63-76D9-1F70-ED213CAA4998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24A76496-0D2E-DD96-0032-6003CC33A8E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9814005F-3099-1F8F-06FD-C64429244A0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769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D6F49-E0FF-9936-756F-317089290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08467A8F-46AF-9B41-53A6-ADF8AD504052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98275310-BB9E-48FD-7A83-B18E91767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12123F2-1C37-CAE0-2516-1CEEDAFB67D3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772B8E87-D221-1DA0-A5EB-7CD91B1EA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7823BEFF-F6E3-1967-FC4D-B04AB0911BEE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96706138-40FD-DFB8-C5D7-6B607B0DBA9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6C949249-4A60-C9A2-A848-49BD1A4C925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2A9E1141-55BA-4B7D-F881-7529BE799EC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20432C8A-2127-A102-E456-920BB8588B5B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80AEFBC3-C157-701C-FFBE-B97BED7B87E1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D337A3B9-0416-B520-3E70-C84C372114E9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B2D77D58-8608-8FAD-A71C-BC96B3A6B273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AF844EDC-1BB5-C5F1-488F-9D7041C83E3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3E9611E6-9A4D-283A-6026-FF9EA2A48E3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4E4F8972-4617-CD53-AD99-096B47EFDC95}"/>
              </a:ext>
            </a:extLst>
          </p:cNvPr>
          <p:cNvSpPr txBox="1"/>
          <p:nvPr/>
        </p:nvSpPr>
        <p:spPr>
          <a:xfrm>
            <a:off x="3018970" y="1580091"/>
            <a:ext cx="310605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573 × 298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11FB45-1476-DE57-F522-3FA850644F63}"/>
              </a:ext>
            </a:extLst>
          </p:cNvPr>
          <p:cNvSpPr txBox="1"/>
          <p:nvPr/>
        </p:nvSpPr>
        <p:spPr>
          <a:xfrm>
            <a:off x="3850657" y="2660932"/>
            <a:ext cx="12262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6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5 7 3</a:t>
            </a:r>
            <a:endParaRPr lang="ar-MA" sz="36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0A0C39E-A489-A2BE-7EBD-10899FB315FF}"/>
              </a:ext>
            </a:extLst>
          </p:cNvPr>
          <p:cNvSpPr txBox="1"/>
          <p:nvPr/>
        </p:nvSpPr>
        <p:spPr>
          <a:xfrm>
            <a:off x="3850657" y="3027117"/>
            <a:ext cx="12262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6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2 9 8</a:t>
            </a:r>
            <a:endParaRPr lang="ar-MA" sz="36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588CB23-3300-9023-17B7-564257284BF0}"/>
              </a:ext>
            </a:extLst>
          </p:cNvPr>
          <p:cNvSpPr txBox="1"/>
          <p:nvPr/>
        </p:nvSpPr>
        <p:spPr>
          <a:xfrm>
            <a:off x="3533912" y="3549762"/>
            <a:ext cx="14214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4 5 8 4</a:t>
            </a:r>
            <a:endParaRPr lang="ar-MA" sz="36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11133F1E-2AFB-C20A-8CC5-77B2F40AA498}"/>
              </a:ext>
            </a:extLst>
          </p:cNvPr>
          <p:cNvCxnSpPr>
            <a:cxnSpLocks/>
          </p:cNvCxnSpPr>
          <p:nvPr/>
        </p:nvCxnSpPr>
        <p:spPr>
          <a:xfrm>
            <a:off x="3744004" y="3663277"/>
            <a:ext cx="13175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3783A765-00BB-EC25-6154-9926F46BBA9F}"/>
              </a:ext>
            </a:extLst>
          </p:cNvPr>
          <p:cNvSpPr txBox="1"/>
          <p:nvPr/>
        </p:nvSpPr>
        <p:spPr>
          <a:xfrm>
            <a:off x="3458979" y="2875292"/>
            <a:ext cx="305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36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×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FAFA2E5-F4E9-105D-DE1D-518212A5E8A9}"/>
              </a:ext>
            </a:extLst>
          </p:cNvPr>
          <p:cNvSpPr txBox="1"/>
          <p:nvPr/>
        </p:nvSpPr>
        <p:spPr>
          <a:xfrm>
            <a:off x="3246434" y="3905776"/>
            <a:ext cx="18151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5 1 5 7 .</a:t>
            </a:r>
            <a:endParaRPr lang="ar-MA" sz="36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42000BA-FC67-2F36-B432-DA2BE4FE7877}"/>
              </a:ext>
            </a:extLst>
          </p:cNvPr>
          <p:cNvSpPr txBox="1"/>
          <p:nvPr/>
        </p:nvSpPr>
        <p:spPr>
          <a:xfrm>
            <a:off x="2941634" y="4269646"/>
            <a:ext cx="24666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1 1 4 6 .  .</a:t>
            </a:r>
            <a:endParaRPr lang="ar-MA" sz="36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EFEBC017-5632-EC76-0112-742D5DF99116}"/>
              </a:ext>
            </a:extLst>
          </p:cNvPr>
          <p:cNvCxnSpPr>
            <a:cxnSpLocks/>
          </p:cNvCxnSpPr>
          <p:nvPr/>
        </p:nvCxnSpPr>
        <p:spPr>
          <a:xfrm>
            <a:off x="3141990" y="4915977"/>
            <a:ext cx="216184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33DD15D-E026-9E39-D0D2-734299A7B0BB}"/>
              </a:ext>
            </a:extLst>
          </p:cNvPr>
          <p:cNvSpPr txBox="1"/>
          <p:nvPr/>
        </p:nvSpPr>
        <p:spPr>
          <a:xfrm>
            <a:off x="2635664" y="3632997"/>
            <a:ext cx="305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6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ar-MA" sz="36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5262E70-4D9D-996C-E857-D0E9A1CEB99E}"/>
              </a:ext>
            </a:extLst>
          </p:cNvPr>
          <p:cNvSpPr txBox="1"/>
          <p:nvPr/>
        </p:nvSpPr>
        <p:spPr>
          <a:xfrm>
            <a:off x="2635664" y="4104510"/>
            <a:ext cx="305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6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ar-MA" sz="36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5733F65-ED34-ADD6-0016-FAF7CA88A0BB}"/>
              </a:ext>
            </a:extLst>
          </p:cNvPr>
          <p:cNvSpPr txBox="1"/>
          <p:nvPr/>
        </p:nvSpPr>
        <p:spPr>
          <a:xfrm>
            <a:off x="2899706" y="4824394"/>
            <a:ext cx="21618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1 7 0 7 5 4</a:t>
            </a:r>
            <a:endParaRPr lang="ar-MA" sz="36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F10E5660-8651-78ED-7875-5F0B6DFFC571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31" name="Corde 30">
            <a:extLst>
              <a:ext uri="{FF2B5EF4-FFF2-40B4-BE49-F238E27FC236}">
                <a16:creationId xmlns:a16="http://schemas.microsoft.com/office/drawing/2014/main" id="{D3519B44-4744-EE85-334C-42CC47242B77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CD80A7A0-7FAC-BE5B-A650-5C69A7BEE1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C6ECF21C-EBB8-5635-87CD-616433513376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29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16D20-5631-0E62-B847-5066361EC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2D8A6D4-C19B-D319-76E6-362FEBE42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A66AFD8C-D0C6-4432-D127-48BAB1A60C41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sz="2000" b="1" dirty="0">
                <a:solidFill>
                  <a:srgbClr val="FFFFFF">
                    <a:lumMod val="50000"/>
                  </a:srgbClr>
                </a:solidFill>
              </a:rPr>
              <a:t>خذوا الكراسات صفحة 58. أنجزوا العملية داخل الإطار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D55D46D-FCDA-6A97-7D99-1E324D017328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8D548EB1-B25E-FD13-8BDA-9E23DBE32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F436B18-41B5-9A92-BDD9-0B214385AFA8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61559A82-0D1B-4997-2DF1-053499DA742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29658C81-07D7-6685-0C48-FFDEDABA3A9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FDA8ADB8-3FE6-D062-5822-6A4C2F88865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2A53CDD9-6DAB-BB4A-A2DE-CCDEFB546BE7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BBB43915-0D57-006C-DD7F-65321EA9B4F1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84CB0597-F361-2D23-0E27-70B65FCF3E52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80184704-18BB-626B-C75C-FD4455E70DB0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3E014C65-13AF-E6D1-401B-021B7CBE781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BF04B9CA-1FC0-9BCD-67A2-17489BD6939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C91159F3-037F-ED09-CCCC-280B3A7B03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7307" y="2510971"/>
            <a:ext cx="7031924" cy="278755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B50630A-3C70-D59A-54A5-4DC135BC7188}"/>
              </a:ext>
            </a:extLst>
          </p:cNvPr>
          <p:cNvSpPr/>
          <p:nvPr/>
        </p:nvSpPr>
        <p:spPr>
          <a:xfrm>
            <a:off x="1474161" y="3002470"/>
            <a:ext cx="1586539" cy="209022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Oval 81">
            <a:extLst>
              <a:ext uri="{FF2B5EF4-FFF2-40B4-BE49-F238E27FC236}">
                <a16:creationId xmlns:a16="http://schemas.microsoft.com/office/drawing/2014/main" id="{1321C71D-9071-88F1-0E1E-E9AC14E003FD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22" name="Corde 21">
            <a:extLst>
              <a:ext uri="{FF2B5EF4-FFF2-40B4-BE49-F238E27FC236}">
                <a16:creationId xmlns:a16="http://schemas.microsoft.com/office/drawing/2014/main" id="{89A652C6-2FFD-C259-9E5D-5A54F2E216BB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1CF484A2-59ED-608F-BFE7-65DF19A1E9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75DBA54E-3A5F-75A1-4060-6867FC3C8FE0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67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 السادس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7045A184-09A4-F91E-67B4-E07D3D6CCC89}"/>
              </a:ext>
            </a:extLst>
          </p:cNvPr>
          <p:cNvGrpSpPr/>
          <p:nvPr/>
        </p:nvGrpSpPr>
        <p:grpSpPr>
          <a:xfrm>
            <a:off x="515566" y="2455255"/>
            <a:ext cx="3656552" cy="1123837"/>
            <a:chOff x="648000" y="1949241"/>
            <a:chExt cx="3780000" cy="1123837"/>
          </a:xfrm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0604DE3C-6F44-A520-7E36-84986DED1F19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40" name="Organigramme : Terminateur 21">
              <a:extLst>
                <a:ext uri="{FF2B5EF4-FFF2-40B4-BE49-F238E27FC236}">
                  <a16:creationId xmlns:a16="http://schemas.microsoft.com/office/drawing/2014/main" id="{52D8E8C9-B40C-797F-8FA5-D19DBABC525E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Espace réservé du texte 5">
              <a:extLst>
                <a:ext uri="{FF2B5EF4-FFF2-40B4-BE49-F238E27FC236}">
                  <a16:creationId xmlns:a16="http://schemas.microsoft.com/office/drawing/2014/main" id="{C7C4803C-3A8F-BE56-5578-C19B7D7ACC43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اَلْأَعْدادُ مِنْ 0 إِلى 100 (مُراجَعَةُ الْمُسْتَلْزَماتِ)</a:t>
              </a:r>
            </a:p>
          </p:txBody>
        </p:sp>
      </p:grpSp>
      <p:grpSp>
        <p:nvGrpSpPr>
          <p:cNvPr id="42" name="Google Shape;59;p2">
            <a:extLst>
              <a:ext uri="{FF2B5EF4-FFF2-40B4-BE49-F238E27FC236}">
                <a16:creationId xmlns:a16="http://schemas.microsoft.com/office/drawing/2014/main" id="{C5B42FD5-3007-69A8-69A4-425A14792ADF}"/>
              </a:ext>
            </a:extLst>
          </p:cNvPr>
          <p:cNvGrpSpPr/>
          <p:nvPr/>
        </p:nvGrpSpPr>
        <p:grpSpPr>
          <a:xfrm>
            <a:off x="515566" y="2455255"/>
            <a:ext cx="3656552" cy="1123837"/>
            <a:chOff x="648000" y="1949241"/>
            <a:chExt cx="3780000" cy="1123837"/>
          </a:xfrm>
        </p:grpSpPr>
        <p:sp>
          <p:nvSpPr>
            <p:cNvPr id="43" name="Google Shape;60;p2">
              <a:extLst>
                <a:ext uri="{FF2B5EF4-FFF2-40B4-BE49-F238E27FC236}">
                  <a16:creationId xmlns:a16="http://schemas.microsoft.com/office/drawing/2014/main" id="{1B42BF93-08DF-2BF5-1F44-30B077C9D17E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>
                <a:gd name="adj" fmla="val 16667"/>
              </a:avLst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61;p2">
              <a:extLst>
                <a:ext uri="{FF2B5EF4-FFF2-40B4-BE49-F238E27FC236}">
                  <a16:creationId xmlns:a16="http://schemas.microsoft.com/office/drawing/2014/main" id="{554555D9-11B7-CABF-AB94-87771E2FE8B4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5A5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800" b="1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الدرس 1</a:t>
              </a:r>
              <a:endParaRPr sz="18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62;p2">
              <a:extLst>
                <a:ext uri="{FF2B5EF4-FFF2-40B4-BE49-F238E27FC236}">
                  <a16:creationId xmlns:a16="http://schemas.microsoft.com/office/drawing/2014/main" id="{0253C806-34DB-0515-A0A3-77EFF42FD0CA}"/>
                </a:ext>
              </a:extLst>
            </p:cNvPr>
            <p:cNvSpPr/>
            <p:nvPr/>
          </p:nvSpPr>
          <p:spPr>
            <a:xfrm>
              <a:off x="828000" y="2331465"/>
              <a:ext cx="3420000" cy="6311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800"/>
                <a:buFont typeface="Noto Sans Symbols"/>
                <a:buNone/>
              </a:pPr>
              <a:r>
                <a:rPr lang="ar-MA" sz="1800" b="1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rPr>
                <a:t>فصل الملايين: قراءة وكتابة</a:t>
              </a:r>
              <a:endParaRPr sz="1800" b="1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6" name="Image 45">
            <a:extLst>
              <a:ext uri="{FF2B5EF4-FFF2-40B4-BE49-F238E27FC236}">
                <a16:creationId xmlns:a16="http://schemas.microsoft.com/office/drawing/2014/main" id="{0F9CF8D8-B7A6-3475-5335-1CA19DE9B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07" y="2678397"/>
            <a:ext cx="3765568" cy="929994"/>
          </a:xfrm>
          <a:prstGeom prst="rect">
            <a:avLst/>
          </a:prstGeom>
        </p:spPr>
      </p:pic>
      <p:sp>
        <p:nvSpPr>
          <p:cNvPr id="47" name="Organigramme : Terminateur 21">
            <a:extLst>
              <a:ext uri="{FF2B5EF4-FFF2-40B4-BE49-F238E27FC236}">
                <a16:creationId xmlns:a16="http://schemas.microsoft.com/office/drawing/2014/main" id="{AB0FBE46-11B8-8C62-DA07-F97302266A83}"/>
              </a:ext>
            </a:extLst>
          </p:cNvPr>
          <p:cNvSpPr/>
          <p:nvPr/>
        </p:nvSpPr>
        <p:spPr>
          <a:xfrm>
            <a:off x="2674836" y="2450418"/>
            <a:ext cx="1218851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الحصة 2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86745805-7734-4293-EBB8-74458CDFD3F1}"/>
              </a:ext>
            </a:extLst>
          </p:cNvPr>
          <p:cNvSpPr txBox="1"/>
          <p:nvPr/>
        </p:nvSpPr>
        <p:spPr>
          <a:xfrm>
            <a:off x="1615783" y="2936423"/>
            <a:ext cx="22568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sz="1800" b="1" dirty="0">
                <a:latin typeface="Calibri" panose="020F0502020204030204" pitchFamily="34" charset="0"/>
                <a:cs typeface="Calibri" panose="020F0502020204030204" pitchFamily="34" charset="0"/>
              </a:rPr>
              <a:t>     مراجعة (2)</a:t>
            </a:r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A5B16035-4A40-81DF-96EA-FF878292B8AC}"/>
              </a:ext>
            </a:extLst>
          </p:cNvPr>
          <p:cNvGrpSpPr/>
          <p:nvPr/>
        </p:nvGrpSpPr>
        <p:grpSpPr>
          <a:xfrm>
            <a:off x="4520548" y="383040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4" name="Rectangle : coins arrondis 53">
              <a:extLst>
                <a:ext uri="{FF2B5EF4-FFF2-40B4-BE49-F238E27FC236}">
                  <a16:creationId xmlns:a16="http://schemas.microsoft.com/office/drawing/2014/main" id="{8B7A0D08-630F-0AE6-27AD-8165F2814203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5" name="Organigramme : Terminateur 21">
              <a:extLst>
                <a:ext uri="{FF2B5EF4-FFF2-40B4-BE49-F238E27FC236}">
                  <a16:creationId xmlns:a16="http://schemas.microsoft.com/office/drawing/2014/main" id="{0728EB05-1AC8-B074-054C-F6AD0A4B7A8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3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Espace réservé du texte 5">
              <a:extLst>
                <a:ext uri="{FF2B5EF4-FFF2-40B4-BE49-F238E27FC236}">
                  <a16:creationId xmlns:a16="http://schemas.microsoft.com/office/drawing/2014/main" id="{99749FC2-CF7C-4645-1A84-657068CB284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endParaRPr lang="ar-S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21E6C21C-D12F-9643-8FD3-8F53D247E52D}"/>
              </a:ext>
            </a:extLst>
          </p:cNvPr>
          <p:cNvGrpSpPr/>
          <p:nvPr/>
        </p:nvGrpSpPr>
        <p:grpSpPr>
          <a:xfrm>
            <a:off x="2106250" y="509433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8" name="Rectangle : coins arrondis 57">
              <a:extLst>
                <a:ext uri="{FF2B5EF4-FFF2-40B4-BE49-F238E27FC236}">
                  <a16:creationId xmlns:a16="http://schemas.microsoft.com/office/drawing/2014/main" id="{21C964BC-FE4F-DC48-0080-B4DB5EFA2791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9" name="Organigramme : Terminateur 58">
              <a:extLst>
                <a:ext uri="{FF2B5EF4-FFF2-40B4-BE49-F238E27FC236}">
                  <a16:creationId xmlns:a16="http://schemas.microsoft.com/office/drawing/2014/main" id="{1D472290-018B-0B4C-1613-83B4068A19CF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5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Espace réservé du texte 5">
              <a:extLst>
                <a:ext uri="{FF2B5EF4-FFF2-40B4-BE49-F238E27FC236}">
                  <a16:creationId xmlns:a16="http://schemas.microsoft.com/office/drawing/2014/main" id="{D65CBDE7-B972-1280-E469-B2D552BB77BE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1" name="ZoneTexte 60">
            <a:extLst>
              <a:ext uri="{FF2B5EF4-FFF2-40B4-BE49-F238E27FC236}">
                <a16:creationId xmlns:a16="http://schemas.microsoft.com/office/drawing/2014/main" id="{B47180C9-595A-7487-EDE6-52989D432D3D}"/>
              </a:ext>
            </a:extLst>
          </p:cNvPr>
          <p:cNvSpPr txBox="1"/>
          <p:nvPr/>
        </p:nvSpPr>
        <p:spPr>
          <a:xfrm>
            <a:off x="2285312" y="5582572"/>
            <a:ext cx="3376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تصحيح الرائز  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72702ABC-7F61-5B4A-8A47-1AA6456801F9}"/>
              </a:ext>
            </a:extLst>
          </p:cNvPr>
          <p:cNvSpPr txBox="1"/>
          <p:nvPr/>
        </p:nvSpPr>
        <p:spPr>
          <a:xfrm>
            <a:off x="4700548" y="4343792"/>
            <a:ext cx="3270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مراجعة (3</a:t>
            </a: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FDD21254-C1EC-7CC8-0EA9-DA79F8D1DDBA}"/>
              </a:ext>
            </a:extLst>
          </p:cNvPr>
          <p:cNvGrpSpPr/>
          <p:nvPr/>
        </p:nvGrpSpPr>
        <p:grpSpPr>
          <a:xfrm>
            <a:off x="486520" y="383040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64" name="Rectangle : coins arrondis 63">
              <a:extLst>
                <a:ext uri="{FF2B5EF4-FFF2-40B4-BE49-F238E27FC236}">
                  <a16:creationId xmlns:a16="http://schemas.microsoft.com/office/drawing/2014/main" id="{BAACE019-16AE-64E6-361E-B050A85ACBD0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65" name="Organigramme : Terminateur 21">
              <a:extLst>
                <a:ext uri="{FF2B5EF4-FFF2-40B4-BE49-F238E27FC236}">
                  <a16:creationId xmlns:a16="http://schemas.microsoft.com/office/drawing/2014/main" id="{85FFDF7D-5307-9B02-AFED-1E1F15570BCB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4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Espace réservé du texte 5">
              <a:extLst>
                <a:ext uri="{FF2B5EF4-FFF2-40B4-BE49-F238E27FC236}">
                  <a16:creationId xmlns:a16="http://schemas.microsoft.com/office/drawing/2014/main" id="{7EDD337D-C947-E405-DA9F-917DE788897F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42119"/>
              <a:ext cx="3420000" cy="62048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تمرير الرائز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DF2893ED-EAC3-B9EF-5EC8-61D00C0C3C7E}"/>
              </a:ext>
            </a:extLst>
          </p:cNvPr>
          <p:cNvGrpSpPr/>
          <p:nvPr/>
        </p:nvGrpSpPr>
        <p:grpSpPr>
          <a:xfrm>
            <a:off x="4572649" y="239969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80635E8-5423-A34D-ACB8-4668A4BD1142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0534D71B-74E8-43F9-16FB-4C9305BBEBFD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</a:t>
              </a: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B666D630-6F76-369D-06EC-3CC903C9F54D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endParaRPr lang="ar-M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مراجعة (1)</a:t>
              </a:r>
            </a:p>
            <a:p>
              <a:pPr marL="0" indent="0" algn="ctr" rtl="1">
                <a:buNone/>
              </a:pPr>
              <a:endParaRPr lang="ar-S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DB5B3-3C7C-BD7B-AF13-5FF5D87BE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57450A81-E4D1-E181-767B-600834FF1D04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E782253-2DC6-8581-EE36-302F51ED9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9BDC28D5-5CC1-EDA0-DC4A-0591930916CC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C730AE77-03A7-FAC0-35D0-DAA93B749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AE8AA76E-0A99-7F4E-083F-CA7A1FB17556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E2611515-51B6-5FD2-A9DC-168D660B6B8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D865B475-74E0-DAE1-75E0-189EE46D1AC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F91A1CF9-1340-31AA-FF7A-0F628E419E7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0B4C83CB-A469-F293-3A71-BEC8C5A64353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424F688B-ABAF-DBBF-7A8C-D0425A65AE77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C79724B2-5A44-835C-3CD4-98DDD4E6009B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DBD9BF5C-A1C0-FA99-4C3C-7B7CE2E9DFCF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4B0C8B4E-E5EE-40FC-0233-09BE4F9091C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4704409D-C15D-F135-CCE7-9A267DCEB9C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41B32DF3-641F-B953-F82F-89675B4D8E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7307" y="2510971"/>
            <a:ext cx="7031924" cy="278755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688D430-11B4-255F-B314-5C69D9773BEA}"/>
              </a:ext>
            </a:extLst>
          </p:cNvPr>
          <p:cNvSpPr/>
          <p:nvPr/>
        </p:nvSpPr>
        <p:spPr>
          <a:xfrm>
            <a:off x="1474161" y="3002470"/>
            <a:ext cx="1586539" cy="209022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551A65D-B38D-EBB1-07D0-3231995E20E8}"/>
              </a:ext>
            </a:extLst>
          </p:cNvPr>
          <p:cNvSpPr txBox="1"/>
          <p:nvPr/>
        </p:nvSpPr>
        <p:spPr>
          <a:xfrm>
            <a:off x="1990204" y="3358072"/>
            <a:ext cx="8999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239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B4451AA-CEEF-FB25-60EB-A83C6DB22D99}"/>
              </a:ext>
            </a:extLst>
          </p:cNvPr>
          <p:cNvSpPr txBox="1"/>
          <p:nvPr/>
        </p:nvSpPr>
        <p:spPr>
          <a:xfrm>
            <a:off x="2149925" y="3595568"/>
            <a:ext cx="6355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A0FD75E-0073-63E6-1FDB-D1B27B7C1533}"/>
              </a:ext>
            </a:extLst>
          </p:cNvPr>
          <p:cNvSpPr txBox="1"/>
          <p:nvPr/>
        </p:nvSpPr>
        <p:spPr>
          <a:xfrm>
            <a:off x="1846974" y="3943374"/>
            <a:ext cx="10431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1195</a:t>
            </a:r>
            <a:endParaRPr lang="ar-MA" sz="2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F06690EF-4C36-D7BC-48DD-F03DDED02572}"/>
              </a:ext>
            </a:extLst>
          </p:cNvPr>
          <p:cNvCxnSpPr>
            <a:cxnSpLocks/>
          </p:cNvCxnSpPr>
          <p:nvPr/>
        </p:nvCxnSpPr>
        <p:spPr>
          <a:xfrm>
            <a:off x="1823071" y="4025714"/>
            <a:ext cx="9669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49561084-0CE8-4C9B-1241-E86E20A75EA0}"/>
              </a:ext>
            </a:extLst>
          </p:cNvPr>
          <p:cNvSpPr txBox="1"/>
          <p:nvPr/>
        </p:nvSpPr>
        <p:spPr>
          <a:xfrm>
            <a:off x="1598525" y="3572432"/>
            <a:ext cx="2245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×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CC37501-6A42-A3D6-EA68-02B3C66D8EC6}"/>
              </a:ext>
            </a:extLst>
          </p:cNvPr>
          <p:cNvSpPr txBox="1"/>
          <p:nvPr/>
        </p:nvSpPr>
        <p:spPr>
          <a:xfrm>
            <a:off x="1864210" y="4181956"/>
            <a:ext cx="13320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956.</a:t>
            </a:r>
            <a:endParaRPr lang="ar-MA" sz="2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67641B29-44DF-4DF1-1A15-0F3A3FE97DB0}"/>
              </a:ext>
            </a:extLst>
          </p:cNvPr>
          <p:cNvCxnSpPr>
            <a:cxnSpLocks/>
          </p:cNvCxnSpPr>
          <p:nvPr/>
        </p:nvCxnSpPr>
        <p:spPr>
          <a:xfrm>
            <a:off x="1441257" y="4569905"/>
            <a:ext cx="158653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E87C07DC-8653-408C-1AF9-B5ABC064BA68}"/>
              </a:ext>
            </a:extLst>
          </p:cNvPr>
          <p:cNvSpPr txBox="1"/>
          <p:nvPr/>
        </p:nvSpPr>
        <p:spPr>
          <a:xfrm>
            <a:off x="1571274" y="4098392"/>
            <a:ext cx="2245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ar-MA" sz="2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2E2C89F-E185-6C15-5D60-6F87CEB1B24A}"/>
              </a:ext>
            </a:extLst>
          </p:cNvPr>
          <p:cNvSpPr txBox="1"/>
          <p:nvPr/>
        </p:nvSpPr>
        <p:spPr>
          <a:xfrm>
            <a:off x="1710798" y="4478322"/>
            <a:ext cx="13119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10755</a:t>
            </a:r>
            <a:endParaRPr lang="ar-MA" sz="2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Oval 81">
            <a:extLst>
              <a:ext uri="{FF2B5EF4-FFF2-40B4-BE49-F238E27FC236}">
                <a16:creationId xmlns:a16="http://schemas.microsoft.com/office/drawing/2014/main" id="{D06CE037-6864-DE9E-0D15-6CC4363DEF11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37" name="Corde 36">
            <a:extLst>
              <a:ext uri="{FF2B5EF4-FFF2-40B4-BE49-F238E27FC236}">
                <a16:creationId xmlns:a16="http://schemas.microsoft.com/office/drawing/2014/main" id="{CF8E300C-CCEE-D56E-AC3E-5554ED5EB0C6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78C347EA-35EB-F568-0F8D-60032F5FAB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AC9CAABA-F015-8C1E-8361-B886D2F81618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19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CEACD-82A2-E3C2-2914-160F47789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85DF8D3-4426-4F0D-9859-9D5387B1C53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75D655F-FFFF-5F69-95AD-1CF7B6DD3E4E}"/>
              </a:ext>
            </a:extLst>
          </p:cNvPr>
          <p:cNvSpPr/>
          <p:nvPr/>
        </p:nvSpPr>
        <p:spPr>
          <a:xfrm>
            <a:off x="2076450" y="3000990"/>
            <a:ext cx="4785052" cy="15652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 5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6061B331-DE45-4A5D-610B-938C7A4E272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093900" y="3363216"/>
            <a:ext cx="631873" cy="63187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0A6D684-BE9C-0B36-FE33-17E8EE749CB7}"/>
              </a:ext>
            </a:extLst>
          </p:cNvPr>
          <p:cNvSpPr txBox="1"/>
          <p:nvPr/>
        </p:nvSpPr>
        <p:spPr>
          <a:xfrm>
            <a:off x="1823212" y="3459396"/>
            <a:ext cx="43278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وضع وإنجاز عمليات الجمع والطرح على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الأعداد العشرية</a:t>
            </a:r>
            <a:endParaRPr kumimoji="0" lang="fr-FR" sz="2000" b="1" i="0" u="none" strike="noStrike" kern="0" cap="none" spc="0" normalizeH="0" baseline="0" noProof="0" dirty="0">
              <a:ln>
                <a:noFill/>
              </a:ln>
              <a:solidFill>
                <a:srgbClr val="FC8D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Flowchart: Alternate Process 54">
            <a:extLst>
              <a:ext uri="{FF2B5EF4-FFF2-40B4-BE49-F238E27FC236}">
                <a16:creationId xmlns:a16="http://schemas.microsoft.com/office/drawing/2014/main" id="{B3720DEA-9029-0B21-1148-E6A5083E1A48}"/>
              </a:ext>
            </a:extLst>
          </p:cNvPr>
          <p:cNvSpPr/>
          <p:nvPr/>
        </p:nvSpPr>
        <p:spPr>
          <a:xfrm>
            <a:off x="28265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مراجعة </a:t>
            </a:r>
            <a:r>
              <a:rPr lang="ar-MA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8EDB00F7-EC48-8E4D-8780-D86D1C3D8919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209423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EA845-B870-6CE6-9C69-4203578F3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81">
            <a:extLst>
              <a:ext uri="{FF2B5EF4-FFF2-40B4-BE49-F238E27FC236}">
                <a16:creationId xmlns:a16="http://schemas.microsoft.com/office/drawing/2014/main" id="{12DC24E0-9C27-0123-6CC2-A0148D5DEE72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C314CF19-7BEC-ED0A-8408-518475D72B5D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C61CE3F-AE7C-C5D5-435D-4AEC841EC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304AF55-2AD2-E5CF-D1AF-AD260F184F60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E921AF7-F8B2-C075-6D75-3810CD9AB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70894828-3ED7-52F6-E163-7DB433DA1D94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على الألواح، ضعوا وأنجزوا العملية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FFE3791-F48D-D53A-1D16-75CA4A536B3C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644DE2CD-FD0F-253A-5071-63E308741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513EE55-83E3-557F-A6AD-A6C2C164E018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78DAA665-9C27-0AC4-6297-23A0942CB3C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020183D7-3560-7A7C-6316-E81EB146F5E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154BAD37-D4F6-61AE-571E-743E2477FE8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4CC5627F-B2D4-4B09-9D30-6A62B8A56C48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B13A8F01-DFEF-0289-C10E-028789BD069F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C38C22B0-A019-DFE2-3897-73885ECC16AC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CC0B0E41-4D21-3A42-DC69-9413678B30B0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FFE5C41E-274F-C8FD-5989-842C3B11A93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B7C75233-3C26-1DA8-F914-5477D30BC6E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B61DB344-07BE-FF1B-5CB5-48968DED61D3}"/>
              </a:ext>
            </a:extLst>
          </p:cNvPr>
          <p:cNvSpPr txBox="1"/>
          <p:nvPr/>
        </p:nvSpPr>
        <p:spPr>
          <a:xfrm>
            <a:off x="2438398" y="2470873"/>
            <a:ext cx="36430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251,18 + 67,9</a:t>
            </a:r>
            <a:endParaRPr kumimoji="0" lang="ar-MA" sz="44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31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8081D-FFBE-6902-4DCE-8165DF6C8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3E1912C-3E0F-848C-C85F-D73BA9E28A56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442A8BB-4DA6-0926-B82C-5A5B465BC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0CF04D2-63D3-48C4-5FFE-701C9085E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59C9E17C-2D1F-9E60-78E7-9FE7CF88A7B6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9DAFECE-5802-36AD-B7A8-02BB512CB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C0F9618C-4AA4-FC2A-C406-6214474FFE45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59CEBDE1-726D-463B-BE99-159A47DE2A4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D45804C1-583F-277E-3DFB-4EE36281B2F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99AE07C2-2367-B0FE-BEBC-3DBDFE553AE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3368A887-FC78-DC09-F8CC-7E19A7C22213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8D4CA7A3-846F-1874-C4A3-DA61B118C9CB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57DF0B8C-4D27-C497-CB74-272471BB3720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A6691FCF-8C3A-2EE5-5945-6A83335CD7B3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9A25CAFA-FA3D-6594-99A3-10E1C93C34B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F7A21F9B-13AC-6D86-37CB-DC32A1212D1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3921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F0E29-F806-AF92-44F1-B9642C999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2F8C1273-8AC2-942B-2C7F-F4C1FFE01523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من يقوم ليشرح لنا كيف وجد النتيجة مذكرا بالخطوات؟ 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F577629A-218D-5F5C-7601-B8E71F990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11674E3-EBBA-84E3-6BE2-D85D43568CCD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337E21A-C699-03EE-F91D-0623DD013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CBD4845B-2907-9D50-FF1D-DAB867BDAB43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150731B1-C068-29DE-01F9-1513D4F3EA7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5282A362-0041-40E1-2D90-DA684052E6A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63AD8825-526C-A19B-D1A1-692E2DCD244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392FD137-141B-921B-254A-0A85A914D180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45212EDF-560F-9AC9-65CA-D08C3A4D4990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0DD443C5-B0A9-2554-4C13-9B2486252F8E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752E588-AE12-EDFB-2BE4-DA84C1F4983A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02F815B1-4677-97F0-AD24-362F46338D1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16CDCB80-6EEA-8267-51F4-72118F1CEB4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9E631512-8113-E0D4-D964-16566B870A58}"/>
              </a:ext>
            </a:extLst>
          </p:cNvPr>
          <p:cNvSpPr txBox="1"/>
          <p:nvPr/>
        </p:nvSpPr>
        <p:spPr>
          <a:xfrm>
            <a:off x="2583544" y="1686716"/>
            <a:ext cx="35414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251,18 + 67,9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3DDD118-8C09-B5D3-AB5B-234637B6B4FB}"/>
              </a:ext>
            </a:extLst>
          </p:cNvPr>
          <p:cNvSpPr txBox="1"/>
          <p:nvPr/>
        </p:nvSpPr>
        <p:spPr>
          <a:xfrm>
            <a:off x="3479101" y="3220946"/>
            <a:ext cx="29421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2 5 1, 1 8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5A57D7B-F826-A0F5-F2DD-DD79A9845EF8}"/>
              </a:ext>
            </a:extLst>
          </p:cNvPr>
          <p:cNvSpPr txBox="1"/>
          <p:nvPr/>
        </p:nvSpPr>
        <p:spPr>
          <a:xfrm>
            <a:off x="3491801" y="3712847"/>
            <a:ext cx="29421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6 7, 9 </a:t>
            </a: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ar-MA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B02DE2E-C415-715B-8CE3-527B92A521F8}"/>
              </a:ext>
            </a:extLst>
          </p:cNvPr>
          <p:cNvSpPr txBox="1"/>
          <p:nvPr/>
        </p:nvSpPr>
        <p:spPr>
          <a:xfrm>
            <a:off x="3491801" y="4401843"/>
            <a:ext cx="29421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3 1 9, 0 8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5E70C09-10CE-8E3F-4874-BBAC919B76C8}"/>
              </a:ext>
            </a:extLst>
          </p:cNvPr>
          <p:cNvCxnSpPr>
            <a:cxnSpLocks/>
          </p:cNvCxnSpPr>
          <p:nvPr/>
        </p:nvCxnSpPr>
        <p:spPr>
          <a:xfrm>
            <a:off x="3263660" y="4479235"/>
            <a:ext cx="316119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49EF6870-2D42-03BF-A7F5-4FC127E8F217}"/>
              </a:ext>
            </a:extLst>
          </p:cNvPr>
          <p:cNvSpPr txBox="1"/>
          <p:nvPr/>
        </p:nvSpPr>
        <p:spPr>
          <a:xfrm>
            <a:off x="3087422" y="3435306"/>
            <a:ext cx="73411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81">
            <a:extLst>
              <a:ext uri="{FF2B5EF4-FFF2-40B4-BE49-F238E27FC236}">
                <a16:creationId xmlns:a16="http://schemas.microsoft.com/office/drawing/2014/main" id="{57F89BBD-2865-2D3F-F911-10EC3BC7579A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13" name="Corde 12">
            <a:extLst>
              <a:ext uri="{FF2B5EF4-FFF2-40B4-BE49-F238E27FC236}">
                <a16:creationId xmlns:a16="http://schemas.microsoft.com/office/drawing/2014/main" id="{D9019782-45B9-C1EC-A2EA-E9981DBF0A21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03E2D87-A6D3-6433-7114-32451C64CC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3A940BB1-1FB7-13F4-BDD7-5A7505029D74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26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2103B-5FC4-9364-3EFC-1F621319B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81">
            <a:extLst>
              <a:ext uri="{FF2B5EF4-FFF2-40B4-BE49-F238E27FC236}">
                <a16:creationId xmlns:a16="http://schemas.microsoft.com/office/drawing/2014/main" id="{FFF832CD-204A-D087-FDC0-5BFC24D24F9F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6941B37A-0580-28C9-4A44-F5674FBF01E2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9006903-4CA7-5C8A-189B-25E22D023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0BBEFAC-AD22-DB96-D854-F0DD83193EB9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4C6FC21-2750-F920-73A3-F69721AE4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4D69C359-7758-73C2-84DA-EA72351EDECA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على الألواح، ضعوا وأنجزوا العملية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AA8D36E-2A01-8B19-1384-902E943089F9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ADA3E328-02D8-C55D-9975-D7ECFC2FC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EADC550-B33C-0C8C-7277-614B039EA5D9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177123AA-95EC-9D65-71B8-147EF9D0FFD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C50B9717-70F7-1DA1-EB9C-8670E67B556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C606CDAB-C5B5-A396-3882-6EE31238B9C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CC74B958-7D6B-05B3-8BA5-BA6DB73633E7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C331AEC1-A92D-14C0-BE8C-27A65EFB3BD3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9D11959A-54F7-3024-193F-BE9CC9BCA477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7D8B87D7-E1FC-6AC0-E339-CFDE5AE31D11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4FB656EF-D087-33C0-7B63-E220F2A99B9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A97EE05F-4EDE-F954-FF1A-56307252786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586C4ED6-1DB2-C1A7-1E32-0A9E4B1211DA}"/>
              </a:ext>
            </a:extLst>
          </p:cNvPr>
          <p:cNvSpPr txBox="1"/>
          <p:nvPr/>
        </p:nvSpPr>
        <p:spPr>
          <a:xfrm>
            <a:off x="2438398" y="2470873"/>
            <a:ext cx="36430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78,5 + 6,49</a:t>
            </a:r>
            <a:endParaRPr kumimoji="0" lang="ar-MA" sz="44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75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7D7E5-55C6-58E6-2719-13A2557C3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57C756C-F8E7-E276-7A89-2053C1B02BF4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C8A4A4C-3A58-C9D0-7B95-30A6A9A6C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837790F-37E1-3F6D-3A4F-2BC85ECDE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4D2D9CCE-73C4-CAE0-80B6-27DC7A8C66D3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F212422-E11A-C9C1-4EEF-FDCE92A4C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BA0955A9-395D-5F37-8BC6-B63A01889E1F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B3B91041-8049-9214-2591-BF176B3DDB9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D6145543-4702-55DD-04A9-DB6934779A3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A72D2B2F-68CF-1444-A1EB-F6288338482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0C766CC6-1B96-779F-0871-8D1E27F227C4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7D1D096B-1CFD-5514-5F77-2D4615B18293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5B287353-B189-FE73-FBF2-202309109AC6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25486AC9-0138-F20F-7668-E3482C643B29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51A24433-8DC8-0A84-ED3E-02CDF6D2885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4AFFA968-3C2A-81F4-0127-6DA75BEBD8D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15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00488-0D5E-4C9B-68B1-EFECA58AF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AED51120-9714-312B-865C-55708B5DF872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DEA3AF8D-808F-DEB7-5420-170F44708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BB097E01-3DBA-C6E4-A860-B54A91B6D3B4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EDAA1BD8-A5F9-B25D-5906-F445BAFA0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2D0F8E9A-47B9-569B-459F-456EC809A82D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2FB563BB-D6E9-4031-DA95-907CEAD87B7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B4D1FCA2-A36C-AE21-8E53-3633C0D02DC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D5BC44B8-93DE-28F4-86A5-D85074205A3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72481E29-CC5D-BDDE-590A-D574B3A33558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6D53C479-2D66-FF7E-020D-A22F46D39033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6EDCE880-A663-9671-1683-CB72FAF2961F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1C6C031-B826-5F44-085B-97814B7FC291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E0C57678-CCC7-2BD3-E86B-BA109625280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608A540F-1412-9C79-67B2-47B7E607817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A55BD040-EC0D-F731-CFA6-FE29E78E43C1}"/>
              </a:ext>
            </a:extLst>
          </p:cNvPr>
          <p:cNvSpPr txBox="1"/>
          <p:nvPr/>
        </p:nvSpPr>
        <p:spPr>
          <a:xfrm>
            <a:off x="2583544" y="1686716"/>
            <a:ext cx="35414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78,5 + 6,49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9C0AB09-9EFF-2F09-2212-129CBC2FAE95}"/>
              </a:ext>
            </a:extLst>
          </p:cNvPr>
          <p:cNvSpPr txBox="1"/>
          <p:nvPr/>
        </p:nvSpPr>
        <p:spPr>
          <a:xfrm>
            <a:off x="3479101" y="3220946"/>
            <a:ext cx="29421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7 8, 5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1FF7782-39C4-71F9-0075-04BD09633909}"/>
              </a:ext>
            </a:extLst>
          </p:cNvPr>
          <p:cNvSpPr txBox="1"/>
          <p:nvPr/>
        </p:nvSpPr>
        <p:spPr>
          <a:xfrm>
            <a:off x="3870780" y="3658056"/>
            <a:ext cx="29421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6, 4 9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2A67674-A41A-D6B3-6553-093D71D539F0}"/>
              </a:ext>
            </a:extLst>
          </p:cNvPr>
          <p:cNvSpPr txBox="1"/>
          <p:nvPr/>
        </p:nvSpPr>
        <p:spPr>
          <a:xfrm>
            <a:off x="3491801" y="4401843"/>
            <a:ext cx="29421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8 4, 9 9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E36CF51-78F0-F58B-0D93-B6A19DA398C4}"/>
              </a:ext>
            </a:extLst>
          </p:cNvPr>
          <p:cNvCxnSpPr>
            <a:cxnSpLocks/>
          </p:cNvCxnSpPr>
          <p:nvPr/>
        </p:nvCxnSpPr>
        <p:spPr>
          <a:xfrm>
            <a:off x="3263660" y="4479235"/>
            <a:ext cx="316119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6C578AAE-1CEA-D65C-974D-F0DCED5C9037}"/>
              </a:ext>
            </a:extLst>
          </p:cNvPr>
          <p:cNvSpPr txBox="1"/>
          <p:nvPr/>
        </p:nvSpPr>
        <p:spPr>
          <a:xfrm>
            <a:off x="3087422" y="3435306"/>
            <a:ext cx="73411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1">
            <a:extLst>
              <a:ext uri="{FF2B5EF4-FFF2-40B4-BE49-F238E27FC236}">
                <a16:creationId xmlns:a16="http://schemas.microsoft.com/office/drawing/2014/main" id="{76BECBA9-9EB1-99E4-F479-6292C3A32570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12" name="Corde 11">
            <a:extLst>
              <a:ext uri="{FF2B5EF4-FFF2-40B4-BE49-F238E27FC236}">
                <a16:creationId xmlns:a16="http://schemas.microsoft.com/office/drawing/2014/main" id="{F6B8B3C7-420B-E496-B880-1CA32A0977FF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8B5063A-0AD2-6FB9-959F-BADFA07DAA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0381E6A-B412-CEB9-C118-1717019350E3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38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6E94C-5F03-C9B2-EFEF-1DCF7408C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81">
            <a:extLst>
              <a:ext uri="{FF2B5EF4-FFF2-40B4-BE49-F238E27FC236}">
                <a16:creationId xmlns:a16="http://schemas.microsoft.com/office/drawing/2014/main" id="{64357E9B-E900-F5E6-BA1A-7DC3AACBE15F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D03E148C-6C0D-5914-7646-2FF5D49FB4D6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DBDEED8-A0E6-29A0-B9DA-AD2845BE0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F99BDC0-AEB9-8288-0012-AE4245BC6767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0265A5E-F396-D46B-1B6B-26B30B0A7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9CB6CBC6-9A8A-5775-DDD7-091EC3C5B32E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على الألواح، ضعوا وأنجزوا العملية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31CB1D1-4614-85B3-ED8E-28D4F9BD52DA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26385373-61FD-BEA0-1612-14E48C96F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C5DF97F-5D9A-C5F8-71AE-BBE1D44CD203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48EA73CE-4851-11AF-4287-AE59E226D5C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E62D9EC5-7FC3-8AC2-356B-B02E679B91C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7041BE18-33F7-5F15-654A-8C9231E345A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D756F9B6-7ED6-8ED2-D48E-1A2B907FD813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4BC22B3C-85A1-A26D-DBED-CF19CD0B9135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801F77CD-276D-20B6-D14E-7E1244703C15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88D2263C-E1B6-1B5F-A630-4CD64BDB4606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06B1157F-FA65-5B76-755D-6201F64966F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4D8BFC96-8851-4D2F-8785-3DE92DA1170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AE926F9A-B026-C708-6CBA-953031F2BA6F}"/>
              </a:ext>
            </a:extLst>
          </p:cNvPr>
          <p:cNvSpPr txBox="1"/>
          <p:nvPr/>
        </p:nvSpPr>
        <p:spPr>
          <a:xfrm>
            <a:off x="2438398" y="2470873"/>
            <a:ext cx="36430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241,6 – 89,72</a:t>
            </a:r>
            <a:endParaRPr kumimoji="0" lang="ar-MA" sz="44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20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A06C2-8A41-BCA7-1AC2-ABA8E7720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54E615A-4203-148B-693C-A87D51822761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81E3ED6-A557-FDDA-903A-0A5312C6D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CA35B54-F71D-222D-9ABF-EAE8C8FAF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EC93112F-787D-E5A1-2E79-278E917B1FFF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645D0DC7-5F54-AF42-9F78-3126185BC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C4718F74-8BE2-FDDD-05E8-073E90A8DDA0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646887D8-C57E-E109-7630-29EC3A9F79C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B92EBCA2-C406-FC32-5F4F-FEEB8977CABD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22EE3C60-5468-5745-FF8C-0304E455161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5E83080D-608D-7D5B-DFAA-A1F7FEDDF131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926F1ED5-112E-8461-7E02-97D769A54C66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3F61254D-742D-0B66-8A1E-23F5A88A85A3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1A1E2849-2921-DE7D-BEA8-BE7E2A43560D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B46BBBF2-638A-736F-8A9A-CC8550EA3FE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D1B98E56-7446-D07E-FE8E-B192DAAE209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823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658E330-0BE1-3C0A-1F16-C22F350F0E8F}"/>
              </a:ext>
            </a:extLst>
          </p:cNvPr>
          <p:cNvGrpSpPr/>
          <p:nvPr/>
        </p:nvGrpSpPr>
        <p:grpSpPr>
          <a:xfrm>
            <a:off x="4660939" y="2666967"/>
            <a:ext cx="3958838" cy="2994509"/>
            <a:chOff x="2104055" y="2580653"/>
            <a:chExt cx="4460809" cy="3171519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AE70AE00-95A1-9F4D-2290-F67E87D52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80645" y="2580653"/>
              <a:ext cx="2184219" cy="3080634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E363CC25-37C7-F0F5-3FCB-A007DA8D9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04055" y="2602848"/>
              <a:ext cx="2259009" cy="3149324"/>
            </a:xfrm>
            <a:prstGeom prst="rect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DA8A1B32-EF95-007B-7522-D3627E788E90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F4616960-00CE-7073-C7BF-FA686B78E8D3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مراجعة دروس المرحلة الأولى</a:t>
            </a:r>
            <a:endParaRPr lang="fr-MA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24A1FAA-4E7B-D115-68D2-142A1B12A236}"/>
              </a:ext>
            </a:extLst>
          </p:cNvPr>
          <p:cNvGrpSpPr/>
          <p:nvPr/>
        </p:nvGrpSpPr>
        <p:grpSpPr>
          <a:xfrm>
            <a:off x="312744" y="2687923"/>
            <a:ext cx="4240534" cy="2975688"/>
            <a:chOff x="2104055" y="2611702"/>
            <a:chExt cx="4467524" cy="3130503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FDADE138-8BBE-3624-FCCB-F7FD8A86D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73930" y="2611702"/>
              <a:ext cx="2197649" cy="3018535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E765BA2C-2689-D289-0AFB-827840652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04055" y="2612814"/>
              <a:ext cx="2259009" cy="31293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DB2C7-5ACF-59E9-4F50-859698464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693EBDFA-BF59-E214-2A6D-B7DE08A64B27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من يقوم ليشرح لنا كيف وجد النتيجة مذكرا بالخطوات؟ 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BF2BE438-1198-EAFD-64C1-565FFA04AE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A55BA7DC-54D7-D741-5B87-EF3B4E94FD6B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2D2A23D8-2168-C733-C087-612A04EC4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215055BF-FB3E-F824-3EDC-F470BF9262E7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4834FFC6-912E-6D51-2C59-34BC1329E2B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B88C9863-F9F3-BA0C-BA0D-6B3EB77D19A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5CC2A21E-5E33-A349-3CFA-FBE97CE3EFE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DF07CF31-36C9-35F8-5A8B-2A9AFEAC2F18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0E0A9C63-EF3A-5EB0-D401-D7092F143133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BB363B31-7E0E-BD28-D15B-FC103B05EC97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8AB4725A-1E9E-2D7B-3BA7-9EBFF97A4B7E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4C0CDADF-3394-63BA-244F-88472020E96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ACB3871F-9BC3-F1F5-E364-1A480AEC69E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DF7E59B3-0BD6-1147-F0C3-0C7201FC7ACC}"/>
              </a:ext>
            </a:extLst>
          </p:cNvPr>
          <p:cNvSpPr txBox="1"/>
          <p:nvPr/>
        </p:nvSpPr>
        <p:spPr>
          <a:xfrm>
            <a:off x="2583544" y="1686716"/>
            <a:ext cx="35414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241,6 – 89,72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7E385BF-F652-A313-4A32-A0B6B40313A6}"/>
              </a:ext>
            </a:extLst>
          </p:cNvPr>
          <p:cNvSpPr txBox="1"/>
          <p:nvPr/>
        </p:nvSpPr>
        <p:spPr>
          <a:xfrm>
            <a:off x="3479101" y="3220946"/>
            <a:ext cx="29421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2 4 1, 6 </a:t>
            </a: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ar-MA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B165955-A87E-143F-C047-A990E64611CE}"/>
              </a:ext>
            </a:extLst>
          </p:cNvPr>
          <p:cNvSpPr txBox="1"/>
          <p:nvPr/>
        </p:nvSpPr>
        <p:spPr>
          <a:xfrm>
            <a:off x="3491801" y="3742911"/>
            <a:ext cx="29421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8 9, 7 2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5B18C0F-33FB-41B6-AEF0-5ED04C44C753}"/>
              </a:ext>
            </a:extLst>
          </p:cNvPr>
          <p:cNvSpPr txBox="1"/>
          <p:nvPr/>
        </p:nvSpPr>
        <p:spPr>
          <a:xfrm>
            <a:off x="3491801" y="4401843"/>
            <a:ext cx="29421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1 5 1, 8 8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B6842EC8-2CB5-CCC7-1252-8995BB6B97DD}"/>
              </a:ext>
            </a:extLst>
          </p:cNvPr>
          <p:cNvCxnSpPr>
            <a:cxnSpLocks/>
          </p:cNvCxnSpPr>
          <p:nvPr/>
        </p:nvCxnSpPr>
        <p:spPr>
          <a:xfrm>
            <a:off x="3263660" y="4479235"/>
            <a:ext cx="316119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A762AC62-80C2-AD29-F951-F06D56AA164E}"/>
              </a:ext>
            </a:extLst>
          </p:cNvPr>
          <p:cNvSpPr txBox="1"/>
          <p:nvPr/>
        </p:nvSpPr>
        <p:spPr>
          <a:xfrm>
            <a:off x="3087422" y="3435306"/>
            <a:ext cx="73411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1">
            <a:extLst>
              <a:ext uri="{FF2B5EF4-FFF2-40B4-BE49-F238E27FC236}">
                <a16:creationId xmlns:a16="http://schemas.microsoft.com/office/drawing/2014/main" id="{ABD6C6A1-8F17-2CF4-A2F5-686AFFA4A8C6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12" name="Corde 11">
            <a:extLst>
              <a:ext uri="{FF2B5EF4-FFF2-40B4-BE49-F238E27FC236}">
                <a16:creationId xmlns:a16="http://schemas.microsoft.com/office/drawing/2014/main" id="{150588C5-0E82-468D-E726-96CB893251C7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838F867-21CE-7BFA-A1C3-064B16F140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18B3EF49-6B3B-2BC9-8C60-9AD40A70FE9B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37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41B25-BF82-7F85-27A6-60C86ABD0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81">
            <a:extLst>
              <a:ext uri="{FF2B5EF4-FFF2-40B4-BE49-F238E27FC236}">
                <a16:creationId xmlns:a16="http://schemas.microsoft.com/office/drawing/2014/main" id="{8F97AF82-66CE-5271-4FC0-0DD518A636C2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55A80A83-A0BB-2C8B-0015-7C8FFCB51619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88EE8A1-26CF-F959-36A6-21CEB71C0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35C7365-5A31-BC01-5E8F-7C7FCA52AB84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23344D4-7D5F-7520-1935-ABF0053483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58384216-9743-88BF-B4F0-4D86B0835133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على الألواح، ضعوا وأنجزوا العملية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D8421D8-28DF-34D9-2279-926664D94664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5FA93DF2-B368-481E-AAD4-F185913B4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442E47FB-2631-048B-5D47-5D130E1C5733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FEEC9DEE-27E1-0153-4A13-62F65387498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36A89B48-AA5F-3260-10CF-FD19EB1F4B6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281B428C-DA6F-8F73-D29B-55FD0AC6CA6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B5BE36C9-1752-04E3-4A6E-E50C378B46B8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D6FD5F31-E8E5-A86C-1221-8C0CA581ECC3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6A78A437-AA57-71E6-151E-DA771AFB9D31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E833EDE5-EC41-EE10-42CB-CA5E7E1773A3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42455722-EAA2-22E6-7DA6-5F0DB9FA0E9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4A6802BC-B045-CB5C-F552-51EF980B474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33FFE0B8-6FAB-77BB-25D1-866E3A9A4E6C}"/>
              </a:ext>
            </a:extLst>
          </p:cNvPr>
          <p:cNvSpPr txBox="1"/>
          <p:nvPr/>
        </p:nvSpPr>
        <p:spPr>
          <a:xfrm>
            <a:off x="2438398" y="2470873"/>
            <a:ext cx="36430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400 – 39,17</a:t>
            </a:r>
            <a:endParaRPr kumimoji="0" lang="ar-MA" sz="44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47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784F9-8B3E-2831-36BC-2C975761D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16DBD8E-64BC-A5AA-E401-15192677F563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4EAE1D9-CABB-7BF2-95DA-FDE356134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528CDFF-40A4-68BE-34E9-A0ABBD843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9CC7EFEB-2B0D-C773-061A-810D2507FDED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1A0C00C7-87FF-E9A3-E436-4E145E331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1AA1C51E-837E-A934-A54A-F371E4A03701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91DC1070-AB71-EE3A-E1AF-3B297356A3A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8D667551-4DB5-9EC0-2461-5D07115AFB7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3AD3172D-38FF-79B9-E6E0-2125D2DCFEF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BF75DCE5-BA42-A815-1E75-457F46BC7FD3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1713C3E1-E7D7-2531-DAB7-DE0DC52CCAE3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DAB8206C-0219-177B-784A-C2CBA7FF670A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F4F7B7F1-313E-A5F9-5955-5C3BFB4B5735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317AECC2-4CE3-2AA7-C92E-B18757D3E30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BD14423F-0619-59AF-FD90-DDDF5CBB81F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0069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90321-28C7-76BE-5B15-215912A5A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052B33AA-4BDF-E53A-F7FE-C419708FD118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95267888-8647-FD9F-4C97-A4A648161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69A635DB-9D29-82EF-5DB4-D82C097DD6E6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AAD8D187-A3C7-B831-59EE-373AE43C5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BDC66144-A05C-6DC7-3B56-B88BA22A9603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08B975EF-E37B-9D37-8447-D040478174D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A5A264D4-C528-8EBE-9E7E-D3370BD88D5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4144CBD4-7F2E-529C-4B09-5C7786BF5D0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4A2AE3C-4200-F0D2-DDAF-FFEDED1BC73F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76ACC12A-CB2F-8DC2-B036-2ED52B1C05F0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D3211815-2635-EFE6-D9F7-E8F4CE8DA37B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A70BE91-ED40-B824-7F74-F6629485BD3E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5D3E21CE-3B92-6ADE-D78F-618B28737DF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F4D38E86-DC60-0998-94F3-4F9E8533187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8B8785B6-22D5-781C-0772-E49387E66D93}"/>
              </a:ext>
            </a:extLst>
          </p:cNvPr>
          <p:cNvSpPr txBox="1"/>
          <p:nvPr/>
        </p:nvSpPr>
        <p:spPr>
          <a:xfrm>
            <a:off x="2583544" y="1686716"/>
            <a:ext cx="35414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 – 39,17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C2CCD30-1F4B-BF41-1B16-402A557E875B}"/>
              </a:ext>
            </a:extLst>
          </p:cNvPr>
          <p:cNvSpPr txBox="1"/>
          <p:nvPr/>
        </p:nvSpPr>
        <p:spPr>
          <a:xfrm>
            <a:off x="3479101" y="3220946"/>
            <a:ext cx="29421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4 0 0</a:t>
            </a: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0 0</a:t>
            </a:r>
            <a:endParaRPr lang="ar-MA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A2F14CC-DEE4-8CFC-E2B6-D2C99C8F1143}"/>
              </a:ext>
            </a:extLst>
          </p:cNvPr>
          <p:cNvSpPr txBox="1"/>
          <p:nvPr/>
        </p:nvSpPr>
        <p:spPr>
          <a:xfrm>
            <a:off x="3454480" y="3683058"/>
            <a:ext cx="29421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3 9, 1 7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880CBAF-D675-94F4-5B6F-A51283761CAF}"/>
              </a:ext>
            </a:extLst>
          </p:cNvPr>
          <p:cNvSpPr txBox="1"/>
          <p:nvPr/>
        </p:nvSpPr>
        <p:spPr>
          <a:xfrm>
            <a:off x="3491801" y="4401843"/>
            <a:ext cx="29421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3 6 0, 8 3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5D1CF057-430F-578B-F1E6-47F68D42ACA2}"/>
              </a:ext>
            </a:extLst>
          </p:cNvPr>
          <p:cNvCxnSpPr>
            <a:cxnSpLocks/>
          </p:cNvCxnSpPr>
          <p:nvPr/>
        </p:nvCxnSpPr>
        <p:spPr>
          <a:xfrm>
            <a:off x="3263660" y="4479235"/>
            <a:ext cx="316119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D9CB057E-54FB-084D-0939-9F37ACF06D1A}"/>
              </a:ext>
            </a:extLst>
          </p:cNvPr>
          <p:cNvSpPr txBox="1"/>
          <p:nvPr/>
        </p:nvSpPr>
        <p:spPr>
          <a:xfrm>
            <a:off x="3087422" y="3435306"/>
            <a:ext cx="73411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1">
            <a:extLst>
              <a:ext uri="{FF2B5EF4-FFF2-40B4-BE49-F238E27FC236}">
                <a16:creationId xmlns:a16="http://schemas.microsoft.com/office/drawing/2014/main" id="{043FD8F3-6FB7-56B1-57E3-4ED807612389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12" name="Corde 11">
            <a:extLst>
              <a:ext uri="{FF2B5EF4-FFF2-40B4-BE49-F238E27FC236}">
                <a16:creationId xmlns:a16="http://schemas.microsoft.com/office/drawing/2014/main" id="{B7839508-948C-FD60-2DBD-1B3122E89AC8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323155B-4DC4-59C7-7611-2910C9D549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72D62792-777D-8DE1-4FE3-F86FEF4C7413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7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A450B-122C-C88D-06C5-3EE35DBD9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81">
            <a:extLst>
              <a:ext uri="{FF2B5EF4-FFF2-40B4-BE49-F238E27FC236}">
                <a16:creationId xmlns:a16="http://schemas.microsoft.com/office/drawing/2014/main" id="{974785C5-958A-EB1F-58C6-BFB5C4E01CBF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70123633-413F-3585-5D72-D1C5F874E61A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FC1A191-0F81-AD4F-AFB6-0F032D3AB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1CD0F0C-1DC1-B187-8D46-499787AB7AB9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DDDD189-5AF3-DC07-AAEA-FE86F8753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8097D00D-339A-0720-7478-211044C049BE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خذوا الكراسات صفحة 60. أنجزوا العملية داخل الإطار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815FD84-F90A-A698-2C0D-97FD8C48B41D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ABD6936-3563-CB5F-19DA-F40E0F295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7796981-C7DA-A45A-C310-6E6F850E0756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8CA363D7-62BC-4EAB-EC70-B61385B0B4D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2F00CACA-D600-7E69-5E93-601D9B5449E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72B036FD-AED2-8C4F-5214-D1EDD06EC2C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17D03826-B87B-0F01-0499-F7A3C096A2DD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FBA16545-D06D-FDE1-33BC-32FC05C2A170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0F8B96B0-3410-9659-1D8E-2522EF2756FA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E35269A0-4853-076C-DFB6-ABAB8B00D184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66168D16-1830-1BA1-45F7-91CF42C0730F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D4B30503-503E-A05E-0BF9-9CF9FB574FA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CFF51F18-FCB5-7CCE-A96E-639BBCFCAA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0114" y="2510971"/>
            <a:ext cx="6066310" cy="278755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87991E4-41E6-CFC7-C331-558FB944C0C0}"/>
              </a:ext>
            </a:extLst>
          </p:cNvPr>
          <p:cNvSpPr/>
          <p:nvPr/>
        </p:nvSpPr>
        <p:spPr>
          <a:xfrm>
            <a:off x="1719551" y="2859634"/>
            <a:ext cx="3011049" cy="243889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61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89169-E08A-34DD-3E2C-BCAEE6506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F5660B17-DC4B-AB0C-DD9D-B16A0664D78B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9C02230B-2602-3902-D7C1-C3FACB495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BD068D34-0F04-AC05-4C3C-27B985DDD489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F78C06C0-24F2-002F-BD66-9FE833D7D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C603B4E9-9CC4-3DAC-90B3-5E3A030E20AA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06484211-A3D7-FE3F-0F08-8B51EB9EF7C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08FC0E97-E91B-B87D-3033-BF224620F1C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2499DAE3-1A48-6C8E-A457-D2695534118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9DD8AB6-62B4-FFE9-7D51-8747AF3F0A60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5FC9302B-01E2-A745-C260-89F0DF03EB8F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B9AAC178-1535-AB08-22D7-D115FF77A18C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3616A5CA-2A39-9538-5685-DD1ACEDCE94D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0DC82CF3-4700-63ED-83CD-2225A524A40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5B0CB835-8758-2EA1-2BCF-58DBB0731F0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34558D7D-4FD2-B460-3DE5-EBA1818757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0114" y="2510971"/>
            <a:ext cx="6066310" cy="27875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BF52E1-151A-6C57-AF28-FC77F3B82321}"/>
              </a:ext>
            </a:extLst>
          </p:cNvPr>
          <p:cNvSpPr/>
          <p:nvPr/>
        </p:nvSpPr>
        <p:spPr>
          <a:xfrm>
            <a:off x="1719551" y="2859634"/>
            <a:ext cx="3011049" cy="243889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E0FB7F96-E3AA-7B84-1AA9-91BD869694B1}"/>
              </a:ext>
            </a:extLst>
          </p:cNvPr>
          <p:cNvSpPr txBox="1"/>
          <p:nvPr/>
        </p:nvSpPr>
        <p:spPr>
          <a:xfrm>
            <a:off x="2287208" y="3259062"/>
            <a:ext cx="21790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2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2 0 7,3 2 4</a:t>
            </a:r>
            <a:endParaRPr lang="ar-MA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98B408ED-D247-27F0-5FB6-408961B82696}"/>
              </a:ext>
            </a:extLst>
          </p:cNvPr>
          <p:cNvSpPr txBox="1"/>
          <p:nvPr/>
        </p:nvSpPr>
        <p:spPr>
          <a:xfrm>
            <a:off x="2262588" y="3721174"/>
            <a:ext cx="21347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fr-FR" sz="32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5 2, 0 8 </a:t>
            </a:r>
            <a:r>
              <a:rPr lang="fr-FR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ar-MA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F692B289-B074-8F07-F1B6-5ABF292577A5}"/>
              </a:ext>
            </a:extLst>
          </p:cNvPr>
          <p:cNvSpPr txBox="1"/>
          <p:nvPr/>
        </p:nvSpPr>
        <p:spPr>
          <a:xfrm>
            <a:off x="2299909" y="4439959"/>
            <a:ext cx="21663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1 5 5, 2 6 4</a:t>
            </a:r>
            <a:endParaRPr lang="ar-MA" sz="32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971B7B30-ACB4-C4F9-ADC6-677905FDA786}"/>
              </a:ext>
            </a:extLst>
          </p:cNvPr>
          <p:cNvCxnSpPr>
            <a:cxnSpLocks/>
          </p:cNvCxnSpPr>
          <p:nvPr/>
        </p:nvCxnSpPr>
        <p:spPr>
          <a:xfrm>
            <a:off x="2071768" y="4517351"/>
            <a:ext cx="19733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A1FE47D7-465E-5CE2-CFDB-9184A135E91D}"/>
              </a:ext>
            </a:extLst>
          </p:cNvPr>
          <p:cNvSpPr txBox="1"/>
          <p:nvPr/>
        </p:nvSpPr>
        <p:spPr>
          <a:xfrm>
            <a:off x="1895530" y="3473422"/>
            <a:ext cx="4582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2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ar-MA" sz="32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Oval 81">
            <a:extLst>
              <a:ext uri="{FF2B5EF4-FFF2-40B4-BE49-F238E27FC236}">
                <a16:creationId xmlns:a16="http://schemas.microsoft.com/office/drawing/2014/main" id="{57BE032C-87C8-BB74-20E9-746E471A7293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51" name="Corde 50">
            <a:extLst>
              <a:ext uri="{FF2B5EF4-FFF2-40B4-BE49-F238E27FC236}">
                <a16:creationId xmlns:a16="http://schemas.microsoft.com/office/drawing/2014/main" id="{223AE687-1A64-2FE9-E231-C41FC2926362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id="{A2D7FBDE-8273-4DA1-E42E-CDC690A632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53" name="ZoneTexte 52">
            <a:extLst>
              <a:ext uri="{FF2B5EF4-FFF2-40B4-BE49-F238E27FC236}">
                <a16:creationId xmlns:a16="http://schemas.microsoft.com/office/drawing/2014/main" id="{762A7458-45D9-8AC0-0910-AA36A5F76420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35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C7BE0-7F6A-12FB-5F5D-8EFC3A28F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AD33A25-AD91-B8E2-D253-245499948B1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CEC8ADB-1025-7CE4-C2E3-7A4DB3793ADB}"/>
              </a:ext>
            </a:extLst>
          </p:cNvPr>
          <p:cNvSpPr/>
          <p:nvPr/>
        </p:nvSpPr>
        <p:spPr>
          <a:xfrm>
            <a:off x="2076450" y="3000990"/>
            <a:ext cx="4785052" cy="15652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 5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C0F67789-C580-E9AB-7EF1-D6E99F38588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093900" y="3363216"/>
            <a:ext cx="631873" cy="63187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9C3BCEF-C824-E80C-9202-4B9B309B0336}"/>
              </a:ext>
            </a:extLst>
          </p:cNvPr>
          <p:cNvSpPr txBox="1"/>
          <p:nvPr/>
        </p:nvSpPr>
        <p:spPr>
          <a:xfrm>
            <a:off x="1823212" y="3459396"/>
            <a:ext cx="43278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أكتب الكسور على شكل مختزل</a:t>
            </a:r>
            <a:endParaRPr kumimoji="0" lang="fr-FR" sz="2000" b="1" i="0" u="none" strike="noStrike" kern="0" cap="none" spc="0" normalizeH="0" baseline="0" noProof="0" dirty="0">
              <a:ln>
                <a:noFill/>
              </a:ln>
              <a:solidFill>
                <a:srgbClr val="FC8D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Flowchart: Alternate Process 54">
            <a:extLst>
              <a:ext uri="{FF2B5EF4-FFF2-40B4-BE49-F238E27FC236}">
                <a16:creationId xmlns:a16="http://schemas.microsoft.com/office/drawing/2014/main" id="{0A92EAA6-A10C-C623-C87B-24376EBCD7EC}"/>
              </a:ext>
            </a:extLst>
          </p:cNvPr>
          <p:cNvSpPr/>
          <p:nvPr/>
        </p:nvSpPr>
        <p:spPr>
          <a:xfrm>
            <a:off x="28265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مراجعة 4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231077AF-CA11-7D97-F997-6F12C9A7CCC3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900165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16BC9-BD4E-8704-C2E6-B9338FCFE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81">
            <a:extLst>
              <a:ext uri="{FF2B5EF4-FFF2-40B4-BE49-F238E27FC236}">
                <a16:creationId xmlns:a16="http://schemas.microsoft.com/office/drawing/2014/main" id="{50E23837-84D3-0291-1703-0DA95D73828D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AD874E11-9035-1FDC-78BD-A0268240096A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C457A93-E462-90D5-F0F6-636781BE5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3D28D2A-ECD1-5143-0C0D-8DC0BF1DBD53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D1C7DF8-52A4-8771-F4B2-0829EDC41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4E6EDE43-5A14-DB2C-C8B2-8389B143DDCF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على الألواح، اكتبوا العدد الكسري على شكل مختزل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3258E6C-DB3F-B2DE-2A96-C97012F3D3B6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24BDD625-A97A-BE82-12CF-EFCDB2CF4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B87FD08-E7B7-59E9-98B9-CD3B8B2B87D7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31D2718A-766B-3238-4C2F-7D6F1D180E0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489CDDFA-F302-2C83-6D48-BE8BB88C270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9437257F-76C7-EC60-9174-DB2FF5E9860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9E46F958-C7C4-CC53-2D8D-A9E533855320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7F321D70-9057-048D-2EEB-D0890D1F904B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E4749A84-F9D2-B50C-3035-7632D5D29DF3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94C0793E-C5DB-3CBB-5163-C4BBAC89D57B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81F635C5-5633-B838-5142-E372035F632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76CBFE75-9B51-2726-DED5-44363FCEB89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11EB075E-C92B-5ECD-FB0F-50F8B41E0B80}"/>
                  </a:ext>
                </a:extLst>
              </p:cNvPr>
              <p:cNvSpPr txBox="1"/>
              <p:nvPr/>
            </p:nvSpPr>
            <p:spPr>
              <a:xfrm>
                <a:off x="2321248" y="3138530"/>
                <a:ext cx="3643087" cy="1359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ar-MA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06585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fr-FR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06585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𝟐𝟐</m:t>
                          </m:r>
                        </m:num>
                        <m:den>
                          <m:r>
                            <a:rPr kumimoji="0" lang="ar-MA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06585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ar-MA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11EB075E-C92B-5ECD-FB0F-50F8B41E0B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1248" y="3138530"/>
                <a:ext cx="3643087" cy="1359988"/>
              </a:xfrm>
              <a:prstGeom prst="rect">
                <a:avLst/>
              </a:prstGeom>
              <a:blipFill>
                <a:blip r:embed="rId5"/>
                <a:stretch>
                  <a:fillRect b="-4036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840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0EDFC-2CAA-5803-A001-09C242D04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E1F71B9-9589-5699-4A68-D254FE2FCDE4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DB60B71-A356-BDD0-FC76-B5B7F38D4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56EC4F9-3F31-1B4C-DB1F-63A45683F9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9B81D5FD-893C-AEBE-E1DC-413A13D7E206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DAEA0628-EBDD-ACD5-4B18-D47A2DD3A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71A4C450-2399-D819-A083-651AEF5C9BEE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A5F3F0D9-D2E5-C15C-F023-811199C4EB8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153E075B-D96F-7F69-D9C6-69FC7004754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8FF708FD-5B6B-A5B7-2374-455A39557FC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493C3327-BB39-C6B9-01F4-CB9431CD9BCF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8DE8AE73-73AA-AABF-EDB6-608F42C0DA6F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DD9E148D-2017-BE1A-6FCE-7B04B6025895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1C2C720D-000D-0233-24BD-2D172C74DE3E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DFF252B8-0C3F-7579-22A4-AB2DCA8558B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7D1AD28B-3BC8-97AF-EC08-8A454CBFE62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303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6C3518-0697-B6C2-144D-5FAD08CB7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E337A338-CF9A-77FE-CCDE-02875BB98382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من يقوم ليشرح لنا كيف وجد النتيجة مذكرا بالخطوات؟ 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40573768-E535-CE15-F515-DCA59EE06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913D732A-8470-85A3-ACDE-DF3D3C5CAAFE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41346885-DDC4-0C78-BF04-B66A78AEE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90C5B382-0D93-0FC2-F565-0989E8C296BC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1C68E3EA-6A47-888C-030B-0B805D571B1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F02A4E02-6BC5-2EE5-049E-D5556795D73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218F2F0B-68D4-F3BC-3FA0-55A006DC69F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43CEE08B-B9F5-67C4-40A0-573CE2865420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61A84F23-4490-82D9-D086-3767CEE85941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B814ED59-654A-01A1-45E1-0A6BA8DEED50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D640CD3B-460B-BDBB-DD2F-FFC028E06510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510C5072-6166-5D62-62FF-F7FF059EA59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55573892-BE31-DD5C-AD2F-C0C8D7B8470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" name="Oval 81">
            <a:extLst>
              <a:ext uri="{FF2B5EF4-FFF2-40B4-BE49-F238E27FC236}">
                <a16:creationId xmlns:a16="http://schemas.microsoft.com/office/drawing/2014/main" id="{3912D52D-D553-4C77-6B56-0DA42D85A327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13" name="Corde 12">
            <a:extLst>
              <a:ext uri="{FF2B5EF4-FFF2-40B4-BE49-F238E27FC236}">
                <a16:creationId xmlns:a16="http://schemas.microsoft.com/office/drawing/2014/main" id="{A2FE8DBE-960E-FC03-0ACF-6D2DCD5DA802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859DBC9-D84D-89D0-CD29-9C41FC65A0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04DC55CA-4308-9048-9965-DB5D46020930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63EBC40B-EEE2-04C3-5B08-0E33E0DC690D}"/>
                  </a:ext>
                </a:extLst>
              </p:cNvPr>
              <p:cNvSpPr txBox="1"/>
              <p:nvPr/>
            </p:nvSpPr>
            <p:spPr>
              <a:xfrm>
                <a:off x="2321248" y="3138530"/>
                <a:ext cx="3643087" cy="10671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ar-MA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0658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fr-FR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0658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𝟐𝟐</m:t>
                        </m:r>
                      </m:num>
                      <m:den>
                        <m:r>
                          <a:rPr kumimoji="0" lang="ar-MA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0658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a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0658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 </a:t>
                </a:r>
                <a:r>
                  <a:rPr kumimoji="0" lang="fr-FR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0658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MA" sz="4400" b="1" i="1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ar-MA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𝟐</m:t>
                        </m:r>
                        <m:r>
                          <a:rPr lang="fr-FR" sz="4400" b="1" i="1" smtClean="0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×</m:t>
                        </m:r>
                        <m:r>
                          <a:rPr lang="fr-FR" sz="4400" b="1" i="1" smtClean="0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𝟏𝟏</m:t>
                        </m:r>
                      </m:num>
                      <m:den>
                        <m:r>
                          <a:rPr lang="ar-MA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𝟐</m:t>
                        </m:r>
                        <m:r>
                          <a:rPr lang="fr-FR" sz="4400" b="1" i="1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×</m:t>
                        </m:r>
                        <m:r>
                          <a:rPr lang="fr-FR" sz="4400" b="1" i="1" smtClean="0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ar-MA" sz="4400" b="1" dirty="0">
                    <a:solidFill>
                      <a:srgbClr val="10658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4400" b="1" dirty="0">
                    <a:solidFill>
                      <a:srgbClr val="10658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MA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𝟏𝟏</m:t>
                        </m:r>
                      </m:num>
                      <m:den>
                        <m:r>
                          <a:rPr lang="fr-FR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ar-MA" sz="4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kumimoji="0" lang="ar-MA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63EBC40B-EEE2-04C3-5B08-0E33E0DC69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1248" y="3138530"/>
                <a:ext cx="3643087" cy="1067152"/>
              </a:xfrm>
              <a:prstGeom prst="rect">
                <a:avLst/>
              </a:prstGeom>
              <a:blipFill>
                <a:blip r:embed="rId6"/>
                <a:stretch>
                  <a:fillRect r="-13400" b="-13714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057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273440" y="967510"/>
            <a:ext cx="4597120" cy="689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C8E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تدابير أسبوع المراجعة  والرائز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7BDF481-24DF-73A8-8BE5-FC29185B7CE4}"/>
              </a:ext>
            </a:extLst>
          </p:cNvPr>
          <p:cNvSpPr txBox="1"/>
          <p:nvPr/>
        </p:nvSpPr>
        <p:spPr>
          <a:xfrm>
            <a:off x="243459" y="1827202"/>
            <a:ext cx="8657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1127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تخصص الحصص الثلاث الأولى للمراجعة والرابعة لتمرير الرائز والخامسة للتصحيح وتعبئة النقط في مسار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E52851C-02A6-B158-B7BC-6540B95C62B2}"/>
              </a:ext>
            </a:extLst>
          </p:cNvPr>
          <p:cNvSpPr txBox="1"/>
          <p:nvPr/>
        </p:nvSpPr>
        <p:spPr>
          <a:xfrm>
            <a:off x="243459" y="2685569"/>
            <a:ext cx="865708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1127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يخصص لكل درس أو هدف تمرينان اثنان على الأقل.</a:t>
            </a:r>
          </a:p>
          <a:p>
            <a:pPr marL="285750" marR="0" lvl="0" indent="-1127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1127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يتم إنجاز التمرين الأول من كل درس على الألواح (إلا إذا تعذر الأمر فيتم على الدفاتر)؛ </a:t>
            </a:r>
          </a:p>
          <a:p>
            <a:pPr marL="285750" marR="0" lvl="0" indent="-1127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وكل نشاط لا تتحقق فيه نسبة أكبر من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80%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يتم التركيز عليه والتذكير بالخطوات في السؤال الموالي.</a:t>
            </a:r>
          </a:p>
          <a:p>
            <a:pPr marL="285750" marR="0" lvl="0" indent="-1127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1127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يتم تصحيح التمرين الأول من طرف أحد التلاميذ على السبورة مع التذكير بالخطوات خطوة خطوة.</a:t>
            </a:r>
          </a:p>
          <a:p>
            <a:pPr marL="285750" marR="0" lvl="0" indent="-1127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1127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يتم التصحيح جماعيا وتفاعليا بين الأستاذة والتلميذ على السبورة والتلاميذ الآخرين</a:t>
            </a:r>
          </a:p>
          <a:p>
            <a:pPr marL="285750" marR="0" lvl="0" indent="-1127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1127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بالنسبة للتمرين الثاني يتم إنجازه على الكراسة أو الدفاتر أو الألواح (يتم التوجيه على الشرائح) </a:t>
            </a:r>
          </a:p>
          <a:p>
            <a:pPr marL="285750" marR="0" lvl="0" indent="-1127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1127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يتم تصحيح التمرين الثاني جماعيا.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7CE8FC6-BC30-E9B1-51D9-D466B759015B}"/>
              </a:ext>
            </a:extLst>
          </p:cNvPr>
          <p:cNvSpPr txBox="1"/>
          <p:nvPr/>
        </p:nvSpPr>
        <p:spPr>
          <a:xfrm>
            <a:off x="2273440" y="1911868"/>
            <a:ext cx="4597120" cy="689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C8E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تدابير حصة المراجعة</a:t>
            </a:r>
          </a:p>
        </p:txBody>
      </p:sp>
      <p:pic>
        <p:nvPicPr>
          <p:cNvPr id="1028" name="Picture 4" descr="Attention - Icônes panneaux gratuites">
            <a:extLst>
              <a:ext uri="{FF2B5EF4-FFF2-40B4-BE49-F238E27FC236}">
                <a16:creationId xmlns:a16="http://schemas.microsoft.com/office/drawing/2014/main" id="{DD5A8EC0-7449-4E6B-A405-C0F3174FD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025" y="3554083"/>
            <a:ext cx="379479" cy="37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3841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10F17-A48F-36E9-30E0-87A9E5C4D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81">
            <a:extLst>
              <a:ext uri="{FF2B5EF4-FFF2-40B4-BE49-F238E27FC236}">
                <a16:creationId xmlns:a16="http://schemas.microsoft.com/office/drawing/2014/main" id="{ECC09AFC-187E-A805-2F36-A129AED626E2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6F418166-0E2C-6618-321C-3B0367602BD8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A73C5BF-1B82-3373-FE79-3D2F0DD46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F6C00FA-B372-BFC5-CA26-CBE7093A8D8B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3DC4B4A-9ECB-F53F-260B-652F7A784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16EE6F38-E16D-C2C9-F5F7-8256E9827D36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على الألواح، اكتبوا العدد الكسري على شكل مختزل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5F6AA98-64C8-1454-292C-BBCFF4186731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ED565922-C6AD-5009-BA75-47C9CF7ED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A59193BB-A881-06C2-83A4-F62B4BA59E7C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6F2F4BC1-A17A-0F47-A7C0-F6271F2D444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7B41A477-5B89-05B7-A551-270445C7B8F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53DDDA9E-A049-5443-DEC3-C0ECF56AAE2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AFE3EAA3-7E32-86CB-CE30-ACC932CD59FC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CBE49F1D-30EC-5640-ED09-7376E1D53855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4C8C37C8-F52F-DADD-1C52-8D324B1113A4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9FA07AE9-0488-682F-14FC-5CFC5B890FC1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531657F3-EB3F-405A-1FD8-667690D71DD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29BD2E45-4C20-85FF-E5B3-271E17535B0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04CF7DDB-8763-8F41-650C-18CFBE7EAAA9}"/>
                  </a:ext>
                </a:extLst>
              </p:cNvPr>
              <p:cNvSpPr txBox="1"/>
              <p:nvPr/>
            </p:nvSpPr>
            <p:spPr>
              <a:xfrm>
                <a:off x="2321248" y="3138530"/>
                <a:ext cx="3643087" cy="1359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ar-MA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06585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fr-FR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06585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𝟒𝟐</m:t>
                          </m:r>
                        </m:num>
                        <m:den>
                          <m:r>
                            <a:rPr kumimoji="0" lang="fr-FR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06585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kumimoji="0" lang="ar-MA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04CF7DDB-8763-8F41-650C-18CFBE7EA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1248" y="3138530"/>
                <a:ext cx="3643087" cy="1359988"/>
              </a:xfrm>
              <a:prstGeom prst="rect">
                <a:avLst/>
              </a:prstGeom>
              <a:blipFill>
                <a:blip r:embed="rId5"/>
                <a:stretch>
                  <a:fillRect b="-4036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367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ED57A-1E59-F78B-709C-09A0CF0615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A9DC419-8967-81C3-8877-8C2A2C633327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CAF6303-3085-5979-8C45-0F00B801B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A9309F8-88FF-7627-20B1-BA32BCD96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5BF42EA6-74B6-D376-3757-DABEA74ACD54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AE978C5-620D-A84E-B04A-B2F321DC7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49EBA55A-1146-CA43-14DC-066600CB14FC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AE2D53A1-E0FD-B771-4DC4-6D0BCF4D547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F4C83937-4D87-52D5-E7D7-229DAD020FD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0B4CA089-599D-9166-4C27-9AB4610ADFB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B64E27F3-D2A7-FA8A-E366-89EE27AD3E0A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DD400918-D46F-9795-5365-B32484E22FC6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6CA5B696-E28F-9C3D-8B79-88FBF42357F4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8DF746BC-3BBA-7F82-0ABE-6B161BF37F1D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34D09849-AFCB-02B1-F933-4F75455BF12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0D3C18B-3152-407C-97E1-C792C9FF53D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8629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CC3EC-A07F-F4BC-0849-6AEAA1D41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8D899EF4-35DD-D37E-7785-936D085C1391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1CED68C9-3843-8956-4CE1-9EA3D92C6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F29133BB-AD04-2447-5F8A-CE5F4625C4AE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FBE96BE3-E9D7-4DF2-9EAB-01691A2EB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AA0CC078-E674-12FA-2373-C8DCE21D738B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7F9AA163-4F6E-C2C5-1D2B-F7D2F7690C3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638206F2-80B6-528D-E5E6-54640474767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4B0D54AC-6BB1-66F8-1E1B-D3C41F03D4A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C1289400-A02E-9802-A074-0B6E8E594EBD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F0EF29EA-30F6-2C90-C46F-DDCC164C2881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2A990B19-BF02-DC87-8B35-89F632108481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61988D37-4FAD-B81C-35B7-C1392ABABEE1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02F4F021-0F1B-5EFF-0446-65C4368927A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6CC8CD34-3783-C375-4B25-1C8722DB2DE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" name="Oval 81">
            <a:extLst>
              <a:ext uri="{FF2B5EF4-FFF2-40B4-BE49-F238E27FC236}">
                <a16:creationId xmlns:a16="http://schemas.microsoft.com/office/drawing/2014/main" id="{9388E630-1291-8707-94D9-12DB746887BF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13" name="Corde 12">
            <a:extLst>
              <a:ext uri="{FF2B5EF4-FFF2-40B4-BE49-F238E27FC236}">
                <a16:creationId xmlns:a16="http://schemas.microsoft.com/office/drawing/2014/main" id="{0EDB6A4B-5B80-CD3C-E7B2-59F1DEDAD697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EBD2D09-ACFE-33D2-F79E-6A8924A33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C8A31DA3-81B4-D3EC-3E22-B08C613A17EA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C6D0219B-B56A-AFDB-7E46-7039B6D3539B}"/>
                  </a:ext>
                </a:extLst>
              </p:cNvPr>
              <p:cNvSpPr txBox="1"/>
              <p:nvPr/>
            </p:nvSpPr>
            <p:spPr>
              <a:xfrm>
                <a:off x="2321248" y="3138530"/>
                <a:ext cx="4100001" cy="10705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ar-MA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0658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fr-FR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0658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𝟒𝟐</m:t>
                        </m:r>
                      </m:num>
                      <m:den>
                        <m:r>
                          <a:rPr kumimoji="0" lang="fr-FR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0658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kumimoji="0" lang="a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0658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 </a:t>
                </a:r>
                <a:r>
                  <a:rPr kumimoji="0" lang="fr-FR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0658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MA" sz="4400" b="1" i="1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𝟔</m:t>
                        </m:r>
                        <m:r>
                          <a:rPr lang="fr-FR" sz="4400" b="1" i="1" smtClean="0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×</m:t>
                        </m:r>
                        <m:r>
                          <a:rPr lang="fr-FR" sz="4400" b="1" i="1" smtClean="0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𝟕</m:t>
                        </m:r>
                      </m:num>
                      <m:den>
                        <m:r>
                          <a:rPr lang="fr-FR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𝟔</m:t>
                        </m:r>
                        <m:r>
                          <a:rPr lang="fr-FR" sz="4400" b="1" i="1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×</m:t>
                        </m:r>
                        <m:r>
                          <a:rPr lang="fr-FR" sz="4400" b="1" i="1" smtClean="0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ar-MA" sz="4400" b="1" dirty="0">
                    <a:solidFill>
                      <a:srgbClr val="10658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4400" b="1" dirty="0">
                    <a:solidFill>
                      <a:srgbClr val="10658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MA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𝟕</m:t>
                        </m:r>
                      </m:num>
                      <m:den>
                        <m:r>
                          <a:rPr lang="fr-FR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ar-MA" sz="4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kumimoji="0" lang="ar-MA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C6D0219B-B56A-AFDB-7E46-7039B6D353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1248" y="3138530"/>
                <a:ext cx="4100001" cy="1070549"/>
              </a:xfrm>
              <a:prstGeom prst="rect">
                <a:avLst/>
              </a:prstGeom>
              <a:blipFill>
                <a:blip r:embed="rId6"/>
                <a:stretch>
                  <a:fillRect b="-13714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759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780FE-BC30-AA1C-5628-30D0A6C7C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81">
            <a:extLst>
              <a:ext uri="{FF2B5EF4-FFF2-40B4-BE49-F238E27FC236}">
                <a16:creationId xmlns:a16="http://schemas.microsoft.com/office/drawing/2014/main" id="{430FA6B8-C781-9971-9EF9-8B3F0D1DBFCD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747C1E9B-9738-DC12-5BE1-A6A2003A6BE9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D3BAA54-419A-99E6-1555-DDC07EC33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347FA69-6A1E-6FE8-7B60-D0EC1EEBD702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24309E2-C1CE-DE32-7080-D41D4A6E2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ECB729CE-F04D-F926-43C7-6EDEC4C0803B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خذوا الكراسات صفحة </a:t>
            </a:r>
            <a:r>
              <a:rPr lang="ar-MA" sz="2000" b="1" dirty="0">
                <a:solidFill>
                  <a:srgbClr val="FFFFFF">
                    <a:lumMod val="50000"/>
                  </a:srgbClr>
                </a:solidFill>
                <a:latin typeface="Aptos" panose="02110004020202020204"/>
                <a:cs typeface="Arial" panose="020B0604020202020204" pitchFamily="34" charset="0"/>
              </a:rPr>
              <a:t> 59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. اختزلوا العدد داخل الإطار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6867145-3FBF-974E-218E-FD79B8B8A533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C18F49FE-0BAD-2285-186A-53E321AB1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7B875DA-4274-CE6C-6B23-AAD8D34440BF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569EF68A-A4B2-7FB8-E721-F7438096F93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4DD0F41F-D5F8-58E0-27FF-D6840472D61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01BB9A7E-6D3A-FE58-ACE3-33CEF0BBAAE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E42B366B-920A-2A6B-9B4A-BDDA55C6255C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88CE126C-8025-11F9-0B5C-75B8BB5A1290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879920BA-51BC-B7E6-9D09-948B10D82EB9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851F85EB-9D22-1D39-0A5C-1306901E0043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C499B33D-733D-457F-2B08-2CC2CFC5FF5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BF57103C-7511-DA06-1EA7-98B9F33F286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46B41687-AC48-9240-36B1-92C8E3E32D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8965" y="3077028"/>
            <a:ext cx="7586069" cy="164517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0772D54-4E59-F8DB-B8B8-448A53E918F9}"/>
              </a:ext>
            </a:extLst>
          </p:cNvPr>
          <p:cNvSpPr/>
          <p:nvPr/>
        </p:nvSpPr>
        <p:spPr>
          <a:xfrm>
            <a:off x="946231" y="3551339"/>
            <a:ext cx="1631520" cy="102571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42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B61B7-DCFC-038F-E346-ACF926449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13B2E325-EB0B-69CB-1BD4-7DFF34FE2E29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EA8611E7-98EE-FEEA-DE2C-4F14D2ECE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108EDAD2-2A7B-3B87-6DDD-5723D4F16FD2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33143A7F-D414-9972-280C-3477288F7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788A03D3-A1A3-A5E9-90C5-3405D6E6FFB3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C4D742C0-312D-5910-0F7B-5952DFAFFB2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32F0BE88-1E0D-911D-DCB9-27B3066050B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B8D412A2-D2A9-73F6-F829-7D00E4BA7AD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E112419E-CE4D-53F9-9D2C-A77F85880C65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BA26C31E-A3F5-81C3-9459-B319F4A3CBFD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34044385-2077-9EB6-A72C-59CBC5B06394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3F7C4FC-F816-F7AB-E673-9CBFB9E9ED19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8B95E32C-2AB4-7F09-AA65-61BCFC4841D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487BE486-B6D9-E39B-508D-A6B0FD0E09D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0" name="Oval 81">
            <a:extLst>
              <a:ext uri="{FF2B5EF4-FFF2-40B4-BE49-F238E27FC236}">
                <a16:creationId xmlns:a16="http://schemas.microsoft.com/office/drawing/2014/main" id="{170E005F-DC94-8E41-BA68-3D07B3943114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51" name="Corde 50">
            <a:extLst>
              <a:ext uri="{FF2B5EF4-FFF2-40B4-BE49-F238E27FC236}">
                <a16:creationId xmlns:a16="http://schemas.microsoft.com/office/drawing/2014/main" id="{A8BB6C50-B2FB-5CEF-3039-2D077998FADB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id="{51BC72EF-9505-54A5-6B93-0BD746B925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53" name="ZoneTexte 52">
            <a:extLst>
              <a:ext uri="{FF2B5EF4-FFF2-40B4-BE49-F238E27FC236}">
                <a16:creationId xmlns:a16="http://schemas.microsoft.com/office/drawing/2014/main" id="{A95AEC56-B82F-7EF8-15AB-EDDA47DC8B90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CBB9213-54FD-3881-7A1E-7C021BB27C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8965" y="3077028"/>
            <a:ext cx="7586069" cy="16451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74DF758-BAED-3027-C8B4-26E0425F99E7}"/>
              </a:ext>
            </a:extLst>
          </p:cNvPr>
          <p:cNvSpPr/>
          <p:nvPr/>
        </p:nvSpPr>
        <p:spPr>
          <a:xfrm>
            <a:off x="946231" y="3551339"/>
            <a:ext cx="1631520" cy="102571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36202104-2C7B-F49F-ACFF-EF3E0D4DA00B}"/>
                  </a:ext>
                </a:extLst>
              </p:cNvPr>
              <p:cNvSpPr txBox="1"/>
              <p:nvPr/>
            </p:nvSpPr>
            <p:spPr>
              <a:xfrm>
                <a:off x="1947795" y="3570243"/>
                <a:ext cx="849487" cy="9008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ar-MA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ar-MA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𝟓</m:t>
                        </m:r>
                      </m:num>
                      <m:den>
                        <m:r>
                          <a:rPr lang="fr-FR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ar-MA" sz="36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36202104-2C7B-F49F-ACFF-EF3E0D4DA0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7795" y="3570243"/>
                <a:ext cx="849487" cy="900824"/>
              </a:xfrm>
              <a:prstGeom prst="rect">
                <a:avLst/>
              </a:prstGeom>
              <a:blipFill>
                <a:blip r:embed="rId7"/>
                <a:stretch>
                  <a:fillRect b="-12925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0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8271A-ADFD-4E28-7C35-7A38EF345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2A9913A-7A86-90B9-9967-898681B58DE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001AE1D-23BC-5234-0C11-EAF99366AABB}"/>
              </a:ext>
            </a:extLst>
          </p:cNvPr>
          <p:cNvSpPr/>
          <p:nvPr/>
        </p:nvSpPr>
        <p:spPr>
          <a:xfrm>
            <a:off x="1720931" y="2610517"/>
            <a:ext cx="5884432" cy="28938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1864DDEE-25F5-A42C-30D6-EF3384A871EF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الحصة</a:t>
            </a:r>
            <a:endParaRPr lang="ar-MA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A0FD89DB-C1D0-1610-79F5-247860FE88BE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8" name="Forme libre : forme 105">
            <a:extLst>
              <a:ext uri="{FF2B5EF4-FFF2-40B4-BE49-F238E27FC236}">
                <a16:creationId xmlns:a16="http://schemas.microsoft.com/office/drawing/2014/main" id="{1F9A9C2E-DB4B-3DB6-F596-643240A1CA20}"/>
              </a:ext>
            </a:extLst>
          </p:cNvPr>
          <p:cNvSpPr/>
          <p:nvPr/>
        </p:nvSpPr>
        <p:spPr>
          <a:xfrm>
            <a:off x="6159582" y="3838660"/>
            <a:ext cx="545261" cy="142730"/>
          </a:xfrm>
          <a:custGeom>
            <a:avLst/>
            <a:gdLst>
              <a:gd name="connsiteX0" fmla="*/ 200331 w 1140257"/>
              <a:gd name="connsiteY0" fmla="*/ 182213 h 298478"/>
              <a:gd name="connsiteX1" fmla="*/ 291200 w 1140257"/>
              <a:gd name="connsiteY1" fmla="*/ 234982 h 298478"/>
              <a:gd name="connsiteX2" fmla="*/ 318346 w 1140257"/>
              <a:gd name="connsiteY2" fmla="*/ 252031 h 298478"/>
              <a:gd name="connsiteX3" fmla="*/ 337967 w 1140257"/>
              <a:gd name="connsiteY3" fmla="*/ 287941 h 298478"/>
              <a:gd name="connsiteX4" fmla="*/ 296534 w 1140257"/>
              <a:gd name="connsiteY4" fmla="*/ 293179 h 298478"/>
              <a:gd name="connsiteX5" fmla="*/ 254338 w 1140257"/>
              <a:gd name="connsiteY5" fmla="*/ 275558 h 298478"/>
              <a:gd name="connsiteX6" fmla="*/ 69172 w 1140257"/>
              <a:gd name="connsiteY6" fmla="*/ 184975 h 298478"/>
              <a:gd name="connsiteX7" fmla="*/ 21737 w 1140257"/>
              <a:gd name="connsiteY7" fmla="*/ 157543 h 298478"/>
              <a:gd name="connsiteX8" fmla="*/ 26595 w 1140257"/>
              <a:gd name="connsiteY8" fmla="*/ 94488 h 298478"/>
              <a:gd name="connsiteX9" fmla="*/ 163088 w 1140257"/>
              <a:gd name="connsiteY9" fmla="*/ 29337 h 298478"/>
              <a:gd name="connsiteX10" fmla="*/ 221858 w 1140257"/>
              <a:gd name="connsiteY10" fmla="*/ 3810 h 298478"/>
              <a:gd name="connsiteX11" fmla="*/ 259196 w 1140257"/>
              <a:gd name="connsiteY11" fmla="*/ 0 h 298478"/>
              <a:gd name="connsiteX12" fmla="*/ 234145 w 1140257"/>
              <a:gd name="connsiteY12" fmla="*/ 39243 h 298478"/>
              <a:gd name="connsiteX13" fmla="*/ 132799 w 1140257"/>
              <a:gd name="connsiteY13" fmla="*/ 92773 h 298478"/>
              <a:gd name="connsiteX14" fmla="*/ 97651 w 1140257"/>
              <a:gd name="connsiteY14" fmla="*/ 120872 h 298478"/>
              <a:gd name="connsiteX15" fmla="*/ 147943 w 1140257"/>
              <a:gd name="connsiteY15" fmla="*/ 126397 h 298478"/>
              <a:gd name="connsiteX16" fmla="*/ 532658 w 1140257"/>
              <a:gd name="connsiteY16" fmla="*/ 146685 h 298478"/>
              <a:gd name="connsiteX17" fmla="*/ 1091395 w 1140257"/>
              <a:gd name="connsiteY17" fmla="*/ 175831 h 298478"/>
              <a:gd name="connsiteX18" fmla="*/ 1140258 w 1140257"/>
              <a:gd name="connsiteY18" fmla="*/ 187547 h 298478"/>
              <a:gd name="connsiteX19" fmla="*/ 1086632 w 1140257"/>
              <a:gd name="connsiteY19" fmla="*/ 206978 h 298478"/>
              <a:gd name="connsiteX20" fmla="*/ 811550 w 1140257"/>
              <a:gd name="connsiteY20" fmla="*/ 198120 h 298478"/>
              <a:gd name="connsiteX21" fmla="*/ 220238 w 1140257"/>
              <a:gd name="connsiteY21" fmla="*/ 178213 h 298478"/>
              <a:gd name="connsiteX22" fmla="*/ 200331 w 1140257"/>
              <a:gd name="connsiteY22" fmla="*/ 182213 h 29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40257" h="298478">
                <a:moveTo>
                  <a:pt x="200331" y="182213"/>
                </a:moveTo>
                <a:cubicBezTo>
                  <a:pt x="236431" y="203168"/>
                  <a:pt x="263863" y="218980"/>
                  <a:pt x="291200" y="234982"/>
                </a:cubicBezTo>
                <a:cubicBezTo>
                  <a:pt x="300439" y="240411"/>
                  <a:pt x="309868" y="245650"/>
                  <a:pt x="318346" y="252031"/>
                </a:cubicBezTo>
                <a:cubicBezTo>
                  <a:pt x="330252" y="260985"/>
                  <a:pt x="347778" y="269938"/>
                  <a:pt x="337967" y="287941"/>
                </a:cubicBezTo>
                <a:cubicBezTo>
                  <a:pt x="328728" y="304895"/>
                  <a:pt x="310630" y="297275"/>
                  <a:pt x="296534" y="293179"/>
                </a:cubicBezTo>
                <a:cubicBezTo>
                  <a:pt x="281960" y="288988"/>
                  <a:pt x="268054" y="282226"/>
                  <a:pt x="254338" y="275558"/>
                </a:cubicBezTo>
                <a:cubicBezTo>
                  <a:pt x="192521" y="245650"/>
                  <a:pt x="130703" y="215551"/>
                  <a:pt x="69172" y="184975"/>
                </a:cubicBezTo>
                <a:cubicBezTo>
                  <a:pt x="52789" y="176879"/>
                  <a:pt x="36120" y="168592"/>
                  <a:pt x="21737" y="157543"/>
                </a:cubicBezTo>
                <a:cubicBezTo>
                  <a:pt x="-8648" y="134207"/>
                  <a:pt x="-7314" y="112014"/>
                  <a:pt x="26595" y="94488"/>
                </a:cubicBezTo>
                <a:cubicBezTo>
                  <a:pt x="71363" y="71342"/>
                  <a:pt x="117463" y="50768"/>
                  <a:pt x="163088" y="29337"/>
                </a:cubicBezTo>
                <a:cubicBezTo>
                  <a:pt x="182424" y="20288"/>
                  <a:pt x="201760" y="10668"/>
                  <a:pt x="221858" y="3810"/>
                </a:cubicBezTo>
                <a:cubicBezTo>
                  <a:pt x="233288" y="-95"/>
                  <a:pt x="246337" y="1143"/>
                  <a:pt x="259196" y="0"/>
                </a:cubicBezTo>
                <a:cubicBezTo>
                  <a:pt x="262625" y="26670"/>
                  <a:pt x="247480" y="32290"/>
                  <a:pt x="234145" y="39243"/>
                </a:cubicBezTo>
                <a:cubicBezTo>
                  <a:pt x="200331" y="57055"/>
                  <a:pt x="166517" y="74771"/>
                  <a:pt x="132799" y="92773"/>
                </a:cubicBezTo>
                <a:cubicBezTo>
                  <a:pt x="120892" y="99155"/>
                  <a:pt x="109367" y="106108"/>
                  <a:pt x="97651" y="120872"/>
                </a:cubicBezTo>
                <a:cubicBezTo>
                  <a:pt x="114416" y="122777"/>
                  <a:pt x="131084" y="125539"/>
                  <a:pt x="147943" y="126397"/>
                </a:cubicBezTo>
                <a:cubicBezTo>
                  <a:pt x="276150" y="133350"/>
                  <a:pt x="404452" y="140113"/>
                  <a:pt x="532658" y="146685"/>
                </a:cubicBezTo>
                <a:cubicBezTo>
                  <a:pt x="718872" y="156305"/>
                  <a:pt x="905181" y="165640"/>
                  <a:pt x="1091395" y="175831"/>
                </a:cubicBezTo>
                <a:cubicBezTo>
                  <a:pt x="1106540" y="176689"/>
                  <a:pt x="1121399" y="182880"/>
                  <a:pt x="1140258" y="187547"/>
                </a:cubicBezTo>
                <a:cubicBezTo>
                  <a:pt x="1123208" y="213169"/>
                  <a:pt x="1103396" y="207454"/>
                  <a:pt x="1086632" y="206978"/>
                </a:cubicBezTo>
                <a:cubicBezTo>
                  <a:pt x="994906" y="204597"/>
                  <a:pt x="903276" y="201168"/>
                  <a:pt x="811550" y="198120"/>
                </a:cubicBezTo>
                <a:cubicBezTo>
                  <a:pt x="614478" y="191452"/>
                  <a:pt x="417310" y="184785"/>
                  <a:pt x="220238" y="178213"/>
                </a:cubicBezTo>
                <a:cubicBezTo>
                  <a:pt x="217381" y="178308"/>
                  <a:pt x="214428" y="179451"/>
                  <a:pt x="200331" y="182213"/>
                </a:cubicBezTo>
                <a:close/>
              </a:path>
            </a:pathLst>
          </a:custGeom>
          <a:solidFill>
            <a:srgbClr val="1E3F4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160B0C-06CA-9E01-E8CC-020C987F53CA}"/>
              </a:ext>
            </a:extLst>
          </p:cNvPr>
          <p:cNvSpPr/>
          <p:nvPr/>
        </p:nvSpPr>
        <p:spPr>
          <a:xfrm>
            <a:off x="2453371" y="3561847"/>
            <a:ext cx="3708400" cy="6372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lnSpc>
                <a:spcPts val="5486"/>
              </a:lnSpc>
              <a:defRPr/>
            </a:pPr>
            <a:r>
              <a:rPr lang="ar-MA" sz="3200" b="1" dirty="0">
                <a:solidFill>
                  <a:srgbClr val="FFC000"/>
                </a:solidFill>
                <a:latin typeface="Dosis" pitchFamily="2" charset="0"/>
                <a:cs typeface="Calibri" panose="020F0502020204030204" pitchFamily="34" charset="0"/>
              </a:rPr>
              <a:t>الواجبات</a:t>
            </a:r>
            <a:r>
              <a:rPr lang="ar-MA" sz="32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rgbClr val="FFC000"/>
                </a:solidFill>
                <a:latin typeface="Dosis" pitchFamily="2" charset="0"/>
                <a:cs typeface="Calibri" panose="020F0502020204030204" pitchFamily="34" charset="0"/>
              </a:rPr>
              <a:t>المنزلية</a:t>
            </a:r>
          </a:p>
          <a:p>
            <a:pPr algn="ctr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853413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89328" y="781664"/>
            <a:ext cx="7190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المنزل، أنجزوا جميع الأنشطة المتبقية من التمارين 3 و4 صفحة 58 ومن التمرين 11 صفحة 6</a:t>
            </a:r>
          </a:p>
        </p:txBody>
      </p:sp>
      <p:pic>
        <p:nvPicPr>
          <p:cNvPr id="5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B0316CC-DA3F-3B3E-C572-E605742BBC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4672" y="712629"/>
            <a:ext cx="900000" cy="900000"/>
          </a:xfrm>
          <a:prstGeom prst="ellipse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AE9E73FC-6F31-C7E0-D032-159455BC272B}"/>
              </a:ext>
            </a:extLst>
          </p:cNvPr>
          <p:cNvGrpSpPr/>
          <p:nvPr/>
        </p:nvGrpSpPr>
        <p:grpSpPr>
          <a:xfrm>
            <a:off x="1596571" y="2081246"/>
            <a:ext cx="5179891" cy="3995090"/>
            <a:chOff x="2104055" y="2580653"/>
            <a:chExt cx="4460809" cy="3171519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FD197D8A-B76B-B512-3BF1-875297288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80645" y="2580653"/>
              <a:ext cx="2184219" cy="3080634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3AA23BA1-EB4E-D16D-B447-62C096EF2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04055" y="2602848"/>
              <a:ext cx="2259009" cy="31493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20154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</a:t>
            </a:r>
          </a:p>
        </p:txBody>
      </p:sp>
      <p:pic>
        <p:nvPicPr>
          <p:cNvPr id="5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B0316CC-DA3F-3B3E-C572-E605742BB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4672" y="712629"/>
            <a:ext cx="900000" cy="900000"/>
          </a:xfrm>
          <a:prstGeom prst="ellipse">
            <a:avLst/>
          </a:prstGeom>
        </p:spPr>
      </p:pic>
      <p:pic>
        <p:nvPicPr>
          <p:cNvPr id="6" name="Style_clean_flat_202509302313">
            <a:hlinkClick r:id="" action="ppaction://media"/>
            <a:extLst>
              <a:ext uri="{FF2B5EF4-FFF2-40B4-BE49-F238E27FC236}">
                <a16:creationId xmlns:a16="http://schemas.microsoft.com/office/drawing/2014/main" id="{0F008D93-8CC5-176C-5CC7-8A65A1DFA2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b="2448"/>
          <a:stretch>
            <a:fillRect/>
          </a:stretch>
        </p:blipFill>
        <p:spPr>
          <a:xfrm>
            <a:off x="1314225" y="2127708"/>
            <a:ext cx="6515550" cy="360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3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CFD874A7-5DAB-37AF-D28F-DCCF6F4E379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131D6496-DE71-B731-84BF-27ABB34A3A3F}"/>
              </a:ext>
            </a:extLst>
          </p:cNvPr>
          <p:cNvSpPr txBox="1"/>
          <p:nvPr/>
        </p:nvSpPr>
        <p:spPr>
          <a:xfrm>
            <a:off x="1086100" y="128793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مراحل الحصة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53750F5-8EBB-CD62-1F35-D796169A409B}"/>
              </a:ext>
            </a:extLst>
          </p:cNvPr>
          <p:cNvGrpSpPr/>
          <p:nvPr/>
        </p:nvGrpSpPr>
        <p:grpSpPr>
          <a:xfrm>
            <a:off x="1581863" y="1888847"/>
            <a:ext cx="6242750" cy="656743"/>
            <a:chOff x="1581863" y="2489217"/>
            <a:chExt cx="6242750" cy="656743"/>
          </a:xfrm>
        </p:grpSpPr>
        <p:sp>
          <p:nvSpPr>
            <p:cNvPr id="61" name="Flowchart: Alternate Process 54">
              <a:extLst>
                <a:ext uri="{FF2B5EF4-FFF2-40B4-BE49-F238E27FC236}">
                  <a16:creationId xmlns:a16="http://schemas.microsoft.com/office/drawing/2014/main" id="{7FAF5551-4665-9401-EB75-4DF8AECA50E0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افتتاح الحصة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6" name="Oval 81">
              <a:extLst>
                <a:ext uri="{FF2B5EF4-FFF2-40B4-BE49-F238E27FC236}">
                  <a16:creationId xmlns:a16="http://schemas.microsoft.com/office/drawing/2014/main" id="{88E5AC89-4C51-C065-553C-2CA4A5BD766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0" name="Corde 69">
              <a:extLst>
                <a:ext uri="{FF2B5EF4-FFF2-40B4-BE49-F238E27FC236}">
                  <a16:creationId xmlns:a16="http://schemas.microsoft.com/office/drawing/2014/main" id="{D564ADB3-885C-5476-F776-C7EC6F8DBEF5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1" name="Oval 81">
              <a:extLst>
                <a:ext uri="{FF2B5EF4-FFF2-40B4-BE49-F238E27FC236}">
                  <a16:creationId xmlns:a16="http://schemas.microsoft.com/office/drawing/2014/main" id="{27BB9BD1-6512-F21C-4A29-AC4E92536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grpSp>
          <p:nvGrpSpPr>
            <p:cNvPr id="7" name="Groupe 4">
              <a:extLst>
                <a:ext uri="{FF2B5EF4-FFF2-40B4-BE49-F238E27FC236}">
                  <a16:creationId xmlns:a16="http://schemas.microsoft.com/office/drawing/2014/main" id="{1C4E7230-B804-FCED-545E-EC5EF6340DD6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8" name="Image 8">
                <a:extLst>
                  <a:ext uri="{FF2B5EF4-FFF2-40B4-BE49-F238E27FC236}">
                    <a16:creationId xmlns:a16="http://schemas.microsoft.com/office/drawing/2014/main" id="{0A169501-E023-0A6B-7385-9531E2925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9" name="ZoneTexte 19">
                <a:extLst>
                  <a:ext uri="{FF2B5EF4-FFF2-40B4-BE49-F238E27FC236}">
                    <a16:creationId xmlns:a16="http://schemas.microsoft.com/office/drawing/2014/main" id="{04C5D7D8-4E6E-62D6-D16A-CE0A32D22732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5</a:t>
                </a:r>
              </a:p>
            </p:txBody>
          </p: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1844E52C-1807-9ACC-A92B-440F969D8F26}"/>
              </a:ext>
            </a:extLst>
          </p:cNvPr>
          <p:cNvGrpSpPr/>
          <p:nvPr/>
        </p:nvGrpSpPr>
        <p:grpSpPr>
          <a:xfrm>
            <a:off x="1581863" y="3268433"/>
            <a:ext cx="6205216" cy="656743"/>
            <a:chOff x="1589361" y="4686332"/>
            <a:chExt cx="6205216" cy="656743"/>
          </a:xfrm>
        </p:grpSpPr>
        <p:sp>
          <p:nvSpPr>
            <p:cNvPr id="60" name="Rectangle: Rounded Corners 55">
              <a:extLst>
                <a:ext uri="{FF2B5EF4-FFF2-40B4-BE49-F238E27FC236}">
                  <a16:creationId xmlns:a16="http://schemas.microsoft.com/office/drawing/2014/main" id="{667A8E1F-C5D5-2066-84D2-B92579C10A57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 اختتام الحصة</a:t>
              </a:r>
              <a:endParaRPr kumimoji="0" lang="fr-M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9" name="Oval 81">
              <a:extLst>
                <a:ext uri="{FF2B5EF4-FFF2-40B4-BE49-F238E27FC236}">
                  <a16:creationId xmlns:a16="http://schemas.microsoft.com/office/drawing/2014/main" id="{CE48E797-AA96-38C7-237B-14A000B66D0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5" name="Oval 81">
              <a:extLst>
                <a:ext uri="{FF2B5EF4-FFF2-40B4-BE49-F238E27FC236}">
                  <a16:creationId xmlns:a16="http://schemas.microsoft.com/office/drawing/2014/main" id="{C515DC1A-0B9A-AE54-3DBF-515A5D65A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20" name="Groupe 4">
              <a:extLst>
                <a:ext uri="{FF2B5EF4-FFF2-40B4-BE49-F238E27FC236}">
                  <a16:creationId xmlns:a16="http://schemas.microsoft.com/office/drawing/2014/main" id="{0279B547-CB47-3431-A768-8D7C4F278E5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1" name="Image 8">
                <a:extLst>
                  <a:ext uri="{FF2B5EF4-FFF2-40B4-BE49-F238E27FC236}">
                    <a16:creationId xmlns:a16="http://schemas.microsoft.com/office/drawing/2014/main" id="{655E9944-906D-4017-6761-BDDECDD88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2" name="ZoneTexte 19">
                <a:extLst>
                  <a:ext uri="{FF2B5EF4-FFF2-40B4-BE49-F238E27FC236}">
                    <a16:creationId xmlns:a16="http://schemas.microsoft.com/office/drawing/2014/main" id="{27E11F47-B963-F226-9E0B-A1B37F0F1CD7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5</a:t>
                </a:r>
              </a:p>
            </p:txBody>
          </p:sp>
        </p:grp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3BDDBAC7-9EE0-0DB5-76DB-58375D7389CA}"/>
              </a:ext>
            </a:extLst>
          </p:cNvPr>
          <p:cNvGrpSpPr/>
          <p:nvPr/>
        </p:nvGrpSpPr>
        <p:grpSpPr>
          <a:xfrm>
            <a:off x="1581863" y="2609888"/>
            <a:ext cx="6205216" cy="656743"/>
            <a:chOff x="1589361" y="4686332"/>
            <a:chExt cx="6205216" cy="656743"/>
          </a:xfrm>
        </p:grpSpPr>
        <p:sp>
          <p:nvSpPr>
            <p:cNvPr id="13" name="Rectangle: Rounded Corners 55">
              <a:extLst>
                <a:ext uri="{FF2B5EF4-FFF2-40B4-BE49-F238E27FC236}">
                  <a16:creationId xmlns:a16="http://schemas.microsoft.com/office/drawing/2014/main" id="{D2C3B9BE-E962-5295-DE0B-470CDACF182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1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مراجعة</a:t>
              </a:r>
              <a:endParaRPr kumimoji="0" lang="fr-M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Oval 81">
              <a:extLst>
                <a:ext uri="{FF2B5EF4-FFF2-40B4-BE49-F238E27FC236}">
                  <a16:creationId xmlns:a16="http://schemas.microsoft.com/office/drawing/2014/main" id="{F59B0FB2-47AD-AED4-F4AE-EA1B9D9D400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5" name="Oval 81">
              <a:extLst>
                <a:ext uri="{FF2B5EF4-FFF2-40B4-BE49-F238E27FC236}">
                  <a16:creationId xmlns:a16="http://schemas.microsoft.com/office/drawing/2014/main" id="{571BA6A6-CC82-13B9-E652-0E02844994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</a:p>
          </p:txBody>
        </p:sp>
        <p:grpSp>
          <p:nvGrpSpPr>
            <p:cNvPr id="23" name="Groupe 4">
              <a:extLst>
                <a:ext uri="{FF2B5EF4-FFF2-40B4-BE49-F238E27FC236}">
                  <a16:creationId xmlns:a16="http://schemas.microsoft.com/office/drawing/2014/main" id="{41A8D8D6-67F0-9CE5-8A83-6107D22F3310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4" name="Image 8">
                <a:extLst>
                  <a:ext uri="{FF2B5EF4-FFF2-40B4-BE49-F238E27FC236}">
                    <a16:creationId xmlns:a16="http://schemas.microsoft.com/office/drawing/2014/main" id="{B44ACDFE-9B69-9E35-5BE9-D7CC1221C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5" name="ZoneTexte 19">
                <a:extLst>
                  <a:ext uri="{FF2B5EF4-FFF2-40B4-BE49-F238E27FC236}">
                    <a16:creationId xmlns:a16="http://schemas.microsoft.com/office/drawing/2014/main" id="{55D8D999-B912-AF9A-A314-86383AEE18B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ar-MA" sz="1400" b="1" dirty="0">
                    <a:solidFill>
                      <a:srgbClr val="33878B"/>
                    </a:solidFill>
                    <a:latin typeface="Aptos" panose="02110004020202020204"/>
                  </a:rPr>
                  <a:t>45</a:t>
                </a:r>
                <a:endPara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923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6BBD5662-B94D-54E2-7A51-1B81BAA2DFAF}"/>
              </a:ext>
            </a:extLst>
          </p:cNvPr>
          <p:cNvSpPr txBox="1"/>
          <p:nvPr/>
        </p:nvSpPr>
        <p:spPr>
          <a:xfrm>
            <a:off x="1884783" y="3384439"/>
            <a:ext cx="49079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الأقل </a:t>
            </a:r>
            <a:r>
              <a:rPr lang="fr-FR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المتعلمين سيكونون قادرين على</a:t>
            </a:r>
            <a:r>
              <a:rPr lang="en-GB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fr-FR" sz="24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E03A0072-A9ED-26AA-A958-42E82F61DC1D}"/>
              </a:ext>
            </a:extLst>
          </p:cNvPr>
          <p:cNvSpPr txBox="1"/>
          <p:nvPr/>
        </p:nvSpPr>
        <p:spPr>
          <a:xfrm>
            <a:off x="343410" y="2498419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عند نهاية الدرس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4A668F6-1F9D-3985-2903-98C5EDAF0C05}"/>
              </a:ext>
            </a:extLst>
          </p:cNvPr>
          <p:cNvSpPr txBox="1"/>
          <p:nvPr/>
        </p:nvSpPr>
        <p:spPr>
          <a:xfrm>
            <a:off x="963910" y="4163680"/>
            <a:ext cx="651173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وضع وإنجاز عمليات الجمع والطرح بالأقواس</a:t>
            </a:r>
            <a:endParaRPr lang="fr-FR" sz="20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وضع وإنجاز عمليات الضرب</a:t>
            </a:r>
          </a:p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وضع وإنجاز عمليات الجمع والطرح على الأعداد العشرية</a:t>
            </a:r>
          </a:p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 الكسور على شكل مختزل</a:t>
            </a:r>
            <a:endParaRPr lang="fr-FR" sz="20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E526BFCE-2B80-235A-739B-92FECEA48E99}"/>
              </a:ext>
            </a:extLst>
          </p:cNvPr>
          <p:cNvGrpSpPr/>
          <p:nvPr/>
        </p:nvGrpSpPr>
        <p:grpSpPr>
          <a:xfrm>
            <a:off x="5466341" y="2097420"/>
            <a:ext cx="907914" cy="907914"/>
            <a:chOff x="3664086" y="1245255"/>
            <a:chExt cx="907914" cy="907914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366A00EA-C74C-453A-073A-8EC2081DDC44}"/>
                </a:ext>
              </a:extLst>
            </p:cNvPr>
            <p:cNvSpPr/>
            <p:nvPr/>
          </p:nvSpPr>
          <p:spPr>
            <a:xfrm>
              <a:off x="3664086" y="1245255"/>
              <a:ext cx="907914" cy="907914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F8FFF0D9-257F-F3C5-9C55-EAC8D162AE92}"/>
                </a:ext>
              </a:extLst>
            </p:cNvPr>
            <p:cNvSpPr/>
            <p:nvPr/>
          </p:nvSpPr>
          <p:spPr>
            <a:xfrm>
              <a:off x="3893891" y="1484074"/>
              <a:ext cx="448304" cy="430276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3617E233-83EA-6739-05CA-177814F2344E}"/>
              </a:ext>
            </a:extLst>
          </p:cNvPr>
          <p:cNvGrpSpPr/>
          <p:nvPr/>
        </p:nvGrpSpPr>
        <p:grpSpPr>
          <a:xfrm rot="692408">
            <a:off x="6295222" y="1625701"/>
            <a:ext cx="722552" cy="808616"/>
            <a:chOff x="6561871" y="1779515"/>
            <a:chExt cx="722552" cy="808616"/>
          </a:xfrm>
        </p:grpSpPr>
        <p:sp>
          <p:nvSpPr>
            <p:cNvPr id="13" name="Chevron 12">
              <a:extLst>
                <a:ext uri="{FF2B5EF4-FFF2-40B4-BE49-F238E27FC236}">
                  <a16:creationId xmlns:a16="http://schemas.microsoft.com/office/drawing/2014/main" id="{5FEE32BE-850A-F544-27CB-EE3FB66EF960}"/>
                </a:ext>
              </a:extLst>
            </p:cNvPr>
            <p:cNvSpPr/>
            <p:nvPr/>
          </p:nvSpPr>
          <p:spPr>
            <a:xfrm rot="8014795">
              <a:off x="7022818" y="1840050"/>
              <a:ext cx="322140" cy="201070"/>
            </a:xfrm>
            <a:prstGeom prst="chevron">
              <a:avLst>
                <a:gd name="adj" fmla="val 32529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4B5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BBDD7729-E74D-5209-695F-5540E5AAC549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 flipH="1">
              <a:off x="6561871" y="2057266"/>
              <a:ext cx="510981" cy="530865"/>
            </a:xfrm>
            <a:prstGeom prst="line">
              <a:avLst/>
            </a:prstGeom>
            <a:ln w="38100">
              <a:solidFill>
                <a:srgbClr val="4B5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1311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L -0.0309 0.02848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B83AE-51F8-5EC8-6EF7-5D1ADEE42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A99A4FE-ECB8-3A60-32AE-F0B9B0D012B7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7B88F35-2AC2-9511-CFBF-161606F49836}"/>
              </a:ext>
            </a:extLst>
          </p:cNvPr>
          <p:cNvGrpSpPr/>
          <p:nvPr/>
        </p:nvGrpSpPr>
        <p:grpSpPr>
          <a:xfrm>
            <a:off x="1992322" y="2239767"/>
            <a:ext cx="4953946" cy="2211463"/>
            <a:chOff x="2415604" y="2221113"/>
            <a:chExt cx="4566109" cy="2038331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28ED5C3E-4750-729F-C945-8E1054BEF979}"/>
                </a:ext>
              </a:extLst>
            </p:cNvPr>
            <p:cNvSpPr/>
            <p:nvPr/>
          </p:nvSpPr>
          <p:spPr>
            <a:xfrm>
              <a:off x="2505452" y="2601944"/>
              <a:ext cx="4476261" cy="16575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6" name="Image 15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18009D9E-2253-F5BA-43E9-3F588213B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44670" y="3027634"/>
              <a:ext cx="631873" cy="631873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E4DC6875-90EA-EC96-A0BC-50B7FAD09F93}"/>
                </a:ext>
              </a:extLst>
            </p:cNvPr>
            <p:cNvSpPr txBox="1"/>
            <p:nvPr/>
          </p:nvSpPr>
          <p:spPr>
            <a:xfrm>
              <a:off x="2415604" y="3102442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18" name="Flowchart: Alternate Process 54">
              <a:extLst>
                <a:ext uri="{FF2B5EF4-FFF2-40B4-BE49-F238E27FC236}">
                  <a16:creationId xmlns:a16="http://schemas.microsoft.com/office/drawing/2014/main" id="{F63E2BB2-9EA7-0068-D73C-4400675C110A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a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افتتاح الدرس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5944E8E9-D65D-1185-9505-0EEC7DC467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673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45FD9-8B42-F5DD-79E1-9FD865CFD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6F544065-F2EA-00CD-5165-1F756B132D11}"/>
              </a:ext>
            </a:extLst>
          </p:cNvPr>
          <p:cNvSpPr txBox="1"/>
          <p:nvPr/>
        </p:nvSpPr>
        <p:spPr>
          <a:xfrm>
            <a:off x="309521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0EAC524-032E-548C-FB67-33A5BEFE8F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93288" y="636381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546F6596-0F53-D313-768D-EF8AA3DDFE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7069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0E7458E5-26D2-F929-9B94-01200084BC5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49828" y="1935166"/>
            <a:ext cx="2328862" cy="4140200"/>
          </a:xfrm>
          <a:prstGeom prst="rect">
            <a:avLst/>
          </a:prstGeom>
        </p:spPr>
      </p:pic>
      <p:sp>
        <p:nvSpPr>
          <p:cNvPr id="6" name="Rectangle à coins arrondis 4">
            <a:extLst>
              <a:ext uri="{FF2B5EF4-FFF2-40B4-BE49-F238E27FC236}">
                <a16:creationId xmlns:a16="http://schemas.microsoft.com/office/drawing/2014/main" id="{18103EFF-A292-5AB6-A199-46E96729AF4E}"/>
              </a:ext>
            </a:extLst>
          </p:cNvPr>
          <p:cNvSpPr>
            <a:spLocks/>
          </p:cNvSpPr>
          <p:nvPr/>
        </p:nvSpPr>
        <p:spPr>
          <a:xfrm>
            <a:off x="407045" y="876816"/>
            <a:ext cx="7669764" cy="50341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609630" marR="0" lvl="2" indent="0" algn="r" defTabSz="60963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مرحباً يا أصدقاء. اليوم، سنراجع بعض الدروس السابقة استعدادا لاجتياز الرائز.</a:t>
            </a:r>
          </a:p>
          <a:p>
            <a:pPr marL="609630" marR="0" lvl="2" indent="0" algn="r" defTabSz="60963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7F46A772-281D-4B60-92BA-99EE0F85111B}"/>
              </a:ext>
            </a:extLst>
          </p:cNvPr>
          <p:cNvGrpSpPr/>
          <p:nvPr/>
        </p:nvGrpSpPr>
        <p:grpSpPr>
          <a:xfrm>
            <a:off x="307910" y="111807"/>
            <a:ext cx="7669764" cy="415017"/>
            <a:chOff x="593138" y="111807"/>
            <a:chExt cx="7181416" cy="450304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5CCB4C7-4240-A037-01DC-11F848A08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F6A646FA-0186-DA64-701E-92C8B95E1CD6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72256"/>
              <a:chOff x="722662" y="189855"/>
              <a:chExt cx="6902418" cy="372256"/>
            </a:xfrm>
          </p:grpSpPr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8AC20AFA-60FA-2C2D-30EF-5F8346239DE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70900B2C-D8C3-ED56-E5EA-E446ADE1172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5280A6B-178C-F323-6332-A1ADA115D38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80244EB3-52A4-2B2F-1E43-A215FABC7CD3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47EFF1B-E797-EA0D-47BF-288340FB6EA1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201B67C4-B30B-76B6-313A-1D39B3E19141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6DCB6A8-A15B-867F-F6E8-349C780C5437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B782BFF8-669B-92C3-86B7-21175AAC495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DD19479A-1E37-E966-E779-9B16B42CFE5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843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sala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2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16960</TotalTime>
  <Words>1426</Words>
  <Application>Microsoft Office PowerPoint</Application>
  <PresentationFormat>Affichage à l'écran (4:3)</PresentationFormat>
  <Paragraphs>582</Paragraphs>
  <Slides>57</Slides>
  <Notes>13</Notes>
  <HiddenSlides>0</HiddenSlides>
  <MMClips>3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57</vt:i4>
      </vt:variant>
    </vt:vector>
  </HeadingPairs>
  <TitlesOfParts>
    <vt:vector size="74" baseType="lpstr">
      <vt:lpstr>Aptos</vt:lpstr>
      <vt:lpstr>Aptos Display</vt:lpstr>
      <vt:lpstr>Arial</vt:lpstr>
      <vt:lpstr>Arimo Italics</vt:lpstr>
      <vt:lpstr>Calibri</vt:lpstr>
      <vt:lpstr>Cambria Math</vt:lpstr>
      <vt:lpstr>Dosis</vt:lpstr>
      <vt:lpstr>Effra CC Arbc</vt:lpstr>
      <vt:lpstr>Noto Sans Symbols</vt:lpstr>
      <vt:lpstr>2_Conception personnalisée</vt:lpstr>
      <vt:lpstr>Page d'entree</vt:lpstr>
      <vt:lpstr>partie 1</vt:lpstr>
      <vt:lpstr>1_Page d'entree</vt:lpstr>
      <vt:lpstr>salam</vt:lpstr>
      <vt:lpstr>3_Conception personnalisée</vt:lpstr>
      <vt:lpstr>1_partie 1</vt:lpstr>
      <vt:lpstr>2_Page d'entree</vt:lpstr>
      <vt:lpstr>Présentation PowerPoint</vt:lpstr>
      <vt:lpstr>Présentation PowerPoint</vt:lpstr>
      <vt:lpstr>برمجة الأسبوع  السادس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Mme Chraibi</dc:creator>
  <cp:lastModifiedBy>EL HAMDOUNI BTIHAJ</cp:lastModifiedBy>
  <cp:revision>225</cp:revision>
  <cp:lastPrinted>2025-08-13T10:11:39Z</cp:lastPrinted>
  <dcterms:created xsi:type="dcterms:W3CDTF">2025-08-01T12:31:49Z</dcterms:created>
  <dcterms:modified xsi:type="dcterms:W3CDTF">2025-11-30T15:52:47Z</dcterms:modified>
</cp:coreProperties>
</file>