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4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7.xml" ContentType="application/vnd.openxmlformats-officedocument.theme+xml"/>
  <Override PartName="/ppt/slideLayouts/slideLayout1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  <p:sldMasterId id="2147483898" r:id="rId4"/>
    <p:sldMasterId id="2147483901" r:id="rId5"/>
    <p:sldMasterId id="2147483909" r:id="rId6"/>
    <p:sldMasterId id="2147483912" r:id="rId7"/>
    <p:sldMasterId id="2147483916" r:id="rId8"/>
  </p:sldMasterIdLst>
  <p:notesMasterIdLst>
    <p:notesMasterId r:id="rId105"/>
  </p:notesMasterIdLst>
  <p:handoutMasterIdLst>
    <p:handoutMasterId r:id="rId106"/>
  </p:handoutMasterIdLst>
  <p:sldIdLst>
    <p:sldId id="939" r:id="rId9"/>
    <p:sldId id="971" r:id="rId10"/>
    <p:sldId id="738" r:id="rId11"/>
    <p:sldId id="780" r:id="rId12"/>
    <p:sldId id="2134806790" r:id="rId13"/>
    <p:sldId id="973" r:id="rId14"/>
    <p:sldId id="783" r:id="rId15"/>
    <p:sldId id="803" r:id="rId16"/>
    <p:sldId id="2134806722" r:id="rId17"/>
    <p:sldId id="2134806680" r:id="rId18"/>
    <p:sldId id="2134806681" r:id="rId19"/>
    <p:sldId id="2134806682" r:id="rId20"/>
    <p:sldId id="2134806683" r:id="rId21"/>
    <p:sldId id="2134806684" r:id="rId22"/>
    <p:sldId id="2134806644" r:id="rId23"/>
    <p:sldId id="2134806592" r:id="rId24"/>
    <p:sldId id="2134806761" r:id="rId25"/>
    <p:sldId id="2134806762" r:id="rId26"/>
    <p:sldId id="2134806763" r:id="rId27"/>
    <p:sldId id="2134806688" r:id="rId28"/>
    <p:sldId id="2134806600" r:id="rId29"/>
    <p:sldId id="2134806655" r:id="rId30"/>
    <p:sldId id="2134806689" r:id="rId31"/>
    <p:sldId id="2134806739" r:id="rId32"/>
    <p:sldId id="2134806740" r:id="rId33"/>
    <p:sldId id="2134806741" r:id="rId34"/>
    <p:sldId id="2134806764" r:id="rId35"/>
    <p:sldId id="2134806765" r:id="rId36"/>
    <p:sldId id="2134806766" r:id="rId37"/>
    <p:sldId id="2134806767" r:id="rId38"/>
    <p:sldId id="2134806776" r:id="rId39"/>
    <p:sldId id="2134806777" r:id="rId40"/>
    <p:sldId id="2134806778" r:id="rId41"/>
    <p:sldId id="2134806779" r:id="rId42"/>
    <p:sldId id="2134806780" r:id="rId43"/>
    <p:sldId id="2134806781" r:id="rId44"/>
    <p:sldId id="2134806785" r:id="rId45"/>
    <p:sldId id="2134806786" r:id="rId46"/>
    <p:sldId id="2134806788" r:id="rId47"/>
    <p:sldId id="2134806791" r:id="rId48"/>
    <p:sldId id="2134806792" r:id="rId49"/>
    <p:sldId id="2134806793" r:id="rId50"/>
    <p:sldId id="2134806794" r:id="rId51"/>
    <p:sldId id="2134806795" r:id="rId52"/>
    <p:sldId id="2134806796" r:id="rId53"/>
    <p:sldId id="2134806797" r:id="rId54"/>
    <p:sldId id="2134806799" r:id="rId55"/>
    <p:sldId id="2134806775" r:id="rId56"/>
    <p:sldId id="2134806818" r:id="rId57"/>
    <p:sldId id="2134806819" r:id="rId58"/>
    <p:sldId id="2134806820" r:id="rId59"/>
    <p:sldId id="2134806821" r:id="rId60"/>
    <p:sldId id="2134806822" r:id="rId61"/>
    <p:sldId id="2134806823" r:id="rId62"/>
    <p:sldId id="2134806782" r:id="rId63"/>
    <p:sldId id="2134806783" r:id="rId64"/>
    <p:sldId id="2134806784" r:id="rId65"/>
    <p:sldId id="2134806824" r:id="rId66"/>
    <p:sldId id="2134806825" r:id="rId67"/>
    <p:sldId id="2134806787" r:id="rId68"/>
    <p:sldId id="2134806826" r:id="rId69"/>
    <p:sldId id="2134806827" r:id="rId70"/>
    <p:sldId id="2134806828" r:id="rId71"/>
    <p:sldId id="2134806829" r:id="rId72"/>
    <p:sldId id="2134806830" r:id="rId73"/>
    <p:sldId id="2134806831" r:id="rId74"/>
    <p:sldId id="2134806832" r:id="rId75"/>
    <p:sldId id="2134806833" r:id="rId76"/>
    <p:sldId id="2134806834" r:id="rId77"/>
    <p:sldId id="2134806835" r:id="rId78"/>
    <p:sldId id="2134806798" r:id="rId79"/>
    <p:sldId id="2134806836" r:id="rId80"/>
    <p:sldId id="2134806837" r:id="rId81"/>
    <p:sldId id="2134806838" r:id="rId82"/>
    <p:sldId id="2134806789" r:id="rId83"/>
    <p:sldId id="2134806800" r:id="rId84"/>
    <p:sldId id="2134806803" r:id="rId85"/>
    <p:sldId id="2134806801" r:id="rId86"/>
    <p:sldId id="2134806802" r:id="rId87"/>
    <p:sldId id="2134806804" r:id="rId88"/>
    <p:sldId id="2134806805" r:id="rId89"/>
    <p:sldId id="2134806806" r:id="rId90"/>
    <p:sldId id="2134806807" r:id="rId91"/>
    <p:sldId id="2134806808" r:id="rId92"/>
    <p:sldId id="2134806809" r:id="rId93"/>
    <p:sldId id="2134806810" r:id="rId94"/>
    <p:sldId id="2134806811" r:id="rId95"/>
    <p:sldId id="2134806812" r:id="rId96"/>
    <p:sldId id="2134806813" r:id="rId97"/>
    <p:sldId id="2134806814" r:id="rId98"/>
    <p:sldId id="2134806815" r:id="rId99"/>
    <p:sldId id="2134806816" r:id="rId100"/>
    <p:sldId id="2134806817" r:id="rId101"/>
    <p:sldId id="795" r:id="rId102"/>
    <p:sldId id="794" r:id="rId103"/>
    <p:sldId id="793" r:id="rId104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06585"/>
    <a:srgbClr val="B2B3AE"/>
    <a:srgbClr val="EDEDEC"/>
    <a:srgbClr val="17AB98"/>
    <a:srgbClr val="FC8D00"/>
    <a:srgbClr val="4B5050"/>
    <a:srgbClr val="FAE496"/>
    <a:srgbClr val="F6BB00"/>
    <a:srgbClr val="FFEFB9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85" autoAdjust="0"/>
    <p:restoredTop sz="86965" autoAdjust="0"/>
  </p:normalViewPr>
  <p:slideViewPr>
    <p:cSldViewPr snapToGrid="0">
      <p:cViewPr varScale="1">
        <p:scale>
          <a:sx n="65" d="100"/>
          <a:sy n="65" d="100"/>
        </p:scale>
        <p:origin x="1454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6" Type="http://schemas.openxmlformats.org/officeDocument/2006/relationships/slide" Target="slides/slide8.xml"/><Relationship Id="rId107" Type="http://schemas.openxmlformats.org/officeDocument/2006/relationships/presProps" Target="presProps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59" Type="http://schemas.openxmlformats.org/officeDocument/2006/relationships/slide" Target="slides/slide51.xml"/><Relationship Id="rId103" Type="http://schemas.openxmlformats.org/officeDocument/2006/relationships/slide" Target="slides/slide95.xml"/><Relationship Id="rId108" Type="http://schemas.openxmlformats.org/officeDocument/2006/relationships/viewProps" Target="viewProps.xml"/><Relationship Id="rId54" Type="http://schemas.openxmlformats.org/officeDocument/2006/relationships/slide" Target="slides/slide46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handoutMaster" Target="handoutMasters/handout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theme" Target="theme/theme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tableStyles" Target="tableStyles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7.xml"/><Relationship Id="rId46" Type="http://schemas.openxmlformats.org/officeDocument/2006/relationships/slide" Target="slides/slide38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62" Type="http://schemas.openxmlformats.org/officeDocument/2006/relationships/slide" Target="slides/slide54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111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30/11/2025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8DB4F-4411-0B5F-8225-D58772134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4890FA1-C83C-E82D-0784-1E7BC513D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0E95256-CCB8-81A7-BC24-AF759594E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DD3F1C1-F04E-01E9-4D70-EEBB973935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243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FDEE1-B3BE-F45B-D4F8-D412683B2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EF021D6-17DE-2889-5929-22612FC12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CD6E1F3-B040-B7D8-F078-2248DD9DC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89B73F-CDC2-89D3-C232-41252BD9F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099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2C3F4-453D-1C83-DBF5-238B7CC9B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247247C-0A99-6855-9900-E86C4ED8B2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794093B-C189-9589-8C3A-802325068A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D425FE-242F-7D17-DC95-AF5038DDD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907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85B9A8-EDA3-38A8-CBAA-3FB1FF464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C86E096-8164-B5CF-0AEB-08A0B43E2D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CE2654E-0219-9B5A-1FA6-11D34A761B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79CBD9B-4E1B-1215-37E8-C0A96F4027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321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D9516-797D-5A6A-10AB-2D0B7486D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567B66B-3F3D-425E-38CE-B6A1BB3A91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AD66DF5-8E2A-2CD0-1763-09F5090AA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A80F5B-81CF-AF87-3D8E-6C89BE8C73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284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F32B82-B500-E550-A7D8-3C8096336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22ABD2D-649F-8A7B-0742-F2E60726CB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2B47942-FAFC-B3A6-6A47-F53FA5C929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097F33B-73AF-3161-B8D5-CFF200DFAC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478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4B8D52-63C6-522F-8A7D-302B28341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B9D004D-AEB8-E2C9-0CF3-717156A53C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98E79F0-8C28-383A-E394-C42248D01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4FCF5F-D1D4-9257-7BB7-3B48C45F10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600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221782-9155-EA21-70B0-AB644341A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0E4FC70-9D1F-E567-B8A4-918E6500E4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FA633A1-5261-43BB-17BF-4395A2434F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C773CB4-F36B-D4AE-7496-06F83EDF13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165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17210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DA112-EF5E-069B-A188-0E8200E0E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DE13EEB-716A-28BC-32E5-C471DE91D4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08DDB29-F416-29AE-9EE9-9C80B43A0F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4297FBB-5A5C-F233-72B2-790ACE3D6D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56032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DA527-CE28-D750-DC03-2C0AED15F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F685E124-A892-DB36-C8A6-32CA5D8A0A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91C5A1E-477A-5862-4EF4-7E81B58122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28682E6-00EC-A487-27BE-81BAA789EB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422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4E068-BD17-3C8D-0DBD-261F0C001F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A3BFFCB-E2D6-0EE6-1C92-3654E69CFE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03F2390-ED3B-619E-8FC5-BE2EB2723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882A4EE-7B8C-48DF-0863-975C067CA8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292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0278B-D755-882E-5023-9A1DF36C70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F420E4F-27EC-D7B7-A479-612DE8E17B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147BC99-2833-4721-1A01-ECC296960F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4E803DA-4DE4-D54D-4B8B-4C84377E5A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6994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DE37E-10B9-236D-7A6E-58CF1D77F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CB8F801-82AB-E28F-E2E0-AA09251579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91F83AF-D6B7-7ED9-EE94-6350660266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4FDE6DC-F4F0-51E5-3D0F-B68CACE780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220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166D4-A1C3-0FFE-2FEE-9D0CC4FDC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C17CFC7-BC55-CA04-744F-D23801FD8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6D8172D-2255-FE02-8E50-DCCDAD6BAE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3BF328-8344-71E1-6C89-158A8A4D7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83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50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469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079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613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630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72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841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17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6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148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69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5F80D9FE-CBCA-1832-BFD0-BD0298C08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202A4981-C60A-DF4A-3E30-99E56A61B061}"/>
              </a:ext>
            </a:extLst>
          </p:cNvPr>
          <p:cNvSpPr txBox="1">
            <a:spLocks/>
          </p:cNvSpPr>
          <p:nvPr userDrawn="1"/>
        </p:nvSpPr>
        <p:spPr>
          <a:xfrm>
            <a:off x="3631660" y="5053937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solidFill>
                  <a:srgbClr val="17AB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الأسبوع 1</a:t>
            </a:r>
            <a:endParaRPr lang="fr-FR" dirty="0">
              <a:solidFill>
                <a:srgbClr val="17AB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61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25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98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604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1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78EB058A-696C-3461-6B26-B309267AE8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2" r:id="rId2"/>
    <p:sldLayoutId id="21474838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03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975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888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6612B5A-6370-8635-7D3F-A7072DAC75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55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emf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emf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emf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4.emf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1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5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9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emf"/><Relationship Id="rId5" Type="http://schemas.openxmlformats.org/officeDocument/2006/relationships/image" Target="../media/image50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emf"/><Relationship Id="rId5" Type="http://schemas.openxmlformats.org/officeDocument/2006/relationships/image" Target="../media/image5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emf"/><Relationship Id="rId5" Type="http://schemas.openxmlformats.org/officeDocument/2006/relationships/image" Target="../media/image54.png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5.png"/><Relationship Id="rId4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7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png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emf"/><Relationship Id="rId5" Type="http://schemas.openxmlformats.org/officeDocument/2006/relationships/image" Target="../media/image58.png"/><Relationship Id="rId4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9.png"/><Relationship Id="rId4" Type="http://schemas.openxmlformats.org/officeDocument/2006/relationships/image" Target="../media/image3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emf"/><Relationship Id="rId5" Type="http://schemas.openxmlformats.org/officeDocument/2006/relationships/image" Target="../media/image59.png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34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1.png"/><Relationship Id="rId7" Type="http://schemas.openxmlformats.org/officeDocument/2006/relationships/image" Target="../media/image6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4.emf"/><Relationship Id="rId9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3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3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3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31.png"/><Relationship Id="rId7" Type="http://schemas.openxmlformats.org/officeDocument/2006/relationships/image" Target="../media/image6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34.emf"/><Relationship Id="rId9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3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34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34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34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34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34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34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34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34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34.em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34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34.em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media" Target="../media/media2.mp4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2.mp4"/><Relationship Id="rId9" Type="http://schemas.openxmlformats.org/officeDocument/2006/relationships/image" Target="../media/image3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emf"/><Relationship Id="rId4" Type="http://schemas.openxmlformats.org/officeDocument/2006/relationships/image" Target="../media/image3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8.png"/><Relationship Id="rId4" Type="http://schemas.openxmlformats.org/officeDocument/2006/relationships/image" Target="../media/image3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emf"/><Relationship Id="rId5" Type="http://schemas.openxmlformats.org/officeDocument/2006/relationships/image" Target="../media/image31.png"/><Relationship Id="rId4" Type="http://schemas.openxmlformats.org/officeDocument/2006/relationships/image" Target="../media/image37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id="{A894D70A-C151-8261-853B-54FCAF934A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743253" y="2260315"/>
            <a:ext cx="2840711" cy="2603455"/>
          </a:xfrm>
          <a:prstGeom prst="rect">
            <a:avLst/>
          </a:prstGeom>
        </p:spPr>
      </p:pic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5</a:t>
            </a: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DF75BF1-4BC6-B37A-B68A-E8148E8F0042}"/>
              </a:ext>
            </a:extLst>
          </p:cNvPr>
          <p:cNvGrpSpPr/>
          <p:nvPr/>
        </p:nvGrpSpPr>
        <p:grpSpPr>
          <a:xfrm>
            <a:off x="5606555" y="6021421"/>
            <a:ext cx="1124468" cy="288630"/>
            <a:chOff x="5372100" y="5877672"/>
            <a:chExt cx="1124468" cy="28863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84F9F020-6B27-1075-245B-D950AD03CA42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2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A602D5D-2F95-2401-F621-B7B5C36F4B0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7BDE157-8D6C-992E-0EE1-1567A39C0693}"/>
              </a:ext>
            </a:extLst>
          </p:cNvPr>
          <p:cNvGrpSpPr/>
          <p:nvPr/>
        </p:nvGrpSpPr>
        <p:grpSpPr>
          <a:xfrm>
            <a:off x="4009767" y="6021421"/>
            <a:ext cx="1124468" cy="288630"/>
            <a:chOff x="5372100" y="5877672"/>
            <a:chExt cx="1124468" cy="28863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4561E7F-30F6-1DB7-FA5C-FDD31357B9F3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3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3BF28019-F578-81FB-6FF0-C27E6D05284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13548B8-9B6E-6668-077E-93F408EA9169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C2D1621-7E36-F09D-1D93-3A707B49ADDD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MA" sz="14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تمرير الرائز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3E1C07F9-A099-4DB8-315B-E64F6C658BD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D8B085B-DD75-1613-7B04-5F6C61994D6E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4F6D2312-F913-FDA9-E269-4F6B2EA5C9C8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2B3AE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تصحيح</a:t>
              </a:r>
              <a:endPara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129DC01-D73E-F9CD-06A0-8B9AC36FA99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3" name="Titre 1">
            <a:extLst>
              <a:ext uri="{FF2B5EF4-FFF2-40B4-BE49-F238E27FC236}">
                <a16:creationId xmlns:a16="http://schemas.microsoft.com/office/drawing/2014/main" id="{7EF19756-6ED9-7A08-6B0C-358CEB25FAF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id="{5094AE90-C1AF-617B-4E6F-A76EC7B42160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1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65F6B6F6-C771-79E5-AD8E-D17F6819D392}"/>
              </a:ext>
            </a:extLst>
          </p:cNvPr>
          <p:cNvSpPr/>
          <p:nvPr/>
        </p:nvSpPr>
        <p:spPr>
          <a:xfrm>
            <a:off x="7208224" y="602142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B2B3AE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1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FC01999D-3914-DC5C-8C9F-D52282FDB63D}"/>
              </a:ext>
            </a:extLst>
          </p:cNvPr>
          <p:cNvSpPr/>
          <p:nvPr/>
        </p:nvSpPr>
        <p:spPr>
          <a:xfrm>
            <a:off x="8063641" y="603718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393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FDE0A-0FE5-DA38-153F-F0C55A24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4E517FD-9334-D6EB-A098-AEF742B22468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سنبدأ بالحساب الذهني. خذوا دفاتر البحث.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BAC802B2-6FF9-81F0-09D9-127FAEC29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3233A78-3A81-82ED-D31A-0703718BAD9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78254B5-2FA4-6BA3-B814-04A1CA465061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5703FA37-53CB-FA82-20D3-7B0249D40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CD4C4CF-7932-E3D4-23FF-15C89C87BD82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820F524-6DDF-4BF7-5419-54DCC6DEC07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1540687-D278-72A8-C5D2-FD822D328CF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B700BE2-0A3D-6F73-5741-718800B99A4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EED2146A-B21E-4FAD-1FE4-7265AA60DBB7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D31DD5C-15C4-E7F4-A6AD-5A5C0A5280B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1DA03A9-6C1D-A6E3-7B80-E7BFE4B90D84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B13C1D88-3DD4-83CA-0971-58C8A83BDD6F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FF4F550-82D4-54E4-0DFF-35803431B33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165F15A-CF6A-9920-01F3-375B6D4BAC9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1602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7104CB-6619-697E-D083-6220F9D12B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D92E4535-7C52-CEAB-AECF-14923C1BABAB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لديكم دقيقة واحدة لحل هذه العمليات. دوّنوا النتيجة فقط في دفاتركم.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46A3-B7C9-2657-1752-FEAECDCEB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0984CE1-776A-3587-D9A7-DAC81E9DAD94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692A6B5-AAE6-D8EC-660B-8925956EFA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FEEFFB9-EE03-D159-6BD2-13AA2F866D33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45DFADC-CDDA-4536-67D0-49C20806613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789E577-2FF7-B269-90C5-E1A2A424506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15181F7-A779-6C17-5CAB-31CF77D1145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A24AB82-069E-6115-C103-A6CD2CF72702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8BA4008-A11E-C994-FF3F-181804FBCB64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B452BF7A-C38B-C8D1-2A60-9204B9B31DA6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EAC4C03-3A32-0BBF-87DB-2BC211F63E5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09FEB580-A3E0-F4EB-907D-CD7EED40427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F976203-8254-11E5-57DD-2F6AD9C4EF4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22" name="Tableau 21">
            <a:extLst>
              <a:ext uri="{FF2B5EF4-FFF2-40B4-BE49-F238E27FC236}">
                <a16:creationId xmlns:a16="http://schemas.microsoft.com/office/drawing/2014/main" id="{B410D8F9-A1CA-ABF1-29BA-C7F65FEFEE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8760767"/>
              </p:ext>
            </p:extLst>
          </p:nvPr>
        </p:nvGraphicFramePr>
        <p:xfrm>
          <a:off x="347180" y="3199178"/>
          <a:ext cx="8260660" cy="801049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1652132">
                  <a:extLst>
                    <a:ext uri="{9D8B030D-6E8A-4147-A177-3AD203B41FA5}">
                      <a16:colId xmlns:a16="http://schemas.microsoft.com/office/drawing/2014/main" val="3040768870"/>
                    </a:ext>
                  </a:extLst>
                </a:gridCol>
                <a:gridCol w="1652132">
                  <a:extLst>
                    <a:ext uri="{9D8B030D-6E8A-4147-A177-3AD203B41FA5}">
                      <a16:colId xmlns:a16="http://schemas.microsoft.com/office/drawing/2014/main" val="2119850428"/>
                    </a:ext>
                  </a:extLst>
                </a:gridCol>
                <a:gridCol w="1652132">
                  <a:extLst>
                    <a:ext uri="{9D8B030D-6E8A-4147-A177-3AD203B41FA5}">
                      <a16:colId xmlns:a16="http://schemas.microsoft.com/office/drawing/2014/main" val="3721414592"/>
                    </a:ext>
                  </a:extLst>
                </a:gridCol>
                <a:gridCol w="1652132">
                  <a:extLst>
                    <a:ext uri="{9D8B030D-6E8A-4147-A177-3AD203B41FA5}">
                      <a16:colId xmlns:a16="http://schemas.microsoft.com/office/drawing/2014/main" val="739314766"/>
                    </a:ext>
                  </a:extLst>
                </a:gridCol>
                <a:gridCol w="1652132">
                  <a:extLst>
                    <a:ext uri="{9D8B030D-6E8A-4147-A177-3AD203B41FA5}">
                      <a16:colId xmlns:a16="http://schemas.microsoft.com/office/drawing/2014/main" val="257961523"/>
                    </a:ext>
                  </a:extLst>
                </a:gridCol>
              </a:tblGrid>
              <a:tr h="404634"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3 x 8 = …</a:t>
                      </a:r>
                      <a:endParaRPr lang="fr-MA" sz="20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7 x 6 = …</a:t>
                      </a:r>
                      <a:endParaRPr lang="fr-MA" sz="20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6 x 9 = …</a:t>
                      </a:r>
                      <a:endParaRPr lang="fr-MA" sz="20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15 – 8 = …</a:t>
                      </a:r>
                      <a:endParaRPr lang="fr-MA" sz="20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2000" b="1" kern="100" dirty="0">
                          <a:solidFill>
                            <a:schemeClr val="tx1"/>
                          </a:solidFill>
                          <a:effectLst/>
                        </a:rPr>
                        <a:t>5 + 9 = ….</a:t>
                      </a:r>
                      <a:endParaRPr lang="fr-MA" sz="20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251914"/>
                  </a:ext>
                </a:extLst>
              </a:tr>
              <a:tr h="396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375 – 219 = …</a:t>
                      </a:r>
                      <a:endParaRPr lang="fr-MA" sz="20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317 + 165 = …</a:t>
                      </a:r>
                      <a:endParaRPr lang="fr-MA" sz="20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7 x 5 = …</a:t>
                      </a:r>
                      <a:endParaRPr lang="fr-MA" sz="20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8 x 6 = …</a:t>
                      </a:r>
                      <a:endParaRPr lang="fr-MA" sz="20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4 x 7 = …</a:t>
                      </a:r>
                      <a:endParaRPr lang="fr-MA" sz="2000" b="1" kern="10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004758"/>
                  </a:ext>
                </a:extLst>
              </a:tr>
            </a:tbl>
          </a:graphicData>
        </a:graphic>
      </p:graphicFrame>
      <p:sp>
        <p:nvSpPr>
          <p:cNvPr id="7" name="Oval 81">
            <a:extLst>
              <a:ext uri="{FF2B5EF4-FFF2-40B4-BE49-F238E27FC236}">
                <a16:creationId xmlns:a16="http://schemas.microsoft.com/office/drawing/2014/main" id="{0A8950E0-865C-5D1C-34F2-86AB7D301105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73473376-E99B-FE5D-A5BE-DCF692721653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BD287F1-F049-D45C-5790-922302735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4B1BC4FE-30C5-FDF7-7C71-CE2DD78AA72E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5363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6B714-8568-BFA0-14EE-0F9580686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81">
            <a:extLst>
              <a:ext uri="{FF2B5EF4-FFF2-40B4-BE49-F238E27FC236}">
                <a16:creationId xmlns:a16="http://schemas.microsoft.com/office/drawing/2014/main" id="{0B1BD596-9499-D8C2-6684-D36AD6A03D92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9" name="Corde 8">
            <a:extLst>
              <a:ext uri="{FF2B5EF4-FFF2-40B4-BE49-F238E27FC236}">
                <a16:creationId xmlns:a16="http://schemas.microsoft.com/office/drawing/2014/main" id="{7E0DF3D7-159E-7509-AA53-59024EBB07A2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32CD187-AE46-5291-4E5E-2A02A5EEE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7636AB6-83CF-1B0B-BDDC-64C711C2EEC7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B76978E0-CD88-91DF-06E7-6BF565C6DDFC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dirty="0">
                <a:solidFill>
                  <a:schemeClr val="bg1">
                    <a:lumMod val="50000"/>
                  </a:schemeClr>
                </a:solidFill>
              </a:rPr>
              <a:t> لديكم دقيقة واحدة للتصحيح.</a:t>
            </a:r>
            <a:endParaRPr lang="fr-FR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AD28334-61AA-502A-21F7-857C2F7D18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22C31EC-4D2C-E950-DE33-52829B9EAEBC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E355020-115B-E13F-1EB0-261C4D721D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39AABE66-EE5B-240C-40C7-3AF455585BE8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C72F4EC-E2D8-CEDE-9362-80ABF15CB55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FFEB79AC-2C5B-8DE8-2E5C-3F751DED537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1CA26AA0-FE7C-C099-08EA-2F20B0A6B72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985CF448-1C84-D397-08EC-C948E4C0C01B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BCFAEC8-7521-5217-02D7-96FFF6314BDB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E305F491-B619-8776-0F52-EC84AB38D68A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EAE3D69-6A1A-9F59-CAB6-C53129FDAF9A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76938688-1DEA-AB40-26D1-3355C690C6F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F402BC9-F2D5-0A30-5DD8-BAEC3525AB5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C88E2D18-FB40-2043-5ECE-9ADE005AB7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179420"/>
              </p:ext>
            </p:extLst>
          </p:nvPr>
        </p:nvGraphicFramePr>
        <p:xfrm>
          <a:off x="378014" y="3561026"/>
          <a:ext cx="8249309" cy="792830"/>
        </p:xfrm>
        <a:graphic>
          <a:graphicData uri="http://schemas.openxmlformats.org/drawingml/2006/table">
            <a:tbl>
              <a:tblPr rtl="1" firstRow="1" firstCol="1" bandRow="1">
                <a:tableStyleId>{5C22544A-7EE6-4342-B048-85BDC9FD1C3A}</a:tableStyleId>
              </a:tblPr>
              <a:tblGrid>
                <a:gridCol w="2029460">
                  <a:extLst>
                    <a:ext uri="{9D8B030D-6E8A-4147-A177-3AD203B41FA5}">
                      <a16:colId xmlns:a16="http://schemas.microsoft.com/office/drawing/2014/main" val="3040768870"/>
                    </a:ext>
                  </a:extLst>
                </a:gridCol>
                <a:gridCol w="1908100">
                  <a:extLst>
                    <a:ext uri="{9D8B030D-6E8A-4147-A177-3AD203B41FA5}">
                      <a16:colId xmlns:a16="http://schemas.microsoft.com/office/drawing/2014/main" val="2119850428"/>
                    </a:ext>
                  </a:extLst>
                </a:gridCol>
                <a:gridCol w="1422859">
                  <a:extLst>
                    <a:ext uri="{9D8B030D-6E8A-4147-A177-3AD203B41FA5}">
                      <a16:colId xmlns:a16="http://schemas.microsoft.com/office/drawing/2014/main" val="3721414592"/>
                    </a:ext>
                  </a:extLst>
                </a:gridCol>
                <a:gridCol w="1467322">
                  <a:extLst>
                    <a:ext uri="{9D8B030D-6E8A-4147-A177-3AD203B41FA5}">
                      <a16:colId xmlns:a16="http://schemas.microsoft.com/office/drawing/2014/main" val="739314766"/>
                    </a:ext>
                  </a:extLst>
                </a:gridCol>
                <a:gridCol w="1421568">
                  <a:extLst>
                    <a:ext uri="{9D8B030D-6E8A-4147-A177-3AD203B41FA5}">
                      <a16:colId xmlns:a16="http://schemas.microsoft.com/office/drawing/2014/main" val="257961523"/>
                    </a:ext>
                  </a:extLst>
                </a:gridCol>
              </a:tblGrid>
              <a:tr h="396415"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3 x 8 = </a:t>
                      </a:r>
                      <a:r>
                        <a:rPr lang="fr-FR" sz="20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endParaRPr lang="fr-MA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7 x 6 = </a:t>
                      </a:r>
                      <a:r>
                        <a:rPr lang="fr-FR" sz="20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42</a:t>
                      </a:r>
                      <a:endParaRPr lang="fr-MA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6 x 9 = </a:t>
                      </a:r>
                      <a:r>
                        <a:rPr lang="fr-FR" sz="24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54</a:t>
                      </a:r>
                      <a:endParaRPr lang="fr-MA" sz="24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15 – 8 = </a:t>
                      </a:r>
                      <a:r>
                        <a:rPr lang="fr-FR" sz="24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fr-MA" sz="24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MA" sz="2400" b="1" kern="100" dirty="0">
                          <a:solidFill>
                            <a:schemeClr val="tx1"/>
                          </a:solidFill>
                          <a:effectLst/>
                        </a:rPr>
                        <a:t>5 + 9 = </a:t>
                      </a:r>
                      <a:r>
                        <a:rPr lang="fr-MA" sz="2400" b="1" kern="100" dirty="0">
                          <a:solidFill>
                            <a:srgbClr val="C00000"/>
                          </a:solidFill>
                          <a:effectLst/>
                        </a:rPr>
                        <a:t>14</a:t>
                      </a:r>
                      <a:endParaRPr lang="fr-MA" sz="2400" b="1" kern="100" dirty="0">
                        <a:solidFill>
                          <a:srgbClr val="C0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251914"/>
                  </a:ext>
                </a:extLst>
              </a:tr>
              <a:tr h="39641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375 – 219 = </a:t>
                      </a:r>
                      <a:r>
                        <a:rPr lang="fr-FR" sz="20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156</a:t>
                      </a:r>
                      <a:endParaRPr lang="fr-MA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000" b="1" kern="100" dirty="0">
                          <a:solidFill>
                            <a:schemeClr val="tx1"/>
                          </a:solidFill>
                          <a:effectLst/>
                        </a:rPr>
                        <a:t>317 + 165 = </a:t>
                      </a:r>
                      <a:r>
                        <a:rPr lang="fr-FR" sz="20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482</a:t>
                      </a:r>
                      <a:endParaRPr lang="fr-MA" sz="20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7 x 5 = </a:t>
                      </a:r>
                      <a:r>
                        <a:rPr lang="fr-FR" sz="24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fr-MA" sz="24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8 x 6 = </a:t>
                      </a:r>
                      <a:r>
                        <a:rPr lang="fr-FR" sz="24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</a:t>
                      </a:r>
                      <a:endParaRPr lang="fr-MA" sz="24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fr-FR" sz="2400" b="1" kern="100" dirty="0">
                          <a:solidFill>
                            <a:schemeClr val="tx1"/>
                          </a:solidFill>
                          <a:effectLst/>
                        </a:rPr>
                        <a:t>4 x 7 = </a:t>
                      </a:r>
                      <a:r>
                        <a:rPr lang="fr-FR" sz="2400" b="1" kern="1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</a:t>
                      </a:r>
                      <a:endParaRPr lang="fr-MA" sz="2400" b="1" kern="1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0047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660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1D71E0A4-D646-052E-D875-1FB9FB2B846B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1206F1A-3763-83DC-BB1A-D464934036A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BDE6BBD-9F78-162A-007A-23FA3E85817E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الأعداد الكسرية كتابة مختلطة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lowchart: Alternate Process 54">
            <a:extLst>
              <a:ext uri="{FF2B5EF4-FFF2-40B4-BE49-F238E27FC236}">
                <a16:creationId xmlns:a16="http://schemas.microsoft.com/office/drawing/2014/main" id="{F0CFDB3B-4499-532C-FACD-FB520E6C5F3B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1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F6F741DE-ED60-569D-F76B-15E14616A881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10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9B50D-57D6-E849-F250-4B686A95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العدد الكسري كتابة مختلطة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67C6C0E-8914-A250-8388-E5789987DF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A00D5D4-EED5-2860-214C-36BF3EA3BE7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2322DFD2-6C6C-18BF-6AB9-5FACBF9D5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C21D6E76-E6C5-DA6F-3236-81BCEF4412B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FD224CA-B942-53D3-D9FB-DA0390DD1A9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8E0D324-0500-F36D-B31B-B9A11A3D11C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0282897-43C4-0250-3F41-0C881FD3D6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3E5B68E0-F37A-CEA5-D2A6-4AA1CA379D8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2D3FDFC-F31F-07D2-CCC6-230A9B251A2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F984AA81-70BE-ECE4-973C-3E1D7396292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6B2AFC5-972A-307D-5A03-F5CEA1B4B39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E242B7F-8DCB-7565-63A3-31D3DA0BC9D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2878346-17F8-884D-D74B-F2BC685D19D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CD28910-B2A9-BE96-9846-9C2D7BB65B35}"/>
                  </a:ext>
                </a:extLst>
              </p:cNvPr>
              <p:cNvSpPr txBox="1"/>
              <p:nvPr/>
            </p:nvSpPr>
            <p:spPr>
              <a:xfrm>
                <a:off x="1993900" y="2104479"/>
                <a:ext cx="4668399" cy="135998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ar-MA" sz="44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44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𝟏𝟑</m:t>
                          </m:r>
                        </m:num>
                        <m:den>
                          <m:r>
                            <a:rPr lang="ar-MA" sz="4400" b="1" i="1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ar-MA" sz="4400" b="1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CD28910-B2A9-BE96-9846-9C2D7BB65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900" y="2104479"/>
                <a:ext cx="4668399" cy="1359988"/>
              </a:xfrm>
              <a:prstGeom prst="rect">
                <a:avLst/>
              </a:prstGeom>
              <a:blipFill>
                <a:blip r:embed="rId4"/>
                <a:stretch>
                  <a:fillRect b="-4036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81">
            <a:extLst>
              <a:ext uri="{FF2B5EF4-FFF2-40B4-BE49-F238E27FC236}">
                <a16:creationId xmlns:a16="http://schemas.microsoft.com/office/drawing/2014/main" id="{AC2C8D87-E6DB-983B-BE37-98396B8ED4C5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7" name="Corde 6">
            <a:extLst>
              <a:ext uri="{FF2B5EF4-FFF2-40B4-BE49-F238E27FC236}">
                <a16:creationId xmlns:a16="http://schemas.microsoft.com/office/drawing/2014/main" id="{966C5D52-C298-9DAF-E6A7-7B15A60D59DF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4A70C174-7870-2302-D0EE-A27166CDC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4A743A68-31EA-5A6E-D8C7-35627C5EE278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638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F623FF-D5DE-CD1B-C00E-B5D8CFFA8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14E9E58-2D33-300B-1481-2D45EB358A0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08CE3DB-3D9F-A4D3-0A38-11E781772B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1C686D4-E068-9966-9BEC-8427D6DC47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1A727E6A-8BE5-A3EB-DF11-B9E9DD4789A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9F5D9FD-50C2-51E5-198E-C3BC93BB9F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E6628A0-6FD1-22A4-4EC3-A05B3894F1E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1E2DAB0-B890-D196-E305-46934DC1948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15E31E4-8A84-70CE-E1D5-448893E85A7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7655DBE-6DC7-A0E2-8F84-CC6D1A2BD43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DFED2613-21E6-3517-9275-7E22CBBBC3A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CC1F266-24FA-A438-F60F-FE6142864FF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442A2FBE-799B-7450-8848-B5ED0FF2B53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7AEE8AF-C670-E766-E2CA-8AE10777957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80488508-828C-0695-E7BD-D68BF2763D0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B0E5E20-DF5B-0E5A-6A9B-75406C175E8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46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86073-7FE6-0ECF-2E03-ADDA42FFB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454F458-DBC7-DF64-B9FA-4AEA9BC6E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E2D8C20-1AFF-5BB4-0BEB-C92889A1E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AAECC79-2C3B-B55A-A856-2309FDC7D27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0B6FCDC-3552-833F-7AA8-09834F680D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46970836-49F3-9B09-AA41-F4F3759DBED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7B292131-9DA7-7FB7-2FC0-B317997902B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7E813978-6903-6567-FDD3-61F747FFAEB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11B3E04-7EFB-B48E-CE46-04D0D4C44E6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AA686BDE-1A7E-BB73-B436-D2E8721E44A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B6E413F-8CDA-0A9C-1A5A-C9F3319EC23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79813635-2B88-610A-B65B-BF4CD3614A4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2C76427-D561-75D0-4EBF-7DB78FCC7F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9CD37E00-25A4-66FC-686E-A4A997E41F5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782EE4A-D893-0CC1-9F7F-EBEB3DD3A9A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A9346F3-442E-4C60-E954-AF73ECB8ADF0}"/>
                  </a:ext>
                </a:extLst>
              </p:cNvPr>
              <p:cNvSpPr txBox="1"/>
              <p:nvPr/>
            </p:nvSpPr>
            <p:spPr>
              <a:xfrm>
                <a:off x="1993900" y="2104479"/>
                <a:ext cx="4668399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𝟏𝟑</m:t>
                        </m:r>
                      </m:num>
                      <m:den>
                        <m: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𝟏𝟐</m:t>
                        </m:r>
                      </m:num>
                      <m:den>
                        <m:r>
                          <a:rPr lang="ar-MA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MA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ar-MA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= </a:t>
                </a:r>
                <a:r>
                  <a:rPr lang="fr-FR" sz="4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MA" sz="4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lang="ar-MA" sz="4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ar-MA" sz="4400" b="1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A9346F3-442E-4C60-E954-AF73ECB8AD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3900" y="2104479"/>
                <a:ext cx="4668399" cy="1067152"/>
              </a:xfrm>
              <a:prstGeom prst="rect">
                <a:avLst/>
              </a:prstGeom>
              <a:blipFill>
                <a:blip r:embed="rId4"/>
                <a:stretch>
                  <a:fillRect b="-1371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81">
            <a:extLst>
              <a:ext uri="{FF2B5EF4-FFF2-40B4-BE49-F238E27FC236}">
                <a16:creationId xmlns:a16="http://schemas.microsoft.com/office/drawing/2014/main" id="{A5766B99-0CF9-D40D-0436-86A4196D9CF8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2" name="Corde 21">
            <a:extLst>
              <a:ext uri="{FF2B5EF4-FFF2-40B4-BE49-F238E27FC236}">
                <a16:creationId xmlns:a16="http://schemas.microsoft.com/office/drawing/2014/main" id="{04BFFA12-40C8-3F20-8625-FCDD6D718EC7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0259FE23-A5EE-2C4B-EB7F-CD79E69A2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A7232AD5-F637-CB93-D583-A4ADDA940D2E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6623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AF570-D5A3-120A-10BE-97ED4FEEB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2F7AE31C-22EC-F3B3-73D6-049EF190668A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العدد الكسري كتابة مختلطة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EF0C8F8-0FFE-ADE0-D8F0-54CB5EA68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D7E8901-FF6E-1604-D2D1-88B9B82EFD5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86CEAC1-6C9C-A9BD-7437-028F6E5CE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62224023-61C5-CE3E-A08E-CBCE2A30337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555EEC8-D9B9-9FB2-877F-BA10AEAD3E8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6F7F90C-29CE-8996-A0D0-666A0DDB9B2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F5EC4A0-B8AC-7529-F627-47D97857849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984653FB-B15C-02D8-D965-4BD2FB7FA94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CDB6236-FD7A-430B-C38C-2CA2FAA751F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B4DE4CE3-35FD-7B48-C5FA-B34F71C2956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C043FFE-00AB-CC41-1801-9996AE94FD1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4211BC24-C051-0836-6EC7-0012CD35F0E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F1570B7-ED98-6B54-AE8B-089924AEE78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28BD254-F9AE-F0F0-2AFF-BF0B725D7816}"/>
                  </a:ext>
                </a:extLst>
              </p:cNvPr>
              <p:cNvSpPr txBox="1"/>
              <p:nvPr/>
            </p:nvSpPr>
            <p:spPr>
              <a:xfrm>
                <a:off x="3324269" y="2533937"/>
                <a:ext cx="4572000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num>
                      <m:den>
                        <m: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MA" sz="4400" dirty="0"/>
              </a:p>
            </p:txBody>
          </p:sp>
        </mc:Choice>
        <mc:Fallback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928BD254-F9AE-F0F0-2AFF-BF0B725D78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24269" y="2533937"/>
                <a:ext cx="4572000" cy="10671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Oval 81">
            <a:extLst>
              <a:ext uri="{FF2B5EF4-FFF2-40B4-BE49-F238E27FC236}">
                <a16:creationId xmlns:a16="http://schemas.microsoft.com/office/drawing/2014/main" id="{5099D326-2272-D079-2A82-88E3332B4E00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Corde 19">
            <a:extLst>
              <a:ext uri="{FF2B5EF4-FFF2-40B4-BE49-F238E27FC236}">
                <a16:creationId xmlns:a16="http://schemas.microsoft.com/office/drawing/2014/main" id="{229AD427-9D27-F986-B2C2-53C7BC52999D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16FC45B-4F72-1881-387B-BB0069FD10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ECE04A7-6956-01B9-AD29-015502CF425E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9417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026625-EA9E-2DCE-A3B2-5CC936EFE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AC6E69E-99A8-241E-3D38-318FACE68378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3017B8C-6006-50BE-5EE8-B29AEF961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EBFE58-854F-3F3C-29FF-8B282DC68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D6B3D8B-4B95-ED94-DBCD-BC0C1C8B86A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878D19D-412F-A9EB-72B4-ADA5B4927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70A33A0-2445-AD67-3B11-FB889C25E52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A74E600-B311-5093-A63F-DA1C84F42BE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A23CE87-4E77-1FCE-AAEA-05DDFF9F8C9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7DCE514-8BDA-A09C-68A2-6FD23C76557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9CF9EDAA-99E7-E4DA-E989-80C7B6406BA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A2498ED-2CDF-11EF-8735-2EF7BA1010D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18E4409-41F3-1212-01B3-58D680652A6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917555A-CAFD-9925-7B60-DEF380A986A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EA08103-3178-6C2A-E80F-70AD4BE1CFE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DF4EFE2-EFD8-8574-90E7-1D1AF471BED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125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CE428-C0EC-0C95-3E4F-855A61E31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C8B82B7E-7686-45CC-E454-849A3BBEC5A0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4E2B521-7DB1-8B5F-4B65-5A264EC3E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8B05B02-86E7-7CED-AE2C-18386E8AE4F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0E3D30A1-CF6C-A97B-E87A-EBD40D320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4707A3C4-8E58-44F6-2BD7-3EFF670C7F3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373C296-2987-AC44-6F0D-5D1BDDE2100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0D96C4B-3069-16E1-B64D-E7DE85BE677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2494FA3-0E4F-0406-2B01-A4515BD7718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Ellipse 11">
                <a:extLst>
                  <a:ext uri="{FF2B5EF4-FFF2-40B4-BE49-F238E27FC236}">
                    <a16:creationId xmlns:a16="http://schemas.microsoft.com/office/drawing/2014/main" id="{A324D458-33EE-1281-D7E5-3588EB69885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845DDC35-8608-C8E7-75B8-0894F56D4D0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BD4DACFF-6EB9-F36A-A6C2-8AC10BBD0D8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D9DF48E-EDB4-2D55-9934-9DC28F6E660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B65E476-5118-CA1D-1C60-DD59D0C9993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910D31B1-5783-4879-B0DE-74FC8BDC1FF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D5B41AE7-3A13-FDEB-21A9-0CB27EB69300}"/>
                  </a:ext>
                </a:extLst>
              </p:cNvPr>
              <p:cNvSpPr txBox="1"/>
              <p:nvPr/>
            </p:nvSpPr>
            <p:spPr>
              <a:xfrm>
                <a:off x="2896482" y="2621023"/>
                <a:ext cx="4572000" cy="1112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𝟑𝟒</m:t>
                        </m:r>
                      </m:num>
                      <m:den>
                        <m: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:r>
                  <a:rPr lang="fr-FR" sz="4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MA" sz="4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num>
                      <m:den>
                        <m:r>
                          <a:rPr lang="ar-MA" sz="44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MA" sz="44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D5B41AE7-3A13-FDEB-21A9-0CB27EB693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482" y="2621023"/>
                <a:ext cx="4572000" cy="1112997"/>
              </a:xfrm>
              <a:prstGeom prst="rect">
                <a:avLst/>
              </a:prstGeom>
              <a:blipFill>
                <a:blip r:embed="rId4"/>
                <a:stretch>
                  <a:fillRect b="-8743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81">
            <a:extLst>
              <a:ext uri="{FF2B5EF4-FFF2-40B4-BE49-F238E27FC236}">
                <a16:creationId xmlns:a16="http://schemas.microsoft.com/office/drawing/2014/main" id="{36F64505-E5BD-F21A-00C5-71971B995130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2" name="Corde 21">
            <a:extLst>
              <a:ext uri="{FF2B5EF4-FFF2-40B4-BE49-F238E27FC236}">
                <a16:creationId xmlns:a16="http://schemas.microsoft.com/office/drawing/2014/main" id="{E543E4B1-A766-BACC-2B1F-FC899B41876F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9D2022E1-F506-782D-704E-08EFAA927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B4856DB5-DDB8-4309-B090-D2E6C467EF58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6984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3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توجيهات </a:t>
            </a:r>
            <a:r>
              <a:rPr kumimoji="0" lang="ar-MA" sz="1300" b="1" i="0" u="none" strike="noStrike" kern="120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الأستاذ(ة)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61"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3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للشريحة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2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400" b="1" i="0" u="none" strike="noStrike" kern="0" cap="none" spc="0" normalizeH="0" baseline="0" noProof="0" dirty="0">
                <a:ln>
                  <a:noFill/>
                </a:ln>
                <a:solidFill>
                  <a:srgbClr val="3A8F98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2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83CB8-84DC-C29A-0EDD-B6703920A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8575018-0B8F-7CB9-A950-14396D024E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DE4670B-038D-C8DD-8C79-AEE3788B2A38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FC00277-A10B-BE66-23F5-E3EFAFC1AD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9B156A1-AB4C-60BD-79C0-BDECD0A07AB4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أوحد مقامي عددين كسريين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2CD1C15F-E3B9-451A-1FFF-C8ECFB3A9841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</a:t>
            </a:r>
            <a:r>
              <a:rPr lang="fr-FR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348CD988-F843-7536-561B-4C6154FC8938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33854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5A060-19E2-9766-E7AC-622A39599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06E2768D-2638-A03F-5D43-A22470C4A6F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540A71F5-30C9-D141-5341-39FF1E9730F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639C0CA-1301-58AE-EC78-0558695B5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5F12FFE-7D87-8BD0-B4DA-0D441B21A791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A21AE37-C819-7FC1-49BE-CC433689D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E1B8C8B-964E-0FDD-4C53-79F3879FED67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وحدوا مقامي العددين الكسريين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7AB3BF0-C20F-4D58-4048-093D8D3AF39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9BD1808-DDEE-A713-BB93-30F59B71B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D79962D-3479-075C-9BF0-610AF69DC65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B3255C5F-945F-0BBC-0E7F-386F69DF328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0777FED-5816-4A4B-1492-EB705963097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45C34CC-6543-B597-9164-627B2D0DD94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4FF043BE-4CFA-D088-6637-2B21656DA1E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40F69EA-96EF-A0E0-A048-CCC5552314D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30604F9E-D41A-DF32-0F20-4EA801E39BD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9246A3F8-7D7E-0A4C-82BE-C5C5B05DEDC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19A02D2A-5C1F-0A6F-7715-0F0FC72C396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B1D6E52-FF66-BD04-304C-1DD8A21E07F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701E84D-C691-844F-7EB8-6F944BC04255}"/>
                  </a:ext>
                </a:extLst>
              </p:cNvPr>
              <p:cNvSpPr txBox="1"/>
              <p:nvPr/>
            </p:nvSpPr>
            <p:spPr>
              <a:xfrm>
                <a:off x="3465248" y="2577480"/>
                <a:ext cx="2386718" cy="1112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و</a:t>
                </a:r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num>
                      <m:den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MA" sz="44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701E84D-C691-844F-7EB8-6F944BC04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248" y="2577480"/>
                <a:ext cx="2386718" cy="1112997"/>
              </a:xfrm>
              <a:prstGeom prst="rect">
                <a:avLst/>
              </a:prstGeom>
              <a:blipFill>
                <a:blip r:embed="rId5"/>
                <a:stretch>
                  <a:fillRect b="-9341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74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7EA2C-BBEB-58B1-891A-0561706FA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980E69D-C7CD-A19B-2E71-4FEE701D7CA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834AE4-E98C-802E-B399-789DB2CD9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69C5CC6-A73E-7252-58B7-9092EA4D4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61795EE-65F7-363E-C831-B3EA557F380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0C3A5AD-7224-3845-E507-625636486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21EE959-FE9F-43AF-E0DA-896D09C5FC7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820E55A-9AA3-57FD-DE78-E74C51E3044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C547896-8D17-3FB2-0E40-B534DBD60BB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329C13B-4D0C-FFDA-E6E3-C295BD92BBD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F6FBEF85-3716-0BB8-0452-D0BED0C8673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404A2D0-5DCE-8E12-A606-45610B91FDB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BF6C566D-0754-F6FE-2C49-56C4E35EBCE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519907A-F133-16A7-3F48-A934832C378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285FD4E-CE46-E6FF-C156-839BBBD0043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E0FFC28-3C8B-A95E-1AE1-D7ABE70A965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5034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8878D1-E699-CC64-0C27-424B59F1F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278E8FD-1C38-BA60-07DD-6BC59AC369DB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1489C4E-F645-DC99-92FA-708B3FF0D3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A09A511-4822-E55B-2399-F9AE73BEF68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9640C9E-856F-6EEC-3AB7-82ED1A249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612737F-7565-9577-B17F-3783C29EE4F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47CD20B-B867-EF43-2CF6-19479D5AA03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83481CB-893C-DA0D-AC2A-6E454BA4158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83214F08-196B-CCC3-9EA0-FA421095474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A000BCDD-E1B6-CCB6-5122-A41FCD9C993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B7C5F44-9657-6B42-AA84-0DD75EE5947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78D7B8B9-773D-F2AA-E901-69150D3EABF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57D516B7-9B2B-2575-4F4E-0CDAD630106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FA671767-AB03-3EBD-65A3-78709EEB1A0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8860B7A-8ED7-03FE-60EB-9FBF4F7E68A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56E8C00-88B1-CCF5-79FF-ECFC0AC58454}"/>
                  </a:ext>
                </a:extLst>
              </p:cNvPr>
              <p:cNvSpPr txBox="1"/>
              <p:nvPr/>
            </p:nvSpPr>
            <p:spPr>
              <a:xfrm>
                <a:off x="3306648" y="1640361"/>
                <a:ext cx="2386718" cy="1112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و</a:t>
                </a:r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num>
                      <m:den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MA" sz="4400" dirty="0"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156E8C00-88B1-CCF5-79FF-ECFC0AC584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648" y="1640361"/>
                <a:ext cx="2386718" cy="1112997"/>
              </a:xfrm>
              <a:prstGeom prst="rect">
                <a:avLst/>
              </a:prstGeom>
              <a:blipFill>
                <a:blip r:embed="rId5"/>
                <a:stretch>
                  <a:fillRect b="-8743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F2F9198-1F34-C690-06B1-AEDA44E69499}"/>
                  </a:ext>
                </a:extLst>
              </p:cNvPr>
              <p:cNvSpPr txBox="1"/>
              <p:nvPr/>
            </p:nvSpPr>
            <p:spPr>
              <a:xfrm>
                <a:off x="3378641" y="4470092"/>
                <a:ext cx="2386718" cy="1112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𝟐𝟏</m:t>
                        </m:r>
                      </m:num>
                      <m:den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و</a:t>
                </a:r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𝟐𝟎</m:t>
                        </m:r>
                      </m:num>
                      <m:den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𝟑𝟓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MA" sz="4400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1F2F9198-1F34-C690-06B1-AEDA44E694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641" y="4470092"/>
                <a:ext cx="2386718" cy="1112997"/>
              </a:xfrm>
              <a:prstGeom prst="rect">
                <a:avLst/>
              </a:prstGeom>
              <a:blipFill>
                <a:blip r:embed="rId6"/>
                <a:stretch>
                  <a:fillRect b="-8743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FB20B9B-17A1-E7EC-A7C4-B65C70CB9273}"/>
                  </a:ext>
                </a:extLst>
              </p:cNvPr>
              <p:cNvSpPr txBox="1"/>
              <p:nvPr/>
            </p:nvSpPr>
            <p:spPr>
              <a:xfrm>
                <a:off x="3055969" y="2991645"/>
                <a:ext cx="2386718" cy="1112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و</a:t>
                </a:r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MA" sz="4400" dirty="0"/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FB20B9B-17A1-E7EC-A7C4-B65C70CB92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969" y="2991645"/>
                <a:ext cx="2386718" cy="1112997"/>
              </a:xfrm>
              <a:prstGeom prst="rect">
                <a:avLst/>
              </a:prstGeom>
              <a:blipFill>
                <a:blip r:embed="rId7"/>
                <a:stretch>
                  <a:fillRect b="-1044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ZoneTexte 31">
            <a:extLst>
              <a:ext uri="{FF2B5EF4-FFF2-40B4-BE49-F238E27FC236}">
                <a16:creationId xmlns:a16="http://schemas.microsoft.com/office/drawing/2014/main" id="{E862AA63-C563-EF90-3991-646954F87066}"/>
              </a:ext>
            </a:extLst>
          </p:cNvPr>
          <p:cNvSpPr txBox="1"/>
          <p:nvPr/>
        </p:nvSpPr>
        <p:spPr>
          <a:xfrm>
            <a:off x="1083877" y="5821376"/>
            <a:ext cx="74302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MA" sz="32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المضاعف المشترك الأصغر للمقامين 5 و7 هو: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endParaRPr lang="fr-MA" sz="3200" dirty="0">
              <a:solidFill>
                <a:srgbClr val="C00000"/>
              </a:solidFill>
            </a:endParaRPr>
          </a:p>
        </p:txBody>
      </p:sp>
      <p:sp>
        <p:nvSpPr>
          <p:cNvPr id="34" name="Oval 81">
            <a:extLst>
              <a:ext uri="{FF2B5EF4-FFF2-40B4-BE49-F238E27FC236}">
                <a16:creationId xmlns:a16="http://schemas.microsoft.com/office/drawing/2014/main" id="{C65DD253-C220-BEFA-C409-1C1FEE4C4CD3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5" name="Corde 34">
            <a:extLst>
              <a:ext uri="{FF2B5EF4-FFF2-40B4-BE49-F238E27FC236}">
                <a16:creationId xmlns:a16="http://schemas.microsoft.com/office/drawing/2014/main" id="{351D1F3F-085C-87CE-133B-971DA8D1A365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42116E3E-D66C-10BA-94AE-EC3BCD3AE0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37" name="ZoneTexte 36">
            <a:extLst>
              <a:ext uri="{FF2B5EF4-FFF2-40B4-BE49-F238E27FC236}">
                <a16:creationId xmlns:a16="http://schemas.microsoft.com/office/drawing/2014/main" id="{1E25EA80-312F-7E7E-A8D9-31375A27A921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4087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A62C8-D22B-885B-8EEA-7C8601B2B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54758073-4542-A76F-C47B-C6FB194319FC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898D8C49-53DE-B288-21E3-AC91B54CDC9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1AC2636-7B64-C81B-5306-B659C1C74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20AF21F-38A0-30C7-4A6E-D8FC18C76A6C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EFB04AB-9D1A-CB45-F9FA-B9AACB0840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988A9FD3-9E04-9EAB-632D-50AE0B7EC2B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</a:rPr>
              <a:t>على الألواح، وحدوا مقامي العددين الكسريين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E668AC-CC28-E50D-3332-986D8756229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F6BAAFE-ED4C-C11E-B95E-FD2C4DF2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E5C7601-AA39-5060-1CB7-9C683055644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D2989E6-3656-B594-6CEE-2AE69FF74F6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9F5E6A6-F6E7-49A9-FE01-AB60985A99C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296A308-1D44-B224-6325-4A52F5395C1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BC996360-B6A1-5E02-AD00-DC6A4135923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0CA4855-6087-D154-B5FF-F3F726B7A40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FDCBF1B-180F-3F69-FBB2-B3A43040C7B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DF08546-9639-F8A4-217C-029C8B2EF28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451CAC6C-75BE-AD99-9E79-F279D49262D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CC674A08-2F0B-5B4C-D6FF-45342FD2977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3C32501-8D6B-8735-2CDE-E06EAAF69985}"/>
                  </a:ext>
                </a:extLst>
              </p:cNvPr>
              <p:cNvSpPr txBox="1"/>
              <p:nvPr/>
            </p:nvSpPr>
            <p:spPr>
              <a:xfrm>
                <a:off x="3416504" y="2714418"/>
                <a:ext cx="2386718" cy="1077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و</a:t>
                </a:r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MA" sz="44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3C32501-8D6B-8735-2CDE-E06EAAF69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6504" y="2714418"/>
                <a:ext cx="2386718" cy="1077796"/>
              </a:xfrm>
              <a:prstGeom prst="rect">
                <a:avLst/>
              </a:prstGeom>
              <a:blipFill>
                <a:blip r:embed="rId5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709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20B675-B074-87B3-0E77-39713CB68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15BDF15-F5A4-E98B-8FFB-E665D986CB97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9C4B778-1125-07CB-0510-D5ACF614D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0669392-A84A-C9A7-CA59-F72FBA29F6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720FBCA-AC3C-96B0-E5EB-0EBDE4F93FB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6D86F9D-302A-A446-5645-343F7AE02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FAAC66B-3A61-ED23-7621-0B1CF56B8B7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7EC6D201-6166-4EE0-469F-3C8ACAC55E7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7E8782F-978F-33D7-FC0B-7BCAFF49B99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400B5F8-57CD-2550-6541-2B928B72D61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6430A655-349E-7A7F-F80A-719203DA03E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450768A-BEB5-E418-763F-02858F0ADA0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6ABC8138-7C92-E6C8-C4B9-AB6988E4DD8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EFB00BB-8E63-76D9-1F70-ED213CAA499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4A76496-0D2E-DD96-0032-6003CC33A8E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9814005F-3099-1F8F-06FD-C64429244A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769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ED6F49-E0FF-9936-756F-317089290A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08467A8F-46AF-9B41-53A6-ADF8AD504052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8275310-BB9E-48FD-7A83-B18E91767E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12123F2-1C37-CAE0-2516-1CEEDAFB67D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72B8E87-D221-1DA0-A5EB-7CD91B1EA2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823BEFF-F6E3-1967-FC4D-B04AB0911BE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6706138-40FD-DFB8-C5D7-6B607B0DBA9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C949249-4A60-C9A2-A848-49BD1A4C925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A9E1141-55BA-4B7D-F881-7529BE799E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20432C8A-2127-A102-E456-920BB8588B5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80AEFBC3-C157-701C-FFBE-B97BED7B87E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D337A3B9-0416-B520-3E70-C84C372114E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B2D77D58-8608-8FAD-A71C-BC96B3A6B27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AF844EDC-1BB5-C5F1-488F-9D7041C83E3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E9611E6-9A4D-283A-6026-FF9EA2A48E3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E98F854-9CB5-068B-EE6D-8DFA10DC3BDA}"/>
                  </a:ext>
                </a:extLst>
              </p:cNvPr>
              <p:cNvSpPr txBox="1"/>
              <p:nvPr/>
            </p:nvSpPr>
            <p:spPr>
              <a:xfrm>
                <a:off x="3306648" y="1640361"/>
                <a:ext cx="2386718" cy="1077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</m:num>
                      <m:den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و</a:t>
                </a:r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</m:num>
                      <m:den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MA" sz="4400" dirty="0"/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E98F854-9CB5-068B-EE6D-8DFA10DC3B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6648" y="1640361"/>
                <a:ext cx="2386718" cy="1077796"/>
              </a:xfrm>
              <a:prstGeom prst="rect">
                <a:avLst/>
              </a:prstGeom>
              <a:blipFill>
                <a:blip r:embed="rId5"/>
                <a:stretch>
                  <a:fillRect b="-13559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E86BD56-777D-5891-8655-A758E29F5328}"/>
                  </a:ext>
                </a:extLst>
              </p:cNvPr>
              <p:cNvSpPr txBox="1"/>
              <p:nvPr/>
            </p:nvSpPr>
            <p:spPr>
              <a:xfrm>
                <a:off x="3378641" y="4470092"/>
                <a:ext cx="2386718" cy="10671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</m:t>
                        </m:r>
                        <m: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𝟖</m:t>
                        </m:r>
                      </m:num>
                      <m:den>
                        <m: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و</a:t>
                </a:r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𝟏𝟓</m:t>
                        </m:r>
                      </m:num>
                      <m:den>
                        <m: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MA" sz="4400" dirty="0"/>
              </a:p>
            </p:txBody>
          </p:sp>
        </mc:Choice>
        <mc:Fallback xmlns="">
          <p:sp>
            <p:nvSpPr>
              <p:cNvPr id="29" name="ZoneTexte 28">
                <a:extLst>
                  <a:ext uri="{FF2B5EF4-FFF2-40B4-BE49-F238E27FC236}">
                    <a16:creationId xmlns:a16="http://schemas.microsoft.com/office/drawing/2014/main" id="{9E86BD56-777D-5891-8655-A758E29F53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641" y="4470092"/>
                <a:ext cx="2386718" cy="1067152"/>
              </a:xfrm>
              <a:prstGeom prst="rect">
                <a:avLst/>
              </a:prstGeom>
              <a:blipFill>
                <a:blip r:embed="rId6"/>
                <a:stretch>
                  <a:fillRect b="-14857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B824BA0-88B7-8E71-D299-522375D7A717}"/>
                  </a:ext>
                </a:extLst>
              </p:cNvPr>
              <p:cNvSpPr txBox="1"/>
              <p:nvPr/>
            </p:nvSpPr>
            <p:spPr>
              <a:xfrm>
                <a:off x="3055969" y="2991645"/>
                <a:ext cx="2386718" cy="1112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𝟕</m:t>
                        </m:r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num>
                      <m:den>
                        <m: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𝟔</m:t>
                        </m:r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ar-MA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و</a:t>
                </a:r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MA" sz="4400" b="1" i="1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𝟓</m:t>
                        </m:r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num>
                      <m:den>
                        <m:r>
                          <a:rPr lang="ar-MA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𝟖</m:t>
                        </m:r>
                        <m:r>
                          <a:rPr lang="fr-FR" sz="4400" b="1" i="1" smtClean="0">
                            <a:solidFill>
                              <a:srgbClr val="106585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×</m:t>
                        </m:r>
                        <m:r>
                          <a:rPr lang="ar-MA" sz="44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fr-FR" sz="4400" b="1" dirty="0">
                    <a:solidFill>
                      <a:srgbClr val="106585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endParaRPr lang="fr-MA" sz="4400" dirty="0"/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0B824BA0-88B7-8E71-D299-522375D7A7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5969" y="2991645"/>
                <a:ext cx="2386718" cy="1112997"/>
              </a:xfrm>
              <a:prstGeom prst="rect">
                <a:avLst/>
              </a:prstGeom>
              <a:blipFill>
                <a:blip r:embed="rId7"/>
                <a:stretch>
                  <a:fillRect b="-10440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Oval 81">
            <a:extLst>
              <a:ext uri="{FF2B5EF4-FFF2-40B4-BE49-F238E27FC236}">
                <a16:creationId xmlns:a16="http://schemas.microsoft.com/office/drawing/2014/main" id="{BB888671-413A-2076-3046-F116AB48CCB8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2" name="Corde 31">
            <a:extLst>
              <a:ext uri="{FF2B5EF4-FFF2-40B4-BE49-F238E27FC236}">
                <a16:creationId xmlns:a16="http://schemas.microsoft.com/office/drawing/2014/main" id="{08E4EE5B-C661-E017-7165-16FCF894487E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F30D24B-07D2-6BF9-30A3-576A1D9CD5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6EC8B2A6-4B29-016B-120A-597C06C9ACD1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602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CEACD-82A2-E3C2-2914-160F47789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5DF8D3-4426-4F0D-9859-9D5387B1C53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5D655F-FFFF-5F69-95AD-1CF7B6DD3E4E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6061B331-DE45-4A5D-610B-938C7A4E27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0A6D684-BE9C-0B36-FE33-17E8EE749CB7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أحسب مجموع وفرق عددين كسريين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B3720DEA-9029-0B21-1148-E6A5083E1A48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</a:t>
            </a:r>
            <a:r>
              <a:rPr lang="fr-FR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8EDB00F7-EC48-8E4D-8780-D86D1C3D8919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20942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EA845-B870-6CE6-9C69-4203578F3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12DC24E0-9C27-0123-6CC2-A0148D5DEE72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C314CF19-7BEC-ED0A-8408-518475D72B5D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C61CE3F-AE7C-C5D5-435D-4AEC841EC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304AF55-2AD2-E5CF-D1AF-AD260F184F60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E921AF7-F8B2-C075-6D75-3810CD9AB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70894828-3ED7-52F6-E163-7DB433DA1D9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احسبوا المجموع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FFE3791-F48D-D53A-1D16-75CA4A536B3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44DE2CD-FD0F-253A-5071-63E308741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513EE55-83E3-557F-A6AD-A6C2C164E01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8DAA665-9C27-0AC4-6297-23A0942CB3C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20183D7-3560-7A7C-6316-E81EB146F5E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54BAD37-D4F6-61AE-571E-743E2477FE8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4CC5627F-B2D4-4B09-9D30-6A62B8A56C4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13A8F01-DFEF-0289-C10E-028789BD069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C38C22B0-A019-DFE2-3897-73885ECC16A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CC0B0E41-4D21-3A42-DC69-9413678B30B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FFE5C41E-274F-C8FD-5989-842C3B11A93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7C75233-3C26-1DA8-F914-5477D30BC6E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61DB344-07BE-FF1B-5CB5-48968DED61D3}"/>
                  </a:ext>
                </a:extLst>
              </p:cNvPr>
              <p:cNvSpPr txBox="1"/>
              <p:nvPr/>
            </p:nvSpPr>
            <p:spPr>
              <a:xfrm>
                <a:off x="2438398" y="2470873"/>
                <a:ext cx="3643087" cy="1378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FR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fr-FR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fr-FR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𝟖</m:t>
                          </m:r>
                        </m:den>
                      </m:f>
                      <m:r>
                        <a:rPr kumimoji="0" lang="fr-FR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06585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fr-FR" sz="4400" b="1" i="1" dirty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fr-FR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B61DB344-07BE-FF1B-5CB5-48968DED61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398" y="2470873"/>
                <a:ext cx="3643087" cy="13784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031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8081D-FFBE-6902-4DCE-8165DF6C8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3E1912C-3E0F-848C-C85F-D73BA9E28A56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442A8BB-4DA6-0926-B82C-5A5B465BC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0CF04D2-63D3-48C4-5FFE-701C9085E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9C9E17C-2D1F-9E60-78E7-9FE7CF88A7B6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A9DAFECE-5802-36AD-B7A8-02BB512CB4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0F9618C-4AA4-FC2A-C406-6214474FFE4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59CEBDE1-726D-463B-BE99-159A47DE2A4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45804C1-583F-277E-3DFB-4EE36281B2F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9AE07C2-2367-B0FE-BEBC-3DBDFE553AE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3368A887-FC78-DC09-F8CC-7E19A7C2221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D4CA7A3-846F-1874-C4A3-DA61B118C9CB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57DF0B8C-4D27-C497-CB74-272471BB372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6691FCF-8C3A-2EE5-5945-6A83335CD7B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9A25CAFA-FA3D-6594-99A3-10E1C93C34B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7A21F9B-13AC-6D86-37CB-DC32A1212D1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921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 السادس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7045A184-09A4-F91E-67B4-E07D3D6CCC89}"/>
              </a:ext>
            </a:extLst>
          </p:cNvPr>
          <p:cNvGrpSpPr/>
          <p:nvPr/>
        </p:nvGrpSpPr>
        <p:grpSpPr>
          <a:xfrm>
            <a:off x="4649265" y="3816099"/>
            <a:ext cx="3656552" cy="1123837"/>
            <a:chOff x="648000" y="1949241"/>
            <a:chExt cx="3780000" cy="1123837"/>
          </a:xfrm>
        </p:grpSpPr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0604DE3C-6F44-A520-7E36-84986DED1F19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40" name="Organigramme : Terminateur 21">
              <a:extLst>
                <a:ext uri="{FF2B5EF4-FFF2-40B4-BE49-F238E27FC236}">
                  <a16:creationId xmlns:a16="http://schemas.microsoft.com/office/drawing/2014/main" id="{52D8E8C9-B40C-797F-8FA5-D19DBABC525E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Espace réservé du texte 5">
              <a:extLst>
                <a:ext uri="{FF2B5EF4-FFF2-40B4-BE49-F238E27FC236}">
                  <a16:creationId xmlns:a16="http://schemas.microsoft.com/office/drawing/2014/main" id="{C7C4803C-3A8F-BE56-5578-C19B7D7ACC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اَلْأَعْدادُ مِنْ 0 إِلى 100 (مُراجَعَةُ الْمُسْتَلْزَماتِ)</a:t>
              </a:r>
            </a:p>
          </p:txBody>
        </p:sp>
      </p:grpSp>
      <p:grpSp>
        <p:nvGrpSpPr>
          <p:cNvPr id="42" name="Google Shape;59;p2">
            <a:extLst>
              <a:ext uri="{FF2B5EF4-FFF2-40B4-BE49-F238E27FC236}">
                <a16:creationId xmlns:a16="http://schemas.microsoft.com/office/drawing/2014/main" id="{C5B42FD5-3007-69A8-69A4-425A14792ADF}"/>
              </a:ext>
            </a:extLst>
          </p:cNvPr>
          <p:cNvGrpSpPr/>
          <p:nvPr/>
        </p:nvGrpSpPr>
        <p:grpSpPr>
          <a:xfrm>
            <a:off x="4649265" y="3816099"/>
            <a:ext cx="3656552" cy="1123837"/>
            <a:chOff x="648000" y="1949241"/>
            <a:chExt cx="3780000" cy="1123837"/>
          </a:xfrm>
        </p:grpSpPr>
        <p:sp>
          <p:nvSpPr>
            <p:cNvPr id="43" name="Google Shape;60;p2">
              <a:extLst>
                <a:ext uri="{FF2B5EF4-FFF2-40B4-BE49-F238E27FC236}">
                  <a16:creationId xmlns:a16="http://schemas.microsoft.com/office/drawing/2014/main" id="{1B42BF93-08DF-2BF5-1F44-30B077C9D17E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>
                <a:gd name="adj" fmla="val 16667"/>
              </a:avLst>
            </a:pr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61;p2">
              <a:extLst>
                <a:ext uri="{FF2B5EF4-FFF2-40B4-BE49-F238E27FC236}">
                  <a16:creationId xmlns:a16="http://schemas.microsoft.com/office/drawing/2014/main" id="{554555D9-11B7-CABF-AB94-87771E2FE8B4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5A5A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MA" sz="1800" b="1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الدرس 1</a:t>
              </a:r>
              <a:endParaRPr sz="18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62;p2">
              <a:extLst>
                <a:ext uri="{FF2B5EF4-FFF2-40B4-BE49-F238E27FC236}">
                  <a16:creationId xmlns:a16="http://schemas.microsoft.com/office/drawing/2014/main" id="{0253C806-34DB-0515-A0A3-77EFF42FD0CA}"/>
                </a:ext>
              </a:extLst>
            </p:cNvPr>
            <p:cNvSpPr/>
            <p:nvPr/>
          </p:nvSpPr>
          <p:spPr>
            <a:xfrm>
              <a:off x="828000" y="2331465"/>
              <a:ext cx="3420000" cy="631140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800"/>
                <a:buFont typeface="Noto Sans Symbols"/>
                <a:buNone/>
              </a:pPr>
              <a:r>
                <a:rPr lang="ar-MA" sz="1800" b="1">
                  <a:solidFill>
                    <a:srgbClr val="BFBFBF"/>
                  </a:solidFill>
                  <a:latin typeface="Calibri"/>
                  <a:ea typeface="Calibri"/>
                  <a:cs typeface="Calibri"/>
                  <a:sym typeface="Calibri"/>
                </a:rPr>
                <a:t>فصل الملايين: قراءة وكتابة</a:t>
              </a:r>
              <a:endParaRPr sz="1800" b="1">
                <a:solidFill>
                  <a:srgbClr val="BFBFB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" name="Image 45">
            <a:extLst>
              <a:ext uri="{FF2B5EF4-FFF2-40B4-BE49-F238E27FC236}">
                <a16:creationId xmlns:a16="http://schemas.microsoft.com/office/drawing/2014/main" id="{0F9CF8D8-B7A6-3475-5335-1CA19DE9B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306" y="4039241"/>
            <a:ext cx="3765568" cy="929994"/>
          </a:xfrm>
          <a:prstGeom prst="rect">
            <a:avLst/>
          </a:prstGeom>
        </p:spPr>
      </p:pic>
      <p:sp>
        <p:nvSpPr>
          <p:cNvPr id="47" name="Organigramme : Terminateur 21">
            <a:extLst>
              <a:ext uri="{FF2B5EF4-FFF2-40B4-BE49-F238E27FC236}">
                <a16:creationId xmlns:a16="http://schemas.microsoft.com/office/drawing/2014/main" id="{AB0FBE46-11B8-8C62-DA07-F97302266A83}"/>
              </a:ext>
            </a:extLst>
          </p:cNvPr>
          <p:cNvSpPr/>
          <p:nvPr/>
        </p:nvSpPr>
        <p:spPr>
          <a:xfrm>
            <a:off x="6808535" y="3811262"/>
            <a:ext cx="1218851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الحصة 3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86745805-7734-4293-EBB8-74458CDFD3F1}"/>
              </a:ext>
            </a:extLst>
          </p:cNvPr>
          <p:cNvSpPr txBox="1"/>
          <p:nvPr/>
        </p:nvSpPr>
        <p:spPr>
          <a:xfrm>
            <a:off x="5749482" y="4297267"/>
            <a:ext cx="22568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latin typeface="Calibri" panose="020F0502020204030204" pitchFamily="34" charset="0"/>
                <a:cs typeface="Calibri" panose="020F0502020204030204" pitchFamily="34" charset="0"/>
              </a:rPr>
              <a:t>     مراجعة (3)</a:t>
            </a:r>
          </a:p>
        </p:txBody>
      </p: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A5B16035-4A40-81DF-96EA-FF878292B8AC}"/>
              </a:ext>
            </a:extLst>
          </p:cNvPr>
          <p:cNvGrpSpPr/>
          <p:nvPr/>
        </p:nvGrpSpPr>
        <p:grpSpPr>
          <a:xfrm>
            <a:off x="395312" y="238311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4" name="Rectangle : coins arrondis 53">
              <a:extLst>
                <a:ext uri="{FF2B5EF4-FFF2-40B4-BE49-F238E27FC236}">
                  <a16:creationId xmlns:a16="http://schemas.microsoft.com/office/drawing/2014/main" id="{8B7A0D08-630F-0AE6-27AD-8165F2814203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5" name="Organigramme : Terminateur 21">
              <a:extLst>
                <a:ext uri="{FF2B5EF4-FFF2-40B4-BE49-F238E27FC236}">
                  <a16:creationId xmlns:a16="http://schemas.microsoft.com/office/drawing/2014/main" id="{0728EB05-1AC8-B074-054C-F6AD0A4B7A8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6" name="Espace réservé du texte 5">
              <a:extLst>
                <a:ext uri="{FF2B5EF4-FFF2-40B4-BE49-F238E27FC236}">
                  <a16:creationId xmlns:a16="http://schemas.microsoft.com/office/drawing/2014/main" id="{99749FC2-CF7C-4645-1A84-657068CB284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21E6C21C-D12F-9643-8FD3-8F53D247E52D}"/>
              </a:ext>
            </a:extLst>
          </p:cNvPr>
          <p:cNvGrpSpPr/>
          <p:nvPr/>
        </p:nvGrpSpPr>
        <p:grpSpPr>
          <a:xfrm>
            <a:off x="2106250" y="509433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8" name="Rectangle : coins arrondis 57">
              <a:extLst>
                <a:ext uri="{FF2B5EF4-FFF2-40B4-BE49-F238E27FC236}">
                  <a16:creationId xmlns:a16="http://schemas.microsoft.com/office/drawing/2014/main" id="{21C964BC-FE4F-DC48-0080-B4DB5EFA279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9" name="Organigramme : Terminateur 58">
              <a:extLst>
                <a:ext uri="{FF2B5EF4-FFF2-40B4-BE49-F238E27FC236}">
                  <a16:creationId xmlns:a16="http://schemas.microsoft.com/office/drawing/2014/main" id="{1D472290-018B-0B4C-1613-83B4068A19CF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0" name="Espace réservé du texte 5">
              <a:extLst>
                <a:ext uri="{FF2B5EF4-FFF2-40B4-BE49-F238E27FC236}">
                  <a16:creationId xmlns:a16="http://schemas.microsoft.com/office/drawing/2014/main" id="{D65CBDE7-B972-1280-E469-B2D552BB77BE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ZoneTexte 60">
            <a:extLst>
              <a:ext uri="{FF2B5EF4-FFF2-40B4-BE49-F238E27FC236}">
                <a16:creationId xmlns:a16="http://schemas.microsoft.com/office/drawing/2014/main" id="{B47180C9-595A-7487-EDE6-52989D432D3D}"/>
              </a:ext>
            </a:extLst>
          </p:cNvPr>
          <p:cNvSpPr txBox="1"/>
          <p:nvPr/>
        </p:nvSpPr>
        <p:spPr>
          <a:xfrm>
            <a:off x="2285312" y="5582572"/>
            <a:ext cx="33761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 rtl="1">
              <a:buNone/>
            </a:pPr>
            <a:r>
              <a:rPr lang="ar-MA" sz="18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تصحيح الرائز  </a:t>
            </a: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72702ABC-7F61-5B4A-8A47-1AA6456801F9}"/>
              </a:ext>
            </a:extLst>
          </p:cNvPr>
          <p:cNvSpPr txBox="1"/>
          <p:nvPr/>
        </p:nvSpPr>
        <p:spPr>
          <a:xfrm>
            <a:off x="575312" y="2896496"/>
            <a:ext cx="32705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مراجعة (3)</a:t>
            </a:r>
            <a:endParaRPr lang="ar-MA" sz="1800" b="1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3" name="Groupe 62">
            <a:extLst>
              <a:ext uri="{FF2B5EF4-FFF2-40B4-BE49-F238E27FC236}">
                <a16:creationId xmlns:a16="http://schemas.microsoft.com/office/drawing/2014/main" id="{FDD21254-C1EC-7CC8-0EA9-DA79F8D1DDBA}"/>
              </a:ext>
            </a:extLst>
          </p:cNvPr>
          <p:cNvGrpSpPr/>
          <p:nvPr/>
        </p:nvGrpSpPr>
        <p:grpSpPr>
          <a:xfrm>
            <a:off x="486520" y="383040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64" name="Rectangle : coins arrondis 63">
              <a:extLst>
                <a:ext uri="{FF2B5EF4-FFF2-40B4-BE49-F238E27FC236}">
                  <a16:creationId xmlns:a16="http://schemas.microsoft.com/office/drawing/2014/main" id="{BAACE019-16AE-64E6-361E-B050A85ACBD0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65" name="Organigramme : Terminateur 21">
              <a:extLst>
                <a:ext uri="{FF2B5EF4-FFF2-40B4-BE49-F238E27FC236}">
                  <a16:creationId xmlns:a16="http://schemas.microsoft.com/office/drawing/2014/main" id="{85FFDF7D-5307-9B02-AFED-1E1F15570BCB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4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Espace réservé du texte 5">
              <a:extLst>
                <a:ext uri="{FF2B5EF4-FFF2-40B4-BE49-F238E27FC236}">
                  <a16:creationId xmlns:a16="http://schemas.microsoft.com/office/drawing/2014/main" id="{7EDD337D-C947-E405-DA9F-917DE788897F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2119"/>
              <a:ext cx="3420000" cy="6204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تمرير الرائز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DF2893ED-EAC3-B9EF-5EC8-61D00C0C3C7E}"/>
              </a:ext>
            </a:extLst>
          </p:cNvPr>
          <p:cNvGrpSpPr/>
          <p:nvPr/>
        </p:nvGrpSpPr>
        <p:grpSpPr>
          <a:xfrm>
            <a:off x="4572649" y="2399696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80635E8-5423-A34D-ACB8-4668A4BD114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0534D71B-74E8-43F9-16FB-4C9305BBEBFD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الحصة </a:t>
              </a: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B666D630-6F76-369D-06EC-3CC903C9F54D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rtl="1">
                <a:buNone/>
              </a:pPr>
              <a:endParaRPr lang="ar-M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مراجعة (1)</a:t>
              </a:r>
            </a:p>
            <a:p>
              <a:pPr marL="0" indent="0" algn="ctr" rtl="1">
                <a:buNone/>
              </a:pPr>
              <a:endParaRPr lang="ar-SA" sz="16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F0E29-F806-AF92-44F1-B9642C999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2F8C1273-8AC2-942B-2C7F-F4C1FFE01523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F577629A-218D-5F5C-7601-B8E71F990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11674E3-EBBA-84E3-6BE2-D85D43568CC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337E21A-C699-03EE-F91D-0623DD013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BD4845B-2907-9D50-FF1D-DAB867BDAB4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50731B1-C068-29DE-01F9-1513D4F3EA7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282A362-0041-40E1-2D90-DA684052E6A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3AD8825-526C-A19B-D1A1-692E2DCD244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392FD137-141B-921B-254A-0A85A914D18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5212EDF-560F-9AC9-65CA-D08C3A4D499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0DD443C5-B0A9-2554-4C13-9B2486252F8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752E588-AE12-EDFB-2BE4-DA84C1F4983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02F815B1-4677-97F0-AD24-362F46338D1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16CDCB80-6EEA-8267-51F4-72118F1CEB4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F236922-AA87-4D60-6C69-46098836BDEA}"/>
                  </a:ext>
                </a:extLst>
              </p:cNvPr>
              <p:cNvSpPr txBox="1"/>
              <p:nvPr/>
            </p:nvSpPr>
            <p:spPr>
              <a:xfrm>
                <a:off x="1191104" y="2401862"/>
                <a:ext cx="6786570" cy="1378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FR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fr-FR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kumimoji="0" lang="fr-FR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𝟖</m:t>
                          </m:r>
                        </m:den>
                      </m:f>
                      <m:r>
                        <a:rPr kumimoji="0" lang="fr-FR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06585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fr-FR" sz="4400" b="1" i="1" dirty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𝟓</m:t>
                          </m:r>
                        </m:num>
                        <m:den>
                          <m:r>
                            <a:rPr lang="fr-FR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𝟕</m:t>
                          </m:r>
                        </m:den>
                      </m:f>
                      <m:r>
                        <a:rPr lang="ar-MA" sz="44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400" b="1" i="1" dirty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𝟐𝟏</m:t>
                          </m:r>
                        </m:num>
                        <m:den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𝟓𝟔</m:t>
                          </m:r>
                        </m:den>
                      </m:f>
                      <m:r>
                        <a:rPr lang="ar-MA" sz="44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fr-FR" sz="4400" b="1" i="1" dirty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ar-MA" sz="44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f>
                        <m:fPr>
                          <m:ctrlPr>
                            <a:rPr lang="fr-FR" sz="4400" b="1" i="1" dirty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𝟒𝟎</m:t>
                          </m:r>
                        </m:num>
                        <m:den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𝟓𝟔</m:t>
                          </m:r>
                        </m:den>
                      </m:f>
                      <m:r>
                        <a:rPr lang="ar-MA" sz="44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4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𝟔𝟏</m:t>
                          </m:r>
                        </m:num>
                        <m:den>
                          <m:r>
                            <a:rPr lang="ar-MA" sz="4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𝟓𝟔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F236922-AA87-4D60-6C69-46098836BD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104" y="2401862"/>
                <a:ext cx="6786570" cy="13784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Ellipse 13">
            <a:extLst>
              <a:ext uri="{FF2B5EF4-FFF2-40B4-BE49-F238E27FC236}">
                <a16:creationId xmlns:a16="http://schemas.microsoft.com/office/drawing/2014/main" id="{53FEEDB0-E32B-93B4-6B77-9E12EA8E7256}"/>
              </a:ext>
            </a:extLst>
          </p:cNvPr>
          <p:cNvSpPr/>
          <p:nvPr/>
        </p:nvSpPr>
        <p:spPr>
          <a:xfrm rot="2156361">
            <a:off x="3294563" y="2555942"/>
            <a:ext cx="3182014" cy="107029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7B529B7-9518-5EA0-72B5-43ACB60A602A}"/>
              </a:ext>
            </a:extLst>
          </p:cNvPr>
          <p:cNvSpPr/>
          <p:nvPr/>
        </p:nvSpPr>
        <p:spPr>
          <a:xfrm>
            <a:off x="3512616" y="3046408"/>
            <a:ext cx="2908633" cy="89135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00E68F9-BD75-F536-DB34-17E83F7CAB8B}"/>
              </a:ext>
            </a:extLst>
          </p:cNvPr>
          <p:cNvSpPr/>
          <p:nvPr/>
        </p:nvSpPr>
        <p:spPr>
          <a:xfrm rot="19694764">
            <a:off x="3508734" y="2481204"/>
            <a:ext cx="3182014" cy="107029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2FFD4E8-BBE0-2F3C-97D8-5395B5B9194F}"/>
              </a:ext>
            </a:extLst>
          </p:cNvPr>
          <p:cNvSpPr txBox="1"/>
          <p:nvPr/>
        </p:nvSpPr>
        <p:spPr>
          <a:xfrm>
            <a:off x="2298389" y="4953245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4000" dirty="0">
                <a:solidFill>
                  <a:srgbClr val="C00000"/>
                </a:solidFill>
              </a:rPr>
              <a:t>أتذكر تقنية الفراشة</a:t>
            </a:r>
            <a:endParaRPr lang="fr-MA" sz="4000" dirty="0">
              <a:solidFill>
                <a:srgbClr val="C00000"/>
              </a:solidFill>
            </a:endParaRPr>
          </a:p>
        </p:txBody>
      </p:sp>
      <p:sp>
        <p:nvSpPr>
          <p:cNvPr id="30" name="Oval 81">
            <a:extLst>
              <a:ext uri="{FF2B5EF4-FFF2-40B4-BE49-F238E27FC236}">
                <a16:creationId xmlns:a16="http://schemas.microsoft.com/office/drawing/2014/main" id="{C2AD1192-1E01-9A8E-1FC1-E1202A291746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1" name="Corde 30">
            <a:extLst>
              <a:ext uri="{FF2B5EF4-FFF2-40B4-BE49-F238E27FC236}">
                <a16:creationId xmlns:a16="http://schemas.microsoft.com/office/drawing/2014/main" id="{F9E65D56-7903-954F-0299-548AD36885D1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232C18DF-BB08-302C-088F-A9DF08C51D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5DB9834F-8394-767C-0E89-945078C45493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5726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2103B-5FC4-9364-3EFC-1F621319B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FFF832CD-204A-D087-FDC0-5BFC24D24F9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6941B37A-0580-28C9-4A44-F5674FBF01E2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006903-4CA7-5C8A-189B-25E22D023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0BBEFAC-AD22-DB96-D854-F0DD83193EB9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4C6FC21-2750-F920-73A3-F69721AE4F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4D69C359-7758-73C2-84DA-EA72351EDECA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احسبوا المجموع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AA8D36E-2A01-8B19-1384-902E943089F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DA3E328-02D8-C55D-9975-D7ECFC2FC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EADC550-B33C-0C8C-7277-614B039EA5D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77123AA-95EC-9D65-71B8-147EF9D0FFD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50B9717-70F7-1DA1-EB9C-8670E67B556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606CDAB-C5B5-A396-3882-6EE31238B9C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CC74B958-7D6B-05B3-8BA5-BA6DB73633E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331AEC1-A92D-14C0-BE8C-27A65EFB3BD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9D11959A-54F7-3024-193F-BE9CC9BCA47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D8B87D7-E1FC-6AC0-E339-CFDE5AE31D1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4FB656EF-D087-33C0-7B63-E220F2A99B9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97EE05F-4EDE-F954-FF1A-56307252786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F106B69-3B39-8517-4C12-88D3FCA6C7AE}"/>
                  </a:ext>
                </a:extLst>
              </p:cNvPr>
              <p:cNvSpPr txBox="1"/>
              <p:nvPr/>
            </p:nvSpPr>
            <p:spPr>
              <a:xfrm>
                <a:off x="1191104" y="2401862"/>
                <a:ext cx="6786570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FR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ar-MA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ar-MA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𝟑</m:t>
                          </m:r>
                        </m:den>
                      </m:f>
                      <m:r>
                        <a:rPr kumimoji="0" lang="fr-FR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06585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fr-FR" sz="4400" b="1" i="1" dirty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F106B69-3B39-8517-4C12-88D3FCA6C7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104" y="2401862"/>
                <a:ext cx="6786570" cy="136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757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07D7E5-55C6-58E6-2719-13A2557C3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57C756C-F8E7-E276-7A89-2053C1B02BF4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C8A4A4C-3A58-C9D0-7B95-30A6A9A6C9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837790F-37E1-3F6D-3A4F-2BC85ECDE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4D2D9CCE-73C4-CAE0-80B6-27DC7A8C66D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F212422-E11A-C9C1-4EEF-FDCE92A4C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A0955A9-395D-5F37-8BC6-B63A01889E1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3B91041-8049-9214-2591-BF176B3DDB9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D6145543-4702-55DD-04A9-DB6934779A3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72D2B2F-68CF-1444-A1EB-F6288338482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0C766CC6-1B96-779F-0871-8D1E27F227C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D1D096B-1CFD-5514-5F77-2D4615B1829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5B287353-B189-FE73-FBF2-202309109AC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5486AC9-0138-F20F-7668-E3482C643B29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51A24433-8DC8-0A84-ED3E-02CDF6D2885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AFFA968-3C2A-81F4-0127-6DA75BEBD8D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915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00488-0D5E-4C9B-68B1-EFECA58AF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AED51120-9714-312B-865C-55708B5DF872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DEA3AF8D-808F-DEB7-5420-170F44708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B097E01-3DBA-C6E4-A860-B54A91B6D3B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DAA1BD8-A5F9-B25D-5906-F445BAFA0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D0F8E9A-47B9-569B-459F-456EC809A82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FB563BB-D6E9-4031-DA95-907CEAD87B7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4D1FCA2-A36C-AE21-8E53-3633C0D02DC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5BC44B8-93DE-28F4-86A5-D85074205A3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72481E29-CC5D-BDDE-590A-D574B3A3355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D53C479-2D66-FF7E-020D-A22F46D3903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6EDCE880-A663-9671-1683-CB72FAF2961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1C6C031-B826-5F44-085B-97814B7FC29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E0C57678-CCC7-2BD3-E86B-BA109625280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08A540F-1412-9C79-67B2-47B7E607817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5BB0991-0F0F-8100-2F9F-23373F672C62}"/>
                  </a:ext>
                </a:extLst>
              </p:cNvPr>
              <p:cNvSpPr txBox="1"/>
              <p:nvPr/>
            </p:nvSpPr>
            <p:spPr>
              <a:xfrm>
                <a:off x="1191104" y="2401862"/>
                <a:ext cx="6786570" cy="13644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FR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ar-MA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𝟒</m:t>
                          </m:r>
                        </m:num>
                        <m:den>
                          <m:r>
                            <a:rPr kumimoji="0" lang="ar-MA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𝟑</m:t>
                          </m:r>
                        </m:den>
                      </m:f>
                      <m:r>
                        <a:rPr kumimoji="0" lang="fr-FR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06585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fr-FR" sz="4400" b="1" i="1" dirty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𝟔</m:t>
                          </m:r>
                        </m:den>
                      </m:f>
                      <m:r>
                        <a:rPr lang="ar-MA" sz="44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400" b="1" i="1" dirty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𝟐𝟒</m:t>
                          </m:r>
                        </m:num>
                        <m:den>
                          <m:r>
                            <a:rPr lang="ar-MA" sz="4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𝟏𝟖</m:t>
                          </m:r>
                        </m:den>
                      </m:f>
                      <m:r>
                        <a:rPr lang="ar-MA" sz="44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fr-FR" sz="4400" b="1" i="1" dirty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r>
                        <a:rPr lang="ar-MA" sz="44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f>
                        <m:fPr>
                          <m:ctrlPr>
                            <a:rPr lang="fr-FR" sz="4400" b="1" i="1" dirty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ar-MA" sz="4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𝟏𝟖</m:t>
                          </m:r>
                        </m:den>
                      </m:f>
                      <m:r>
                        <a:rPr lang="ar-MA" sz="44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4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𝟐𝟕</m:t>
                          </m:r>
                        </m:num>
                        <m:den>
                          <m:r>
                            <a:rPr lang="ar-MA" sz="4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𝟏𝟖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5BB0991-0F0F-8100-2F9F-23373F672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104" y="2401862"/>
                <a:ext cx="6786570" cy="13644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81">
            <a:extLst>
              <a:ext uri="{FF2B5EF4-FFF2-40B4-BE49-F238E27FC236}">
                <a16:creationId xmlns:a16="http://schemas.microsoft.com/office/drawing/2014/main" id="{5E159041-087C-AA9E-1D8A-2650D435D775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3" name="Corde 12">
            <a:extLst>
              <a:ext uri="{FF2B5EF4-FFF2-40B4-BE49-F238E27FC236}">
                <a16:creationId xmlns:a16="http://schemas.microsoft.com/office/drawing/2014/main" id="{690D0354-7F9E-6A69-8AC1-67C1FA7D67BD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6BC0FDC-622C-88E3-4261-77288EE140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5E0BDEB-8DF6-EE54-2BAF-55EEE8ACF9F8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9638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36E94C-5F03-C9B2-EFEF-1DCF7408C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64357E9B-E900-F5E6-BA1A-7DC3AACBE15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D03E148C-6C0D-5914-7646-2FF5D49FB4D6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BDEED8-A0E6-29A0-B9DA-AD2845BE0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F99BDC0-AEB9-8288-0012-AE4245BC6767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265A5E-F396-D46B-1B6B-26B30B0A75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9CB6CBC6-9A8A-5775-DDD7-091EC3C5B32E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احسبوا الفرق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31CB1D1-4614-85B3-ED8E-28D4F9BD52D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6385373-61FD-BEA0-1612-14E48C96F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C5DF97F-5D9A-C5F8-71AE-BBE1D44CD20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8EA73CE-4851-11AF-4287-AE59E226D5C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62D9EC5-7FC3-8AC2-356B-B02E679B91C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041BE18-33F7-5F15-654A-8C9231E345A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D756F9B6-7ED6-8ED2-D48E-1A2B907FD81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BC22B3C-85A1-A26D-DBED-CF19CD0B913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01F77CD-276D-20B6-D14E-7E1244703C1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8D2263C-E1B6-1B5F-A630-4CD64BDB460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06B1157F-FA65-5B76-755D-6201F64966F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D8BFC96-8851-4D2F-8785-3DE92DA1170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9ECCB2C-935B-71FF-21BC-3C5839CF1C73}"/>
                  </a:ext>
                </a:extLst>
              </p:cNvPr>
              <p:cNvSpPr txBox="1"/>
              <p:nvPr/>
            </p:nvSpPr>
            <p:spPr>
              <a:xfrm>
                <a:off x="1191104" y="2401862"/>
                <a:ext cx="6786570" cy="1378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FR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ar-MA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kumimoji="0" lang="fr-FR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𝟖</m:t>
                          </m:r>
                        </m:den>
                      </m:f>
                      <m:r>
                        <a:rPr kumimoji="0" lang="ar-MA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06585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−</m:t>
                      </m:r>
                      <m:f>
                        <m:fPr>
                          <m:ctrlPr>
                            <a:rPr lang="fr-FR" sz="4400" b="1" i="1" dirty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9ECCB2C-935B-71FF-21BC-3C5839CF1C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104" y="2401862"/>
                <a:ext cx="6786570" cy="13784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220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A06C2-8A41-BCA7-1AC2-ABA8E7720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54E615A-4203-148B-693C-A87D51822761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81E3ED6-A557-FDDA-903A-0A5312C6D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CA35B54-F71D-222D-9ABF-EAE8C8FAF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C93112F-787D-E5A1-2E79-278E917B1FF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45D0DC7-5F54-AF42-9F78-3126185BC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4718F74-8BE2-FDDD-05E8-073E90A8DDA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46887D8-C57E-E109-7630-29EC3A9F79C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92EBCA2-C406-FC32-5F4F-FEEB8977CAB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2EE3C60-5468-5745-FF8C-0304E455161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5E83080D-608D-7D5B-DFAA-A1F7FEDDF131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26F1ED5-112E-8461-7E02-97D769A54C6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F61254D-742D-0B66-8A1E-23F5A88A85A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A1E2849-2921-DE7D-BEA8-BE7E2A43560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46BBBF2-638A-736F-8A9A-CC8550EA3FE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1B98E56-7446-D07E-FE8E-B192DAAE209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823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DB2C7-5ACF-59E9-4F50-859698464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693EBDFA-BF59-E214-2A6D-B7DE08A64B27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BF2BE438-1198-EAFD-64C1-565FFA04AE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55BA7DC-54D7-D741-5B87-EF3B4E94FD6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2D2A23D8-2168-C733-C087-612A04EC4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215055BF-FB3E-F824-3EDC-F470BF9262E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834FFC6-912E-6D51-2C59-34BC1329E2B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88C9863-F9F3-BA0C-BA0D-6B3EB77D19A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5CC2A21E-5E33-A349-3CFA-FBE97CE3EFE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DF07CF31-36C9-35F8-5A8B-2A9AFEAC2F1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E0A9C63-EF3A-5EB0-D401-D7092F14313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BB363B31-7E0E-BD28-D15B-FC103B05EC9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AB4725A-1E9E-2D7B-3BA7-9EBFF97A4B7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4C0CDADF-3394-63BA-244F-88472020E96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CB3871F-9BC3-F1F5-E364-1A480AEC69E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DC85463-E7E2-1562-9E57-3134DBC20516}"/>
                  </a:ext>
                </a:extLst>
              </p:cNvPr>
              <p:cNvSpPr txBox="1"/>
              <p:nvPr/>
            </p:nvSpPr>
            <p:spPr>
              <a:xfrm>
                <a:off x="1191104" y="2401862"/>
                <a:ext cx="6786570" cy="1378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FR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ar-MA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𝟗</m:t>
                          </m:r>
                        </m:num>
                        <m:den>
                          <m:r>
                            <a:rPr kumimoji="0" lang="fr-FR" sz="44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106585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𝟖</m:t>
                          </m:r>
                        </m:den>
                      </m:f>
                      <m:r>
                        <a:rPr kumimoji="0" lang="ar-MA" sz="4400" b="1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06585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Calibri" panose="020F0502020204030204" pitchFamily="34" charset="0"/>
                        </a:rPr>
                        <m:t>−</m:t>
                      </m:r>
                      <m:f>
                        <m:fPr>
                          <m:ctrlPr>
                            <a:rPr lang="fr-FR" sz="4400" b="1" i="1" dirty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𝟓</m:t>
                          </m:r>
                        </m:den>
                      </m:f>
                      <m:r>
                        <a:rPr lang="ar-MA" sz="44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400" b="1" i="1" dirty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𝟒𝟓</m:t>
                          </m:r>
                        </m:num>
                        <m:den>
                          <m:r>
                            <a:rPr lang="ar-MA" sz="4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𝟒𝟎</m:t>
                          </m:r>
                        </m:den>
                      </m:f>
                      <m:r>
                        <a:rPr lang="ar-MA" sz="44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− </m:t>
                      </m:r>
                      <m:f>
                        <m:fPr>
                          <m:ctrlPr>
                            <a:rPr lang="fr-FR" sz="4400" b="1" i="1" dirty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44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𝟐𝟒</m:t>
                          </m:r>
                        </m:num>
                        <m:den>
                          <m:r>
                            <a:rPr lang="ar-MA" sz="4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𝟒𝟎</m:t>
                          </m:r>
                        </m:den>
                      </m:f>
                      <m:r>
                        <a:rPr lang="ar-MA" sz="44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4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4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𝟐𝟏</m:t>
                          </m:r>
                        </m:num>
                        <m:den>
                          <m:r>
                            <a:rPr lang="ar-MA" sz="44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𝟒𝟎</m:t>
                          </m:r>
                        </m:den>
                      </m:f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DC85463-E7E2-1562-9E57-3134DBC20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1104" y="2401862"/>
                <a:ext cx="6786570" cy="13784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81">
            <a:extLst>
              <a:ext uri="{FF2B5EF4-FFF2-40B4-BE49-F238E27FC236}">
                <a16:creationId xmlns:a16="http://schemas.microsoft.com/office/drawing/2014/main" id="{77E6E312-A507-470A-71C9-FF3EB2DE700B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3" name="Corde 12">
            <a:extLst>
              <a:ext uri="{FF2B5EF4-FFF2-40B4-BE49-F238E27FC236}">
                <a16:creationId xmlns:a16="http://schemas.microsoft.com/office/drawing/2014/main" id="{8B08A6BC-83F1-AA0A-4A98-6BCF1935E8DF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9E7E4F8-20C4-ECFD-73FF-E95EF04137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0CF48A6-3BDE-E5DE-B455-5AE2702D9E02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9637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A450B-122C-C88D-06C5-3EE35DB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974785C5-958A-EB1F-58C6-BFB5C4E01CBF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70123633-413F-3585-5D72-D1C5F874E61A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C1A191-0F81-AD4F-AFB6-0F032D3AB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1CD0F0C-1DC1-B187-8D46-499787AB7AB9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DDDD189-5AF3-DC07-AAEA-FE86F8753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8097D00D-339A-0720-7478-211044C049BE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الكراسات نشاط 7 صفحة 60. أنجزوا العمليتين داخل الإطار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815FD84-F90A-A698-2C0D-97FD8C48B41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ABD6936-3563-CB5F-19DA-F40E0F295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7796981-C7DA-A45A-C310-6E6F850E075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CA363D7-62BC-4EAB-EC70-B61385B0B4D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F00CACA-D600-7E69-5E93-601D9B5449E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72B036FD-AED2-8C4F-5214-D1EDD06EC2C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17D03826-B87B-0F01-0499-F7A3C096A2D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BA16545-D06D-FDE1-33BC-32FC05C2A17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0F8B96B0-3410-9659-1D8E-2522EF2756F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35269A0-4853-076C-DFB6-ABAB8B00D18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66168D16-1830-1BA1-45F7-91CF42C0730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4B30503-503E-A05E-0BF9-9CF9FB574FA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9" name="Image 8">
            <a:extLst>
              <a:ext uri="{FF2B5EF4-FFF2-40B4-BE49-F238E27FC236}">
                <a16:creationId xmlns:a16="http://schemas.microsoft.com/office/drawing/2014/main" id="{CFF51F18-FCB5-7CCE-A96E-639BBCFCAA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427" y="2628264"/>
            <a:ext cx="7658437" cy="243889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87991E4-41E6-CFC7-C331-558FB944C0C0}"/>
              </a:ext>
            </a:extLst>
          </p:cNvPr>
          <p:cNvSpPr/>
          <p:nvPr/>
        </p:nvSpPr>
        <p:spPr>
          <a:xfrm>
            <a:off x="1276709" y="2859634"/>
            <a:ext cx="6550655" cy="11602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61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89169-E08A-34DD-3E2C-BCAEE6506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F5660B17-DC4B-AB0C-DD9D-B16A0664D78B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9C02230B-2602-3902-D7C1-C3FACB4953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D068D34-0F04-AC05-4C3C-27B985DDD48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F78C06C0-24F2-002F-BD66-9FE833D7DA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603B4E9-9CC4-3DAC-90B3-5E3A030E20A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6484211-A3D7-FE3F-0F08-8B51EB9EF7C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08FC0E97-E91B-B87D-3033-BF224620F1C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499DAE3-1A48-6C8E-A457-D2695534118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9DD8AB6-62B4-FFE9-7D51-8747AF3F0A6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5FC9302B-01E2-A745-C260-89F0DF03EB8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B9AAC178-1535-AB08-22D7-D115FF77A18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616A5CA-2A39-9538-5685-DD1ACEDCE94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0DC82CF3-4700-63ED-83CD-2225A524A40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5B0CB835-8758-2EA1-2BCF-58DBB0731F0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4B691E12-EA98-751C-FB6F-06D5C70F5A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427" y="2628264"/>
            <a:ext cx="7658437" cy="243889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3D8136-124F-81AE-FF0E-CDE85D6718FD}"/>
              </a:ext>
            </a:extLst>
          </p:cNvPr>
          <p:cNvSpPr/>
          <p:nvPr/>
        </p:nvSpPr>
        <p:spPr>
          <a:xfrm>
            <a:off x="1276709" y="2859634"/>
            <a:ext cx="6550655" cy="116027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9086F6C-3AC0-9AED-504F-B01B6F3D71A0}"/>
                  </a:ext>
                </a:extLst>
              </p:cNvPr>
              <p:cNvSpPr txBox="1"/>
              <p:nvPr/>
            </p:nvSpPr>
            <p:spPr>
              <a:xfrm>
                <a:off x="2694786" y="3229399"/>
                <a:ext cx="1751162" cy="618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8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18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𝟐𝟎</m:t>
                          </m:r>
                        </m:num>
                        <m:den>
                          <m:r>
                            <a:rPr lang="ar-MA" sz="1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𝟑𝟓</m:t>
                          </m:r>
                        </m:den>
                      </m:f>
                      <m:r>
                        <a:rPr lang="ar-MA" sz="1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 </m:t>
                      </m:r>
                      <m:f>
                        <m:fPr>
                          <m:ctrlPr>
                            <a:rPr lang="fr-FR" sz="1800" b="1" i="1" dirty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18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𝟐𝟏</m:t>
                          </m:r>
                        </m:num>
                        <m:den>
                          <m:r>
                            <a:rPr lang="ar-MA" sz="1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𝟑𝟓</m:t>
                          </m:r>
                        </m:den>
                      </m:f>
                      <m:r>
                        <a:rPr lang="ar-MA" sz="1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1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1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𝟒𝟏</m:t>
                          </m:r>
                        </m:num>
                        <m:den>
                          <m:r>
                            <a:rPr lang="ar-MA" sz="1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𝟑𝟓</m:t>
                          </m:r>
                        </m:den>
                      </m:f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9086F6C-3AC0-9AED-504F-B01B6F3D71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4786" y="3229399"/>
                <a:ext cx="1751162" cy="6183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C5F427C-7896-2AF6-8AF9-E3869FE8E6DF}"/>
                  </a:ext>
                </a:extLst>
              </p:cNvPr>
              <p:cNvSpPr txBox="1"/>
              <p:nvPr/>
            </p:nvSpPr>
            <p:spPr>
              <a:xfrm>
                <a:off x="6575178" y="3229398"/>
                <a:ext cx="1751162" cy="6183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fr-FR" sz="18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18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𝟐𝟎</m:t>
                          </m:r>
                        </m:num>
                        <m:den>
                          <m:r>
                            <a:rPr lang="ar-MA" sz="1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𝟏𝟐</m:t>
                          </m:r>
                        </m:den>
                      </m:f>
                      <m:r>
                        <a:rPr lang="ar-MA" sz="1800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−</m:t>
                      </m:r>
                      <m:r>
                        <a:rPr lang="ar-MA" sz="1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f>
                        <m:fPr>
                          <m:ctrlPr>
                            <a:rPr lang="fr-FR" sz="1800" b="1" i="1" dirty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1800" b="1" i="1" dirty="0" smtClean="0">
                              <a:solidFill>
                                <a:srgbClr val="106585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𝟑</m:t>
                          </m:r>
                        </m:num>
                        <m:den>
                          <m:r>
                            <a:rPr lang="ar-MA" sz="1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𝟏𝟐</m:t>
                          </m:r>
                        </m:den>
                      </m:f>
                      <m:r>
                        <a:rPr lang="ar-MA" sz="1800" b="1" i="1" dirty="0" smtClean="0">
                          <a:solidFill>
                            <a:srgbClr val="106585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fr-FR" sz="1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r-MA" sz="1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𝟏𝟕</m:t>
                          </m:r>
                        </m:num>
                        <m:den>
                          <m:r>
                            <a:rPr lang="ar-MA" sz="1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fr-MA" dirty="0"/>
              </a:p>
            </p:txBody>
          </p:sp>
        </mc:Choice>
        <mc:Fallback xmlns=""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C5F427C-7896-2AF6-8AF9-E3869FE8E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5178" y="3229398"/>
                <a:ext cx="1751162" cy="6183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81">
            <a:extLst>
              <a:ext uri="{FF2B5EF4-FFF2-40B4-BE49-F238E27FC236}">
                <a16:creationId xmlns:a16="http://schemas.microsoft.com/office/drawing/2014/main" id="{CC0BBE6C-5876-8929-14D4-C241E5CE8080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4" name="Corde 13">
            <a:extLst>
              <a:ext uri="{FF2B5EF4-FFF2-40B4-BE49-F238E27FC236}">
                <a16:creationId xmlns:a16="http://schemas.microsoft.com/office/drawing/2014/main" id="{0AE8A553-36F1-D1FB-77E7-3361EA80E99A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60FF3F2-142E-9B5D-735B-BF1E1D3127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9571773-C85A-CD87-0E02-F7E851E3805F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07735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A11AA-39E3-646D-8E7B-09467B8DA4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D1F40464-DD7E-7E68-3161-B7EFC1B08E2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7846DF5-AA5A-028B-0069-4198F6C5A64C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7A5A891-ECC3-1D3A-2792-122A9729489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D03D4FA-E760-1577-9570-1864AE1B71A0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أرتب أعدادا عشرية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72DC13A5-4C50-FD4F-AFB8-21BB4A950F12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</a:t>
            </a:r>
            <a:r>
              <a:rPr lang="ar-MA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2CAD9477-D2FF-339D-4D92-2D1AD95F2559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65216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658E330-0BE1-3C0A-1F16-C22F350F0E8F}"/>
              </a:ext>
            </a:extLst>
          </p:cNvPr>
          <p:cNvGrpSpPr/>
          <p:nvPr/>
        </p:nvGrpSpPr>
        <p:grpSpPr>
          <a:xfrm>
            <a:off x="4660939" y="2666967"/>
            <a:ext cx="3958838" cy="2994509"/>
            <a:chOff x="2104055" y="2580653"/>
            <a:chExt cx="4460809" cy="317151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AE70AE00-95A1-9F4D-2290-F67E87D52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0645" y="2580653"/>
              <a:ext cx="2184219" cy="3080634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E363CC25-37C7-F0F5-3FCB-A007DA8D9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02848"/>
              <a:ext cx="2259009" cy="3149324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A8A1B32-EF95-007B-7522-D3627E788E90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F4616960-00CE-7073-C7BF-FA686B78E8D3}"/>
              </a:ext>
            </a:extLst>
          </p:cNvPr>
          <p:cNvSpPr txBox="1"/>
          <p:nvPr/>
        </p:nvSpPr>
        <p:spPr>
          <a:xfrm>
            <a:off x="302133" y="1467516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مراجعة دروس المرحلة الأولى</a:t>
            </a:r>
            <a:endParaRPr lang="fr-MA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24A1FAA-4E7B-D115-68D2-142A1B12A236}"/>
              </a:ext>
            </a:extLst>
          </p:cNvPr>
          <p:cNvGrpSpPr/>
          <p:nvPr/>
        </p:nvGrpSpPr>
        <p:grpSpPr>
          <a:xfrm>
            <a:off x="312744" y="2687923"/>
            <a:ext cx="4240534" cy="2975688"/>
            <a:chOff x="2104055" y="2611702"/>
            <a:chExt cx="4467524" cy="3130503"/>
          </a:xfrm>
        </p:grpSpPr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FDADE138-8BBE-3624-FCCB-F7FD8A86D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3930" y="2611702"/>
              <a:ext cx="2197649" cy="3018535"/>
            </a:xfrm>
            <a:prstGeom prst="rect">
              <a:avLst/>
            </a:prstGeom>
          </p:spPr>
        </p:pic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765BA2C-2689-D289-0AFB-827840652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12814"/>
              <a:ext cx="2259009" cy="31293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140E8-AF05-56F6-6364-13932EEDAD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B698FBF7-39C8-651F-081B-FDEB3A1D6D20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A889F46C-6000-6135-158D-72681DBFAE4D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2B44051-7BD9-17A1-2613-4C462BE74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5268450-E761-344F-2886-C2E3F4013601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5954A89-5C07-D4F5-9203-6C231CCC8C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6BFFA15E-660A-6D28-15BC-3757FAB06E26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رتبوا الأعداد من الأصغر إلى الأكبر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6AB144E-BE32-8FBF-AE58-C868E29EBBA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9F7179F-8A9C-1DE1-7E43-E49CB9391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52D8BA6-4211-2ED3-4092-AA1CC35DB6B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A24691A-441A-9C0C-62E3-0CA8ACD224B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C73A603-20F5-504A-70F2-20E7389EE01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70746AD-2D26-30CC-39D2-CA6DE7B6A10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20FD7C07-D584-092B-21BD-053380A7DD1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675BF5D3-2321-1AB8-1438-E681311A8E4B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0A4A19FD-93BB-D47F-B37F-A8F438EC93B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144341E-84A5-DABA-8AC7-254F7E43E82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84645032-E057-C598-00CC-EF9AA8166EC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CC4D5B5-C8BA-6161-79B2-4F1B09AB3ED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E7D59DD-6A97-67DA-489E-7E0448E1F214}"/>
                  </a:ext>
                </a:extLst>
              </p:cNvPr>
              <p:cNvSpPr txBox="1"/>
              <p:nvPr/>
            </p:nvSpPr>
            <p:spPr>
              <a:xfrm>
                <a:off x="1564580" y="2659559"/>
                <a:ext cx="584296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106585"/>
                    </a:solidFill>
                    <a:effectLst/>
                    <a:uLnTx/>
                    <a:uFillTx/>
                    <a:ea typeface="+mn-ea"/>
                    <a:cs typeface="Calibri" panose="020F0502020204030204" pitchFamily="34" charset="0"/>
                  </a:rPr>
                  <a:t>6,3 </a:t>
                </a:r>
                <a:r>
                  <a:rPr kumimoji="0" lang="fr-FR" sz="4400" b="1" u="none" strike="noStrike" kern="1200" cap="none" spc="0" normalizeH="0" noProof="0" dirty="0">
                    <a:ln>
                      <a:noFill/>
                    </a:ln>
                    <a:solidFill>
                      <a:srgbClr val="106585"/>
                    </a:solidFill>
                    <a:effectLst/>
                    <a:uLnTx/>
                    <a:uFillTx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fr-FR" sz="4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106585"/>
                    </a:solidFill>
                    <a:effectLst/>
                    <a:uLnTx/>
                    <a:uFillTx/>
                    <a:ea typeface="+mn-ea"/>
                    <a:cs typeface="Calibri" panose="020F0502020204030204" pitchFamily="34" charset="0"/>
                  </a:rPr>
                  <a:t>;</a:t>
                </a:r>
                <a:r>
                  <a:rPr kumimoji="0" lang="fr-FR" sz="4400" b="1" u="none" strike="noStrike" kern="1200" cap="none" spc="0" normalizeH="0" noProof="0" dirty="0">
                    <a:ln>
                      <a:noFill/>
                    </a:ln>
                    <a:solidFill>
                      <a:srgbClr val="106585"/>
                    </a:solidFill>
                    <a:effectLst/>
                    <a:uLnTx/>
                    <a:uFillTx/>
                    <a:ea typeface="+mn-ea"/>
                    <a:cs typeface="Calibri" panose="020F0502020204030204" pitchFamily="34" charset="0"/>
                  </a:rPr>
                  <a:t>  60,1  ;  7  ;  </a:t>
                </a:r>
                <a14:m>
                  <m:oMath xmlns:m="http://schemas.openxmlformats.org/officeDocument/2006/math">
                    <m:r>
                      <a:rPr kumimoji="0" lang="fr-FR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0658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𝟔</m:t>
                    </m:r>
                    <m:r>
                      <a:rPr kumimoji="0" lang="fr-FR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0658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fr-FR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0658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𝟐𝟗</m:t>
                    </m:r>
                  </m:oMath>
                </a14:m>
                <a:endParaRPr kumimoji="0" lang="fr-FR" sz="4400" b="1" u="none" strike="noStrike" kern="1200" cap="none" spc="0" normalizeH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E7D59DD-6A97-67DA-489E-7E0448E1F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580" y="2659559"/>
                <a:ext cx="5842960" cy="769441"/>
              </a:xfrm>
              <a:prstGeom prst="rect">
                <a:avLst/>
              </a:prstGeom>
              <a:blipFill>
                <a:blip r:embed="rId5"/>
                <a:stretch>
                  <a:fillRect l="-4280" t="-14961" b="-37008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ZoneTexte 8">
            <a:extLst>
              <a:ext uri="{FF2B5EF4-FFF2-40B4-BE49-F238E27FC236}">
                <a16:creationId xmlns:a16="http://schemas.microsoft.com/office/drawing/2014/main" id="{596FB979-4C6F-949F-0CE7-D6186C6389AE}"/>
              </a:ext>
            </a:extLst>
          </p:cNvPr>
          <p:cNvSpPr txBox="1"/>
          <p:nvPr/>
        </p:nvSpPr>
        <p:spPr>
          <a:xfrm>
            <a:off x="2286000" y="4111982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…  &lt;  …   &lt;  …  &lt;  …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10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EBB32E-9EA2-E5DE-4898-0615119BB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6F2E0CD-B3A5-B759-E961-6D7B067D974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EF4585B8-9297-A6A4-DEDB-F857263C5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F165C14-3346-2A64-882E-A089B0780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FBB8660A-4CAE-7D2B-4B3C-4C7C2B36A50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ECF1B11-D8EE-33B6-126B-8A9345C32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52FBE66-6C96-27DD-5C86-8892B84930E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082D6626-4046-777B-D8F6-441D27EB40A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2F22C94-8E29-294A-9447-038CCC1759B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31D16C7-FF7E-C017-7B38-B2AD44C3F0E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8C27DE53-825D-DF6B-284E-48AD2DE4C15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478D2E3-A905-0985-8C47-B6B9874E09D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1646953B-911A-EB49-38DC-089585840B6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F106A93-2F57-E2E5-B362-02211CA256B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846459D-D50B-ECFE-B3B8-82DBF58A309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7031F97-AA0C-2A27-794A-0E4EA4B06AA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780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CF5F0B-D213-9219-196A-5B4369369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955E90B4-0AFD-40FE-6F88-55CD7E2E6655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ED4E1421-74E5-B863-CBD0-9955D2C7E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C5431CDA-31D7-7235-11F8-770832490FE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8449CCE-E4D0-DAFF-440D-16AD26773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EC53970D-3767-EE2D-3CD2-B998475D62F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723B31A-A62E-677A-8E4E-A668B7B699C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70B2FE1C-BA64-93BC-4642-C96F08AB36A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7C0E8D24-5D49-1EF7-A671-38A36F82307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2A6442D-D2DB-260C-F770-F9E2163E487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4BEC0A66-AD8B-4075-E27E-D84F41799A4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E1730D6C-2A19-6BA8-1A09-D599EBB190A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C0004A3-68EE-755A-D4DF-1951D1DB2B6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1BCA99FD-B7D1-4107-11C7-20D50E5F682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CB6EB9A-B24B-9E88-BF9C-83C1E2046A7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6EA3105F-197C-D211-35BB-5731852BAF67}"/>
                  </a:ext>
                </a:extLst>
              </p:cNvPr>
              <p:cNvSpPr txBox="1"/>
              <p:nvPr/>
            </p:nvSpPr>
            <p:spPr>
              <a:xfrm>
                <a:off x="1564580" y="2659559"/>
                <a:ext cx="584296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106585"/>
                    </a:solidFill>
                    <a:effectLst/>
                    <a:uLnTx/>
                    <a:uFillTx/>
                    <a:ea typeface="+mn-ea"/>
                    <a:cs typeface="Calibri" panose="020F0502020204030204" pitchFamily="34" charset="0"/>
                  </a:rPr>
                  <a:t>6,3 </a:t>
                </a:r>
                <a:r>
                  <a:rPr kumimoji="0" lang="fr-FR" sz="4400" b="1" u="none" strike="noStrike" kern="1200" cap="none" spc="0" normalizeH="0" noProof="0" dirty="0">
                    <a:ln>
                      <a:noFill/>
                    </a:ln>
                    <a:solidFill>
                      <a:srgbClr val="106585"/>
                    </a:solidFill>
                    <a:effectLst/>
                    <a:uLnTx/>
                    <a:uFillTx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fr-FR" sz="44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106585"/>
                    </a:solidFill>
                    <a:effectLst/>
                    <a:uLnTx/>
                    <a:uFillTx/>
                    <a:ea typeface="+mn-ea"/>
                    <a:cs typeface="Calibri" panose="020F0502020204030204" pitchFamily="34" charset="0"/>
                  </a:rPr>
                  <a:t>;</a:t>
                </a:r>
                <a:r>
                  <a:rPr kumimoji="0" lang="fr-FR" sz="4400" b="1" u="none" strike="noStrike" kern="1200" cap="none" spc="0" normalizeH="0" noProof="0" dirty="0">
                    <a:ln>
                      <a:noFill/>
                    </a:ln>
                    <a:solidFill>
                      <a:srgbClr val="106585"/>
                    </a:solidFill>
                    <a:effectLst/>
                    <a:uLnTx/>
                    <a:uFillTx/>
                    <a:ea typeface="+mn-ea"/>
                    <a:cs typeface="Calibri" panose="020F0502020204030204" pitchFamily="34" charset="0"/>
                  </a:rPr>
                  <a:t>  60,1  ;  7  ;  </a:t>
                </a:r>
                <a14:m>
                  <m:oMath xmlns:m="http://schemas.openxmlformats.org/officeDocument/2006/math">
                    <m:r>
                      <a:rPr kumimoji="0" lang="fr-FR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0658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𝟔</m:t>
                    </m:r>
                    <m:r>
                      <a:rPr kumimoji="0" lang="fr-FR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0658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,</m:t>
                    </m:r>
                    <m:r>
                      <a:rPr kumimoji="0" lang="fr-FR" sz="4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0658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𝟐𝟗</m:t>
                    </m:r>
                  </m:oMath>
                </a14:m>
                <a:endParaRPr kumimoji="0" lang="fr-FR" sz="4400" b="1" u="none" strike="noStrike" kern="1200" cap="none" spc="0" normalizeH="0" noProof="0" dirty="0">
                  <a:ln>
                    <a:noFill/>
                  </a:ln>
                  <a:solidFill>
                    <a:srgbClr val="106585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6EA3105F-197C-D211-35BB-5731852BA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4580" y="2659559"/>
                <a:ext cx="5842960" cy="769441"/>
              </a:xfrm>
              <a:prstGeom prst="rect">
                <a:avLst/>
              </a:prstGeom>
              <a:blipFill>
                <a:blip r:embed="rId5"/>
                <a:stretch>
                  <a:fillRect l="-4280" t="-14961" b="-37008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4">
            <a:extLst>
              <a:ext uri="{FF2B5EF4-FFF2-40B4-BE49-F238E27FC236}">
                <a16:creationId xmlns:a16="http://schemas.microsoft.com/office/drawing/2014/main" id="{7056A248-F510-5A18-1E53-4DC329A75BFE}"/>
              </a:ext>
            </a:extLst>
          </p:cNvPr>
          <p:cNvSpPr txBox="1"/>
          <p:nvPr/>
        </p:nvSpPr>
        <p:spPr>
          <a:xfrm>
            <a:off x="1730055" y="4105762"/>
            <a:ext cx="60643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6,</a:t>
            </a:r>
            <a:r>
              <a:rPr lang="fr-FR" sz="4000" dirty="0">
                <a:solidFill>
                  <a:srgbClr val="C00000"/>
                </a:solidFill>
                <a:latin typeface="Aptos" panose="02110004020202020204"/>
                <a:cs typeface="Arial" panose="020B0604020202020204" pitchFamily="34" charset="0"/>
              </a:rPr>
              <a:t>29</a:t>
            </a: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  &lt;  6,3   &lt;  7  &lt;  60,1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val 81">
            <a:extLst>
              <a:ext uri="{FF2B5EF4-FFF2-40B4-BE49-F238E27FC236}">
                <a16:creationId xmlns:a16="http://schemas.microsoft.com/office/drawing/2014/main" id="{DD01A611-9EAF-CB1A-385C-858197FDEA72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7" name="Corde 6">
            <a:extLst>
              <a:ext uri="{FF2B5EF4-FFF2-40B4-BE49-F238E27FC236}">
                <a16:creationId xmlns:a16="http://schemas.microsoft.com/office/drawing/2014/main" id="{4E1E3046-4709-BBDD-7832-7B375FB3F379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45AD3B6-8535-62E7-DB9E-327686AFC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50A6492-43BD-E949-6597-7660735BB440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426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0664C-BFC3-3C82-71AF-3AE5EEB6C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DE56DB49-4DD7-4D0D-5A5B-714823D90523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8F2443BC-F614-3007-B189-AA2529A769FE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110042B-D203-7C7C-541B-A89812979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AC6E40A-0D70-30A3-A0BA-7F65BF487BC1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4E55F5-0A62-DED7-01C8-B854B95EE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638A10EE-E7BA-1212-30D4-7D9DB82AECB2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رتبوا الأعداد من الأكبر</a:t>
            </a:r>
            <a:r>
              <a:rPr lang="ar-MA" sz="2000" b="1" dirty="0">
                <a:solidFill>
                  <a:prstClr val="white">
                    <a:lumMod val="50000"/>
                  </a:prstClr>
                </a:solidFill>
              </a:rPr>
              <a:t> إلى الأصغر</a:t>
            </a:r>
            <a:r>
              <a:rPr lang="fr-FR" sz="2000" b="1" dirty="0">
                <a:solidFill>
                  <a:prstClr val="white">
                    <a:lumMod val="50000"/>
                  </a:prstClr>
                </a:solidFill>
              </a:rPr>
              <a:t>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856DCC03-F0C2-B23F-AAA1-A48BA97B435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1C48EA8-7897-6B62-24B4-65C54AA14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A8BD18D-529F-DB0E-4BBF-2AF45B13AED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E7E7899-794D-D731-1C5D-B1630A33B3D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3D1C42D-E045-296D-1A0A-C4C1DB296A1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0433E884-727E-2EC6-8076-B72B9973298D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3D0C9D32-3B4C-9B30-207E-CBAB4DE3BD41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6BCF52B-2990-3F37-BCB1-476E0BD7FDF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B07EBBA3-3CE7-120B-DAE4-508296C0402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A2F0327-AE7C-FA72-01E8-E4BCD7389B4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F1557AC4-0271-D0A2-A913-41BF36C40F0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C97D4A5-104C-0A9B-92F2-FBFBFF23C7E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2" name="ZoneTexte 21">
            <a:extLst>
              <a:ext uri="{FF2B5EF4-FFF2-40B4-BE49-F238E27FC236}">
                <a16:creationId xmlns:a16="http://schemas.microsoft.com/office/drawing/2014/main" id="{E823EFE4-3831-12FB-1A44-E686BD1CAAC8}"/>
              </a:ext>
            </a:extLst>
          </p:cNvPr>
          <p:cNvSpPr txBox="1"/>
          <p:nvPr/>
        </p:nvSpPr>
        <p:spPr>
          <a:xfrm>
            <a:off x="1266303" y="2659559"/>
            <a:ext cx="6262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8,05  ;  8,5   ;   80,5  ;  7,99 </a:t>
            </a:r>
            <a:endParaRPr kumimoji="0" lang="fr-FR" sz="4400" b="1" u="none" strike="noStrike" kern="1200" cap="none" spc="0" normalizeH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010300B-7BBE-0A25-B0FC-804ED48B6D24}"/>
              </a:ext>
            </a:extLst>
          </p:cNvPr>
          <p:cNvSpPr txBox="1"/>
          <p:nvPr/>
        </p:nvSpPr>
        <p:spPr>
          <a:xfrm>
            <a:off x="2286000" y="4111982"/>
            <a:ext cx="457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…  &gt;  …   &gt;  …  &gt;  …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81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F646D-2C8E-C252-54B9-8D518CB7E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5F9B4C3-9FCC-E739-DA73-DE01666E4C73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A506B23-8761-DFB9-E0B6-CB99EF92D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63254E1-1AC5-2D66-AA5F-71219A587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5DE449CE-295A-0AFE-E99B-199D6E2CFA7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A926C29-DAAA-6D47-A53C-341FCDDF6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A0F99F3-318F-BD3D-41BA-358F872D808B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6B567C0-9CD7-2311-697A-E1C3B1B8499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887FEB9-D8EF-9806-320E-0254704A23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CAAE189-EE9A-0C41-D33D-E03730EC6E5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D42C1C10-3A0D-4542-BD29-B4F8C7853C8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DBA1990-A016-DC5F-533A-FF1ABC9EE3C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048D3355-20B5-67C7-C175-B53FC4A82F8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142DABD-1D1B-4BBA-5B4B-AED6E079C92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FA728D7-A64C-2C85-09E2-EC80FB4D5FE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AD59D7A9-DCCE-F6A5-CB16-EDFC4DDCCBD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739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81FEE-C9E3-889B-3DE4-135E67D23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C256EF64-4AA6-C96A-E088-214CDC87C658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9F61620-8A3A-9215-3C81-191CF7E090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6CFAB9F-D584-6253-3EEB-8411CC36801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E66EB91F-0AF3-FEFE-34D7-A1010B0D6D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747CF80-94EE-D5D3-3FC7-6D29259DF6B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DA31144-4B66-45D8-1BE6-9F170F369AB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C9445FB-3EA4-C3E9-71B9-FE04CABB5AE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AD8D7302-916C-95CA-87E8-3941F4C1F82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0D050836-F4AE-B77F-0849-02721CDB497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BBD9F347-6CFE-8855-4B9E-FEFA2B75A97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F3FE9EC0-0DA5-50F5-0858-10BB8907D3B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82421739-991C-872D-F69A-73864B2BC56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453AA8F6-5DF8-466B-2D1A-62BA578A4F1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4C8DC3E-5C1A-B5F7-765A-56BC9E0B34A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96D9065A-2FAF-8722-69BA-1062F0C2A05A}"/>
              </a:ext>
            </a:extLst>
          </p:cNvPr>
          <p:cNvSpPr txBox="1"/>
          <p:nvPr/>
        </p:nvSpPr>
        <p:spPr>
          <a:xfrm>
            <a:off x="1266303" y="2659559"/>
            <a:ext cx="62627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8,05  ;  8,5   ;   80,5  ;  7,99 </a:t>
            </a:r>
            <a:endParaRPr kumimoji="0" lang="fr-FR" sz="4400" b="1" u="none" strike="noStrike" kern="1200" cap="none" spc="0" normalizeH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6085689-2C5B-216C-7B14-AC44BD877ECE}"/>
              </a:ext>
            </a:extLst>
          </p:cNvPr>
          <p:cNvSpPr txBox="1"/>
          <p:nvPr/>
        </p:nvSpPr>
        <p:spPr>
          <a:xfrm>
            <a:off x="1492244" y="4111982"/>
            <a:ext cx="62627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80,5  &gt;  8,5   &gt;  8,05  &gt;  7,99</a:t>
            </a:r>
            <a:endParaRPr kumimoji="0" lang="fr-MA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81">
            <a:extLst>
              <a:ext uri="{FF2B5EF4-FFF2-40B4-BE49-F238E27FC236}">
                <a16:creationId xmlns:a16="http://schemas.microsoft.com/office/drawing/2014/main" id="{9EE81826-3EE3-D477-3118-CBC2D6A9B7DD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0" name="Corde 9">
            <a:extLst>
              <a:ext uri="{FF2B5EF4-FFF2-40B4-BE49-F238E27FC236}">
                <a16:creationId xmlns:a16="http://schemas.microsoft.com/office/drawing/2014/main" id="{682AA1C0-079D-B564-29E6-F5E8A7A9FE73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508B1A0-7D78-1CB7-92D2-012F9D8EA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45FA728-E625-CB03-829E-95CA09BBCEF9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47686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0AEBF-6D56-7040-BC58-C0CB8056A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74BCEC34-F9BF-4BA3-5449-85A07C892389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8A1D7289-2A66-9299-AA48-6ACB0D4127FD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CDFA02F-933D-C56B-0A9A-9C925FC22B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EA74F1B-3052-E9C5-50A1-9C7B722CDB68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C87B355-6470-94F8-D80D-1B4BE4864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F44D8FA5-A815-C1BE-F9BC-5F250BAFFE6F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الكراسات ورتبوا الأعداد داخل الإطار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D70F77E-C4AE-F674-DF01-595858585C7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07B4C428-8FA2-2E20-5302-2D472D71A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174642F-E9E4-54E0-AC6A-7D4CB2CA9F5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9940A1C-1A06-D6FE-4D55-FEEB36ABCFC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2A70CB7-ED9C-4739-4377-91675039B89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8F4EE8C-F57F-7076-B10E-3047F9A2585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E49E5E54-0237-4333-1C90-940A941E0CA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B4BC9BD-A9E0-7C3C-ED01-E1776BE81757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1B0D4867-AC82-E3C6-ADE4-E49391B647B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06A79FB4-3862-3482-AEC7-A360EAFF108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85A45B6C-3179-9C9C-0AC6-ED66495780E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808CAD7-B31D-31E7-AFC1-FF508B9CCB7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59C292DD-86BE-DF11-502A-42B6F80A8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822" y="2165070"/>
            <a:ext cx="7569477" cy="35973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F34F7D7F-2CD9-7F01-F272-F07CE353A8A7}"/>
              </a:ext>
            </a:extLst>
          </p:cNvPr>
          <p:cNvSpPr/>
          <p:nvPr/>
        </p:nvSpPr>
        <p:spPr>
          <a:xfrm>
            <a:off x="924701" y="2691442"/>
            <a:ext cx="3405759" cy="132846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93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96F5-3434-3D01-162F-5C4A474D4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31B04CC-7F78-05D9-00A0-2349C23527ED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7E491865-4D05-432A-C238-F001DD195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66D263B-A5C7-BB28-E256-18CC176A88C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0DFE25A-45DE-C2BA-CA3C-9EF4BDDB3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B631EAA-1C45-6962-90F0-C9AFFFE0305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024D600D-FFB6-1F72-491E-DACA9EC616A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3711D832-BCFE-B1D5-B0A2-88B646A0BEE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5CCDDCBA-7F7E-9EAE-8A05-D01FBFDF592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23F20B05-359D-63C3-EF8E-BFE55003D683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177D12E7-D63C-7FD7-E29C-AB8E00394AE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B515F108-4B91-9BDA-6B9B-9041811B31D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C788780-DACA-5B61-15A8-696D463FF35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E29A1514-C860-81A0-B3B6-C4DD660761E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60B79453-7591-92B9-53E2-5546743908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6BC332FF-65D7-8442-9B89-ED6F337E71C1}"/>
              </a:ext>
            </a:extLst>
          </p:cNvPr>
          <p:cNvGrpSpPr/>
          <p:nvPr/>
        </p:nvGrpSpPr>
        <p:grpSpPr>
          <a:xfrm>
            <a:off x="649822" y="2165070"/>
            <a:ext cx="7569477" cy="3597375"/>
            <a:chOff x="649822" y="2165070"/>
            <a:chExt cx="7569477" cy="3597375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69167932-B95C-6622-11A2-1F1855B16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822" y="2165070"/>
              <a:ext cx="7569477" cy="359737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A528A98-D0CC-AE31-7CF1-0C463F559362}"/>
                </a:ext>
              </a:extLst>
            </p:cNvPr>
            <p:cNvSpPr/>
            <p:nvPr/>
          </p:nvSpPr>
          <p:spPr>
            <a:xfrm>
              <a:off x="924701" y="2691442"/>
              <a:ext cx="3405759" cy="132846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42839D4A-49D7-38FC-AB02-636DAEB988FA}"/>
                </a:ext>
              </a:extLst>
            </p:cNvPr>
            <p:cNvSpPr txBox="1"/>
            <p:nvPr/>
          </p:nvSpPr>
          <p:spPr>
            <a:xfrm>
              <a:off x="1113130" y="3429000"/>
              <a:ext cx="29585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1400" dirty="0">
                  <a:solidFill>
                    <a:srgbClr val="C00000"/>
                  </a:solidFill>
                  <a:latin typeface="Aptos" panose="02110004020202020204"/>
                </a:rPr>
                <a:t>3,02             3,14            3,2            3,41     </a:t>
              </a:r>
              <a:endParaRPr kumimoji="0" lang="fr-MA" sz="1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2" name="Oval 81">
            <a:extLst>
              <a:ext uri="{FF2B5EF4-FFF2-40B4-BE49-F238E27FC236}">
                <a16:creationId xmlns:a16="http://schemas.microsoft.com/office/drawing/2014/main" id="{62FEE2F1-2FAA-630A-A5FB-EB4DDC6D1984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3" name="Corde 12">
            <a:extLst>
              <a:ext uri="{FF2B5EF4-FFF2-40B4-BE49-F238E27FC236}">
                <a16:creationId xmlns:a16="http://schemas.microsoft.com/office/drawing/2014/main" id="{D049051B-E8C8-6A3A-7789-0AA7FAB13DBE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0302A87-B52C-9D0F-A3B9-DAADE16C4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3B047F5-976F-A3FD-BE62-35B942BFDAE5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79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40EBFA-C2DE-807E-8CED-90FA25F64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753998F-598C-473F-C929-3D3CBED91A5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72E7F81-0A41-B71E-254C-EAA2B22167BF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DDBB94A-86FF-3483-BB5C-8FE4F42859D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0E38F3F-6707-1986-70FA-179C78574413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قراءة وكتابة وتمثيل الكسور العشرية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FC8D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EC40A9E3-8B4C-68E0-FB7C-100678E75787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</a:t>
            </a:r>
            <a:r>
              <a:rPr lang="ar-MA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D346EE85-C7A1-8CFA-037D-6F94FAEF9CE0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929480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CF5E6-1817-4131-0676-B92300897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0A2BF60-1861-8125-8558-C51D99A8C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EE47116-D545-62B8-5D03-52995F36069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الكسر العشري الموافق للبطاقة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A0CAAF2-1868-096D-8020-4867037CEA4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B2C517E-2CB0-D5EC-5872-20B7EF354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8763C49-5FA0-C4DE-8B69-E538F9A4E11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1E6E5052-AD0C-ACAE-60D0-D086EEC5A3D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33D16AD-4E2A-12F5-82E2-46B10842DFA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46BB298-7657-30E8-EE6F-A23B2574E85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CE26EDE1-1904-B656-6B37-50CFC619D63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4A31F49-67E6-7764-FF35-8BDE9B35A5F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57C8653-753C-92C2-EDC7-A1603FFF2A6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D015E21-E422-0907-077F-DCCA42424C5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6398CCC5-8A33-F9E6-985A-34667F785CC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ACD034A6-9435-4B14-396D-4213DCD440F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F51CD3B8-620A-C357-8FF4-260890C76F0A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E01F87DF-EDFA-4D2E-F101-252E2F6CB951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7AB3E81-8E73-1B3D-5BF9-93DDBB8C84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F8A05FE-BE6E-44D5-E623-494DC032A354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8939CA3A-CAB4-70F5-F646-AC699A1106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1" y="2575263"/>
            <a:ext cx="7422870" cy="1980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273440" y="967510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أسبوع المراجعة  والرائز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7BDF481-24DF-73A8-8BE5-FC29185B7CE4}"/>
              </a:ext>
            </a:extLst>
          </p:cNvPr>
          <p:cNvSpPr txBox="1"/>
          <p:nvPr/>
        </p:nvSpPr>
        <p:spPr>
          <a:xfrm>
            <a:off x="243459" y="1827202"/>
            <a:ext cx="86570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تخصص الحصص الثلاث الأولى للمراجعة والرابعة لتمرير الرائز والخامسة للتصحيح وتعبئة النقط في مسار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52851C-02A6-B158-B7BC-6540B95C62B2}"/>
              </a:ext>
            </a:extLst>
          </p:cNvPr>
          <p:cNvSpPr txBox="1"/>
          <p:nvPr/>
        </p:nvSpPr>
        <p:spPr>
          <a:xfrm>
            <a:off x="243459" y="2685569"/>
            <a:ext cx="865708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يخصص لكل درس أو هدف تمرينان اثنان على الأقل.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 إنجاز التمرين الأول من كل درس على الألواح (إلا إذا تعذر الأمر فيتم على الدفاتر)؛ 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وكل نشاط لا تتحقق فيه نسبة أكبر من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80%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يتم التركيز عليه والتذكير بالخطوات في السؤال الموالي.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 تصحيح التمرين الأول من طرف أحد التلاميذ على السبورة مع التذكير بالخطوات خطوة خطوة.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 التصحيح جماعيا وتفاعليا بين الأستاذة والتلميذ على السبورة والتلاميذ الآخرين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بالنسبة للتمرين الثاني يتم إنجازه على الكراسة أو الدفاتر أو الألواح (يتم التوجيه على الشرائح) </a:t>
            </a: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285750" marR="0" lvl="0" indent="-112713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يتم تصحيح التمرين الثاني جماعيا.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7CE8FC6-BC30-E9B1-51D9-D466B759015B}"/>
              </a:ext>
            </a:extLst>
          </p:cNvPr>
          <p:cNvSpPr txBox="1"/>
          <p:nvPr/>
        </p:nvSpPr>
        <p:spPr>
          <a:xfrm>
            <a:off x="2273440" y="1911868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548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C8E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تدابير حصة المراجعة</a:t>
            </a:r>
          </a:p>
        </p:txBody>
      </p:sp>
      <p:pic>
        <p:nvPicPr>
          <p:cNvPr id="1028" name="Picture 4" descr="Attention - Icônes panneaux gratuites">
            <a:extLst>
              <a:ext uri="{FF2B5EF4-FFF2-40B4-BE49-F238E27FC236}">
                <a16:creationId xmlns:a16="http://schemas.microsoft.com/office/drawing/2014/main" id="{DD5A8EC0-7449-4E6B-A405-C0F3174FD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025" y="3554083"/>
            <a:ext cx="379479" cy="37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752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B9595F-108A-635D-83F8-2808A9639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352113A-74C0-CE46-DEFE-E4DADE052AB0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7E254E-28BE-C32A-AF9C-C16AC8EC7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27E29C8-19F7-6B6E-00E8-265ACA6DB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251FC1C-5588-2447-AEEE-6179A66104A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8E2DA46-07C2-8919-10FE-46522AAFF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F237FC4-DAD3-60EA-BD9A-B45D459D5CB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CCFD400-359E-79F3-B16F-A361693A9E0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A109893-D97A-C3CF-D861-A72EAD6AAA1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67DCC14-AF64-5B13-B062-1F34664C3E7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C202805F-56C3-32C9-1FFC-AC1B03122D6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31BE0AD-F63D-6324-AE32-892D8ECF610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AD991659-8CD6-70CC-6FE0-D14171E18D5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7AD658B-4445-ED46-BE90-2F7FEF0B8B9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4135404-53CA-272C-4F65-DC52389E19A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6511027-D68D-4D9F-CEF9-E1D7C45BCD1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0409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5417D-8753-B127-9BBD-998CB5968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109E1B3-16B6-F509-30D6-B3AF6E2434AD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90F48DA-58C4-8224-C365-AD1C4C34D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A791D8B-1140-6F30-E903-0F398756D4C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84B78A6-ECE6-B0CA-C17E-06B4A2999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3D01924-F229-FFF6-6DA7-4432BB22C26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A3C6E29-168E-12C8-009C-9C39101047F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5515B69-A841-DE16-2BB5-18332F1B23C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35FD6E34-244A-73E6-8679-AF704EA5295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81C7F92-F1FA-7AAE-52D7-D7E62E22C54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14CA242F-3B7F-04D0-A616-61FB7199A4D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14ABFDF0-59F5-BF70-BAC7-103427B35E5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773DFD7-CB8E-043C-6160-B440EFF5D4E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143C5530-32CA-441F-BE7E-964700960BE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C919B268-4959-EA83-C321-3F292AEF363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id="{916FCC9E-9A39-85DE-BA86-62ACF8471C88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BB8B3890-5D09-AC30-ED39-BAF22275CD26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E58BCD4-3C8A-E031-4702-4F7A54568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DA53A6A-4655-E754-C43F-4BECD84CBEDF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0E433BB-E8A1-311F-A667-763D2478B4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031" y="2575263"/>
            <a:ext cx="7422870" cy="1980153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492A2A6-6D9D-42CB-A976-34CCFE7D91D2}"/>
              </a:ext>
            </a:extLst>
          </p:cNvPr>
          <p:cNvSpPr txBox="1"/>
          <p:nvPr/>
        </p:nvSpPr>
        <p:spPr>
          <a:xfrm>
            <a:off x="5898194" y="2575263"/>
            <a:ext cx="656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78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Flèche : courbe vers le bas 28">
            <a:extLst>
              <a:ext uri="{FF2B5EF4-FFF2-40B4-BE49-F238E27FC236}">
                <a16:creationId xmlns:a16="http://schemas.microsoft.com/office/drawing/2014/main" id="{93B50BA4-F8C2-9FE2-6C1D-711AF3B0B543}"/>
              </a:ext>
            </a:extLst>
          </p:cNvPr>
          <p:cNvSpPr/>
          <p:nvPr/>
        </p:nvSpPr>
        <p:spPr>
          <a:xfrm>
            <a:off x="862642" y="3191774"/>
            <a:ext cx="743939" cy="303248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3E1550D-6932-1A81-3440-0FECAFD2E99C}"/>
                  </a:ext>
                </a:extLst>
              </p:cNvPr>
              <p:cNvSpPr txBox="1"/>
              <p:nvPr/>
            </p:nvSpPr>
            <p:spPr>
              <a:xfrm>
                <a:off x="830129" y="2330068"/>
                <a:ext cx="65674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F3E1550D-6932-1A81-3440-0FECAFD2E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129" y="2330068"/>
                <a:ext cx="656744" cy="786177"/>
              </a:xfrm>
              <a:prstGeom prst="rect">
                <a:avLst/>
              </a:prstGeom>
              <a:blipFill>
                <a:blip r:embed="rId6"/>
                <a:stretch>
                  <a:fillRect r="-16667" b="-775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02F20D0F-BE03-8F34-057A-816BE12F4870}"/>
                  </a:ext>
                </a:extLst>
              </p:cNvPr>
              <p:cNvSpPr txBox="1"/>
              <p:nvPr/>
            </p:nvSpPr>
            <p:spPr>
              <a:xfrm>
                <a:off x="1780021" y="4941174"/>
                <a:ext cx="4500715" cy="625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كل تدريجة كبيرة تمثل عشرا واحدا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1" name="ZoneTexte 30">
                <a:extLst>
                  <a:ext uri="{FF2B5EF4-FFF2-40B4-BE49-F238E27FC236}">
                    <a16:creationId xmlns:a16="http://schemas.microsoft.com/office/drawing/2014/main" id="{02F20D0F-BE03-8F34-057A-816BE12F4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0021" y="4941174"/>
                <a:ext cx="4500715" cy="625812"/>
              </a:xfrm>
              <a:prstGeom prst="rect">
                <a:avLst/>
              </a:prstGeom>
              <a:blipFill>
                <a:blip r:embed="rId7"/>
                <a:stretch>
                  <a:fillRect r="-2033" b="-980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4CB9B7B-0C10-521F-F4AA-294232D0153C}"/>
                  </a:ext>
                </a:extLst>
              </p:cNvPr>
              <p:cNvSpPr txBox="1"/>
              <p:nvPr/>
            </p:nvSpPr>
            <p:spPr>
              <a:xfrm>
                <a:off x="577867" y="4054585"/>
                <a:ext cx="656744" cy="783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ar-MA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𝟕𝟎</m:t>
                          </m:r>
                        </m:num>
                        <m:den>
                          <m: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A4CB9B7B-0C10-521F-F4AA-294232D015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67" y="4054585"/>
                <a:ext cx="656744" cy="783741"/>
              </a:xfrm>
              <a:prstGeom prst="rect">
                <a:avLst/>
              </a:prstGeom>
              <a:blipFill>
                <a:blip r:embed="rId8"/>
                <a:stretch>
                  <a:fillRect r="-15741" b="-775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B35545C-5B7F-CFD4-0A92-6CCF068EF567}"/>
                  </a:ext>
                </a:extLst>
              </p:cNvPr>
              <p:cNvSpPr txBox="1"/>
              <p:nvPr/>
            </p:nvSpPr>
            <p:spPr>
              <a:xfrm>
                <a:off x="7363979" y="4056234"/>
                <a:ext cx="656744" cy="783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ar-MA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𝟖𝟎</m:t>
                          </m:r>
                        </m:num>
                        <m:den>
                          <m: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8B35545C-5B7F-CFD4-0A92-6CCF068EF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979" y="4056234"/>
                <a:ext cx="656744" cy="783741"/>
              </a:xfrm>
              <a:prstGeom prst="rect">
                <a:avLst/>
              </a:prstGeom>
              <a:blipFill>
                <a:blip r:embed="rId9"/>
                <a:stretch>
                  <a:fillRect r="-16667" b="-775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31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E67D9-0683-10FA-9DAF-37ADB2E2A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25187-1D5E-DA63-0DB8-37D51F4F1C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8333566-808E-7D1C-2415-AA9D5E08B943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الكسر العشري الموافق للبطاقة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D01A201A-F75C-DEC8-4DF9-CD11DAC05FF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5A878EF-102E-8780-865B-B9C33C959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23A705B-0CA0-8BEF-109B-E356A670B52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1651941-FA77-E5CA-6543-5FFE80C2E60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349DA00-7850-B433-424B-E6B5D4B39AA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161F025-1CA8-B5EB-9EC7-028F8DE6F7C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6F35D473-C2D6-221E-36AB-44D0FF13892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3FC223B-64BC-A36C-AD03-57F7F72763A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A84592CE-57BC-CC7B-0D28-EF62C9431536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62F5810-E627-1544-3DC0-3FE0B18EC5D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A3735CAA-712C-8134-1A68-620B7E8853F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2BA00311-376C-F9A0-E4A7-892BF6A50BF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9F515ACA-F0E6-F55A-9338-6476A5444773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79BAE42D-284F-AFFF-0703-E97692F414B0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9647B51-6CBF-7A90-77E7-5041825B6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6C14EBE-C36D-F54A-CE5C-0F71F0932E96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608CDD2-DD81-5B56-5FEC-5A0FF6369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031" y="2764070"/>
            <a:ext cx="7422870" cy="160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9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2EE5A-EE5A-4FA2-5BE7-DF9DCAC13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EF1DEED-AE63-3947-1024-360D46E36B79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D70CFD7-44AD-22AC-52AC-5B823716A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9D209C5-3A26-B404-01C1-4D9A14B0E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7680DF83-3982-3DAE-A893-964C7FE8A7B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18CF31D-469B-5BC3-B40B-7061B72D7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CD32B47-2EDB-0D36-AD02-5D008CD0D2A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CC6C5EE0-8D73-D96C-5F39-F2AD12C7127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88AAA93-0D50-EDCD-4690-F65A903BD44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6118BBE-6972-1824-051A-846989A830E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A9C0A2E7-7C26-0CA5-A165-87C7A3567E7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48FD044-40C3-7C1F-00B4-4AB73703584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57659FA-5FF5-4746-B1F5-10EDDAD2E25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6D4A6F4-37FC-5078-5E65-D2EF00009E8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D2B9DB4-0E55-B723-E85E-1FFEF35C5C7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1E053E6-9886-EDC3-505B-2F72D71D796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802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9F671-D2E9-7FC0-88FA-762659049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7651CFD-84D9-6E4E-D3A5-BCEBDA8CC78D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0C6877A-E35C-1B87-50BB-18FBA5AB5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424036E-5CEB-DFC9-E3F9-463235C7A10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702697A-5757-9F7D-7716-1E5751168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A6C23B6B-4409-41BA-26F3-27AA4EB2CE5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5404421-89E5-73BB-015B-62F927910A5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49C8EF8F-6C0F-8D19-1E29-8CAF3493BD7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CD4E016-82C5-6F67-A27F-16E13396616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96915F9A-B385-54BD-5A33-CDD953AAFA3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AAF935B-5013-666D-BF73-42EAD6B1ACB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35A86E17-6838-9F82-32E7-8A891126A7F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4E6F6A5-3281-9E3D-41DA-9EF910FB754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04174CB2-A735-22F8-2F98-E60CF8BD6E6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E9BA4D41-4857-F3AC-B3B0-C745D601642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id="{0869D61B-CE22-D595-BD17-843AA6615133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FCC7606A-B600-ED1F-AC22-2F23E5631A16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CC8D5EA-A33E-2A20-4F44-B514900438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6E8D12E-AFDA-4C73-4C37-662F1C1C79AC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9C235B3-5163-DDBB-8307-3EB9C2582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031" y="2764070"/>
            <a:ext cx="7422870" cy="1602538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89CEAFF0-6A09-FBE2-22D9-FAB62D27F52A}"/>
              </a:ext>
            </a:extLst>
          </p:cNvPr>
          <p:cNvSpPr txBox="1"/>
          <p:nvPr/>
        </p:nvSpPr>
        <p:spPr>
          <a:xfrm>
            <a:off x="2585650" y="2764070"/>
            <a:ext cx="656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53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53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44A91-9A3E-CE08-F806-B2A17FB4B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15A58C1-9109-A345-2AC1-D494BD8EE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9E05CB8-B085-A3F4-892A-F8341A2F9D10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الكسر العشري الموافق للبطاقة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8440FB04-5804-E59F-3E36-F5DA70651F06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F527DDA-D9B7-5D45-E0F0-CA987E5B6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24FF13F-5037-4BE1-1784-4BF37F76A5C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0E0A7CD-B88D-AD4B-C08D-6B4F268C0ED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53FB254-3787-35B7-0DFD-1FE7FAC1ABE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B5F9440-2433-B840-951B-53148A2C675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65BEBED6-97C3-395F-0744-821614070EA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AEEDEE4-BDF9-AD4B-6699-4693B32F9F7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F51DAE0-93F6-AC4A-382B-EBF681FF96C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3DA6540-41EB-DCB1-90B8-627C1D63A1A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24411677-6F61-AF14-EE69-F76F7BACA7C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5752B78-1E49-0D00-2EEB-86DEE9C9181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F58CF3EE-8088-246E-2CC6-68FBD2A6D76D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0B1E79AC-33DA-5B11-3AB5-2A5759F3BD11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240DCCF-2412-4C05-456A-8BC307CB17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72A6240D-9F55-430E-2151-B302DEDD1622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90E69B63-173E-F92F-B340-C35CD2B692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98" y="2701860"/>
            <a:ext cx="7800325" cy="195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12A391-CF04-7C3C-64B9-2656D47B1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75703DF-C8D1-8FD2-0C6D-9506FD270FF5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FFCB055-56F2-0C56-FC17-71A1E2C3F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6C8C1C2-7FC9-67BE-B886-9326D996D9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2165AEA-F309-230A-9C45-31B74E137B3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05DC214-B64F-DC82-1218-FA94C6100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EC968FF-57DC-3DE8-17AD-BB14D66D0C5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9F65A7F3-6CE0-AC9D-75EB-5E78D0B8DEA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B5DE1B1-BE7B-A56C-56E1-C0A40785621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B303C98-581E-914D-8C74-0B5E805DED6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7A4BE2FB-EE13-3B5B-800B-86D24CE5D2D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F67889A-56BE-45F8-38BF-11648E3CEA0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9259C02F-88D6-79E6-9106-767B9DA8F77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9414A4A-22BD-DADC-EC68-219E8225783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30ADB52-D454-148C-2069-A96C766E5C1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9550795-CD2B-6F17-EB98-BFADD12C388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716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B36D1A-6691-300B-BA17-2748D8D4C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EBD5D6C-92F9-9C9D-8D73-083C236A1D77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02224BB-CDF9-FCAD-080E-9D7E32699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DAF91BB-9A6A-1529-6392-C966740A9B8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224ADC9-FCF6-0488-8592-9607F4E1B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996F1FC-F1F8-349A-5F3E-DA69CB924AB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CA6963E-D3B0-77E6-9FD2-771FBE27D0A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E38EE63-2EB1-E96F-A06A-71609F3AF30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4AD1E06-F0DC-6461-E362-C6D5BB55349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CA3C6176-4626-1856-799A-80937B01E121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7728B84-BDF1-08EC-F89B-8BE831098E1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3A513EC9-46AF-E878-3A23-A4F21B649DC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43DCEAC-B68B-F25F-82A1-F0F5A3D57B9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3719E9CE-1F90-75C7-2808-B1DB73071D1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96D9244A-4BF1-F8E8-713F-B7A59798723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id="{C771E5D9-27AB-D720-6CA8-86342949FDC1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777AA47E-3EC2-C81E-67FA-FEFE7F235A34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E63E727-8A1A-284E-F094-666F4720A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F8D34CBF-73D1-66B1-E743-009281403A2F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F9A3E146-77DF-72EE-CD7A-F2B3A1F854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743" y="3052852"/>
            <a:ext cx="7796161" cy="1956660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AA04E43A-A0D0-F59D-252D-73582DE67DA7}"/>
              </a:ext>
            </a:extLst>
          </p:cNvPr>
          <p:cNvSpPr txBox="1"/>
          <p:nvPr/>
        </p:nvSpPr>
        <p:spPr>
          <a:xfrm>
            <a:off x="2808504" y="3945051"/>
            <a:ext cx="656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731</a:t>
            </a:r>
          </a:p>
        </p:txBody>
      </p:sp>
      <p:sp>
        <p:nvSpPr>
          <p:cNvPr id="13" name="Flèche : courbe vers le bas 12">
            <a:extLst>
              <a:ext uri="{FF2B5EF4-FFF2-40B4-BE49-F238E27FC236}">
                <a16:creationId xmlns:a16="http://schemas.microsoft.com/office/drawing/2014/main" id="{09B0B6BD-1C78-EE76-97AF-805074352830}"/>
              </a:ext>
            </a:extLst>
          </p:cNvPr>
          <p:cNvSpPr/>
          <p:nvPr/>
        </p:nvSpPr>
        <p:spPr>
          <a:xfrm>
            <a:off x="959060" y="3035383"/>
            <a:ext cx="743939" cy="303248"/>
          </a:xfrm>
          <a:prstGeom prst="curved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26E82E8-9181-7465-1FFF-DCB01B155DF7}"/>
                  </a:ext>
                </a:extLst>
              </p:cNvPr>
              <p:cNvSpPr txBox="1"/>
              <p:nvPr/>
            </p:nvSpPr>
            <p:spPr>
              <a:xfrm>
                <a:off x="959060" y="2157991"/>
                <a:ext cx="65674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𝟏</m:t>
                          </m:r>
                          <m:r>
                            <a:rPr kumimoji="0" lang="ar-MA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𝟎</m:t>
                          </m:r>
                        </m:num>
                        <m:den>
                          <m: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𝟏</m:t>
                          </m:r>
                          <m:r>
                            <a:rPr kumimoji="0" lang="ar-MA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𝟎</m:t>
                          </m:r>
                          <m: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26E82E8-9181-7465-1FFF-DCB01B155D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9060" y="2157991"/>
                <a:ext cx="656744" cy="786177"/>
              </a:xfrm>
              <a:prstGeom prst="rect">
                <a:avLst/>
              </a:prstGeom>
              <a:blipFill>
                <a:blip r:embed="rId6"/>
                <a:stretch>
                  <a:fillRect r="-36111" b="-775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A8703D1-7E60-B5B3-8903-06057E3072CE}"/>
                  </a:ext>
                </a:extLst>
              </p:cNvPr>
              <p:cNvSpPr txBox="1"/>
              <p:nvPr/>
            </p:nvSpPr>
            <p:spPr>
              <a:xfrm>
                <a:off x="577867" y="4054585"/>
                <a:ext cx="656744" cy="783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ar-MA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𝟕𝟎𝟎</m:t>
                          </m:r>
                        </m:num>
                        <m:den>
                          <m: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𝟏𝟎</m:t>
                          </m:r>
                          <m:r>
                            <a:rPr kumimoji="0" lang="ar-MA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A8703D1-7E60-B5B3-8903-06057E3072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67" y="4054585"/>
                <a:ext cx="656744" cy="783741"/>
              </a:xfrm>
              <a:prstGeom prst="rect">
                <a:avLst/>
              </a:prstGeom>
              <a:blipFill>
                <a:blip r:embed="rId7"/>
                <a:stretch>
                  <a:fillRect r="-35185" b="-775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02353C0-0719-A8E5-6F5D-36FA5CC2143B}"/>
                  </a:ext>
                </a:extLst>
              </p:cNvPr>
              <p:cNvSpPr txBox="1"/>
              <p:nvPr/>
            </p:nvSpPr>
            <p:spPr>
              <a:xfrm>
                <a:off x="7755028" y="4096624"/>
                <a:ext cx="656744" cy="7837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kumimoji="0" lang="ar-MA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𝟖𝟎𝟎</m:t>
                          </m:r>
                        </m:num>
                        <m:den>
                          <m:r>
                            <a:rPr kumimoji="0" lang="fr-FR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𝟏𝟎</m:t>
                          </m:r>
                          <m:r>
                            <a:rPr kumimoji="0" lang="ar-MA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C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Calibri" panose="020F0502020204030204" pitchFamily="34" charset="0"/>
                            </a:rPr>
                            <m:t>𝟎</m:t>
                          </m:r>
                        </m:den>
                      </m:f>
                    </m:oMath>
                  </m:oMathPara>
                </a14:m>
                <a:endPara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02353C0-0719-A8E5-6F5D-36FA5CC21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028" y="4096624"/>
                <a:ext cx="656744" cy="783741"/>
              </a:xfrm>
              <a:prstGeom prst="rect">
                <a:avLst/>
              </a:prstGeom>
              <a:blipFill>
                <a:blip r:embed="rId8"/>
                <a:stretch>
                  <a:fillRect r="-36111" b="-775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771447B-E8E5-32ED-F20D-E5816D6B9EBC}"/>
                  </a:ext>
                </a:extLst>
              </p:cNvPr>
              <p:cNvSpPr txBox="1"/>
              <p:nvPr/>
            </p:nvSpPr>
            <p:spPr>
              <a:xfrm>
                <a:off x="1397479" y="5026981"/>
                <a:ext cx="5851421" cy="625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كل تدريجة كبيرة تمثل عشرا واحدا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𝟏𝟎</m:t>
                        </m:r>
                      </m:den>
                    </m:f>
                    <m:r>
                      <a:rPr kumimoji="0" lang="ar-MA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 ويكافئ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FR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fr-FR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𝟏</m:t>
                        </m:r>
                        <m:r>
                          <a:rPr kumimoji="0" lang="ar-M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𝟎</m:t>
                        </m:r>
                      </m:num>
                      <m:den>
                        <m:r>
                          <a:rPr kumimoji="0" lang="fr-FR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𝟏</m:t>
                        </m:r>
                        <m:r>
                          <a:rPr kumimoji="0" lang="ar-M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𝟎</m:t>
                        </m:r>
                        <m:r>
                          <a:rPr kumimoji="0" lang="fr-FR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𝟎</m:t>
                        </m:r>
                      </m:den>
                    </m:f>
                    <m:r>
                      <a:rPr kumimoji="0" lang="ar-MA" sz="24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2771447B-E8E5-32ED-F20D-E5816D6B9E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479" y="5026981"/>
                <a:ext cx="5851421" cy="625812"/>
              </a:xfrm>
              <a:prstGeom prst="rect">
                <a:avLst/>
              </a:prstGeom>
              <a:blipFill>
                <a:blip r:embed="rId9"/>
                <a:stretch>
                  <a:fillRect r="-1667" b="-9804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F0C840F-1C98-113A-0242-43FF03B2D695}"/>
                  </a:ext>
                </a:extLst>
              </p:cNvPr>
              <p:cNvSpPr txBox="1"/>
              <p:nvPr/>
            </p:nvSpPr>
            <p:spPr>
              <a:xfrm>
                <a:off x="1331029" y="5615581"/>
                <a:ext cx="5851421" cy="62581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r" defTabSz="914400" rtl="1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Calibri" panose="020F0502020204030204" pitchFamily="34" charset="0"/>
                  </a:rPr>
                  <a:t>كل تدريجة صغيرة تمثل جزء واحدا من المئة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𝟏</m:t>
                        </m:r>
                      </m:num>
                      <m:den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𝟏</m:t>
                        </m:r>
                        <m:r>
                          <a:rPr kumimoji="0" lang="ar-MA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𝟎</m:t>
                        </m:r>
                        <m:r>
                          <a:rPr kumimoji="0" lang="fr-FR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𝟎</m:t>
                        </m:r>
                      </m:den>
                    </m:f>
                  </m:oMath>
                </a14:m>
                <a:endPara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F0C840F-1C98-113A-0242-43FF03B2D6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029" y="5615581"/>
                <a:ext cx="5851421" cy="625812"/>
              </a:xfrm>
              <a:prstGeom prst="rect">
                <a:avLst/>
              </a:prstGeom>
              <a:blipFill>
                <a:blip r:embed="rId10"/>
                <a:stretch>
                  <a:fillRect r="-1667" b="-8738"/>
                </a:stretch>
              </a:blipFill>
            </p:spPr>
            <p:txBody>
              <a:bodyPr/>
              <a:lstStyle/>
              <a:p>
                <a:r>
                  <a:rPr lang="fr-M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478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B5C72-9010-655B-55EF-A8C703810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AD4BD6-69C0-1520-6B7C-1D3A06498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F41643-42BE-4874-49D2-A927237F42CF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الكسر العشري الموافق للبطاقة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9702FD39-9E19-CBB7-E125-E4EF64E081B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F06A8F9C-2B4D-6E98-C590-57C77D61F5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F4D5D1B8-6EEA-E71E-765F-37E8C921CBE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739FF97-2882-79CE-4A35-DE9640A257C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FCE4F06-D160-D212-1C6D-75C8DD2E5AC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9408CB8-037E-2143-0AD4-B6087FC4B74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482A9B3F-6A0F-1A7F-F819-9EA17D5566E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89BBE3C-0B93-ADD5-7D01-FBCBB0CFCA4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B0C8DC72-CA32-6F27-64D0-F9CE715EDD5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6F6341F-C763-FEF7-894E-9F788587FAF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7E125C34-ED9A-C4CF-BA8F-1DBE91D353E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DABFB299-733B-788C-7B35-1F5F7CF2798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C42E3EB3-71BC-2F7F-2C54-7B27B09D76E0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1B253200-6A84-4446-F893-9CDCB494ACB7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A252D40-750A-72F9-E388-82CFFF192A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6F3A764-D6A3-5E7B-5B77-BFCB74A5BC54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4E4200B0-837D-5336-A964-E6FEA2239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031" y="3024580"/>
            <a:ext cx="7800325" cy="148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8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EB88B5-9EA2-D063-5E6B-8DFE70562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3944F26-6106-7BF9-0260-464C6EC25DF9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A0D3461-7B01-40BA-F5D1-0C2B2BBF6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D86AF72-7A8C-FC81-D2DA-93D169CAE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F7DDCFC8-16AC-77B7-FFC6-73FF73BB6F9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D0EC2BB-54AF-30DC-EA9F-2665DF17C7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F6F97D3-D9DE-F659-C166-803F08EABE8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2196B20-2EE3-6DE3-EAD6-1E20F288F17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296831B-30B0-011A-2352-747F032B63A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91AB80E-B53C-EBE3-ABD3-7329122A9F5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A9F7EFE9-0F32-7D89-6D2C-FF6EE692EA2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7911BC2-5BED-2F2B-CBBF-4FE5AB2D765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0EE9946C-63D0-14FE-6BE2-3F2F1045922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D67F1F9-7FCB-D837-EA4A-435E5529D2A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A6E465F-CEF5-5F9B-A2B5-96A0B4C1206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194ACD9-201B-89A0-C8BD-AD9567E20B5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019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28793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مراحل الحصة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1888847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الحصة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3268433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          اختتام الحصة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3</a:t>
              </a:r>
              <a:endPara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33878B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rPr>
                  <a:t>5</a:t>
                </a: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2609888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200" marR="0" lvl="1" indent="0" algn="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مراجعة</a:t>
              </a:r>
              <a:endParaRPr kumimoji="0" lang="fr-MA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2133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ar-MA" sz="1400" b="1" dirty="0">
                    <a:solidFill>
                      <a:srgbClr val="33878B"/>
                    </a:solidFill>
                    <a:latin typeface="Aptos" panose="02110004020202020204"/>
                  </a:rPr>
                  <a:t>45</a:t>
                </a:r>
                <a:endParaRPr kumimoji="0" lang="fr-FR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33878B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923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0ECFD-943D-84A1-F0F9-48CF6E3E16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5FBB95C-09C1-76AE-C768-7613C6850D9F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3FE6C7-F049-3A1C-BD91-E3EF2E3F1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3808BA8A-D7BA-F8BB-12BA-A29D6A35679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7BE0B52-DE2B-671E-7100-31C5487BE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0C388CE3-9B73-7CE8-0C56-B2F6B22CB1F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4F39566-4B39-8AEF-0478-25F9D02944C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96FEE942-0F08-F738-97F8-C414816B8A9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5029549-5F99-834F-AF46-5018DFE7BDD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8DEB482C-0AA8-68C5-ED22-6CC9A3390812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315E5BC-6134-D408-7E89-CA0A32297DD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16A17795-B5DD-CF9F-A4A0-9CE63ECEBD7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1990788-F6D6-F9F2-4D25-E003BA7B16B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5B073C57-0207-0993-2CE5-7EEF70F869C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CE508279-517A-6BB7-5D0B-44BB12ECE7F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id="{58676302-BC63-EEE6-41A7-E329C04422FF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29F3E5DC-C795-6C7E-5D02-111943CACC9E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577FB1DC-C444-7871-92B2-D69B99726A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11D6FE3-928E-796B-602D-8592FFF24FD9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25EBA376-8854-D2F2-B12B-4622B3271E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6743" y="3290577"/>
            <a:ext cx="7796161" cy="1481209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D585412E-E882-1CD2-9031-E950B82517D2}"/>
              </a:ext>
            </a:extLst>
          </p:cNvPr>
          <p:cNvSpPr txBox="1"/>
          <p:nvPr/>
        </p:nvSpPr>
        <p:spPr>
          <a:xfrm>
            <a:off x="4572000" y="3871659"/>
            <a:ext cx="6567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456</a:t>
            </a:r>
          </a:p>
        </p:txBody>
      </p:sp>
    </p:spTree>
    <p:extLst>
      <p:ext uri="{BB962C8B-B14F-4D97-AF65-F5344CB8AC3E}">
        <p14:creationId xmlns:p14="http://schemas.microsoft.com/office/powerpoint/2010/main" val="262097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567A7D-2B9F-249D-EBB5-2C4F9E0666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448C9B7-1374-8324-1E23-6AE0BA03D9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27A12D8-242E-02CA-DC78-BAD5EFD4F180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الكسر العشري </a:t>
            </a:r>
            <a:r>
              <a:rPr kumimoji="0" lang="ar-MA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ال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ذي يساوي العدد 5,8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E86A5CE8-D5D0-F0AC-E779-FB548BC9DF1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819FCB4-AEFC-334D-A74C-3027243C1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29D94F2-F17B-CB7B-BD4D-F1E654F0498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56F3411-1734-3C04-C6DA-5D2F194E1C3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BBA9F8D-0573-DE47-B612-C7F66DD5FA43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4DAC5276-BC76-32A5-DFE7-C7C8893B2501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441BBD32-EC1B-6CF2-BAFE-A31AB261385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F3065394-AFEF-629D-83CE-CE30B4F944A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BF379D2F-3480-836C-E14D-B64261F6554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8D9BDBA-10D6-D6F9-02EB-728635B9F02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2E59E65D-C051-FF37-C04A-EA30D6A9890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7E20E2D-6341-30A9-D0EE-D1521CBB257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A1F02FF8-A242-CF0B-A1F0-EE3207989645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882AB105-B82F-7959-3A97-F48B154A5345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52D92E6-0233-17A4-855C-FD35E2A62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C43CB2B-8721-4C24-11E5-7CE99D14D246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474BB9D8-3612-5E3C-5AE2-AF20389F6A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118" y="3221147"/>
            <a:ext cx="7669764" cy="14256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80D3374-6097-B64E-C102-DF81BE14C4A3}"/>
              </a:ext>
            </a:extLst>
          </p:cNvPr>
          <p:cNvSpPr/>
          <p:nvPr/>
        </p:nvSpPr>
        <p:spPr>
          <a:xfrm>
            <a:off x="5520906" y="3284145"/>
            <a:ext cx="2456768" cy="13626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35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0ABAF4-13FF-6E01-4277-619152D0A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717265F-C97D-0EB6-73E5-630387313A0B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3934D58-D420-4B2D-B632-A71970AFB4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D95D114-284F-A2A0-D729-751665E007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B62B04E-50CC-EE02-257F-6DF7DE8701F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D66588E-93F5-3E49-AA66-453B5C5285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E679BE5F-9385-EE2D-51E1-BA918426E65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B8F1D9E-0D93-4A12-EBF7-F975C058FB8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12C504B-EE2F-DD9E-CC6F-76B6858F8D2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FD48E17-8184-0EEF-AF00-70E1703F55C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6D24AAC9-5E41-C422-F3E9-ED960E00090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F2E1A3D-445D-FC9C-D874-1A1E432E356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E000E64-BD6A-58DA-7775-84FF045ECBD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C230B5A-CC7C-5C64-483A-A0CE137BFB29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D71534FA-AD69-E44C-4F9C-6018CEBCA2B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58AD83D-7EFD-3714-CDFB-D6693D6FA40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0813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5C72C0-23E7-C0BB-0399-F07FD24F4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7C13F32-8C3B-EE83-3F86-75A943176719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C38BE52-E98E-1BF7-32AC-B78D3DDB76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03CCC3A-0444-3EE7-77A5-8C3431FFB77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5FF163A-1A2B-F9FA-FE17-D36D78DE8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8703D5FC-53AB-BDE0-57AB-B1AD479D409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B789EC0-4683-AB72-E905-69201398757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6C1B589-B1BA-47E2-4B46-967A799AC9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367F030-2D24-526A-038A-AFA3C3A47E5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734A43B6-E489-4EFE-C725-555629D4404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D9A4C5F-591B-254A-39C1-BA721123AFD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D33CD877-EABE-1999-2C02-CE2967A0EC5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4738AD3-7B0E-EF3C-72BF-E4D2BEC579D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C96E7DA7-283B-A072-05C3-334D51BDDBD6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0F9181F7-0C74-8935-59C8-4F4C4ED8344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id="{D7086420-BF57-B88E-1B78-C8E95A2ADA69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A279C74A-9E4B-4258-40CE-7C870BCF31DD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0021D61-BFEB-9E07-CC48-6D1DD4C9D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BF79751-12A9-0E78-462B-FE29043B1329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FB3DFDA2-7234-6E9C-ADE8-FA58036517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118" y="3221147"/>
            <a:ext cx="7669764" cy="142560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B4F7D87-DECC-1528-CBD9-645ACB059A1C}"/>
              </a:ext>
            </a:extLst>
          </p:cNvPr>
          <p:cNvSpPr/>
          <p:nvPr/>
        </p:nvSpPr>
        <p:spPr>
          <a:xfrm>
            <a:off x="5520906" y="3284145"/>
            <a:ext cx="2456768" cy="13626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2501E83-D5E1-3841-B881-725970A525FB}"/>
              </a:ext>
            </a:extLst>
          </p:cNvPr>
          <p:cNvSpPr txBox="1"/>
          <p:nvPr/>
        </p:nvSpPr>
        <p:spPr>
          <a:xfrm>
            <a:off x="6446752" y="3703117"/>
            <a:ext cx="605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58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53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643AC-81C3-E57D-7231-FA456E52EB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245C6E0-1086-9292-0175-42BB84258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2017412-1004-84C2-26AC-DCC135296544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تفكيك العدد 5,8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74EDC6C-574F-E6C2-0111-AEB6E6C4C29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D1AC248-D756-15E1-AFA4-AE40F3EA4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9E2F54E7-C054-8F85-D173-89B5391E137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41B8B53-22FF-D167-3A5C-76D9002B414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2468D10-7604-692C-8F9F-AB4CB7F3261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BE37818-61A8-9726-1133-3E386887E41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04BB09E0-FCAD-26FA-BC18-F8E24A445CB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919A8B8-6056-C7C7-3FBC-0A48DAB47CE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4B6F4280-5FB7-D921-BBA3-30738C1F4EF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1A24207-4FD5-F021-C3D8-10D8EFF6644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C746801-5165-DBB1-7B06-55A4DFBA84E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BB59962-A7E2-2F8F-FFA5-1D8E7604F3D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1AFAD1C9-8096-6446-FF08-FA321C22ED3E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C91BFB8B-2676-083F-3395-7F2B9A9C8223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A0C3900-707C-A643-C08D-739C8B87C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654F840-EE82-0772-7E01-2248D3BF9418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18F1BF7B-E16B-C528-F034-5D38AA517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118" y="3221147"/>
            <a:ext cx="7669764" cy="142560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4CF1F553-E012-6140-9624-25795CED6D52}"/>
              </a:ext>
            </a:extLst>
          </p:cNvPr>
          <p:cNvSpPr txBox="1"/>
          <p:nvPr/>
        </p:nvSpPr>
        <p:spPr>
          <a:xfrm>
            <a:off x="6446752" y="3703117"/>
            <a:ext cx="605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58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1498C2C-5D24-7B27-1536-4682C4009F80}"/>
              </a:ext>
            </a:extLst>
          </p:cNvPr>
          <p:cNvSpPr/>
          <p:nvPr/>
        </p:nvSpPr>
        <p:spPr>
          <a:xfrm>
            <a:off x="2225615" y="3287934"/>
            <a:ext cx="3329795" cy="136260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866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1AB43-1E0F-D5C9-FE00-F53787ECF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709AB79-F154-960A-B42B-55BE65D75D20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5C4AE8D-3CFB-830F-A405-E8F812E01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DB3430B-C4F2-4056-606E-BBC83C041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0C46B12-B2E7-4EF9-EA02-D2E564F073D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FB85ACF-6525-17A0-90CC-8ABF7A223A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DB571E08-F6FE-C436-CEB5-6D90D2833A4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E1C7EC2-004F-CA3D-5109-B7571C1D283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143C266-CEAC-3409-B8DB-17A2EB69B19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E509BD9-E6A6-430B-7537-DC6E5CE0157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9732A917-D767-CF44-E798-B488C890BEF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88B388A-7272-E63F-13CB-874D926B5D8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6C488E4-50FD-0DCE-7EFF-89FF45A66E7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0304C87-692B-4BA1-6D60-AB6DECE97FD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5F6753B-D10C-13B7-6E1F-38B0E5D202A8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E5A6024-AE3F-6CB4-C42A-9F4416A648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361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FEB4B-77C5-5B44-7752-158966B6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AA31FAF-9E1A-9BEF-FF59-2A19A8B8F189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113D650-4FCA-B218-6514-054D7070C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AF424973-21F5-371A-96E9-921AEE42F95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CFF7419-B104-4052-864D-A08A38069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352C544-8D48-17F0-F7F5-8E0C3159D50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E3788D49-307B-5FA0-68F5-BA4E7EDE08D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4643891-2C10-BDDA-46A2-61840F2665F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951D0D8-093B-A8C6-6DC1-C428E9A8BDA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D859F0F6-1B41-0F27-0447-2EEFF189EE95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11B9286-C1AF-4F50-F88D-E6A1AB67AA37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C515A1CD-88E1-7DA7-193B-96C50A74226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7A5DB52-3AAA-6FE0-66C6-CA7745726FC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EFA3E7C1-8AA8-FF45-A763-50A4346FE3C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5C0DA94-C19D-C470-C257-F9AADEDD25D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id="{EC9DDC5F-A303-8528-6341-14E732691E91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451534B2-E4A2-1FE9-5901-982F2F41CED5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B2DA8D3-75F9-1738-BC24-08F209BB95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082A5EE-21EB-1B99-279E-B744C3733B60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66B51A67-43AC-8D0E-B02B-8C3F6AA1AB31}"/>
              </a:ext>
            </a:extLst>
          </p:cNvPr>
          <p:cNvGrpSpPr/>
          <p:nvPr/>
        </p:nvGrpSpPr>
        <p:grpSpPr>
          <a:xfrm>
            <a:off x="737118" y="3221147"/>
            <a:ext cx="7669764" cy="1429394"/>
            <a:chOff x="737118" y="3221147"/>
            <a:chExt cx="7669764" cy="1429394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6F5922F3-65E7-FD13-03E2-770395091A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7118" y="3221147"/>
              <a:ext cx="7669764" cy="1425606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2E93C57-4C9E-2B50-C6CB-C4BF5A68C762}"/>
                </a:ext>
              </a:extLst>
            </p:cNvPr>
            <p:cNvSpPr txBox="1"/>
            <p:nvPr/>
          </p:nvSpPr>
          <p:spPr>
            <a:xfrm>
              <a:off x="6446752" y="3703117"/>
              <a:ext cx="60507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58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7E1EC42-1C33-5758-3DE9-D17F5FD3728F}"/>
                </a:ext>
              </a:extLst>
            </p:cNvPr>
            <p:cNvSpPr/>
            <p:nvPr/>
          </p:nvSpPr>
          <p:spPr>
            <a:xfrm>
              <a:off x="2225615" y="3287934"/>
              <a:ext cx="3329795" cy="136260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59AEAB6C-8A0E-1785-7647-EBC43CC60E60}"/>
                </a:ext>
              </a:extLst>
            </p:cNvPr>
            <p:cNvSpPr txBox="1"/>
            <p:nvPr/>
          </p:nvSpPr>
          <p:spPr>
            <a:xfrm>
              <a:off x="5093468" y="3969237"/>
              <a:ext cx="60507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D77150CB-C994-53D6-7C2E-00C3EDDD821A}"/>
                </a:ext>
              </a:extLst>
            </p:cNvPr>
            <p:cNvSpPr txBox="1"/>
            <p:nvPr/>
          </p:nvSpPr>
          <p:spPr>
            <a:xfrm>
              <a:off x="4046682" y="3969236"/>
              <a:ext cx="60507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8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5247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2B796-D2AD-BED2-2476-F6E15B125F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5BD7BAD-5655-840A-CBA7-D736058C6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CA67B5F-6124-4BF1-D253-A75450699CAE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حولوا العدد الكسري إلى عدد عشرية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94AAB44-7438-772B-2A08-C71FF4A6C02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82BF34E-FAAA-DEB4-D703-F0622A240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E092E37-6AA1-46FD-9DD7-65A42ACB2B3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45971CF-4BDA-E7F9-82E2-6A543F832D5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E6295F6C-95A1-E32B-36BF-1F8BB3C2D66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545417F-359B-E0B8-93AC-3AB784CCF96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16CD56FC-A98B-106C-AECB-BFDA10B2ACC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3D518494-C4BC-9154-2927-401CF3DF47E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5E54CC70-D7D1-8266-6DE5-CB89A4846F3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10F21DBD-F11D-90E4-DA58-DC21A1EA874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35E74EFB-6A99-368E-80F5-1940D722FDB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0CC1BF8-2735-336B-E44C-2D5FC192482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478DD8DE-0B8A-CC5F-F24A-F106FB1A4043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1216E3A0-F095-6DAB-DFF7-7A2575EE70F0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D895D7A-F629-D67A-EEF5-80F10665D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BE172ACD-4851-94FE-2F60-7BEB3D02DDE0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03A2221B-FADF-E766-4934-692351004C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1355" y="3221147"/>
            <a:ext cx="6881290" cy="1425606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C8F6649-18F8-0493-32C4-B14531BD99A0}"/>
              </a:ext>
            </a:extLst>
          </p:cNvPr>
          <p:cNvSpPr/>
          <p:nvPr/>
        </p:nvSpPr>
        <p:spPr>
          <a:xfrm>
            <a:off x="1147636" y="3345539"/>
            <a:ext cx="1198750" cy="117470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80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224A2-BCBA-80C9-5386-A8A8792A3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29F1530-E7F3-1881-F0E6-7C45E96BEAC6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E1147FA-EDC9-F5CB-44A8-BE481E9C5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D95FDE9-D47E-0BFB-3E02-D85D8A588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93A013A7-704D-73DC-2CA8-5A959631164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EF4200C-4764-7C4D-2835-2404AE84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3E8A49D-68C0-80DC-B0B6-F179D8D4584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B7B88121-CD4B-49E1-CC52-6A5E613D983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A604F34-01BC-206C-7456-93780B8C03E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3AFD644-561D-72E3-D08C-A58AB279AFF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F251DB9F-DA09-85CE-0FC3-C117EB1F7A5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1A83B58-89A8-D8E0-F855-140CB4AD749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35586083-0B4D-E01E-55AE-13437561DF6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50059317-59BC-9451-6D45-35F35D9B8E3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92E7C2E-4392-F477-6499-ECCDABFEEE5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6995DC7-EC4F-D418-63A6-FE08D2648B9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833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23490-1C19-1851-FA15-C872ED395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AC9551D-5285-8047-E8D0-F25260B293DC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B73331-854F-5749-4D97-A1FDD18DA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81FAEA3-9663-32FD-D147-58182CB0452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48A7B5F-73EF-C17B-1CA9-AA297E52A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15D2D59-07A4-6DBA-324C-88AC3802B17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D7D7D7BE-0AD4-6904-3E14-41ACF66C40A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9B4ABC5-A974-E2BE-21C5-2D57A86B82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4FFAE656-93E3-F5A6-D2CD-DC648F7FBC4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74685C5A-870F-799D-E8E8-2544A194051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A6A5264A-7E84-E71B-77A5-380A03360A8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A79C0C1A-749D-5177-D1B4-70DC073D339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6976D3D7-09C8-B399-FB4F-01A801B85CF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D4E2E404-2C6A-C746-0D11-800F8D53F6B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66DF950-EEEA-EF50-46D8-85101FC54DC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id="{B4B18F1E-E114-8826-15F7-B25A5602B69D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23554C87-8957-C1EE-257B-5CBEF9FD4E05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DF7A109-98C5-617E-2601-B8BA2618D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6DD83D41-5702-EA9B-137A-5FA18A387BA0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BC09FC7A-6DC3-00AD-24C9-A3B9876B4363}"/>
              </a:ext>
            </a:extLst>
          </p:cNvPr>
          <p:cNvGrpSpPr/>
          <p:nvPr/>
        </p:nvGrpSpPr>
        <p:grpSpPr>
          <a:xfrm>
            <a:off x="1070170" y="3221147"/>
            <a:ext cx="6942475" cy="1425606"/>
            <a:chOff x="1070170" y="3221147"/>
            <a:chExt cx="6942475" cy="1425606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D89F7E21-2DFB-8EFB-F2B9-7ACCDC974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1355" y="3221147"/>
              <a:ext cx="6881290" cy="1425606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5EFBD53-C352-31DF-561A-DE0F28B8EAA2}"/>
                </a:ext>
              </a:extLst>
            </p:cNvPr>
            <p:cNvSpPr txBox="1"/>
            <p:nvPr/>
          </p:nvSpPr>
          <p:spPr>
            <a:xfrm>
              <a:off x="1345721" y="3933950"/>
              <a:ext cx="9446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4,25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EE1C860-F2D8-5B6B-33B5-30C65C9C6F94}"/>
                </a:ext>
              </a:extLst>
            </p:cNvPr>
            <p:cNvSpPr/>
            <p:nvPr/>
          </p:nvSpPr>
          <p:spPr>
            <a:xfrm>
              <a:off x="1070170" y="3273244"/>
              <a:ext cx="1362479" cy="136260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240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extBox 17">
            <a:extLst>
              <a:ext uri="{FF2B5EF4-FFF2-40B4-BE49-F238E27FC236}">
                <a16:creationId xmlns:a16="http://schemas.microsoft.com/office/drawing/2014/main" id="{6BBD5662-B94D-54E2-7A51-1B81BAA2DFAF}"/>
              </a:ext>
            </a:extLst>
          </p:cNvPr>
          <p:cNvSpPr txBox="1"/>
          <p:nvPr/>
        </p:nvSpPr>
        <p:spPr>
          <a:xfrm>
            <a:off x="1884783" y="3384439"/>
            <a:ext cx="49079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الأقل </a:t>
            </a:r>
            <a:r>
              <a:rPr lang="fr-FR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80%</a:t>
            </a: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من المتعلمين سيكونون قادرين على</a:t>
            </a:r>
            <a:r>
              <a:rPr lang="en-GB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fr-FR" sz="24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03A0072-A9ED-26AA-A958-42E82F61DC1D}"/>
              </a:ext>
            </a:extLst>
          </p:cNvPr>
          <p:cNvSpPr txBox="1"/>
          <p:nvPr/>
        </p:nvSpPr>
        <p:spPr>
          <a:xfrm>
            <a:off x="343410" y="2498419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عند نهاية الدرس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963910" y="4080649"/>
            <a:ext cx="651173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كتابة الأعداد الكسرية كتابة مختلطة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توحيد مقامي عددين كسريين</a:t>
            </a: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حساب مجموع وفرق عددين كسريين</a:t>
            </a: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ترتيب أعدادا عشرية</a:t>
            </a:r>
          </a:p>
          <a:p>
            <a:pPr algn="ctr" rtl="1"/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</a:t>
            </a:r>
            <a:endParaRPr lang="fr-FR" sz="20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E526BFCE-2B80-235A-739B-92FECEA48E99}"/>
              </a:ext>
            </a:extLst>
          </p:cNvPr>
          <p:cNvGrpSpPr/>
          <p:nvPr/>
        </p:nvGrpSpPr>
        <p:grpSpPr>
          <a:xfrm>
            <a:off x="5466341" y="2097420"/>
            <a:ext cx="907914" cy="907914"/>
            <a:chOff x="3664086" y="1245255"/>
            <a:chExt cx="907914" cy="907914"/>
          </a:xfrm>
        </p:grpSpPr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366A00EA-C74C-453A-073A-8EC2081DDC44}"/>
                </a:ext>
              </a:extLst>
            </p:cNvPr>
            <p:cNvSpPr/>
            <p:nvPr/>
          </p:nvSpPr>
          <p:spPr>
            <a:xfrm>
              <a:off x="3664086" y="1245255"/>
              <a:ext cx="907914" cy="907914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F8FFF0D9-257F-F3C5-9C55-EAC8D162AE92}"/>
                </a:ext>
              </a:extLst>
            </p:cNvPr>
            <p:cNvSpPr/>
            <p:nvPr/>
          </p:nvSpPr>
          <p:spPr>
            <a:xfrm>
              <a:off x="3893891" y="1484074"/>
              <a:ext cx="448304" cy="430276"/>
            </a:xfrm>
            <a:prstGeom prst="ellipse">
              <a:avLst/>
            </a:prstGeom>
            <a:noFill/>
            <a:ln w="12065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3617E233-83EA-6739-05CA-177814F2344E}"/>
              </a:ext>
            </a:extLst>
          </p:cNvPr>
          <p:cNvGrpSpPr/>
          <p:nvPr/>
        </p:nvGrpSpPr>
        <p:grpSpPr>
          <a:xfrm rot="692408">
            <a:off x="6295222" y="1625701"/>
            <a:ext cx="722552" cy="808616"/>
            <a:chOff x="6561871" y="1779515"/>
            <a:chExt cx="722552" cy="808616"/>
          </a:xfrm>
        </p:grpSpPr>
        <p:sp>
          <p:nvSpPr>
            <p:cNvPr id="13" name="Chevron 12">
              <a:extLst>
                <a:ext uri="{FF2B5EF4-FFF2-40B4-BE49-F238E27FC236}">
                  <a16:creationId xmlns:a16="http://schemas.microsoft.com/office/drawing/2014/main" id="{5FEE32BE-850A-F544-27CB-EE3FB66EF960}"/>
                </a:ext>
              </a:extLst>
            </p:cNvPr>
            <p:cNvSpPr/>
            <p:nvPr/>
          </p:nvSpPr>
          <p:spPr>
            <a:xfrm rot="8014795">
              <a:off x="7022818" y="1840050"/>
              <a:ext cx="322140" cy="201070"/>
            </a:xfrm>
            <a:prstGeom prst="chevron">
              <a:avLst>
                <a:gd name="adj" fmla="val 32529"/>
              </a:avLst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rgbClr val="4B5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BBDD7729-E74D-5209-695F-5540E5AAC549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H="1">
              <a:off x="6561871" y="2057266"/>
              <a:ext cx="510981" cy="530865"/>
            </a:xfrm>
            <a:prstGeom prst="line">
              <a:avLst/>
            </a:prstGeom>
            <a:ln w="38100">
              <a:solidFill>
                <a:srgbClr val="4B5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33333E-6 L -0.0309 0.02848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5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4446E-6ECE-D90F-EBC2-7E7C97757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6ECC0CF-50A2-54E0-391D-92FD22043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D76FBD3-D775-9E94-CEDC-FF671755C1C6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تفكيك العدد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583AE862-1429-4C0D-2896-DF9F144C64D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6E46113-E2C5-4FB7-E7EB-D241C4C95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4B366FB-B0DC-D1F0-88C0-567A8AC0BD5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0B33237-96A1-3C5A-C3E5-B8ADD8B0EC4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20C4625E-3892-499F-0D7E-E14AD2616AC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8B6ADB5D-507B-409B-7998-386401779F5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C113607B-8A6A-EC51-9E66-0CBF95A8974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9A2694E8-1E28-E2B1-5F8E-B0C7321B9D2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02ADC10A-61C6-3839-77A1-2BC888158AD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AF94D68-475F-697B-DC26-396E0630E40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076973F5-1B1A-C0B2-BECD-A015E909727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2922200-D1BB-89F2-B4FE-50C067DF4767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77658E04-F401-0B18-0DE4-79D459B9D0BB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9479C692-A708-CFBB-9047-E88E63B6E5D4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0E4393A-F45F-7718-522D-7C128D44E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A725550-9239-41DD-A430-5EBBDE203244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E46108FF-8A8B-D157-6A82-D90E736A813D}"/>
              </a:ext>
            </a:extLst>
          </p:cNvPr>
          <p:cNvGrpSpPr/>
          <p:nvPr/>
        </p:nvGrpSpPr>
        <p:grpSpPr>
          <a:xfrm>
            <a:off x="1131355" y="3221147"/>
            <a:ext cx="6881290" cy="1425606"/>
            <a:chOff x="1131355" y="3221147"/>
            <a:chExt cx="6881290" cy="1425606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ED522763-F986-3ECF-2602-6832C3CB0C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1355" y="3221147"/>
              <a:ext cx="6881290" cy="1425606"/>
            </a:xfrm>
            <a:prstGeom prst="rect">
              <a:avLst/>
            </a:prstGeom>
          </p:spPr>
        </p:pic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27582851-6BDA-64B4-8A2C-9E86CC1BB37B}"/>
                </a:ext>
              </a:extLst>
            </p:cNvPr>
            <p:cNvSpPr txBox="1"/>
            <p:nvPr/>
          </p:nvSpPr>
          <p:spPr>
            <a:xfrm>
              <a:off x="1345721" y="3933950"/>
              <a:ext cx="9446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4,25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14E56DF-D742-DC6B-1C48-2C943230ED35}"/>
                </a:ext>
              </a:extLst>
            </p:cNvPr>
            <p:cNvSpPr/>
            <p:nvPr/>
          </p:nvSpPr>
          <p:spPr>
            <a:xfrm>
              <a:off x="2290410" y="3273244"/>
              <a:ext cx="3316760" cy="136260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24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23142A-97FE-1898-5753-7E4BD09E2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2463CF4-B7B7-655B-3AED-EDC78B7338F0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84DD4D1-3B7D-CBBA-315D-878F53252D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6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560654A-575A-3BFD-8143-12E144FC4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BFD24AE-EE17-09F4-25A2-7E106A4AC4D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38E14774-124C-509F-6CA8-619DE117C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98B497F-7AEE-46AC-6986-CB469534EB7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E69DE2C-96A5-B187-3828-5F1FA89B903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250687BE-98A9-D008-96D3-9604F3859FA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1290D83-42D7-E222-5A2B-39A1097DD0F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9DE29663-2850-412E-F1B7-A1F141E1B73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D077530-FD8A-16DB-DAD1-E501E634ADE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D6B61767-8CA0-FCF3-A00B-4E87CAC6C2B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0E0449AF-BE16-682E-C623-DABCAEA034A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126296B9-F9B4-F1F4-A53C-7B092609025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E85368F-D362-327D-7F8A-08BE2251B56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40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6AD1F-D574-D527-AF1B-35F13CEE6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B3B66F0-1CC9-7CE2-9508-1BC6C61541B3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 مذكرا بالخطوات؟ 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BAE134F-2DBF-9320-55CC-BD324E42FD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27E0837-C150-DA0E-8E30-91195C32B6A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0AC59379-D0BE-94A1-71BA-4C7DA791E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49CE9182-3761-ED88-A9D8-2E585ECCEF0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8C22A42-0B17-E5F7-4E18-13AF14EB9A2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B8A669B1-1572-47D2-3560-097DFF16311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CED25BA-715C-7C76-4D10-78A37BD73A9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B231B38F-4377-FE58-8DC0-E6E2D583384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D51B064-AC0C-7F40-8F0C-54A51C84D066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AAFC20AB-268E-FB72-18EE-857AE6D2F51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A7ECA6D-CFD7-FE9C-EB3A-0643FB40E2D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BF414908-1C4A-63EB-6D15-6CE30A04D0F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612FF24D-80AF-1B88-5F9F-A92C35C56C1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id="{D357D4B0-906A-3B43-7CF8-178AACD2E727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702ACC24-B6F5-B2B5-6D44-619942D90D0D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C0776FA-22B9-E59F-34C9-3B29DA3C8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0918B05B-4658-8D7B-D3E2-9D24B20EC8FA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9BD8D33-92E6-265C-5E31-7DB8DF2F2D96}"/>
              </a:ext>
            </a:extLst>
          </p:cNvPr>
          <p:cNvGrpSpPr/>
          <p:nvPr/>
        </p:nvGrpSpPr>
        <p:grpSpPr>
          <a:xfrm>
            <a:off x="1131355" y="3221147"/>
            <a:ext cx="6881290" cy="1425606"/>
            <a:chOff x="1131355" y="3221147"/>
            <a:chExt cx="6881290" cy="1425606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2A35B7ED-0DAE-C1EA-9D1B-1808C86F8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31355" y="3221147"/>
              <a:ext cx="6881290" cy="1425606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F5160BCE-BBB2-9CA5-7D45-1376BB42DBCD}"/>
                </a:ext>
              </a:extLst>
            </p:cNvPr>
            <p:cNvSpPr txBox="1"/>
            <p:nvPr/>
          </p:nvSpPr>
          <p:spPr>
            <a:xfrm>
              <a:off x="1345721" y="3933950"/>
              <a:ext cx="94468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4,25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E615186-94A5-D089-F8AD-363347ADA794}"/>
                </a:ext>
              </a:extLst>
            </p:cNvPr>
            <p:cNvSpPr/>
            <p:nvPr/>
          </p:nvSpPr>
          <p:spPr>
            <a:xfrm>
              <a:off x="2290410" y="3273244"/>
              <a:ext cx="3408133" cy="1362607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BAFC80FB-6F36-39D8-0447-38A253B28A08}"/>
                </a:ext>
              </a:extLst>
            </p:cNvPr>
            <p:cNvSpPr txBox="1"/>
            <p:nvPr/>
          </p:nvSpPr>
          <p:spPr>
            <a:xfrm>
              <a:off x="5314323" y="3969236"/>
              <a:ext cx="60507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E8A7F0F8-12B9-1345-1AF7-E8441B8F86D7}"/>
                </a:ext>
              </a:extLst>
            </p:cNvPr>
            <p:cNvSpPr txBox="1"/>
            <p:nvPr/>
          </p:nvSpPr>
          <p:spPr>
            <a:xfrm>
              <a:off x="4125525" y="3933949"/>
              <a:ext cx="60507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25</a:t>
              </a:r>
              <a:endPara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63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C84157-7B8C-3545-2E21-A101B46E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5BE21FE-3FFF-96C6-5505-57B958DA8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FDC3851-2D52-2D6B-821C-B1AE11C5D5E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الكراسات وأنجزوا النشاط 10 صفحة 60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FCD0820-A6E1-9276-5C39-DEDE650255A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01B295A-E9E4-326C-871D-B3F76DE2D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34F4858E-9FEA-D4CC-4683-3946CD7C931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A8B457E-138B-E25D-7B36-12446F8AB20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6DC16980-8180-767B-8452-770B55E36B6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3405BD60-33F8-5896-D0E0-02E1793E5FE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9CF48CDF-6B55-35BC-D324-BB53041684B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498769A-F65E-EDCC-5ADB-A8333F857F3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70774C5C-FE82-775C-7437-3F94BB7CD26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9835054-D6C7-18A5-08F9-DBA07711470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C868AE11-A778-F301-9648-45B9DE2373E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ECF7FA3-8D6E-82FF-7F03-613661B09B4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Oval 81">
            <a:extLst>
              <a:ext uri="{FF2B5EF4-FFF2-40B4-BE49-F238E27FC236}">
                <a16:creationId xmlns:a16="http://schemas.microsoft.com/office/drawing/2014/main" id="{A5D1A6FF-3F66-F28B-D1C6-C7002C96B283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8" name="Corde 7">
            <a:extLst>
              <a:ext uri="{FF2B5EF4-FFF2-40B4-BE49-F238E27FC236}">
                <a16:creationId xmlns:a16="http://schemas.microsoft.com/office/drawing/2014/main" id="{0C397EEF-74D8-DB94-0AC9-58D629EC540C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95605C11-9B6E-CD36-B93B-B8E4E284E5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5290DFD-AEFF-A727-E547-18A787549410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729EE5FF-746F-A309-ED4E-8B96C11D4A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225" y="2007647"/>
            <a:ext cx="6806803" cy="3629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232F6D-8B3F-3082-48F8-5BC696121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7A0226D-5FC2-CF26-6B3E-51139721EE08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F7EE913-236D-78EC-AB37-B6D309531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77998CA-EAE8-4222-0D61-4D89BC0FC1E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7C095861-ACFE-6A4C-EB2A-10C8F3F4E9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BD7653B3-DCB9-7770-36EB-EFE223C591B1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55C6880-8F0F-9F57-088F-9622B8FD858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E4CF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00E4CF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AEA94BE0-0481-C9FF-6419-DE4042EA668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1D62A6C-0120-3138-B3F7-3836DAD90E9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>
                        <a:lumMod val="6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>
                      <a:lumMod val="6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3307C43A-0319-E23D-41CB-E8683F31FD3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D9DC2A7B-1F92-8563-5DDD-EF103171737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E0101554-976A-0F3A-5D96-49C6119A408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CBC009E-6C9F-6FCD-A336-95737203632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2" name="Ellipse 21">
                <a:extLst>
                  <a:ext uri="{FF2B5EF4-FFF2-40B4-BE49-F238E27FC236}">
                    <a16:creationId xmlns:a16="http://schemas.microsoft.com/office/drawing/2014/main" id="{EF486875-F443-9BAE-B50C-3E2705487F5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CCEA7B65-716E-B207-2985-3AF1583A196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4" name="Oval 81">
            <a:extLst>
              <a:ext uri="{FF2B5EF4-FFF2-40B4-BE49-F238E27FC236}">
                <a16:creationId xmlns:a16="http://schemas.microsoft.com/office/drawing/2014/main" id="{4C60C6CB-CF78-C0D8-162C-88E20BC5A0ED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11" name="Corde 10">
            <a:extLst>
              <a:ext uri="{FF2B5EF4-FFF2-40B4-BE49-F238E27FC236}">
                <a16:creationId xmlns:a16="http://schemas.microsoft.com/office/drawing/2014/main" id="{370301AB-7FF4-2106-5DBC-79464E9E9BF4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CFBF99E-CBF4-11D9-B34F-8DEA6C055F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355F80B4-6C56-6D39-6C73-5CF886B9FF4F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B4473920-E470-9591-0381-9776568CCAB7}"/>
              </a:ext>
            </a:extLst>
          </p:cNvPr>
          <p:cNvGrpSpPr/>
          <p:nvPr/>
        </p:nvGrpSpPr>
        <p:grpSpPr>
          <a:xfrm>
            <a:off x="948225" y="2007647"/>
            <a:ext cx="6806803" cy="3629381"/>
            <a:chOff x="948225" y="2007647"/>
            <a:chExt cx="6806803" cy="36293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3749766-7F35-014D-A9F2-D173CEF06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8225" y="2007647"/>
              <a:ext cx="6806803" cy="3629381"/>
            </a:xfrm>
            <a:prstGeom prst="rect">
              <a:avLst/>
            </a:prstGeom>
          </p:spPr>
        </p:pic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30A280C2-63F1-0E33-4A72-CDC08AF779FA}"/>
                </a:ext>
              </a:extLst>
            </p:cNvPr>
            <p:cNvCxnSpPr/>
            <p:nvPr/>
          </p:nvCxnSpPr>
          <p:spPr>
            <a:xfrm flipH="1">
              <a:off x="3295291" y="2846717"/>
              <a:ext cx="2053086" cy="70736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4FE061B6-BED6-1136-6C52-22661F6356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5291" y="3575140"/>
              <a:ext cx="2082878" cy="145977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DC2BCF80-9F14-E503-D574-36F865AC467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95291" y="4305025"/>
              <a:ext cx="2053086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9527CEA8-03BA-9026-AB15-A6A8DB69D1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95291" y="2842404"/>
              <a:ext cx="2053086" cy="2192506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029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C304F-4494-D277-B56D-AA3581839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A72583FB-74D0-DD6E-036D-858E698D1AB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E011F82-B95F-78FA-593F-1EFD1024CCB1}"/>
              </a:ext>
            </a:extLst>
          </p:cNvPr>
          <p:cNvSpPr/>
          <p:nvPr/>
        </p:nvSpPr>
        <p:spPr>
          <a:xfrm>
            <a:off x="2076450" y="3000990"/>
            <a:ext cx="4785052" cy="156525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6" name="Image 5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B650179-66AB-2CD9-F1A7-D5A3A33431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093900" y="3363216"/>
            <a:ext cx="631873" cy="63187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A6E8A75-6FC7-4118-9DAD-0119A063FC65}"/>
              </a:ext>
            </a:extLst>
          </p:cNvPr>
          <p:cNvSpPr txBox="1"/>
          <p:nvPr/>
        </p:nvSpPr>
        <p:spPr>
          <a:xfrm>
            <a:off x="1823212" y="3459396"/>
            <a:ext cx="43278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FC8D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أحل مسائل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FC8D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41B1D678-8177-DF19-99AA-75C7A19E4E8D}"/>
              </a:ext>
            </a:extLst>
          </p:cNvPr>
          <p:cNvSpPr/>
          <p:nvPr/>
        </p:nvSpPr>
        <p:spPr>
          <a:xfrm>
            <a:off x="2826512" y="2620159"/>
            <a:ext cx="2966143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r" defTabSz="685834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مراجعة </a:t>
            </a:r>
            <a:r>
              <a:rPr lang="ar-MA" sz="2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kumimoji="0" lang="fr-MA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E92DE5B1-7CB3-13D7-4FFE-88389F1DAD2B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1499819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68673A-8869-7FD5-A510-F62E417030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3AA8FB98-ACB7-51A8-0094-6D1982287014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D383B1C4-8436-ACDB-37E4-5FFAC8660F51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E2576E7-33C8-8047-9547-BCB130BE0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84E023F-2A40-E1BB-0F29-C584A34E97E1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2873B2B-5A62-1FF1-1C6C-6552CEA998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51DC5F40-61B1-EF44-F5FF-26DD5D38959F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اقرؤوا المسألة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10BDE8A6-1DFB-1A33-44C5-81602E3E75D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ACA352B-BF3A-0E60-CDD0-234C5247B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9A538456-1A53-86E8-DEB0-B337B139B533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249CE0A-91DE-F0EC-5BBB-93E6D216B86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7289CD0-AF65-B9D0-5A1A-A2D78829D6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FE5B178-2433-216E-FCC8-13276885EB4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4B0CF8FC-9B53-56A1-7EFC-6BD95E80C1D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581CF9EB-C319-5CD6-3FDE-F54FA16FC80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8CA4D998-8DCA-90F4-CC1E-83B9C58A4662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FAD31F4-8DFF-9D9B-19C9-9D99654AD8D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6B14559B-F7AA-E787-5101-9776625ADCF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1708117-D280-F5AB-19A3-5FBAB50B526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" name="ZoneTexte 1">
            <a:extLst>
              <a:ext uri="{FF2B5EF4-FFF2-40B4-BE49-F238E27FC236}">
                <a16:creationId xmlns:a16="http://schemas.microsoft.com/office/drawing/2014/main" id="{070A6659-2BFC-FF66-5240-083995D0FD27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1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9F331-694C-A408-A494-6EC3D1910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04E20F20-E039-D27B-BB93-5BAB79A72EF7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AED11267-E157-5B87-3489-AC937ABF8B9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787580-DF2C-9D92-1B5D-8FCF2E2DB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D53411D-D347-2FAC-B173-C60B15ABE68A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C32F43-8432-CE2D-50BB-80D7D0BB46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E5D5438E-D07D-B532-F4D3-236B40FAF14E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حرف نوع الوضعية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00A7C66-0F94-0831-D239-7CBEE39EEF7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CBB54E0-EEFB-BBCC-40A8-82B053ABA6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D1C0A212-DE8E-974C-14E8-204AE4E40E28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1DA1356F-420A-0DA8-A6EE-4F743CFE7FA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C000657-4CDC-ABC2-823E-46F09F54206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94F7BFF-4E16-61BE-34BB-E78EE2DF187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6B617F87-8FDF-677F-04C8-ABD5D96FBE7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AF257CF3-9598-995A-644D-D03E635C94E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373B1759-46EB-46D7-A2DA-86BFF7D7ED6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3614682F-25AA-058A-DF1E-351824D0F26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3C6CF2DB-BA6E-3BBF-A779-134EE75A802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D80959B-5BF2-6AF5-4CDE-5B05534F757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ZoneTexte 1">
            <a:extLst>
              <a:ext uri="{FF2B5EF4-FFF2-40B4-BE49-F238E27FC236}">
                <a16:creationId xmlns:a16="http://schemas.microsoft.com/office/drawing/2014/main" id="{B1C89E65-B83F-9FDA-C431-8728461D44B2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22" name="ZoneTexte 27">
            <a:extLst>
              <a:ext uri="{FF2B5EF4-FFF2-40B4-BE49-F238E27FC236}">
                <a16:creationId xmlns:a16="http://schemas.microsoft.com/office/drawing/2014/main" id="{4176EBB2-3F28-53AA-6A96-8DD43DEFBFFF}"/>
              </a:ext>
            </a:extLst>
          </p:cNvPr>
          <p:cNvSpPr txBox="1"/>
          <p:nvPr/>
        </p:nvSpPr>
        <p:spPr>
          <a:xfrm>
            <a:off x="6338134" y="4484572"/>
            <a:ext cx="2210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20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وضعية البحث عن الكل</a:t>
            </a:r>
            <a:endParaRPr lang="fr-MA" sz="2000" dirty="0">
              <a:solidFill>
                <a:srgbClr val="106585"/>
              </a:solidFill>
            </a:endParaRPr>
          </a:p>
        </p:txBody>
      </p:sp>
      <p:sp>
        <p:nvSpPr>
          <p:cNvPr id="23" name="Oval 80">
            <a:extLst>
              <a:ext uri="{FF2B5EF4-FFF2-40B4-BE49-F238E27FC236}">
                <a16:creationId xmlns:a16="http://schemas.microsoft.com/office/drawing/2014/main" id="{345571BB-D98B-EFA8-E57E-4B54DE67912B}"/>
              </a:ext>
            </a:extLst>
          </p:cNvPr>
          <p:cNvSpPr>
            <a:spLocks noChangeAspect="1"/>
          </p:cNvSpPr>
          <p:nvPr/>
        </p:nvSpPr>
        <p:spPr>
          <a:xfrm>
            <a:off x="7258922" y="4991157"/>
            <a:ext cx="474984" cy="5093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rgbClr val="106585"/>
                </a:solidFill>
              </a:rPr>
              <a:t>C</a:t>
            </a:r>
            <a:endParaRPr lang="fr-MA" sz="2000" b="1" dirty="0">
              <a:solidFill>
                <a:srgbClr val="106585"/>
              </a:solidFill>
            </a:endParaRPr>
          </a:p>
        </p:txBody>
      </p:sp>
      <p:sp>
        <p:nvSpPr>
          <p:cNvPr id="24" name="ZoneTexte 27">
            <a:extLst>
              <a:ext uri="{FF2B5EF4-FFF2-40B4-BE49-F238E27FC236}">
                <a16:creationId xmlns:a16="http://schemas.microsoft.com/office/drawing/2014/main" id="{3FD70C39-DB6D-861B-1D19-C2C72B6E7256}"/>
              </a:ext>
            </a:extLst>
          </p:cNvPr>
          <p:cNvSpPr txBox="1"/>
          <p:nvPr/>
        </p:nvSpPr>
        <p:spPr>
          <a:xfrm>
            <a:off x="3586791" y="4484572"/>
            <a:ext cx="2424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20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وضعية البحث عن الجزء</a:t>
            </a:r>
            <a:endParaRPr lang="fr-MA" sz="2000" dirty="0">
              <a:solidFill>
                <a:srgbClr val="106585"/>
              </a:solidFill>
            </a:endParaRPr>
          </a:p>
        </p:txBody>
      </p:sp>
      <p:sp>
        <p:nvSpPr>
          <p:cNvPr id="25" name="Oval 80">
            <a:extLst>
              <a:ext uri="{FF2B5EF4-FFF2-40B4-BE49-F238E27FC236}">
                <a16:creationId xmlns:a16="http://schemas.microsoft.com/office/drawing/2014/main" id="{B16CB90B-2EFE-BD2A-AB88-C3495CE5F0CE}"/>
              </a:ext>
            </a:extLst>
          </p:cNvPr>
          <p:cNvSpPr>
            <a:spLocks noChangeAspect="1"/>
          </p:cNvSpPr>
          <p:nvPr/>
        </p:nvSpPr>
        <p:spPr>
          <a:xfrm>
            <a:off x="4586566" y="4991157"/>
            <a:ext cx="474984" cy="5093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rgbClr val="106585"/>
                </a:solidFill>
              </a:rPr>
              <a:t>B</a:t>
            </a:r>
            <a:endParaRPr lang="fr-MA" sz="2000" b="1" dirty="0">
              <a:solidFill>
                <a:srgbClr val="106585"/>
              </a:solidFill>
            </a:endParaRPr>
          </a:p>
        </p:txBody>
      </p:sp>
      <p:sp>
        <p:nvSpPr>
          <p:cNvPr id="26" name="ZoneTexte 27">
            <a:extLst>
              <a:ext uri="{FF2B5EF4-FFF2-40B4-BE49-F238E27FC236}">
                <a16:creationId xmlns:a16="http://schemas.microsoft.com/office/drawing/2014/main" id="{9FD71879-7474-4EE6-F779-8861B1E641A9}"/>
              </a:ext>
            </a:extLst>
          </p:cNvPr>
          <p:cNvSpPr txBox="1"/>
          <p:nvPr/>
        </p:nvSpPr>
        <p:spPr>
          <a:xfrm>
            <a:off x="737250" y="4484572"/>
            <a:ext cx="2210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20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وضعية مقارنة</a:t>
            </a:r>
            <a:endParaRPr lang="fr-MA" sz="2000" dirty="0">
              <a:solidFill>
                <a:srgbClr val="106585"/>
              </a:solidFill>
            </a:endParaRPr>
          </a:p>
        </p:txBody>
      </p:sp>
      <p:sp>
        <p:nvSpPr>
          <p:cNvPr id="27" name="Oval 80">
            <a:extLst>
              <a:ext uri="{FF2B5EF4-FFF2-40B4-BE49-F238E27FC236}">
                <a16:creationId xmlns:a16="http://schemas.microsoft.com/office/drawing/2014/main" id="{D22C83D8-69CC-966F-4E07-F9150B8D6F98}"/>
              </a:ext>
            </a:extLst>
          </p:cNvPr>
          <p:cNvSpPr>
            <a:spLocks noChangeAspect="1"/>
          </p:cNvSpPr>
          <p:nvPr/>
        </p:nvSpPr>
        <p:spPr>
          <a:xfrm>
            <a:off x="1658038" y="4991157"/>
            <a:ext cx="474984" cy="5093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rgbClr val="106585"/>
                </a:solidFill>
              </a:rPr>
              <a:t>A</a:t>
            </a:r>
            <a:endParaRPr lang="fr-MA" sz="2000" b="1" dirty="0">
              <a:solidFill>
                <a:srgbClr val="106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56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BDB0C-5149-36BD-5FAC-E67D33CB6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D9BF30-6912-3C42-2110-26BA9EC364B0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7BA8245-56F3-9140-F002-341E10B81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07D932C-2B79-9DFA-9807-4391BE5BC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3E53FDE6-4CBF-37F8-FA65-A4DA85D0B7C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4739E3C4-53B1-659B-004B-FB3572BEE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7C61954A-D1FC-18A3-1B3B-4022F572D8C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0B3DFB80-E311-06A8-C1BF-3EBA679938D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C14CE3B-1BCD-2E4A-420F-9B34C42AE56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4A5F598-BA4B-7DDB-FF6C-47515DB162B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5F09D4BA-50DC-9E0A-4148-782D39192F41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86A599D-7345-22EB-6489-A7E57915BE0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9FF1B55E-13CB-37F3-D3FB-78C94BFCD04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81445B4-131B-56CC-EBF7-F63E640D589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2F3491E-87B5-3D64-D702-DE955D6EFB1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236516F8-60C7-A40D-4BC6-DCEF4504BC0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030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CF88C-BD68-CDC9-B86A-E88AB21C1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63065C06-2C36-1883-9E84-122627F93719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كيف وجد النتيجة؟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C26956A-20FD-EAF2-763B-C11026F50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A728736-899F-7BCF-3135-1F2BD4085F8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A41EE65-4A3A-D1BC-A247-7A658FEB8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0BE67B29-CF47-309C-C58B-B11C28FDCB0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8A9630E-D120-9DBC-0926-5186965C2BC8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0BFCBB19-3BBF-8B24-A065-E8CDC0BBCF2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F16A9ED2-5D7A-7B9E-70FE-74EA93E4298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8BEAAE84-EC13-6D68-1A34-2A029277C2A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E736DA63-442E-4638-E66C-E7DFC2D5053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9A7EEE5E-615B-BC31-3D61-1702DAC6766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A78BC706-FC72-98EF-1B70-CA6D2F58233B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BFA69674-5EE7-9BBB-1D8A-E060363489A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17517FE-EF2F-B477-81B4-413B7964DFF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ZoneTexte 1">
            <a:extLst>
              <a:ext uri="{FF2B5EF4-FFF2-40B4-BE49-F238E27FC236}">
                <a16:creationId xmlns:a16="http://schemas.microsoft.com/office/drawing/2014/main" id="{EEB1435F-2FD5-37B6-FB53-CDB20BD8DD7B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10" name="ZoneTexte 27">
            <a:extLst>
              <a:ext uri="{FF2B5EF4-FFF2-40B4-BE49-F238E27FC236}">
                <a16:creationId xmlns:a16="http://schemas.microsoft.com/office/drawing/2014/main" id="{2616553D-2D12-F282-A365-CA9A0A6433BF}"/>
              </a:ext>
            </a:extLst>
          </p:cNvPr>
          <p:cNvSpPr txBox="1"/>
          <p:nvPr/>
        </p:nvSpPr>
        <p:spPr>
          <a:xfrm>
            <a:off x="6338134" y="4484572"/>
            <a:ext cx="22109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20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وضعية البحث عن الكل</a:t>
            </a:r>
            <a:endParaRPr lang="fr-MA" sz="2000" dirty="0">
              <a:solidFill>
                <a:srgbClr val="106585"/>
              </a:solidFill>
            </a:endParaRPr>
          </a:p>
        </p:txBody>
      </p:sp>
      <p:sp>
        <p:nvSpPr>
          <p:cNvPr id="13" name="ZoneTexte 27">
            <a:extLst>
              <a:ext uri="{FF2B5EF4-FFF2-40B4-BE49-F238E27FC236}">
                <a16:creationId xmlns:a16="http://schemas.microsoft.com/office/drawing/2014/main" id="{FD98B341-3342-27F9-750A-D97F969206FA}"/>
              </a:ext>
            </a:extLst>
          </p:cNvPr>
          <p:cNvSpPr txBox="1"/>
          <p:nvPr/>
        </p:nvSpPr>
        <p:spPr>
          <a:xfrm>
            <a:off x="3586791" y="4484572"/>
            <a:ext cx="2424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20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وضعية البحث عن الجزء</a:t>
            </a:r>
            <a:endParaRPr lang="fr-MA" sz="2000" dirty="0">
              <a:solidFill>
                <a:srgbClr val="106585"/>
              </a:solidFill>
            </a:endParaRPr>
          </a:p>
        </p:txBody>
      </p:sp>
      <p:sp>
        <p:nvSpPr>
          <p:cNvPr id="16" name="ZoneTexte 27">
            <a:extLst>
              <a:ext uri="{FF2B5EF4-FFF2-40B4-BE49-F238E27FC236}">
                <a16:creationId xmlns:a16="http://schemas.microsoft.com/office/drawing/2014/main" id="{68AE5185-DEC1-2A39-C66E-0599C69745BC}"/>
              </a:ext>
            </a:extLst>
          </p:cNvPr>
          <p:cNvSpPr txBox="1"/>
          <p:nvPr/>
        </p:nvSpPr>
        <p:spPr>
          <a:xfrm>
            <a:off x="737250" y="4484572"/>
            <a:ext cx="2210933" cy="40011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2000" b="1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وضعية مقارنة</a:t>
            </a:r>
            <a:endParaRPr lang="fr-MA" sz="2000" dirty="0">
              <a:solidFill>
                <a:srgbClr val="106585"/>
              </a:solidFill>
            </a:endParaRPr>
          </a:p>
        </p:txBody>
      </p:sp>
      <p:sp>
        <p:nvSpPr>
          <p:cNvPr id="30" name="Oval 80">
            <a:extLst>
              <a:ext uri="{FF2B5EF4-FFF2-40B4-BE49-F238E27FC236}">
                <a16:creationId xmlns:a16="http://schemas.microsoft.com/office/drawing/2014/main" id="{2146B091-F82E-E82F-A731-253C40CFA40C}"/>
              </a:ext>
            </a:extLst>
          </p:cNvPr>
          <p:cNvSpPr>
            <a:spLocks noChangeAspect="1"/>
          </p:cNvSpPr>
          <p:nvPr/>
        </p:nvSpPr>
        <p:spPr>
          <a:xfrm>
            <a:off x="7258922" y="4991157"/>
            <a:ext cx="474984" cy="5093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rgbClr val="106585"/>
                </a:solidFill>
              </a:rPr>
              <a:t>C</a:t>
            </a:r>
            <a:endParaRPr lang="fr-MA" sz="2000" b="1" dirty="0">
              <a:solidFill>
                <a:srgbClr val="106585"/>
              </a:solidFill>
            </a:endParaRPr>
          </a:p>
        </p:txBody>
      </p:sp>
      <p:sp>
        <p:nvSpPr>
          <p:cNvPr id="31" name="Oval 80">
            <a:extLst>
              <a:ext uri="{FF2B5EF4-FFF2-40B4-BE49-F238E27FC236}">
                <a16:creationId xmlns:a16="http://schemas.microsoft.com/office/drawing/2014/main" id="{CE597B4D-F94A-B1F2-06FF-7934408DC923}"/>
              </a:ext>
            </a:extLst>
          </p:cNvPr>
          <p:cNvSpPr>
            <a:spLocks noChangeAspect="1"/>
          </p:cNvSpPr>
          <p:nvPr/>
        </p:nvSpPr>
        <p:spPr>
          <a:xfrm>
            <a:off x="4586566" y="4991157"/>
            <a:ext cx="474984" cy="5093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rgbClr val="106585"/>
                </a:solidFill>
              </a:rPr>
              <a:t>B</a:t>
            </a:r>
            <a:endParaRPr lang="fr-MA" sz="2000" b="1" dirty="0">
              <a:solidFill>
                <a:srgbClr val="106585"/>
              </a:solidFill>
            </a:endParaRPr>
          </a:p>
        </p:txBody>
      </p:sp>
      <p:sp>
        <p:nvSpPr>
          <p:cNvPr id="32" name="Oval 80">
            <a:extLst>
              <a:ext uri="{FF2B5EF4-FFF2-40B4-BE49-F238E27FC236}">
                <a16:creationId xmlns:a16="http://schemas.microsoft.com/office/drawing/2014/main" id="{64BA48C1-9CBD-829A-4F70-C4C709580DB7}"/>
              </a:ext>
            </a:extLst>
          </p:cNvPr>
          <p:cNvSpPr>
            <a:spLocks noChangeAspect="1"/>
          </p:cNvSpPr>
          <p:nvPr/>
        </p:nvSpPr>
        <p:spPr>
          <a:xfrm>
            <a:off x="1658038" y="4991157"/>
            <a:ext cx="474984" cy="509387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chemeClr val="bg1"/>
                </a:solidFill>
              </a:rPr>
              <a:t>A</a:t>
            </a:r>
            <a:endParaRPr lang="fr-MA" sz="2000" b="1" dirty="0">
              <a:solidFill>
                <a:schemeClr val="bg1"/>
              </a:solidFill>
            </a:endParaRPr>
          </a:p>
        </p:txBody>
      </p:sp>
      <p:sp>
        <p:nvSpPr>
          <p:cNvPr id="33" name="Oval 81">
            <a:extLst>
              <a:ext uri="{FF2B5EF4-FFF2-40B4-BE49-F238E27FC236}">
                <a16:creationId xmlns:a16="http://schemas.microsoft.com/office/drawing/2014/main" id="{DC4CB71C-056A-868A-BC9B-B16EB0968638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34" name="Corde 33">
            <a:extLst>
              <a:ext uri="{FF2B5EF4-FFF2-40B4-BE49-F238E27FC236}">
                <a16:creationId xmlns:a16="http://schemas.microsoft.com/office/drawing/2014/main" id="{A13B3419-840B-1323-9170-49F9E02734EE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9CF2547E-3005-C83C-5EA6-80B3A8A8E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89F6B423-61C8-EED3-024B-2631CE3249B0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59621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B83AE-51F8-5EC8-6EF7-5D1ADEE42A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A99A4FE-ECB8-3A60-32AE-F0B9B0D012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7B88F35-2AC2-9511-CFBF-161606F49836}"/>
              </a:ext>
            </a:extLst>
          </p:cNvPr>
          <p:cNvGrpSpPr/>
          <p:nvPr/>
        </p:nvGrpSpPr>
        <p:grpSpPr>
          <a:xfrm>
            <a:off x="1992322" y="2239767"/>
            <a:ext cx="4953946" cy="2211463"/>
            <a:chOff x="2415604" y="2221113"/>
            <a:chExt cx="4566109" cy="2038331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28ED5C3E-4750-729F-C945-8E1054BEF979}"/>
                </a:ext>
              </a:extLst>
            </p:cNvPr>
            <p:cNvSpPr/>
            <p:nvPr/>
          </p:nvSpPr>
          <p:spPr>
            <a:xfrm>
              <a:off x="2505452" y="2601944"/>
              <a:ext cx="4476261" cy="16575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6" name="Image 1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18009D9E-2253-F5BA-43E9-3F588213B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44670" y="3027634"/>
              <a:ext cx="631873" cy="631873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E4DC6875-90EA-EC96-A0BC-50B7FAD09F93}"/>
                </a:ext>
              </a:extLst>
            </p:cNvPr>
            <p:cNvSpPr txBox="1"/>
            <p:nvPr/>
          </p:nvSpPr>
          <p:spPr>
            <a:xfrm>
              <a:off x="2415604" y="3102442"/>
              <a:ext cx="3555109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الحساب الذهني</a:t>
              </a:r>
            </a:p>
          </p:txBody>
        </p:sp>
        <p:sp>
          <p:nvSpPr>
            <p:cNvPr id="18" name="Flowchart: Alternate Process 54">
              <a:extLst>
                <a:ext uri="{FF2B5EF4-FFF2-40B4-BE49-F238E27FC236}">
                  <a16:creationId xmlns:a16="http://schemas.microsoft.com/office/drawing/2014/main" id="{F63E2BB2-9EA7-0068-D73C-4400675C110A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4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a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افتتاح الدرس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Oval 80">
              <a:extLst>
                <a:ext uri="{FF2B5EF4-FFF2-40B4-BE49-F238E27FC236}">
                  <a16:creationId xmlns:a16="http://schemas.microsoft.com/office/drawing/2014/main" id="{5944E8E9-D65D-1185-9505-0EEC7DC4671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7352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9E936-4B89-79A7-095B-A7F5CFD30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49777373-9432-A1F4-A0C4-98FB0F097E59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4ECF9A13-DEF3-11E4-CB32-53F4A2C80F62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BB03B0E-ED1B-5973-DE96-10D1409D2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CDE70D2-B2D6-E881-2563-6F9A6CA52796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62470D3-8124-0336-8AD1-98E140B72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BA3A761D-7238-5A24-080E-431ABB021FB8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حرف التمثيل المناسب لوضعية مقارنة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C1CC3E82-5A9C-8B45-CB1A-F188B1216469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176AE45-BBB1-9ECE-0CA2-B2871EAE9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38774571-1B1D-5F0C-8CC8-1B0CFA8AADD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5FAA0FC2-788D-79CA-BAE0-76F027A39CC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EB97116-EA16-8479-79C6-D09B776EB13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40637E37-F060-CAEE-523B-416B48CF065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C4155DC2-EFB9-4739-2A04-111A61013C51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2280D908-E177-714F-914C-6701A9B6D79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FA97877C-82E8-2DE8-8B2B-7B12F9F2AEB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18E62EF1-47C6-3925-1050-B9EFA3AFFCC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103FFEB0-F1C3-CF7F-9B83-E2E75B06F5E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0517C40C-E78B-187E-C429-EE6A5CC82F5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ZoneTexte 1">
            <a:extLst>
              <a:ext uri="{FF2B5EF4-FFF2-40B4-BE49-F238E27FC236}">
                <a16:creationId xmlns:a16="http://schemas.microsoft.com/office/drawing/2014/main" id="{B85C511A-69D8-E74C-A495-7A95AE29240F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668FAD-F737-8678-18A4-0BDB29A97AE9}"/>
              </a:ext>
            </a:extLst>
          </p:cNvPr>
          <p:cNvSpPr/>
          <p:nvPr/>
        </p:nvSpPr>
        <p:spPr>
          <a:xfrm>
            <a:off x="7125646" y="4523761"/>
            <a:ext cx="1076312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MA" b="1" dirty="0">
                <a:solidFill>
                  <a:srgbClr val="C00000"/>
                </a:solidFill>
              </a:rPr>
              <a:t>?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C241F1C-0641-3883-9B6C-6D21C449579B}"/>
              </a:ext>
            </a:extLst>
          </p:cNvPr>
          <p:cNvSpPr/>
          <p:nvPr/>
        </p:nvSpPr>
        <p:spPr>
          <a:xfrm>
            <a:off x="6492354" y="4523761"/>
            <a:ext cx="642214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MA" b="1" dirty="0">
                <a:solidFill>
                  <a:srgbClr val="C00000"/>
                </a:solidFill>
              </a:rPr>
              <a:t>...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D966BF7-9EC0-FD42-49AD-25EDA27148B0}"/>
              </a:ext>
            </a:extLst>
          </p:cNvPr>
          <p:cNvSpPr/>
          <p:nvPr/>
        </p:nvSpPr>
        <p:spPr>
          <a:xfrm>
            <a:off x="6492354" y="4146352"/>
            <a:ext cx="1706220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MA" b="1" dirty="0">
                <a:solidFill>
                  <a:srgbClr val="C00000"/>
                </a:solidFill>
              </a:rPr>
              <a:t>...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AF23FFD5-1A6B-38F0-866F-448046690C9F}"/>
              </a:ext>
            </a:extLst>
          </p:cNvPr>
          <p:cNvSpPr/>
          <p:nvPr/>
        </p:nvSpPr>
        <p:spPr>
          <a:xfrm>
            <a:off x="1519719" y="4440156"/>
            <a:ext cx="1076312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MA" b="1" dirty="0">
                <a:solidFill>
                  <a:srgbClr val="C00000"/>
                </a:solidFill>
              </a:rPr>
              <a:t>...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589A28B-09F7-B772-BC5F-123555EA9907}"/>
              </a:ext>
            </a:extLst>
          </p:cNvPr>
          <p:cNvSpPr/>
          <p:nvPr/>
        </p:nvSpPr>
        <p:spPr>
          <a:xfrm>
            <a:off x="886427" y="4440156"/>
            <a:ext cx="642214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MA" b="1" dirty="0">
                <a:solidFill>
                  <a:srgbClr val="C00000"/>
                </a:solidFill>
              </a:rPr>
              <a:t>...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51A5133-F488-92DC-3DB3-DE93BCC534DF}"/>
              </a:ext>
            </a:extLst>
          </p:cNvPr>
          <p:cNvSpPr/>
          <p:nvPr/>
        </p:nvSpPr>
        <p:spPr>
          <a:xfrm>
            <a:off x="886427" y="4062747"/>
            <a:ext cx="1706220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MA" b="1" dirty="0">
                <a:solidFill>
                  <a:srgbClr val="C00000"/>
                </a:solidFill>
              </a:rPr>
              <a:t>؟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118B9F2-EBEC-57D3-7076-45931EC5FC5C}"/>
              </a:ext>
            </a:extLst>
          </p:cNvPr>
          <p:cNvSpPr/>
          <p:nvPr/>
        </p:nvSpPr>
        <p:spPr>
          <a:xfrm>
            <a:off x="4611876" y="4239578"/>
            <a:ext cx="566878" cy="359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MA" b="1" dirty="0">
                <a:solidFill>
                  <a:srgbClr val="C00000"/>
                </a:solidFill>
                <a:latin typeface="Calibri" panose="020F0502020204030204"/>
              </a:rPr>
              <a:t>؟</a:t>
            </a:r>
            <a:endParaRPr lang="fr-MA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CEDA4A-F91C-80E4-F943-5976183BBA82}"/>
              </a:ext>
            </a:extLst>
          </p:cNvPr>
          <p:cNvSpPr/>
          <p:nvPr/>
        </p:nvSpPr>
        <p:spPr>
          <a:xfrm>
            <a:off x="3672685" y="4348670"/>
            <a:ext cx="950052" cy="3594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C00000"/>
                </a:solidFill>
                <a:latin typeface="Calibri" panose="020F0502020204030204"/>
              </a:rPr>
              <a:t>...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8D1AE7E-DB29-D98A-66DF-0FE30CEC7B88}"/>
              </a:ext>
            </a:extLst>
          </p:cNvPr>
          <p:cNvSpPr/>
          <p:nvPr/>
        </p:nvSpPr>
        <p:spPr>
          <a:xfrm>
            <a:off x="3672685" y="3881616"/>
            <a:ext cx="1506069" cy="3962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3FFEA770-13A0-6446-CF32-4D8146B13329}"/>
              </a:ext>
            </a:extLst>
          </p:cNvPr>
          <p:cNvCxnSpPr>
            <a:cxnSpLocks/>
          </p:cNvCxnSpPr>
          <p:nvPr/>
        </p:nvCxnSpPr>
        <p:spPr>
          <a:xfrm>
            <a:off x="4622737" y="4524958"/>
            <a:ext cx="60594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80">
            <a:extLst>
              <a:ext uri="{FF2B5EF4-FFF2-40B4-BE49-F238E27FC236}">
                <a16:creationId xmlns:a16="http://schemas.microsoft.com/office/drawing/2014/main" id="{B513332C-A3E0-D5FC-D225-8CD7C414AD5E}"/>
              </a:ext>
            </a:extLst>
          </p:cNvPr>
          <p:cNvSpPr>
            <a:spLocks noChangeAspect="1"/>
          </p:cNvSpPr>
          <p:nvPr/>
        </p:nvSpPr>
        <p:spPr>
          <a:xfrm>
            <a:off x="7258922" y="4991157"/>
            <a:ext cx="474984" cy="5093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rgbClr val="106585"/>
                </a:solidFill>
              </a:rPr>
              <a:t>C</a:t>
            </a:r>
            <a:endParaRPr lang="fr-MA" sz="2000" b="1" dirty="0">
              <a:solidFill>
                <a:srgbClr val="106585"/>
              </a:solidFill>
            </a:endParaRPr>
          </a:p>
        </p:txBody>
      </p:sp>
      <p:sp>
        <p:nvSpPr>
          <p:cNvPr id="39" name="Oval 80">
            <a:extLst>
              <a:ext uri="{FF2B5EF4-FFF2-40B4-BE49-F238E27FC236}">
                <a16:creationId xmlns:a16="http://schemas.microsoft.com/office/drawing/2014/main" id="{9F7A6AB6-4439-D83B-FC84-DC2F59BBC439}"/>
              </a:ext>
            </a:extLst>
          </p:cNvPr>
          <p:cNvSpPr>
            <a:spLocks noChangeAspect="1"/>
          </p:cNvSpPr>
          <p:nvPr/>
        </p:nvSpPr>
        <p:spPr>
          <a:xfrm>
            <a:off x="4586566" y="4991157"/>
            <a:ext cx="474984" cy="5093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rgbClr val="106585"/>
                </a:solidFill>
              </a:rPr>
              <a:t>B</a:t>
            </a:r>
            <a:endParaRPr lang="fr-MA" sz="2000" b="1" dirty="0">
              <a:solidFill>
                <a:srgbClr val="106585"/>
              </a:solidFill>
            </a:endParaRPr>
          </a:p>
        </p:txBody>
      </p:sp>
      <p:sp>
        <p:nvSpPr>
          <p:cNvPr id="40" name="Oval 80">
            <a:extLst>
              <a:ext uri="{FF2B5EF4-FFF2-40B4-BE49-F238E27FC236}">
                <a16:creationId xmlns:a16="http://schemas.microsoft.com/office/drawing/2014/main" id="{D37E6C31-9109-5D1E-531A-8370ECBEB2F6}"/>
              </a:ext>
            </a:extLst>
          </p:cNvPr>
          <p:cNvSpPr>
            <a:spLocks noChangeAspect="1"/>
          </p:cNvSpPr>
          <p:nvPr/>
        </p:nvSpPr>
        <p:spPr>
          <a:xfrm>
            <a:off x="1658038" y="4991157"/>
            <a:ext cx="474984" cy="5093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rgbClr val="106585"/>
                </a:solidFill>
              </a:rPr>
              <a:t>A</a:t>
            </a:r>
            <a:endParaRPr lang="fr-MA" sz="2000" b="1" dirty="0">
              <a:solidFill>
                <a:srgbClr val="1065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03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27B91-C2B7-D028-B1C4-FF5BAF14D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234CBB5-F0E8-6E11-82A7-75D2323FEE73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0868911-4906-0B33-7A6C-AE2949069A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E2280E0-64CB-431B-ECFC-2D8A4593F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6A8A3D27-6562-F32B-4EB4-A93ED0FF734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6A0CD413-B866-43F3-FCE6-656FB9AF1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B16FA7F-C17C-C391-1F55-D132FC0F570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7CE85B4-E8FE-F0E5-BA6A-79DC738DB0D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EB2593E-4B0B-173F-2257-503F1F24FFA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56E5FB0E-C6E1-FDBB-2A03-C3B1562B989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AA12F1E6-EE52-A583-C712-C4206921014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3163922-83C3-609E-E09D-C34815CA14D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CA3FC7FC-5DE0-FA4B-068D-902EA1EF6B5A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D3E9F28-6760-BEC8-ACD0-681690AD2F2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B413392-4C54-FFAF-A6FA-29FEB52114B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7A677A5-6564-F9EF-CCCF-ADAEB700E38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630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05B674-9C94-EC73-1B35-3175A83D9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71C27CCE-3811-74DB-32FE-B889E9D655CA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ليشرح لنا هذه النماذج؟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2696D762-E275-0953-E568-1DB81D5B9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20B276C-9B6D-9E29-B7A0-DE9F7CC30EEB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31C5788-67F8-7E9B-C510-EC4CFCD64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9EE45824-ACE6-8E7D-B949-03017D67CAA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82EDDB1-16D4-5823-B214-49834371C7A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D49B4406-4034-9B52-C1B0-4CA759273A4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2D8D0B9B-95C9-F270-E1B0-C95351C68FC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61662841-F60F-CE3C-08E1-B7FD5447CC3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0C92A41A-26D8-08DE-8B87-0D91C6B03E4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2AF2C82F-FE7D-8C01-8052-3C449950F74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719A0B7B-E37E-42B6-FBB4-843E1DE348F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CB025D43-F9DF-2DE3-00FE-DA116EFDAC5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8032269-EDFB-A061-D877-0125856DCB8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ZoneTexte 1">
            <a:extLst>
              <a:ext uri="{FF2B5EF4-FFF2-40B4-BE49-F238E27FC236}">
                <a16:creationId xmlns:a16="http://schemas.microsoft.com/office/drawing/2014/main" id="{B64AA3D7-819E-FD56-C0A6-7941CD9DC3A2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BE1F2E48-A99A-B4C5-909C-B13B6D152B3D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8A8EAE8-F93B-4304-29BF-ACA0143EBC72}"/>
              </a:ext>
            </a:extLst>
          </p:cNvPr>
          <p:cNvSpPr/>
          <p:nvPr/>
        </p:nvSpPr>
        <p:spPr>
          <a:xfrm>
            <a:off x="7125646" y="4523761"/>
            <a:ext cx="1076312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MA" b="1" dirty="0">
                <a:solidFill>
                  <a:srgbClr val="C00000"/>
                </a:solidFill>
              </a:rPr>
              <a:t>?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D7EF2C7-0715-B9A8-8EE1-F6CD873815B3}"/>
              </a:ext>
            </a:extLst>
          </p:cNvPr>
          <p:cNvSpPr/>
          <p:nvPr/>
        </p:nvSpPr>
        <p:spPr>
          <a:xfrm>
            <a:off x="6492354" y="4523761"/>
            <a:ext cx="642214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MA" b="1" dirty="0">
                <a:solidFill>
                  <a:srgbClr val="C00000"/>
                </a:solidFill>
              </a:rPr>
              <a:t>...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1022E15-2353-60D7-241F-E1D98A27414E}"/>
              </a:ext>
            </a:extLst>
          </p:cNvPr>
          <p:cNvSpPr/>
          <p:nvPr/>
        </p:nvSpPr>
        <p:spPr>
          <a:xfrm>
            <a:off x="6492354" y="4146352"/>
            <a:ext cx="1706220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MA" b="1" dirty="0">
                <a:solidFill>
                  <a:srgbClr val="C00000"/>
                </a:solidFill>
              </a:rPr>
              <a:t>...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2DA02EA-9387-3B51-21CD-FE67BAC215E5}"/>
              </a:ext>
            </a:extLst>
          </p:cNvPr>
          <p:cNvSpPr/>
          <p:nvPr/>
        </p:nvSpPr>
        <p:spPr>
          <a:xfrm>
            <a:off x="1519719" y="4440156"/>
            <a:ext cx="1076312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MA" b="1" dirty="0">
                <a:solidFill>
                  <a:srgbClr val="C00000"/>
                </a:solidFill>
              </a:rPr>
              <a:t>...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92A10B6-9E55-4F31-2F07-A787C00E9AF8}"/>
              </a:ext>
            </a:extLst>
          </p:cNvPr>
          <p:cNvSpPr/>
          <p:nvPr/>
        </p:nvSpPr>
        <p:spPr>
          <a:xfrm>
            <a:off x="886427" y="4440156"/>
            <a:ext cx="642214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MA" b="1" dirty="0">
                <a:solidFill>
                  <a:srgbClr val="C00000"/>
                </a:solidFill>
              </a:rPr>
              <a:t>...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E8F326-8703-7018-A043-401179C979D4}"/>
              </a:ext>
            </a:extLst>
          </p:cNvPr>
          <p:cNvSpPr/>
          <p:nvPr/>
        </p:nvSpPr>
        <p:spPr>
          <a:xfrm>
            <a:off x="886427" y="4062747"/>
            <a:ext cx="1706220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MA" b="1" dirty="0">
                <a:solidFill>
                  <a:srgbClr val="C00000"/>
                </a:solidFill>
              </a:rPr>
              <a:t>؟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A42FC8-7FEA-92B4-C415-4B51566A4F5F}"/>
              </a:ext>
            </a:extLst>
          </p:cNvPr>
          <p:cNvSpPr/>
          <p:nvPr/>
        </p:nvSpPr>
        <p:spPr>
          <a:xfrm>
            <a:off x="4611876" y="4239578"/>
            <a:ext cx="566878" cy="359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ar-MA" b="1" dirty="0">
                <a:solidFill>
                  <a:srgbClr val="C00000"/>
                </a:solidFill>
                <a:latin typeface="Calibri" panose="020F0502020204030204"/>
              </a:rPr>
              <a:t>؟</a:t>
            </a:r>
            <a:endParaRPr lang="fr-MA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EA9611E-7BF9-6232-4009-5102AAFACD1F}"/>
              </a:ext>
            </a:extLst>
          </p:cNvPr>
          <p:cNvSpPr/>
          <p:nvPr/>
        </p:nvSpPr>
        <p:spPr>
          <a:xfrm>
            <a:off x="3672685" y="4348670"/>
            <a:ext cx="950052" cy="359487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srgbClr val="C00000"/>
                </a:solidFill>
                <a:latin typeface="Calibri" panose="020F0502020204030204"/>
              </a:rPr>
              <a:t>...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3D971F2-AD22-2DC5-FF42-42581B12C672}"/>
              </a:ext>
            </a:extLst>
          </p:cNvPr>
          <p:cNvSpPr/>
          <p:nvPr/>
        </p:nvSpPr>
        <p:spPr>
          <a:xfrm>
            <a:off x="3672685" y="3881616"/>
            <a:ext cx="1506069" cy="3962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...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1523246D-1571-AB90-6A42-B68D1A38C2A7}"/>
              </a:ext>
            </a:extLst>
          </p:cNvPr>
          <p:cNvCxnSpPr>
            <a:cxnSpLocks/>
          </p:cNvCxnSpPr>
          <p:nvPr/>
        </p:nvCxnSpPr>
        <p:spPr>
          <a:xfrm>
            <a:off x="4622737" y="4524958"/>
            <a:ext cx="605940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80">
            <a:extLst>
              <a:ext uri="{FF2B5EF4-FFF2-40B4-BE49-F238E27FC236}">
                <a16:creationId xmlns:a16="http://schemas.microsoft.com/office/drawing/2014/main" id="{E9E4458F-D0E7-1AEE-F4E5-A69F25CFB1E1}"/>
              </a:ext>
            </a:extLst>
          </p:cNvPr>
          <p:cNvSpPr>
            <a:spLocks noChangeAspect="1"/>
          </p:cNvSpPr>
          <p:nvPr/>
        </p:nvSpPr>
        <p:spPr>
          <a:xfrm>
            <a:off x="7258922" y="4991157"/>
            <a:ext cx="474984" cy="5093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rgbClr val="106585"/>
                </a:solidFill>
              </a:rPr>
              <a:t>C</a:t>
            </a:r>
            <a:endParaRPr lang="fr-MA" sz="2000" b="1" dirty="0">
              <a:solidFill>
                <a:srgbClr val="106585"/>
              </a:solidFill>
            </a:endParaRPr>
          </a:p>
        </p:txBody>
      </p:sp>
      <p:sp>
        <p:nvSpPr>
          <p:cNvPr id="38" name="Oval 80">
            <a:extLst>
              <a:ext uri="{FF2B5EF4-FFF2-40B4-BE49-F238E27FC236}">
                <a16:creationId xmlns:a16="http://schemas.microsoft.com/office/drawing/2014/main" id="{DD1816C2-1485-C5EC-E770-3EE3DB6777F0}"/>
              </a:ext>
            </a:extLst>
          </p:cNvPr>
          <p:cNvSpPr>
            <a:spLocks noChangeAspect="1"/>
          </p:cNvSpPr>
          <p:nvPr/>
        </p:nvSpPr>
        <p:spPr>
          <a:xfrm>
            <a:off x="4586566" y="4991157"/>
            <a:ext cx="474984" cy="509387"/>
          </a:xfrm>
          <a:prstGeom prst="ellipse">
            <a:avLst/>
          </a:prstGeom>
          <a:solidFill>
            <a:srgbClr val="C000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chemeClr val="bg1"/>
                </a:solidFill>
              </a:rPr>
              <a:t>B</a:t>
            </a:r>
            <a:endParaRPr lang="fr-MA" sz="2000" b="1" dirty="0">
              <a:solidFill>
                <a:schemeClr val="bg1"/>
              </a:solidFill>
            </a:endParaRPr>
          </a:p>
        </p:txBody>
      </p:sp>
      <p:sp>
        <p:nvSpPr>
          <p:cNvPr id="39" name="Oval 80">
            <a:extLst>
              <a:ext uri="{FF2B5EF4-FFF2-40B4-BE49-F238E27FC236}">
                <a16:creationId xmlns:a16="http://schemas.microsoft.com/office/drawing/2014/main" id="{299F5981-C44D-1B5A-B55D-8786E2C1F8D7}"/>
              </a:ext>
            </a:extLst>
          </p:cNvPr>
          <p:cNvSpPr>
            <a:spLocks noChangeAspect="1"/>
          </p:cNvSpPr>
          <p:nvPr/>
        </p:nvSpPr>
        <p:spPr>
          <a:xfrm>
            <a:off x="1658038" y="4991157"/>
            <a:ext cx="474984" cy="50938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sz="2000" b="1" dirty="0">
                <a:solidFill>
                  <a:srgbClr val="106585"/>
                </a:solidFill>
              </a:rPr>
              <a:t>A</a:t>
            </a:r>
            <a:endParaRPr lang="fr-MA" sz="2000" b="1" dirty="0">
              <a:solidFill>
                <a:srgbClr val="106585"/>
              </a:solidFill>
            </a:endParaRPr>
          </a:p>
        </p:txBody>
      </p:sp>
      <p:sp>
        <p:nvSpPr>
          <p:cNvPr id="40" name="Oval 81">
            <a:extLst>
              <a:ext uri="{FF2B5EF4-FFF2-40B4-BE49-F238E27FC236}">
                <a16:creationId xmlns:a16="http://schemas.microsoft.com/office/drawing/2014/main" id="{5ECCEDF8-EED3-D6E2-8189-09D68ED87A95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41" name="Corde 40">
            <a:extLst>
              <a:ext uri="{FF2B5EF4-FFF2-40B4-BE49-F238E27FC236}">
                <a16:creationId xmlns:a16="http://schemas.microsoft.com/office/drawing/2014/main" id="{08D5A238-A7DE-E7F1-FF80-6CD3FDDE43B3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2" name="Image 41">
            <a:extLst>
              <a:ext uri="{FF2B5EF4-FFF2-40B4-BE49-F238E27FC236}">
                <a16:creationId xmlns:a16="http://schemas.microsoft.com/office/drawing/2014/main" id="{14A8B132-BD46-E605-24A3-D00A7EB0E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43" name="ZoneTexte 42">
            <a:extLst>
              <a:ext uri="{FF2B5EF4-FFF2-40B4-BE49-F238E27FC236}">
                <a16:creationId xmlns:a16="http://schemas.microsoft.com/office/drawing/2014/main" id="{EEFFFEC4-18A1-29ED-F827-2DEEB172317A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9562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8EF4F-17BA-80DA-528D-CFBB15565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0FBD9057-2EB6-2CC2-A076-C374F4A8D191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388562CD-13A8-DB0F-1F6F-E12B65B4F54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E9B2D10-476B-B41F-B469-1E198ED1C0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DA16B2B-2C39-0BDA-8FF0-701C4DD14234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6073286-92CE-16FA-058C-C4367B82A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CB4AB1D6-7B77-1E4F-C381-724A2D8AA6EA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ارسموا تمثيل المسألة واكتبوا المعطيات العددية على النموذج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E26AB915-0E99-A89B-FC0E-0EFF6405330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EFDD206-EAF5-0CEE-F7F3-710C84448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1A87A8C-B271-45C3-719F-81657502C41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1DB00D7-6AA0-2FF7-1086-BC5945BDB05B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DFA39C7-0BFC-74C7-115C-BF60560F9A6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1C89B27-FE26-BC6A-A207-50AC5031F34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5717A60F-9DA8-CF7E-A203-A8147DEBD20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C793D0CA-4D59-7A5A-D7C3-A3617207D57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73C0A74B-413A-00C1-42C3-77CE1B030CF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45A7D05B-FF56-1F40-A11B-DAB64EA3BDB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55F069A6-459B-2853-E17D-314F711BCE0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6087FBD-90AA-0EAB-CC78-3E4E4E8841B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ZoneTexte 1">
            <a:extLst>
              <a:ext uri="{FF2B5EF4-FFF2-40B4-BE49-F238E27FC236}">
                <a16:creationId xmlns:a16="http://schemas.microsoft.com/office/drawing/2014/main" id="{5CA28254-673A-AF15-9B78-40BC9B924F36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FC59DED-4194-09FD-48B5-38C32D38E472}"/>
              </a:ext>
            </a:extLst>
          </p:cNvPr>
          <p:cNvSpPr/>
          <p:nvPr/>
        </p:nvSpPr>
        <p:spPr>
          <a:xfrm>
            <a:off x="4283483" y="4511261"/>
            <a:ext cx="884263" cy="350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endParaRPr lang="fr-MA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E4F559F-C4A0-4B36-320B-994E999D8970}"/>
              </a:ext>
            </a:extLst>
          </p:cNvPr>
          <p:cNvSpPr/>
          <p:nvPr/>
        </p:nvSpPr>
        <p:spPr>
          <a:xfrm>
            <a:off x="2829465" y="4559772"/>
            <a:ext cx="1481969" cy="501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A191BB-37EB-ACC6-3CCC-28180ADC1B89}"/>
              </a:ext>
            </a:extLst>
          </p:cNvPr>
          <p:cNvSpPr/>
          <p:nvPr/>
        </p:nvSpPr>
        <p:spPr>
          <a:xfrm>
            <a:off x="2829465" y="3881616"/>
            <a:ext cx="2349290" cy="5523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Connecteur droit avec flèche 40">
            <a:extLst>
              <a:ext uri="{FF2B5EF4-FFF2-40B4-BE49-F238E27FC236}">
                <a16:creationId xmlns:a16="http://schemas.microsoft.com/office/drawing/2014/main" id="{A81DBF53-6AB9-CEC7-7D01-D2A09E765D28}"/>
              </a:ext>
            </a:extLst>
          </p:cNvPr>
          <p:cNvCxnSpPr>
            <a:cxnSpLocks/>
          </p:cNvCxnSpPr>
          <p:nvPr/>
        </p:nvCxnSpPr>
        <p:spPr>
          <a:xfrm>
            <a:off x="4283483" y="4803444"/>
            <a:ext cx="94519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16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4BBE79-5C20-304A-EEDE-C6A07B39FA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AE20A3E-B62D-BA04-C708-43F9323886EF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A00A205-7448-5688-1532-0317FD9F1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B680CF7-D8E0-8139-D6B0-B873AF765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DBF9CC0E-9EA6-BB07-1C98-B5750CD9A42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D04B1843-2D17-E708-FFD2-7659113D5F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2C857B05-651F-73DC-7444-1D18B18CD01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25882F0B-227D-9D96-8F47-265E3EC8B6F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5E5950DB-6EFA-D676-5C83-B0753CD98C9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4D6E94A-8994-72E4-37FB-FF5DE447DA38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F52F4A92-F357-6515-41AC-06EA1DA49BF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38CA5C91-913B-CADD-B538-84830B91809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5630FEB5-450F-1196-45C9-5E03B739F99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69692C7-C675-8C51-A5A7-7C758736F0B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45E70603-41A6-CBC9-F888-B025FB8CBD0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B024896-F213-2031-AB7C-21F00E37E86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490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05D5A3-6299-50C6-58F6-38AF1EC4C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57206F16-5118-3CD0-B313-EC539BE85F2E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ليمثل المسألة؟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2B45119-53B2-AC84-DD8D-BCD20C83E7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F387C40-2D81-12CE-74B0-99B24A89DBB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765F459-12B2-EA15-57AA-E56487B06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614B0242-DFA6-C17C-B938-42900E2705C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EBFC4D9-9920-56FF-47CB-C2142B68048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8EB6990-570E-E9D2-B603-DFB00F16F52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1BD51E37-6856-9D22-FD82-F1FDF1132AF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08A959A7-A15A-AF0A-0700-EBD882F984C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655B108-CA94-CA3F-B9C6-5AA306EB3D5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89433A81-A348-C2FC-FE52-5411B45D1F9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8BCA376-AE16-1FB0-8005-EB753789A6E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99F91A57-6198-2BE6-219A-AB11E511A44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0E8E9DA-1242-1279-BF11-F94D191B287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ZoneTexte 1">
            <a:extLst>
              <a:ext uri="{FF2B5EF4-FFF2-40B4-BE49-F238E27FC236}">
                <a16:creationId xmlns:a16="http://schemas.microsoft.com/office/drawing/2014/main" id="{0C264208-325D-CEBD-B442-362469C51612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DF4A44A5-A1EB-DA1C-E765-0158184DA17B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C560593-69D4-6D67-2A91-807B2A703D00}"/>
              </a:ext>
            </a:extLst>
          </p:cNvPr>
          <p:cNvSpPr/>
          <p:nvPr/>
        </p:nvSpPr>
        <p:spPr>
          <a:xfrm>
            <a:off x="4283483" y="4511261"/>
            <a:ext cx="884263" cy="350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fr-FR" b="1" dirty="0">
                <a:solidFill>
                  <a:srgbClr val="C00000"/>
                </a:solidFill>
                <a:latin typeface="Calibri" panose="020F0502020204030204"/>
              </a:rPr>
              <a:t>450</a:t>
            </a:r>
            <a:endParaRPr lang="fr-MA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2FF381C-65D5-4C55-1606-12F5081EEE42}"/>
              </a:ext>
            </a:extLst>
          </p:cNvPr>
          <p:cNvSpPr/>
          <p:nvPr/>
        </p:nvSpPr>
        <p:spPr>
          <a:xfrm>
            <a:off x="2829465" y="4559772"/>
            <a:ext cx="1481969" cy="501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90F8667-97D8-0CE9-D0E5-31D92672F2B0}"/>
              </a:ext>
            </a:extLst>
          </p:cNvPr>
          <p:cNvSpPr/>
          <p:nvPr/>
        </p:nvSpPr>
        <p:spPr>
          <a:xfrm>
            <a:off x="2829465" y="3881616"/>
            <a:ext cx="2349290" cy="5523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1 499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01877B14-E2D9-7BEB-C7C6-9B1AB513D4A9}"/>
              </a:ext>
            </a:extLst>
          </p:cNvPr>
          <p:cNvCxnSpPr>
            <a:cxnSpLocks/>
          </p:cNvCxnSpPr>
          <p:nvPr/>
        </p:nvCxnSpPr>
        <p:spPr>
          <a:xfrm>
            <a:off x="4283483" y="4803444"/>
            <a:ext cx="94519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81">
            <a:extLst>
              <a:ext uri="{FF2B5EF4-FFF2-40B4-BE49-F238E27FC236}">
                <a16:creationId xmlns:a16="http://schemas.microsoft.com/office/drawing/2014/main" id="{440EAEE2-034C-0E29-49C8-777DD4A2524E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50" name="Corde 49">
            <a:extLst>
              <a:ext uri="{FF2B5EF4-FFF2-40B4-BE49-F238E27FC236}">
                <a16:creationId xmlns:a16="http://schemas.microsoft.com/office/drawing/2014/main" id="{0C75BF8B-A186-03DC-8823-2F61694295E8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8CEDC6F5-EC82-CC84-4066-3CEFC7D4CF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52" name="ZoneTexte 51">
            <a:extLst>
              <a:ext uri="{FF2B5EF4-FFF2-40B4-BE49-F238E27FC236}">
                <a16:creationId xmlns:a16="http://schemas.microsoft.com/office/drawing/2014/main" id="{B9A7656A-0ADE-E399-98DD-703525D1E154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1395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05305-F5EC-CA71-4891-449087E47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4793C930-592C-3D29-59AB-140A52C362C4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09591FC3-305B-838C-88B2-585EE3C08300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F67657B-26DB-1314-CA0B-8BCC7644F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3476D04-4D81-2F05-A8E3-C544E31E350D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3821592-3189-E3AF-AC13-6AF88E3ABA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600D14F9-9A89-ABD3-F149-B845F3071A81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المتساوية لحل المسألة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3E85593F-2610-3094-8C0B-BEF2771D959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042AC9C-2E9B-1E51-7BF4-EA1024F82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BE477EA5-B9A8-9914-0ED2-1B014983F66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115B474-C700-FB4A-BBB1-8A7160A85D7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2E7D957-3D99-C347-90B7-28C2959B77A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BA10234B-F698-40E4-0E8D-DC0EAFDB3C14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977B55FF-CB3B-ADF7-4080-A07FCB4F339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53E47FE-AB4E-474A-EA4B-841AAED1E84E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4F77410A-7257-4D5E-D537-5140E8775724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B92F5C5F-17B7-61CD-01F4-81D5D57A9AA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1FB8979F-9DCB-4F7D-52ED-4D7DC158199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A3D66A9-1DB4-4C92-DC0B-95111C7DEA9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ZoneTexte 1">
            <a:extLst>
              <a:ext uri="{FF2B5EF4-FFF2-40B4-BE49-F238E27FC236}">
                <a16:creationId xmlns:a16="http://schemas.microsoft.com/office/drawing/2014/main" id="{C3207019-4D11-C08A-5F95-62648F6A15CD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A863CE-86AE-B3E3-6B3F-BA7926B10F5A}"/>
              </a:ext>
            </a:extLst>
          </p:cNvPr>
          <p:cNvSpPr/>
          <p:nvPr/>
        </p:nvSpPr>
        <p:spPr>
          <a:xfrm>
            <a:off x="4283483" y="4511261"/>
            <a:ext cx="884263" cy="350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fr-FR" b="1" dirty="0">
                <a:solidFill>
                  <a:srgbClr val="C00000"/>
                </a:solidFill>
                <a:latin typeface="Calibri" panose="020F0502020204030204"/>
              </a:rPr>
              <a:t>450</a:t>
            </a:r>
            <a:endParaRPr lang="fr-MA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C68193C-75EF-8222-535D-1602D760C377}"/>
              </a:ext>
            </a:extLst>
          </p:cNvPr>
          <p:cNvSpPr/>
          <p:nvPr/>
        </p:nvSpPr>
        <p:spPr>
          <a:xfrm>
            <a:off x="2829465" y="4559772"/>
            <a:ext cx="1481969" cy="501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3CAC8B-3C93-E1C2-CF42-FFD8F6C2FB96}"/>
              </a:ext>
            </a:extLst>
          </p:cNvPr>
          <p:cNvSpPr/>
          <p:nvPr/>
        </p:nvSpPr>
        <p:spPr>
          <a:xfrm>
            <a:off x="2829465" y="3881616"/>
            <a:ext cx="2349290" cy="5523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1 499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F608186-D7BD-64B3-4645-27144DD37918}"/>
              </a:ext>
            </a:extLst>
          </p:cNvPr>
          <p:cNvCxnSpPr>
            <a:cxnSpLocks/>
          </p:cNvCxnSpPr>
          <p:nvPr/>
        </p:nvCxnSpPr>
        <p:spPr>
          <a:xfrm>
            <a:off x="4283483" y="4803444"/>
            <a:ext cx="94519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851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71B5A-D76D-D127-FE36-DD1735C88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2983887-F393-2C3F-D8D9-4528E2460806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58D92AF-BF28-3E67-BBC0-C9A1463B16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3567156-2DEF-5E2F-B406-E2B1A0377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B929DF19-93C6-AFCA-EC7C-EEFF7CA4B2B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101D6388-0668-487C-2443-8297A03914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54FF6EBD-EFAE-1A95-E458-AD546B7BB50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EC84B95-BE9E-4526-1058-FE29BD62BAC0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019B0B23-BB4C-1C5A-8530-AAD79088227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D3FF1D1-277B-C4B2-E7C9-BB1CB1066B7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83CF342E-8038-B2AE-B66C-B9E1052B059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46AA473-5C64-635A-FE63-5B455A8C417B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57D5B6BC-19A1-DE10-C853-5C7429B718AF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6059F19-7E7F-9FFE-B67F-C88EF2B38620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0984928-CAD7-DEC7-6316-EFBDD580449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1F0D85F-4027-6A84-E0DC-84C149A9CA8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286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842DCC-5A19-4216-A6A6-909998CD6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FBF0B4A2-9CA1-3F01-9BBA-CA74EA81CD55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ليمثل المسألة؟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74FA5D4-E2F2-6B61-FDD7-16E56C0020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06176A74-5543-426E-541E-AEB3C975BF0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85D09B5-4653-7B86-81ED-11DE251BD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47D7458C-F626-6CE4-9091-B7597E3150EE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43888E2-929C-13C6-3121-16CA5AFD28D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878D4E77-99A8-6770-395C-B61C95B5C6DC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7FD77F13-7636-4DBE-CEE0-686B9BB4818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D8705AFB-0F6C-0BE2-0F7F-F8E34A87A5A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E567FF42-2218-8BF2-DA96-0500AD20EA5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B31627F8-DAB9-1541-D95E-9490AB707B2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FBA52D0-E326-7BF3-7E90-C40F94FDBB5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880EF20-BFA3-0AC9-BC16-09B97E818F9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F68F826A-E405-8280-8149-5782B4A11A1A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ZoneTexte 1">
            <a:extLst>
              <a:ext uri="{FF2B5EF4-FFF2-40B4-BE49-F238E27FC236}">
                <a16:creationId xmlns:a16="http://schemas.microsoft.com/office/drawing/2014/main" id="{AAD4498B-8E45-B7E8-6A8F-4E374573E98A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FD5E19FB-E290-0555-1E32-1801BCC18521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F872ED3-9646-B167-159C-CD1ABB3E555C}"/>
              </a:ext>
            </a:extLst>
          </p:cNvPr>
          <p:cNvSpPr/>
          <p:nvPr/>
        </p:nvSpPr>
        <p:spPr>
          <a:xfrm>
            <a:off x="4283483" y="4511261"/>
            <a:ext cx="884263" cy="350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fr-FR" b="1" dirty="0">
                <a:solidFill>
                  <a:srgbClr val="C00000"/>
                </a:solidFill>
                <a:latin typeface="Calibri" panose="020F0502020204030204"/>
              </a:rPr>
              <a:t>450</a:t>
            </a:r>
            <a:endParaRPr lang="fr-MA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8E95470-BFC7-97D0-30E0-838D551D7950}"/>
              </a:ext>
            </a:extLst>
          </p:cNvPr>
          <p:cNvSpPr/>
          <p:nvPr/>
        </p:nvSpPr>
        <p:spPr>
          <a:xfrm>
            <a:off x="2829465" y="4559772"/>
            <a:ext cx="1481969" cy="501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F2098F-8AF9-2A17-CF35-12F1CBA14EE1}"/>
              </a:ext>
            </a:extLst>
          </p:cNvPr>
          <p:cNvSpPr/>
          <p:nvPr/>
        </p:nvSpPr>
        <p:spPr>
          <a:xfrm>
            <a:off x="2829465" y="3881616"/>
            <a:ext cx="2349290" cy="5523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1 499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12291A9F-DF0A-92C5-3EC8-FA42E21A0C1C}"/>
              </a:ext>
            </a:extLst>
          </p:cNvPr>
          <p:cNvCxnSpPr>
            <a:cxnSpLocks/>
          </p:cNvCxnSpPr>
          <p:nvPr/>
        </p:nvCxnSpPr>
        <p:spPr>
          <a:xfrm>
            <a:off x="4283483" y="4803444"/>
            <a:ext cx="94519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EA1CF38C-634B-666A-C518-BCB67AB4D37F}"/>
              </a:ext>
            </a:extLst>
          </p:cNvPr>
          <p:cNvSpPr txBox="1"/>
          <p:nvPr/>
        </p:nvSpPr>
        <p:spPr>
          <a:xfrm>
            <a:off x="2025434" y="519949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1 499 – 450 = 1 049</a:t>
            </a:r>
            <a:endParaRPr kumimoji="0" lang="fr-MA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81">
            <a:extLst>
              <a:ext uri="{FF2B5EF4-FFF2-40B4-BE49-F238E27FC236}">
                <a16:creationId xmlns:a16="http://schemas.microsoft.com/office/drawing/2014/main" id="{423F39D9-38C3-032F-025D-CCB5E691F8D5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0" name="Corde 9">
            <a:extLst>
              <a:ext uri="{FF2B5EF4-FFF2-40B4-BE49-F238E27FC236}">
                <a16:creationId xmlns:a16="http://schemas.microsoft.com/office/drawing/2014/main" id="{437A3892-BDA8-C684-AE07-F2D08AA9DC8D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10B80BF6-F13F-A275-4F66-CC57C742B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279A025-D619-DCBE-BE7D-BE5E028FD260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54100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8AE44-11E7-8D6B-CEF4-017F4E89B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D7C9777B-0786-4FBD-88B7-3763A9D09309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AC9D3478-A660-41A9-8CE0-268D8C6C23E3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93FF700-D983-9829-6915-C65D58288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3301CBF3-7074-5103-25C1-65BC6AE41BB6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1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7D4E2E0-8F99-FBD3-E5C7-2F9DFDBF4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83710E0-FA4C-989D-ED65-99BBC5FCD31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على الألواح، اكتبوا عبارة الحل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6F1A6FEB-7B1A-270C-5F8F-3D0DD7F0861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C252B72-79BF-9B64-7C17-9F832DE2F8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F3AFC74-9DC4-5111-B238-1EBE8290873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23226273-F114-66B3-7B36-3B15E430289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D11E7F9-CBA8-2AC7-514E-D4B136577C7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CD51B273-6CE4-33ED-F9C2-B12AA406EBD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96089442-8158-28E4-B972-0F410BA804D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FEA9FF8B-1BD3-139D-C9F1-7565D6897AD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FC9CCC5F-CAC9-470D-39C1-010118868D4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546E6450-C6E3-5469-BDFD-F2BE0B2053F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665F87E3-339A-9808-73DA-4E3DF787F14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B10900A4-A294-99D5-DFFD-4B2BD1203AE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ZoneTexte 1">
            <a:extLst>
              <a:ext uri="{FF2B5EF4-FFF2-40B4-BE49-F238E27FC236}">
                <a16:creationId xmlns:a16="http://schemas.microsoft.com/office/drawing/2014/main" id="{32F3C0F9-DFF8-1EA3-69E6-918B1B5C0347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E2562D-82A8-1C35-AD52-8DD5135E84FB}"/>
              </a:ext>
            </a:extLst>
          </p:cNvPr>
          <p:cNvSpPr/>
          <p:nvPr/>
        </p:nvSpPr>
        <p:spPr>
          <a:xfrm>
            <a:off x="4283483" y="4511261"/>
            <a:ext cx="884263" cy="350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fr-FR" b="1" dirty="0">
                <a:solidFill>
                  <a:srgbClr val="C00000"/>
                </a:solidFill>
                <a:latin typeface="Calibri" panose="020F0502020204030204"/>
              </a:rPr>
              <a:t>450</a:t>
            </a:r>
            <a:endParaRPr lang="fr-MA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9F427A-2126-7E3C-C42C-502E4A53E750}"/>
              </a:ext>
            </a:extLst>
          </p:cNvPr>
          <p:cNvSpPr/>
          <p:nvPr/>
        </p:nvSpPr>
        <p:spPr>
          <a:xfrm>
            <a:off x="2829465" y="4559772"/>
            <a:ext cx="1481969" cy="501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C820B04-6A47-F6C3-79AF-0003E3DD96E1}"/>
              </a:ext>
            </a:extLst>
          </p:cNvPr>
          <p:cNvSpPr/>
          <p:nvPr/>
        </p:nvSpPr>
        <p:spPr>
          <a:xfrm>
            <a:off x="2829465" y="3881616"/>
            <a:ext cx="2349290" cy="5523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1 499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EC2B3B3-AB58-7760-922A-7242F620A13C}"/>
              </a:ext>
            </a:extLst>
          </p:cNvPr>
          <p:cNvCxnSpPr>
            <a:cxnSpLocks/>
          </p:cNvCxnSpPr>
          <p:nvPr/>
        </p:nvCxnSpPr>
        <p:spPr>
          <a:xfrm>
            <a:off x="4283483" y="4803444"/>
            <a:ext cx="94519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01488941-E42F-369A-B546-882821A11F25}"/>
              </a:ext>
            </a:extLst>
          </p:cNvPr>
          <p:cNvSpPr txBox="1"/>
          <p:nvPr/>
        </p:nvSpPr>
        <p:spPr>
          <a:xfrm>
            <a:off x="2025434" y="519949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1 499 – 450 = 1 049</a:t>
            </a:r>
            <a:endParaRPr kumimoji="0" lang="fr-MA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55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407045" y="876816"/>
            <a:ext cx="7669764" cy="50341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marR="0" lvl="2" indent="0" algn="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مرحباً يا أصدقاء. اليوم، سنراجع بعض الدروس السابقة استعدادا لاجتياز الرائز.</a:t>
            </a:r>
          </a:p>
          <a:p>
            <a:pPr marL="609630" marR="0" lvl="2" indent="0" algn="r" defTabSz="60963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F46A772-281D-4B60-92BA-99EE0F85111B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5CCB4C7-4240-A037-01DC-11F848A08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6A646FA-0186-DA64-701E-92C8B95E1CD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AC20AFA-60FA-2C2D-30EF-5F8346239DE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0900B2C-D8C3-ED56-E5EA-E446ADE1172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5280A6B-178C-F323-6332-A1ADA115D38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0244EB3-52A4-2B2F-1E43-A215FABC7CD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47EFF1B-E797-EA0D-47BF-288340FB6EA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01B67C4-B30B-76B6-313A-1D39B3E1914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6DCB6A8-A15B-867F-F6E8-349C780C543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782BFF8-669B-92C3-86B7-21175AAC49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D19479A-1E37-E966-E779-9B16B42CFE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C408C-32C9-AF21-D200-21C347B2DC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499C6DF-12F1-2417-B3A5-6FF94580DEF0}"/>
              </a:ext>
            </a:extLst>
          </p:cNvPr>
          <p:cNvSpPr txBox="1"/>
          <p:nvPr/>
        </p:nvSpPr>
        <p:spPr>
          <a:xfrm>
            <a:off x="1238815" y="841837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الألواح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558042E-1415-E5E9-B837-739AEB321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2019" y="670259"/>
            <a:ext cx="900000" cy="900000"/>
          </a:xfrm>
          <a:prstGeom prst="rect">
            <a:avLst/>
          </a:prstGeom>
        </p:spPr>
      </p:pic>
      <p:pic>
        <p:nvPicPr>
          <p:cNvPr id="4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73FC10-EE0F-14BC-CFCF-912351EF01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E082ED6A-111B-F4D9-E410-69AD1F92264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BFA5FDC3-6A91-FC84-293C-C607DCF2BF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642795E4-E0C9-9B8E-5E66-ACF4AEDD499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8222EEA8-1BE2-00E5-C376-88055A99117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F092309B-D550-C764-35C6-020B0EC7530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F8BCFB6-3971-0375-ADA4-2A3EDD9E6F9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D76E4CAA-70F7-106F-34CA-2AE8FC40FC5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2291D59-658E-E883-EC38-0DF0ABDDBF1A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EB15C68F-4054-6A31-A541-6F3037A26DB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1E3C9C0A-3F15-9673-AE31-5BDD4E8C9751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CAFCFC3-C091-D315-62B1-A04EDC4C85EE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A954D74-6AFE-5CA9-B823-D8D1DA9DE48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292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04C6D1-CB89-95D6-1E63-63E1FB4B1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2">
            <a:extLst>
              <a:ext uri="{FF2B5EF4-FFF2-40B4-BE49-F238E27FC236}">
                <a16:creationId xmlns:a16="http://schemas.microsoft.com/office/drawing/2014/main" id="{B5FCBE15-7CA2-360C-71B8-0FA9F74B44C4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ليمثل المسألة؟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786E3F0-26B3-74A0-42DD-8E3AF2B54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8080DFE3-C553-ACEE-158A-D30CFBF63D4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6BA4424-0DCF-B702-7F13-068EAF6BA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C188488F-5909-4E76-D0AB-7F9D06E42C9A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7204A275-CD29-00B6-69B7-CD296C4F54B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E52B3FA3-D36C-90FD-8075-378452E72CAD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59B28FF-D7BD-BCC5-3211-2CF11C5543F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665F4DA5-BA5D-5F9C-E921-0D71B08F012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9546C6A2-1800-549F-9E52-9D21ED74D1C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A619A459-C702-6FCA-E146-5C6AE0F8310D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D6868D6F-9207-9D1A-964F-E5F6C1583B64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1D771E40-C71C-C218-060A-179E2736B90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358AABF7-CB71-5F49-54B9-D736A959C82B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ZoneTexte 1">
            <a:extLst>
              <a:ext uri="{FF2B5EF4-FFF2-40B4-BE49-F238E27FC236}">
                <a16:creationId xmlns:a16="http://schemas.microsoft.com/office/drawing/2014/main" id="{62B07729-ACE7-EE82-9835-6670F0CC22EE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3" name="ZoneTexte 1">
            <a:extLst>
              <a:ext uri="{FF2B5EF4-FFF2-40B4-BE49-F238E27FC236}">
                <a16:creationId xmlns:a16="http://schemas.microsoft.com/office/drawing/2014/main" id="{9A27F30A-3D46-8054-57A3-032472E589D7}"/>
              </a:ext>
            </a:extLst>
          </p:cNvPr>
          <p:cNvSpPr txBox="1"/>
          <p:nvPr/>
        </p:nvSpPr>
        <p:spPr>
          <a:xfrm>
            <a:off x="440781" y="2161926"/>
            <a:ext cx="81166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/>
            <a:r>
              <a:rPr lang="ar-MA" sz="2800" dirty="0">
                <a:solidFill>
                  <a:srgbClr val="002060"/>
                </a:solidFill>
              </a:rPr>
              <a:t>ثَمَنُ تِلْفازٍ ذَكِيٍّ 1499 دِرْهَماً وَيَفوقُ ثَمَنَ تِلْفازٍ عادِيٍّ بِ 450 دِرْهَماً.</a:t>
            </a:r>
          </a:p>
          <a:p>
            <a:pPr algn="r" rtl="1"/>
            <a:endParaRPr lang="ar-MA" sz="2800" dirty="0">
              <a:solidFill>
                <a:srgbClr val="002060"/>
              </a:solidFill>
            </a:endParaRPr>
          </a:p>
          <a:p>
            <a:pPr algn="r" rtl="1"/>
            <a:r>
              <a:rPr lang="ar-MA" sz="2800" dirty="0">
                <a:solidFill>
                  <a:srgbClr val="002060"/>
                </a:solidFill>
              </a:rPr>
              <a:t>ما ثَمَنُ التّلِفْازِ العادِيِّ؟</a:t>
            </a:r>
            <a:endParaRPr lang="fr-MA" sz="2800" dirty="0">
              <a:solidFill>
                <a:srgbClr val="002060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1A6ADC5-A380-5243-0B9C-2733CD6B5648}"/>
              </a:ext>
            </a:extLst>
          </p:cNvPr>
          <p:cNvSpPr/>
          <p:nvPr/>
        </p:nvSpPr>
        <p:spPr>
          <a:xfrm>
            <a:off x="4283483" y="4511261"/>
            <a:ext cx="884263" cy="3507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fr-FR" b="1" dirty="0">
                <a:solidFill>
                  <a:srgbClr val="C00000"/>
                </a:solidFill>
                <a:latin typeface="Calibri" panose="020F0502020204030204"/>
              </a:rPr>
              <a:t>450</a:t>
            </a:r>
            <a:endParaRPr lang="fr-MA" dirty="0">
              <a:solidFill>
                <a:srgbClr val="C00000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AF73348-5E11-3506-D224-1C9CD58CF2B4}"/>
              </a:ext>
            </a:extLst>
          </p:cNvPr>
          <p:cNvSpPr/>
          <p:nvPr/>
        </p:nvSpPr>
        <p:spPr>
          <a:xfrm>
            <a:off x="2829465" y="4559772"/>
            <a:ext cx="1481969" cy="5011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7E3169C-99B4-01F5-BA2E-2A3B4DF47F4A}"/>
              </a:ext>
            </a:extLst>
          </p:cNvPr>
          <p:cNvSpPr/>
          <p:nvPr/>
        </p:nvSpPr>
        <p:spPr>
          <a:xfrm>
            <a:off x="2829465" y="3881616"/>
            <a:ext cx="2349290" cy="5523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1 499</a:t>
            </a: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id="{1CB5D818-816E-B7FF-2768-39DEFE4B4FFA}"/>
              </a:ext>
            </a:extLst>
          </p:cNvPr>
          <p:cNvCxnSpPr>
            <a:cxnSpLocks/>
          </p:cNvCxnSpPr>
          <p:nvPr/>
        </p:nvCxnSpPr>
        <p:spPr>
          <a:xfrm>
            <a:off x="4283483" y="4803444"/>
            <a:ext cx="945195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24ABBCCB-C6A5-18BD-99E7-5A9AE6401C3E}"/>
              </a:ext>
            </a:extLst>
          </p:cNvPr>
          <p:cNvSpPr txBox="1"/>
          <p:nvPr/>
        </p:nvSpPr>
        <p:spPr>
          <a:xfrm>
            <a:off x="2025434" y="519949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1 499 – 450 = 1 049</a:t>
            </a:r>
            <a:endParaRPr kumimoji="0" lang="fr-MA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AAC8AF-3CDA-2D00-E0D8-5FA6BC0B23AA}"/>
              </a:ext>
            </a:extLst>
          </p:cNvPr>
          <p:cNvSpPr txBox="1"/>
          <p:nvPr/>
        </p:nvSpPr>
        <p:spPr>
          <a:xfrm>
            <a:off x="3733558" y="5861306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MA" sz="2800" dirty="0">
                <a:solidFill>
                  <a:srgbClr val="C00000"/>
                </a:solidFill>
              </a:rPr>
              <a:t>ثَمَنُ التّلِفْازِ العادِيِّ هو: 1049 درهما</a:t>
            </a:r>
            <a:endParaRPr kumimoji="0" lang="fr-MA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81">
            <a:extLst>
              <a:ext uri="{FF2B5EF4-FFF2-40B4-BE49-F238E27FC236}">
                <a16:creationId xmlns:a16="http://schemas.microsoft.com/office/drawing/2014/main" id="{3A94D5C8-0DE5-8341-28B6-F17F7BC3F164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0" name="Corde 9">
            <a:extLst>
              <a:ext uri="{FF2B5EF4-FFF2-40B4-BE49-F238E27FC236}">
                <a16:creationId xmlns:a16="http://schemas.microsoft.com/office/drawing/2014/main" id="{A9D77F29-575A-4373-8180-8944B388545B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E1538A4-4411-93EA-C67D-A1B2C9F86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F64FD3D8-435E-CD0E-F6A2-DA9D5904D5CB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4225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84E65-8C21-CD99-4CDC-72C325DD8D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81">
            <a:extLst>
              <a:ext uri="{FF2B5EF4-FFF2-40B4-BE49-F238E27FC236}">
                <a16:creationId xmlns:a16="http://schemas.microsoft.com/office/drawing/2014/main" id="{F6E51F9B-A533-5B7D-2747-119E509E2E21}"/>
              </a:ext>
            </a:extLst>
          </p:cNvPr>
          <p:cNvSpPr>
            <a:spLocks noChangeAspect="1"/>
          </p:cNvSpPr>
          <p:nvPr/>
        </p:nvSpPr>
        <p:spPr>
          <a:xfrm flipH="1">
            <a:off x="310486" y="96260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1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</a:t>
            </a:r>
          </a:p>
        </p:txBody>
      </p:sp>
      <p:sp>
        <p:nvSpPr>
          <p:cNvPr id="6" name="Corde 5">
            <a:extLst>
              <a:ext uri="{FF2B5EF4-FFF2-40B4-BE49-F238E27FC236}">
                <a16:creationId xmlns:a16="http://schemas.microsoft.com/office/drawing/2014/main" id="{F99FB71F-E865-E5BC-8FAB-15ECEB58AADB}"/>
              </a:ext>
            </a:extLst>
          </p:cNvPr>
          <p:cNvSpPr/>
          <p:nvPr/>
        </p:nvSpPr>
        <p:spPr>
          <a:xfrm flipH="1">
            <a:off x="367063" y="103180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6D83697-6FCA-A739-0AA1-476175C21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82" y="933148"/>
            <a:ext cx="599748" cy="67184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8FFE0CF-B35D-99C0-D2CA-A175FD11FF89}"/>
              </a:ext>
            </a:extLst>
          </p:cNvPr>
          <p:cNvSpPr txBox="1"/>
          <p:nvPr/>
        </p:nvSpPr>
        <p:spPr>
          <a:xfrm>
            <a:off x="440781" y="111750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900" b="1" i="0" u="none" strike="noStrike" kern="1200" cap="none" spc="0" normalizeH="0" baseline="0" noProof="0" dirty="0">
                <a:ln>
                  <a:noFill/>
                </a:ln>
                <a:solidFill>
                  <a:srgbClr val="33878B"/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3</a:t>
            </a:r>
            <a:endParaRPr kumimoji="0" lang="fr-FR" sz="1900" b="1" i="0" u="none" strike="noStrike" kern="1200" cap="none" spc="0" normalizeH="0" baseline="0" noProof="0" dirty="0">
              <a:ln>
                <a:noFill/>
              </a:ln>
              <a:solidFill>
                <a:srgbClr val="33878B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F3E5C53-D8C6-33B0-2D2E-8F39C26F94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60197" y="683774"/>
            <a:ext cx="1008000" cy="1008000"/>
          </a:xfrm>
          <a:prstGeom prst="ellipse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A18CA1FC-E712-9798-4052-7C3F8A133E55}"/>
              </a:ext>
            </a:extLst>
          </p:cNvPr>
          <p:cNvSpPr txBox="1"/>
          <p:nvPr/>
        </p:nvSpPr>
        <p:spPr>
          <a:xfrm>
            <a:off x="657031" y="86858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Arial" panose="020B0604020202020204" pitchFamily="34" charset="0"/>
              </a:rPr>
              <a:t>خذوا الكراسات وأنجزوا النشاط 14 صفحة 61.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710BD693-C9C6-7FE7-E7AE-3FC92DCF350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CE6A04B1-F14C-4811-50A5-1E55F56008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9C908BB-76CC-99C9-59A3-04EC1D8CF895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53E3B5D-143A-491A-B5AF-B63572BBC0A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5CAA8FA-7B06-48AB-FE1F-2493701EE0A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545B5D5C-9390-6FC1-F7B1-31CBFBA468B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E3C4FE93-92D8-1408-B56B-59161242C259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4373A438-8F46-33A4-0881-67AD8B549FA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634E16A8-58BA-0545-C58D-DC9CE693FED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85FF7B23-1BD2-59C5-F4FB-F5CDD75ED039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14AF0B2C-8D9C-5066-B41C-19BBCB58F81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2415EEC5-99EC-D252-7020-467C1CEA5B2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7" name="Image 26">
            <a:extLst>
              <a:ext uri="{FF2B5EF4-FFF2-40B4-BE49-F238E27FC236}">
                <a16:creationId xmlns:a16="http://schemas.microsoft.com/office/drawing/2014/main" id="{CB17870A-93DF-6BF9-A8FF-3FE320E1E9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131" y="1912552"/>
            <a:ext cx="6765353" cy="391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757C7-07AC-D312-54CB-ADF5E0B7AF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DA6AD61E-89FB-4292-1BB7-F5706167A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131" y="1912552"/>
            <a:ext cx="6765353" cy="3913158"/>
          </a:xfrm>
          <a:prstGeom prst="rect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6EA9FE4E-2012-4B78-7B20-EB611EC2B8A4}"/>
              </a:ext>
            </a:extLst>
          </p:cNvPr>
          <p:cNvSpPr txBox="1"/>
          <p:nvPr/>
        </p:nvSpPr>
        <p:spPr>
          <a:xfrm>
            <a:off x="681912" y="874801"/>
            <a:ext cx="6786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من يقوم ليمثل المسألة؟ </a:t>
            </a:r>
          </a:p>
        </p:txBody>
      </p:sp>
      <p:pic>
        <p:nvPicPr>
          <p:cNvPr id="15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8E518910-DCBB-3B45-A7E7-61A15E2AE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B4E2849C-A450-0E55-C5EF-D31D70E0C5F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969DCAC-B69E-12B9-A1E1-F6101A6DE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44B130DE-4E5F-F8EA-E663-8CABAB9CED4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D38377F-D5E2-6EF9-9F23-3501286F4E8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EA72E">
                        <a:lumMod val="75000"/>
                      </a:srgb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4EA72E">
                      <a:lumMod val="75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9C9B3386-88DC-0237-98BF-ECB59497052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AD7D723-D019-CDD0-D429-77657AFE7B9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6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kumimoji="0" lang="fr-MA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7F25CEF8-4A2B-D960-86AF-7485A3019540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F91D68E5-5744-A449-CC9B-C112F19BE2D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1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ACE3CE39-D988-673E-2F17-0A1F1FA1369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F6E2FDDF-3851-C072-01B8-AA2633C7381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286D29A0-700C-48CD-1B99-E75808D5BF7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E34766E0-A016-97B5-E2E6-0BF40DAAD02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MA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Arial" panose="020B0604020202020204" pitchFamily="34" charset="0"/>
                  </a:rPr>
                  <a:t>3</a:t>
                </a:r>
                <a:endParaRPr kumimoji="0" lang="fr-MA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B9B291E9-9E0F-A3A2-0616-A2A70B34624F}"/>
              </a:ext>
            </a:extLst>
          </p:cNvPr>
          <p:cNvSpPr txBox="1"/>
          <p:nvPr/>
        </p:nvSpPr>
        <p:spPr>
          <a:xfrm>
            <a:off x="4162791" y="3966901"/>
            <a:ext cx="33056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570 + 259 = 829</a:t>
            </a:r>
            <a:endParaRPr kumimoji="0" lang="fr-MA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AD64E2-4F00-7069-CA33-71097431C376}"/>
              </a:ext>
            </a:extLst>
          </p:cNvPr>
          <p:cNvSpPr txBox="1"/>
          <p:nvPr/>
        </p:nvSpPr>
        <p:spPr>
          <a:xfrm>
            <a:off x="3733558" y="4776966"/>
            <a:ext cx="4572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ar-MA" sz="2400" dirty="0">
                <a:solidFill>
                  <a:srgbClr val="C00000"/>
                </a:solidFill>
              </a:rPr>
              <a:t>قطعت السيارة 829 كيلومترا</a:t>
            </a:r>
          </a:p>
          <a:p>
            <a:pPr lvl="0" algn="ctr">
              <a:defRPr/>
            </a:pPr>
            <a:r>
              <a:rPr lang="ar-MA" sz="2400" dirty="0">
                <a:solidFill>
                  <a:srgbClr val="C00000"/>
                </a:solidFill>
              </a:rPr>
              <a:t> نهاية الأسبوع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C1060E-CF26-0621-5390-339763BCA994}"/>
              </a:ext>
            </a:extLst>
          </p:cNvPr>
          <p:cNvSpPr/>
          <p:nvPr/>
        </p:nvSpPr>
        <p:spPr>
          <a:xfrm>
            <a:off x="2239873" y="4091104"/>
            <a:ext cx="1076312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rgbClr val="C00000"/>
                </a:solidFill>
              </a:rPr>
              <a:t>570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8F3FC27-6FC7-2AD4-1714-A729C0F61F85}"/>
              </a:ext>
            </a:extLst>
          </p:cNvPr>
          <p:cNvSpPr/>
          <p:nvPr/>
        </p:nvSpPr>
        <p:spPr>
          <a:xfrm>
            <a:off x="1606581" y="4091104"/>
            <a:ext cx="642214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r-FR" b="1" dirty="0">
                <a:solidFill>
                  <a:srgbClr val="C00000"/>
                </a:solidFill>
              </a:rPr>
              <a:t>259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E1D52F-0C7A-9F7E-1045-D1093AED4C12}"/>
              </a:ext>
            </a:extLst>
          </p:cNvPr>
          <p:cNvSpPr/>
          <p:nvPr/>
        </p:nvSpPr>
        <p:spPr>
          <a:xfrm>
            <a:off x="1606581" y="3713695"/>
            <a:ext cx="1706220" cy="3679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MA" b="1" dirty="0">
                <a:solidFill>
                  <a:srgbClr val="C00000"/>
                </a:solidFill>
              </a:rPr>
              <a:t>؟</a:t>
            </a:r>
            <a:endParaRPr lang="fr-MA" dirty="0">
              <a:solidFill>
                <a:srgbClr val="C00000"/>
              </a:solidFill>
            </a:endParaRPr>
          </a:p>
        </p:txBody>
      </p:sp>
      <p:sp>
        <p:nvSpPr>
          <p:cNvPr id="14" name="Oval 81">
            <a:extLst>
              <a:ext uri="{FF2B5EF4-FFF2-40B4-BE49-F238E27FC236}">
                <a16:creationId xmlns:a16="http://schemas.microsoft.com/office/drawing/2014/main" id="{0162703D-6522-E24A-C843-5C30BC6036B6}"/>
              </a:ext>
            </a:extLst>
          </p:cNvPr>
          <p:cNvSpPr>
            <a:spLocks noChangeAspect="1"/>
          </p:cNvSpPr>
          <p:nvPr/>
        </p:nvSpPr>
        <p:spPr>
          <a:xfrm flipH="1">
            <a:off x="413427" y="906950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6" name="Corde 15">
            <a:extLst>
              <a:ext uri="{FF2B5EF4-FFF2-40B4-BE49-F238E27FC236}">
                <a16:creationId xmlns:a16="http://schemas.microsoft.com/office/drawing/2014/main" id="{3BBD3DE1-7318-3C91-3F85-87A13A79975B}"/>
              </a:ext>
            </a:extLst>
          </p:cNvPr>
          <p:cNvSpPr/>
          <p:nvPr/>
        </p:nvSpPr>
        <p:spPr>
          <a:xfrm flipH="1">
            <a:off x="470004" y="976157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6671313-C740-B5F0-FAB1-7DC4899D1E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423" y="877498"/>
            <a:ext cx="599748" cy="671849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9DFE499A-FEC2-7E56-66EA-75B21925C2B3}"/>
              </a:ext>
            </a:extLst>
          </p:cNvPr>
          <p:cNvSpPr txBox="1"/>
          <p:nvPr/>
        </p:nvSpPr>
        <p:spPr>
          <a:xfrm>
            <a:off x="543722" y="1061858"/>
            <a:ext cx="445646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" b="1" dirty="0">
                <a:solidFill>
                  <a:srgbClr val="33878B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7582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8271A-ADFD-4E28-7C35-7A38EF345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2A9913A-7A86-90B9-9967-898681B58DE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1001AE1D-23BC-5234-0C11-EAF99366AAB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1864DDEE-25F5-A42C-30D6-EF3384A871EF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الحصة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A0FD89DB-C1D0-1610-79F5-247860FE88BE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orme libre : forme 105">
            <a:extLst>
              <a:ext uri="{FF2B5EF4-FFF2-40B4-BE49-F238E27FC236}">
                <a16:creationId xmlns:a16="http://schemas.microsoft.com/office/drawing/2014/main" id="{1F9A9C2E-DB4B-3DB6-F596-643240A1CA20}"/>
              </a:ext>
            </a:extLst>
          </p:cNvPr>
          <p:cNvSpPr/>
          <p:nvPr/>
        </p:nvSpPr>
        <p:spPr>
          <a:xfrm>
            <a:off x="6159582" y="3838660"/>
            <a:ext cx="545261" cy="142730"/>
          </a:xfrm>
          <a:custGeom>
            <a:avLst/>
            <a:gdLst>
              <a:gd name="connsiteX0" fmla="*/ 200331 w 1140257"/>
              <a:gd name="connsiteY0" fmla="*/ 182213 h 298478"/>
              <a:gd name="connsiteX1" fmla="*/ 291200 w 1140257"/>
              <a:gd name="connsiteY1" fmla="*/ 234982 h 298478"/>
              <a:gd name="connsiteX2" fmla="*/ 318346 w 1140257"/>
              <a:gd name="connsiteY2" fmla="*/ 252031 h 298478"/>
              <a:gd name="connsiteX3" fmla="*/ 337967 w 1140257"/>
              <a:gd name="connsiteY3" fmla="*/ 287941 h 298478"/>
              <a:gd name="connsiteX4" fmla="*/ 296534 w 1140257"/>
              <a:gd name="connsiteY4" fmla="*/ 293179 h 298478"/>
              <a:gd name="connsiteX5" fmla="*/ 254338 w 1140257"/>
              <a:gd name="connsiteY5" fmla="*/ 275558 h 298478"/>
              <a:gd name="connsiteX6" fmla="*/ 69172 w 1140257"/>
              <a:gd name="connsiteY6" fmla="*/ 184975 h 298478"/>
              <a:gd name="connsiteX7" fmla="*/ 21737 w 1140257"/>
              <a:gd name="connsiteY7" fmla="*/ 157543 h 298478"/>
              <a:gd name="connsiteX8" fmla="*/ 26595 w 1140257"/>
              <a:gd name="connsiteY8" fmla="*/ 94488 h 298478"/>
              <a:gd name="connsiteX9" fmla="*/ 163088 w 1140257"/>
              <a:gd name="connsiteY9" fmla="*/ 29337 h 298478"/>
              <a:gd name="connsiteX10" fmla="*/ 221858 w 1140257"/>
              <a:gd name="connsiteY10" fmla="*/ 3810 h 298478"/>
              <a:gd name="connsiteX11" fmla="*/ 259196 w 1140257"/>
              <a:gd name="connsiteY11" fmla="*/ 0 h 298478"/>
              <a:gd name="connsiteX12" fmla="*/ 234145 w 1140257"/>
              <a:gd name="connsiteY12" fmla="*/ 39243 h 298478"/>
              <a:gd name="connsiteX13" fmla="*/ 132799 w 1140257"/>
              <a:gd name="connsiteY13" fmla="*/ 92773 h 298478"/>
              <a:gd name="connsiteX14" fmla="*/ 97651 w 1140257"/>
              <a:gd name="connsiteY14" fmla="*/ 120872 h 298478"/>
              <a:gd name="connsiteX15" fmla="*/ 147943 w 1140257"/>
              <a:gd name="connsiteY15" fmla="*/ 126397 h 298478"/>
              <a:gd name="connsiteX16" fmla="*/ 532658 w 1140257"/>
              <a:gd name="connsiteY16" fmla="*/ 146685 h 298478"/>
              <a:gd name="connsiteX17" fmla="*/ 1091395 w 1140257"/>
              <a:gd name="connsiteY17" fmla="*/ 175831 h 298478"/>
              <a:gd name="connsiteX18" fmla="*/ 1140258 w 1140257"/>
              <a:gd name="connsiteY18" fmla="*/ 187547 h 298478"/>
              <a:gd name="connsiteX19" fmla="*/ 1086632 w 1140257"/>
              <a:gd name="connsiteY19" fmla="*/ 206978 h 298478"/>
              <a:gd name="connsiteX20" fmla="*/ 811550 w 1140257"/>
              <a:gd name="connsiteY20" fmla="*/ 198120 h 298478"/>
              <a:gd name="connsiteX21" fmla="*/ 220238 w 1140257"/>
              <a:gd name="connsiteY21" fmla="*/ 178213 h 298478"/>
              <a:gd name="connsiteX22" fmla="*/ 200331 w 1140257"/>
              <a:gd name="connsiteY22" fmla="*/ 182213 h 29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40257" h="298478">
                <a:moveTo>
                  <a:pt x="200331" y="182213"/>
                </a:moveTo>
                <a:cubicBezTo>
                  <a:pt x="236431" y="203168"/>
                  <a:pt x="263863" y="218980"/>
                  <a:pt x="291200" y="234982"/>
                </a:cubicBezTo>
                <a:cubicBezTo>
                  <a:pt x="300439" y="240411"/>
                  <a:pt x="309868" y="245650"/>
                  <a:pt x="318346" y="252031"/>
                </a:cubicBezTo>
                <a:cubicBezTo>
                  <a:pt x="330252" y="260985"/>
                  <a:pt x="347778" y="269938"/>
                  <a:pt x="337967" y="287941"/>
                </a:cubicBezTo>
                <a:cubicBezTo>
                  <a:pt x="328728" y="304895"/>
                  <a:pt x="310630" y="297275"/>
                  <a:pt x="296534" y="293179"/>
                </a:cubicBezTo>
                <a:cubicBezTo>
                  <a:pt x="281960" y="288988"/>
                  <a:pt x="268054" y="282226"/>
                  <a:pt x="254338" y="275558"/>
                </a:cubicBezTo>
                <a:cubicBezTo>
                  <a:pt x="192521" y="245650"/>
                  <a:pt x="130703" y="215551"/>
                  <a:pt x="69172" y="184975"/>
                </a:cubicBezTo>
                <a:cubicBezTo>
                  <a:pt x="52789" y="176879"/>
                  <a:pt x="36120" y="168592"/>
                  <a:pt x="21737" y="157543"/>
                </a:cubicBezTo>
                <a:cubicBezTo>
                  <a:pt x="-8648" y="134207"/>
                  <a:pt x="-7314" y="112014"/>
                  <a:pt x="26595" y="94488"/>
                </a:cubicBezTo>
                <a:cubicBezTo>
                  <a:pt x="71363" y="71342"/>
                  <a:pt x="117463" y="50768"/>
                  <a:pt x="163088" y="29337"/>
                </a:cubicBezTo>
                <a:cubicBezTo>
                  <a:pt x="182424" y="20288"/>
                  <a:pt x="201760" y="10668"/>
                  <a:pt x="221858" y="3810"/>
                </a:cubicBezTo>
                <a:cubicBezTo>
                  <a:pt x="233288" y="-95"/>
                  <a:pt x="246337" y="1143"/>
                  <a:pt x="259196" y="0"/>
                </a:cubicBezTo>
                <a:cubicBezTo>
                  <a:pt x="262625" y="26670"/>
                  <a:pt x="247480" y="32290"/>
                  <a:pt x="234145" y="39243"/>
                </a:cubicBezTo>
                <a:cubicBezTo>
                  <a:pt x="200331" y="57055"/>
                  <a:pt x="166517" y="74771"/>
                  <a:pt x="132799" y="92773"/>
                </a:cubicBezTo>
                <a:cubicBezTo>
                  <a:pt x="120892" y="99155"/>
                  <a:pt x="109367" y="106108"/>
                  <a:pt x="97651" y="120872"/>
                </a:cubicBezTo>
                <a:cubicBezTo>
                  <a:pt x="114416" y="122777"/>
                  <a:pt x="131084" y="125539"/>
                  <a:pt x="147943" y="126397"/>
                </a:cubicBezTo>
                <a:cubicBezTo>
                  <a:pt x="276150" y="133350"/>
                  <a:pt x="404452" y="140113"/>
                  <a:pt x="532658" y="146685"/>
                </a:cubicBezTo>
                <a:cubicBezTo>
                  <a:pt x="718872" y="156305"/>
                  <a:pt x="905181" y="165640"/>
                  <a:pt x="1091395" y="175831"/>
                </a:cubicBezTo>
                <a:cubicBezTo>
                  <a:pt x="1106540" y="176689"/>
                  <a:pt x="1121399" y="182880"/>
                  <a:pt x="1140258" y="187547"/>
                </a:cubicBezTo>
                <a:cubicBezTo>
                  <a:pt x="1123208" y="213169"/>
                  <a:pt x="1103396" y="207454"/>
                  <a:pt x="1086632" y="206978"/>
                </a:cubicBezTo>
                <a:cubicBezTo>
                  <a:pt x="994906" y="204597"/>
                  <a:pt x="903276" y="201168"/>
                  <a:pt x="811550" y="198120"/>
                </a:cubicBezTo>
                <a:cubicBezTo>
                  <a:pt x="614478" y="191452"/>
                  <a:pt x="417310" y="184785"/>
                  <a:pt x="220238" y="178213"/>
                </a:cubicBezTo>
                <a:cubicBezTo>
                  <a:pt x="217381" y="178308"/>
                  <a:pt x="214428" y="179451"/>
                  <a:pt x="200331" y="182213"/>
                </a:cubicBezTo>
                <a:close/>
              </a:path>
            </a:pathLst>
          </a:custGeom>
          <a:solidFill>
            <a:srgbClr val="1E3F48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160B0C-06CA-9E01-E8CC-020C987F53CA}"/>
              </a:ext>
            </a:extLst>
          </p:cNvPr>
          <p:cNvSpPr/>
          <p:nvPr/>
        </p:nvSpPr>
        <p:spPr>
          <a:xfrm>
            <a:off x="2453371" y="3561847"/>
            <a:ext cx="3708400" cy="6372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الواجبات</a:t>
            </a:r>
            <a:r>
              <a:rPr lang="ar-MA" sz="32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FFC000"/>
                </a:solidFill>
                <a:latin typeface="Dosis" pitchFamily="2" charset="0"/>
                <a:cs typeface="Calibri" panose="020F0502020204030204" pitchFamily="34" charset="0"/>
              </a:rPr>
              <a:t>المنزلية</a:t>
            </a:r>
          </a:p>
          <a:p>
            <a:pPr algn="ctr"/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534131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89328" y="781664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 المنزل، أنجزوا جميع الأنشطة المتبقية من النشاطين 1 و 2 صفحة 58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grpSp>
        <p:nvGrpSpPr>
          <p:cNvPr id="19" name="Groupe 18">
            <a:extLst>
              <a:ext uri="{FF2B5EF4-FFF2-40B4-BE49-F238E27FC236}">
                <a16:creationId xmlns:a16="http://schemas.microsoft.com/office/drawing/2014/main" id="{AE9E73FC-6F31-C7E0-D032-159455BC272B}"/>
              </a:ext>
            </a:extLst>
          </p:cNvPr>
          <p:cNvGrpSpPr/>
          <p:nvPr/>
        </p:nvGrpSpPr>
        <p:grpSpPr>
          <a:xfrm>
            <a:off x="1785257" y="2081246"/>
            <a:ext cx="5179891" cy="3995090"/>
            <a:chOff x="2104055" y="2580653"/>
            <a:chExt cx="4460809" cy="3171519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FD197D8A-B76B-B512-3BF1-875297288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80645" y="2580653"/>
              <a:ext cx="2184219" cy="3080634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3AA23BA1-EB4E-D16D-B447-62C096EF2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04055" y="2602848"/>
              <a:ext cx="2259009" cy="3149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</a:t>
            </a:r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0316CC-DA3F-3B3E-C572-E605742BBC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54672" y="712629"/>
            <a:ext cx="900000" cy="900000"/>
          </a:xfrm>
          <a:prstGeom prst="ellipse">
            <a:avLst/>
          </a:prstGeom>
        </p:spPr>
      </p:pic>
      <p:pic>
        <p:nvPicPr>
          <p:cNvPr id="6" name="Style_clean_flat_202509302313">
            <a:hlinkClick r:id="" action="ppaction://media"/>
            <a:extLst>
              <a:ext uri="{FF2B5EF4-FFF2-40B4-BE49-F238E27FC236}">
                <a16:creationId xmlns:a16="http://schemas.microsoft.com/office/drawing/2014/main" id="{0F008D93-8CC5-176C-5CC7-8A65A1DFA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b="2448"/>
          <a:stretch>
            <a:fillRect/>
          </a:stretch>
        </p:blipFill>
        <p:spPr>
          <a:xfrm>
            <a:off x="1314225" y="2127708"/>
            <a:ext cx="6515550" cy="36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2_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17048</TotalTime>
  <Words>2322</Words>
  <Application>Microsoft Office PowerPoint</Application>
  <PresentationFormat>Affichage à l'écran (4:3)</PresentationFormat>
  <Paragraphs>969</Paragraphs>
  <Slides>96</Slides>
  <Notes>17</Notes>
  <HiddenSlides>0</HiddenSlides>
  <MMClips>3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96</vt:i4>
      </vt:variant>
    </vt:vector>
  </HeadingPairs>
  <TitlesOfParts>
    <vt:vector size="113" baseType="lpstr">
      <vt:lpstr>Aptos</vt:lpstr>
      <vt:lpstr>Aptos Display</vt:lpstr>
      <vt:lpstr>Arial</vt:lpstr>
      <vt:lpstr>Arimo Italics</vt:lpstr>
      <vt:lpstr>Calibri</vt:lpstr>
      <vt:lpstr>Cambria Math</vt:lpstr>
      <vt:lpstr>Dosis</vt:lpstr>
      <vt:lpstr>Effra CC Arbc</vt:lpstr>
      <vt:lpstr>Noto Sans Symbols</vt:lpstr>
      <vt:lpstr>2_Conception personnalisée</vt:lpstr>
      <vt:lpstr>Page d'entree</vt:lpstr>
      <vt:lpstr>partie 1</vt:lpstr>
      <vt:lpstr>1_Page d'entree</vt:lpstr>
      <vt:lpstr>salam</vt:lpstr>
      <vt:lpstr>3_Conception personnalisée</vt:lpstr>
      <vt:lpstr>1_partie 1</vt:lpstr>
      <vt:lpstr>2_Page d'entree</vt:lpstr>
      <vt:lpstr>Présentation PowerPoint</vt:lpstr>
      <vt:lpstr>Présentation PowerPoint</vt:lpstr>
      <vt:lpstr>برمجة الأسبوع  السادس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239</cp:revision>
  <cp:lastPrinted>2025-08-13T10:11:39Z</cp:lastPrinted>
  <dcterms:created xsi:type="dcterms:W3CDTF">2025-08-01T12:31:49Z</dcterms:created>
  <dcterms:modified xsi:type="dcterms:W3CDTF">2025-11-30T16:04:18Z</dcterms:modified>
</cp:coreProperties>
</file>