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53"/>
  </p:notesMasterIdLst>
  <p:handoutMasterIdLst>
    <p:handoutMasterId r:id="rId54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979" r:id="rId12"/>
    <p:sldId id="766" r:id="rId13"/>
    <p:sldId id="792" r:id="rId14"/>
    <p:sldId id="837" r:id="rId15"/>
    <p:sldId id="993" r:id="rId16"/>
    <p:sldId id="994" r:id="rId17"/>
    <p:sldId id="995" r:id="rId18"/>
    <p:sldId id="996" r:id="rId19"/>
    <p:sldId id="997" r:id="rId20"/>
    <p:sldId id="998" r:id="rId21"/>
    <p:sldId id="1014" r:id="rId22"/>
    <p:sldId id="1015" r:id="rId23"/>
    <p:sldId id="1016" r:id="rId24"/>
    <p:sldId id="1017" r:id="rId25"/>
    <p:sldId id="1018" r:id="rId26"/>
    <p:sldId id="1019" r:id="rId27"/>
    <p:sldId id="1002" r:id="rId28"/>
    <p:sldId id="1005" r:id="rId29"/>
    <p:sldId id="1020" r:id="rId30"/>
    <p:sldId id="1021" r:id="rId31"/>
    <p:sldId id="1025" r:id="rId32"/>
    <p:sldId id="1026" r:id="rId33"/>
    <p:sldId id="1030" r:id="rId34"/>
    <p:sldId id="1034" r:id="rId35"/>
    <p:sldId id="1006" r:id="rId36"/>
    <p:sldId id="1007" r:id="rId37"/>
    <p:sldId id="1010" r:id="rId38"/>
    <p:sldId id="1011" r:id="rId39"/>
    <p:sldId id="1012" r:id="rId40"/>
    <p:sldId id="1013" r:id="rId41"/>
    <p:sldId id="914" r:id="rId42"/>
    <p:sldId id="848" r:id="rId43"/>
    <p:sldId id="922" r:id="rId44"/>
    <p:sldId id="924" r:id="rId45"/>
    <p:sldId id="849" r:id="rId46"/>
    <p:sldId id="978" r:id="rId47"/>
    <p:sldId id="644" r:id="rId48"/>
    <p:sldId id="672" r:id="rId49"/>
    <p:sldId id="809" r:id="rId50"/>
    <p:sldId id="956" r:id="rId51"/>
    <p:sldId id="789" r:id="rId52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5"/>
      <p:bold r:id="rId56"/>
    </p:embeddedFont>
    <p:embeddedFont>
      <p:font typeface="Dosis" pitchFamily="2" charset="0"/>
      <p:regular r:id="rId57"/>
      <p:bold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2962"/>
    <a:srgbClr val="104862"/>
    <a:srgbClr val="FFC000"/>
    <a:srgbClr val="BFBFBF"/>
    <a:srgbClr val="B2B3AE"/>
    <a:srgbClr val="106585"/>
    <a:srgbClr val="FC8D00"/>
    <a:srgbClr val="17AB98"/>
    <a:srgbClr val="EF7F1C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5" autoAdjust="0"/>
    <p:restoredTop sz="94364" autoAdjust="0"/>
  </p:normalViewPr>
  <p:slideViewPr>
    <p:cSldViewPr snapToGrid="0">
      <p:cViewPr varScale="1">
        <p:scale>
          <a:sx n="75" d="100"/>
          <a:sy n="75" d="100"/>
        </p:scale>
        <p:origin x="924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052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DEC44-5831-C658-FAEC-86F3AF060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80D4FA-335A-9F6B-09BB-88BFF5F48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E4C4AD2-97D2-5B77-E888-53A5041CF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EC1724-B966-BFD7-3690-982AC11E5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790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60712-EEDD-D114-949C-ABADA588E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013EE0-FEF4-AD47-222D-EF9236450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ADEC7C-02E5-4B07-8ED6-705420DF5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413F34-A6FD-38AA-EEFB-9609F05DFC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473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1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96F8E30-C72C-F06C-4499-D8263C69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58" y="2894197"/>
            <a:ext cx="8343367" cy="11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أنجز عملية قسمة على عدد من رقم واحد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كيف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ننجز قسمة عدد صحيح على عدد صحيح من رقم واحد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5 P2 S1 L1">
            <a:hlinkClick r:id="" action="ppaction://media"/>
            <a:extLst>
              <a:ext uri="{FF2B5EF4-FFF2-40B4-BE49-F238E27FC236}">
                <a16:creationId xmlns:a16="http://schemas.microsoft.com/office/drawing/2014/main" id="{36435850-5E64-ECAF-B1EB-B05361B351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3685" y="1871132"/>
            <a:ext cx="7160448" cy="40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FB0D37-1376-B1AB-E02B-BD15622E3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4258" y="2185215"/>
            <a:ext cx="5300149" cy="308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09027-18D2-9241-8BA4-2B698BBC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D16067C-98DD-E137-87B9-3C90FF02A20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3D7707E-1C45-C71E-2626-A3A27A9D63C4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435AB1D-C0F4-41AC-1A7C-766046F8E0BC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FBC4470-A701-DCF3-6161-73A8394EA454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2BF03E1-1E7D-067A-3348-537B9F138957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4A9EAF-E28C-F5B5-FD8E-4D28E9F26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D24316F-1BBF-9BAE-EB93-C4E2223589C6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07AD581B-5FCC-2958-4B79-43BA6D0CDB6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F8F2F6EC-D5A6-BB71-E317-5A61173F1F4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0DE569-317B-1EA6-82BE-74FCFE669151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5E1AD22-3CD2-983D-9385-21A8B843ADD9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802713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89BBA-C765-2F70-0CFB-0DE7BD2E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6A6373-0A4E-0740-1B0E-4264AC087D4F}"/>
              </a:ext>
            </a:extLst>
          </p:cNvPr>
          <p:cNvSpPr txBox="1"/>
          <p:nvPr/>
        </p:nvSpPr>
        <p:spPr>
          <a:xfrm>
            <a:off x="590551" y="879779"/>
            <a:ext cx="6882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ألواحكم. سننجز قسمة باتباع نفس الخطوات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6F2E773-58BD-CA6E-AD00-2DD08072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D13350-3824-56CC-E1E1-B91054E336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693" y="2192683"/>
            <a:ext cx="3475674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59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F036E-C3A6-3FB7-4DA8-0F69083C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D337AAA-AF07-7DC5-A21B-A1B12E43625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131E8F-A6B0-9361-B9E9-9A0DC9B2CB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2928429-6E58-7E8C-0B40-12E5BA45DCD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أبدأ بقسمة أ</a:t>
            </a: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كبر منزلة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DE2AD5EE-04B2-0111-52FF-23AA6E37AFB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8A0961E-5290-26C1-CC13-7F492F727E46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أنزل وأواصل القسمة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DB37467E-3F03-8722-BFF7-1C04A1FAB5D6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A3A9548-9D03-D699-8B85-92FC42D987E1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0AC102E-741C-826C-F652-6A76838876BB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1C6EDE-70E9-D7C8-D421-F3514C4AD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DE705-144A-B45A-C5B2-D6E12B5C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0116416-E87B-9AFE-05A5-FD74C989986B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انقلوا القسمة على الألواح واكتبوا خارج العدد 2 على المقسوم عليه 6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168D26-729C-278A-99B3-C01B3B542A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18C8B7-AD5B-D4EE-B81A-18DFC4777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DD6B57-D079-C683-E05A-12304EDDD101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F60F653E-00A9-3168-4DC0-1C9E0DA022B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B4470F5-8F91-59C3-4DE9-367CF4464D48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أنزل وأواصل القسمة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3DF69546-7E09-68FF-D193-B93F823A827E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0FCDAD-F995-9774-763F-5BAF33224141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83520689-8BD1-FA71-AFA2-6EA6323365EB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A322A-1C9B-D0DA-0445-9C7E0CB86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57C895F-DE7B-4A12-AAA3-D5508FC2902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E5882E-1B51-5437-585F-32BB6B5CF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EEE1DB-2422-C389-EA7F-3873D692D4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9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37263-A5B5-4F98-C45A-88123B8D0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CEF607FF-F5B5-0A10-2942-FCD840939FFB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نصحح. من يقوم إلى السبورة ليشرح الجواب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C6830E8D-C161-0A68-F466-C6194B818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9E6957B-7369-061D-9736-35A5D712D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F7F227F-E52C-B405-C5BD-922934EDF985}"/>
              </a:ext>
            </a:extLst>
          </p:cNvPr>
          <p:cNvSpPr txBox="1"/>
          <p:nvPr/>
        </p:nvSpPr>
        <p:spPr>
          <a:xfrm>
            <a:off x="4806309" y="3162300"/>
            <a:ext cx="44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509098F-9FFC-7BDF-3E62-D003899F1B7B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097958D4-1F4B-C0BF-421F-23D2D03067C2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0E515F7-2BA6-D025-AFD2-F8279DC516E0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أنزل وأواصل القسمة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7CA761ED-8B9B-9E01-EF39-CD30174FA2D7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0B409BF-2FB5-89AF-88EE-576C063A758E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52A1E632-1F37-5879-B53F-A589BED706A4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76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B63F2-CD5E-8EAC-CB22-04EF3272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CBB6A8-7273-D340-54DC-CDC6E186DD8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باقي قسمة العدد 2 على المقسوم عليه 6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1C9C75-C6ED-E234-9522-E1B2004C5C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A39FD72-46F6-1889-6991-1BC11E2B94E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3523154-7108-8A1F-1D60-A857BD5B129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0F24FAE-FB0C-D210-0FB8-8C30882E105E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أنزل وأواصل القسمة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61E4EFED-A9F1-B57D-7746-3EBD0122699A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CC95738-6C94-16AA-DF54-2A410D247092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032B6684-6803-C172-22E2-C34117BDC55D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EB2C257-7C69-5F0E-9B61-3A808568B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184924B-AE8A-F50D-8EC5-35CE2E3EDDE4}"/>
              </a:ext>
            </a:extLst>
          </p:cNvPr>
          <p:cNvSpPr txBox="1"/>
          <p:nvPr/>
        </p:nvSpPr>
        <p:spPr>
          <a:xfrm>
            <a:off x="4806309" y="3162300"/>
            <a:ext cx="44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648B1-F563-3090-C17E-B8ED3BE2E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5113108-07A2-0EE4-9626-45A19E0B77F4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E44AB5-F082-F659-9072-AE3BDD30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C77F6D-B8AA-BCE7-79E6-634EF40AA9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0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AD83C-6323-3BF5-57B2-1B06AEEDE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2">
            <a:extLst>
              <a:ext uri="{FF2B5EF4-FFF2-40B4-BE49-F238E27FC236}">
                <a16:creationId xmlns:a16="http://schemas.microsoft.com/office/drawing/2014/main" id="{590035B9-842F-CB5B-AC60-0FC3D87BDC52}"/>
              </a:ext>
            </a:extLst>
          </p:cNvPr>
          <p:cNvSpPr txBox="1"/>
          <p:nvPr/>
        </p:nvSpPr>
        <p:spPr>
          <a:xfrm>
            <a:off x="620137" y="89146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نصحح. من يقوم إلى السبورة ليشرح الجواب</a:t>
            </a:r>
          </a:p>
        </p:txBody>
      </p:sp>
      <p:pic>
        <p:nvPicPr>
          <p:cNvPr id="2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E0DB881-C553-73A1-AC23-A3CA7EA0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20BA265-AD60-D9B3-6172-787F26379379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325DC37C-6282-3B12-53C5-0A8378DDE91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78EED873-B056-0D5C-B7F3-23D16D600608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أنزل وأواصل القسمة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E0C3A1FA-651F-F03F-6A78-9566C06F9C6F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1C8956DD-D260-2BC8-531C-4F0E76001C18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EFEBA9DD-B904-DFA4-9E52-C2003A4F5E2F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D3E1EA8-F032-9EBB-F047-0E5FF392E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E5785F29-418E-38BE-85BF-46E7BB1DF8DF}"/>
              </a:ext>
            </a:extLst>
          </p:cNvPr>
          <p:cNvSpPr txBox="1"/>
          <p:nvPr/>
        </p:nvSpPr>
        <p:spPr>
          <a:xfrm>
            <a:off x="4806309" y="3162300"/>
            <a:ext cx="44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8959C55-0156-A9ED-9A7A-06C3B8EB0D5E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AF49626-B0A5-BA1E-FE1D-A8EB63FC171E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C00000"/>
                </a:solidFill>
                <a:latin typeface="Aptos" panose="02110004020202020204"/>
              </a:rPr>
              <a:t>2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DFC3BCC-DC6D-0A87-DB77-54C65B699E8E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9ED19C9-4C09-CF4F-8BCF-E6747F6CEB2F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A474B-DDED-2273-8750-37479F792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33E4636-39A7-B56C-A120-A0BA7E1FB69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0FE62F-0969-2DB1-3B50-1C07CB6A90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5E0DDCF-290C-3A8C-F206-7D8BEB9D3C9C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598CEF49-4632-86E2-1ECA-8471620C1D2C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642527F-3B0E-D60C-5958-81F379CC5D20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أنزل وأواصل القسمة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E2D3823E-F717-52DF-6776-06E3FB2F720E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0289BF6-E997-5C54-C80D-30EABFF36D61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47E9B840-5D03-3D8F-61E4-0F27CF74F359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C6AF8FE7-E557-9B81-FAFC-C9F02BDB5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C38D731F-3D14-0FDF-39E1-120B0CA9A96F}"/>
              </a:ext>
            </a:extLst>
          </p:cNvPr>
          <p:cNvSpPr txBox="1"/>
          <p:nvPr/>
        </p:nvSpPr>
        <p:spPr>
          <a:xfrm>
            <a:off x="4806309" y="3162300"/>
            <a:ext cx="44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1E661B3-5085-088B-7D46-787C1614D239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C166250-2D27-55F7-7EE3-83353A7DFDC9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dirty="0">
                <a:solidFill>
                  <a:srgbClr val="104862"/>
                </a:solidFill>
                <a:latin typeface="Aptos" panose="02110004020202020204"/>
              </a:rPr>
              <a:t>2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A962548-DC00-D9CC-6B87-95BA47E25CBF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55E1142A-19BA-84D0-23E9-43501A3205B7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3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A97F1-EEB4-C204-6B04-B955DD15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17FE7D2E-16C0-0B77-D0A7-B11959A9A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ننزل بالعشرات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م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اذا سنفعل الآن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A0ED4B1-0DE5-68CC-4843-A9FCDE21B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27C4489-86A8-BE55-4171-4DC6BCC58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73F1FD2-17A5-C681-01BC-FD84B04DDD9B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55D0407-C72A-397F-C30F-AC3797D2E083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0983BEB-4FB0-090A-CB0F-ECDD1A933585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أنزل وأواصل القسمة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E166D02F-7D1A-6071-B100-4B95311F8881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6661FCD-662A-5DFD-965D-1288472D3E4F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E4A94346-F755-E6A4-E7B6-A6C6B1238CD0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9EB2000-FA62-C52F-909C-A521BC8E9E2C}"/>
              </a:ext>
            </a:extLst>
          </p:cNvPr>
          <p:cNvSpPr txBox="1"/>
          <p:nvPr/>
        </p:nvSpPr>
        <p:spPr>
          <a:xfrm>
            <a:off x="4806309" y="3162300"/>
            <a:ext cx="44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16E6FDC-26B3-9B40-8F9F-B1336CA9B65E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AD825A6-2E42-1D2A-53A9-E4EDB34121D3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04862"/>
                </a:solidFill>
                <a:latin typeface="Aptos" panose="02110004020202020204"/>
              </a:rPr>
              <a:t>2</a:t>
            </a: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 </a:t>
            </a:r>
            <a:r>
              <a:rPr lang="fr-MA" sz="2400" b="1" dirty="0">
                <a:solidFill>
                  <a:srgbClr val="C00000"/>
                </a:solidFill>
                <a:latin typeface="Aptos" panose="02110004020202020204"/>
              </a:rPr>
              <a:t>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9D92635-25A2-B529-4720-B2040F831961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7B49AB83-5125-902D-DAC7-A9789CAE6512}"/>
              </a:ext>
            </a:extLst>
          </p:cNvPr>
          <p:cNvCxnSpPr/>
          <p:nvPr/>
        </p:nvCxnSpPr>
        <p:spPr>
          <a:xfrm>
            <a:off x="4318642" y="3048289"/>
            <a:ext cx="0" cy="4000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443EA83F-09E8-6A5E-C2A5-C471690594FD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97699-CAA7-3490-164D-A701F3172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6145514-993D-94D4-FBE3-288B66898FE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واصلوا على الألواح حساب خارج وباقي قسمة 25 على 6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98C6D7E-EAFD-21F8-E1D1-02704F70ED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C8474336-BECA-2112-B5F2-1D1ADC1617AB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1AEE25E3-E58D-9E4A-2D86-ABF47BB8E8D8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4313A58-4EDA-7A57-1D62-57BD4BF36F77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أنزل وأواصل القسمة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A4C6B2FF-D2F4-2E96-DDE2-9EB55B54D85A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D7179C5-DC0F-8B0E-8C50-0B1CC15BE078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FA828F99-3D6B-BC1E-2D4C-AA8A423312BA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5CF4790-E959-4750-18F2-68E23A5A2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2F63BE6-4AD2-549B-F433-6CBD8535B19D}"/>
              </a:ext>
            </a:extLst>
          </p:cNvPr>
          <p:cNvSpPr txBox="1"/>
          <p:nvPr/>
        </p:nvSpPr>
        <p:spPr>
          <a:xfrm>
            <a:off x="4806309" y="3162300"/>
            <a:ext cx="44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E55F949-F4DB-4AC5-FE62-CA20760AFEDD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D5A95E37-64A4-4B64-FA54-ACE008A22EBA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04862"/>
                </a:solidFill>
                <a:latin typeface="Aptos" panose="02110004020202020204"/>
              </a:rPr>
              <a:t>2</a:t>
            </a: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49622EC-B190-FCE7-03FA-0D1AEECAF77D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C0666331-80C9-FD16-ABEC-B4F37F7C8828}"/>
              </a:ext>
            </a:extLst>
          </p:cNvPr>
          <p:cNvCxnSpPr/>
          <p:nvPr/>
        </p:nvCxnSpPr>
        <p:spPr>
          <a:xfrm>
            <a:off x="4318642" y="3048289"/>
            <a:ext cx="0" cy="40003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C9525A5-E71B-F4E6-7548-04D2053EA1B3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0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B1A16-A11A-FFB5-F4C0-5DA025B9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0CCD4E6-4704-C77E-08F3-B8890A2F311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4E0230-CD6D-B948-B3B9-51509D83A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25FF012-A302-A649-3452-1F1A03E355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2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DEF9F-4FCA-F6BF-C4E5-49FE5A40B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FCBF3F3-63BC-AD47-176C-FA4A5A83876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لنا الجواب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A085614-D167-E53F-9D8B-A2AF2733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BBEBADD-1DFF-C961-64D3-25EDDCF305F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C7E1A475-4A3F-2D34-1982-B698E49738C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F034060-6023-E51D-177E-726F4ABAB952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أنزل وأواصل القسمة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4DEEE4B6-5E5B-09BE-9C93-D1682F577E8A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1F3D4D1-9D31-479F-326A-A072C3211F08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3075CC42-32A0-372B-F4F8-93177D6ECFE6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D24ED94-700D-ED64-07F7-4DAAC480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FF203A-3D20-FACC-C78B-D57580A31488}"/>
              </a:ext>
            </a:extLst>
          </p:cNvPr>
          <p:cNvSpPr txBox="1"/>
          <p:nvPr/>
        </p:nvSpPr>
        <p:spPr>
          <a:xfrm>
            <a:off x="4806309" y="3162300"/>
            <a:ext cx="83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B099BCB-5D1E-E7F3-A09B-3CAB5D1FD3D9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F24902E-2E64-B02F-CF89-A3D9A7F36CBA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04862"/>
                </a:solidFill>
                <a:latin typeface="Aptos" panose="02110004020202020204"/>
              </a:rPr>
              <a:t>2</a:t>
            </a: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5F7698C-C0A5-5EC9-0944-957113228730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7591622-68CF-7A90-E52D-2DDF616B89DD}"/>
              </a:ext>
            </a:extLst>
          </p:cNvPr>
          <p:cNvCxnSpPr/>
          <p:nvPr/>
        </p:nvCxnSpPr>
        <p:spPr>
          <a:xfrm>
            <a:off x="4318642" y="3048289"/>
            <a:ext cx="0" cy="40003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855C81C-3C7D-0714-1AAD-67EC7D0AC31B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C20E9E8-999B-D703-742E-38F9B7950E5E}"/>
              </a:ext>
            </a:extLst>
          </p:cNvPr>
          <p:cNvSpPr txBox="1"/>
          <p:nvPr/>
        </p:nvSpPr>
        <p:spPr>
          <a:xfrm>
            <a:off x="3857148" y="3645508"/>
            <a:ext cx="83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C00000"/>
                </a:solidFill>
                <a:latin typeface="Aptos" panose="02110004020202020204"/>
              </a:rPr>
              <a:t>0 1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9C17911-76DC-4FC4-147C-5C31440E56FA}"/>
              </a:ext>
            </a:extLst>
          </p:cNvPr>
          <p:cNvSpPr txBox="1"/>
          <p:nvPr/>
        </p:nvSpPr>
        <p:spPr>
          <a:xfrm>
            <a:off x="3608836" y="3515525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7C20EB3B-A89B-7F4F-7F6E-1A2EB787B2BE}"/>
              </a:ext>
            </a:extLst>
          </p:cNvPr>
          <p:cNvCxnSpPr>
            <a:cxnSpLocks/>
          </p:cNvCxnSpPr>
          <p:nvPr/>
        </p:nvCxnSpPr>
        <p:spPr>
          <a:xfrm>
            <a:off x="3699136" y="4079770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3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EC0DD-5933-FA62-0AB6-61D217CC6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CC00384-A21D-76A9-7A8E-CAB6E494BBF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انزلوا بالوحدات ثم واصلوا القسمة.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BE1939-4109-639B-5B04-D0769E7429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3DE4DA2-42BB-CBE5-4324-519A8B81DBA4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56A3B6BD-F56B-7B6B-54AD-5EAFAB1A5E23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886CBDB-8838-6B3C-C00A-BF314873C059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أنزل وأواصل القسمة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29A9BB38-A456-9722-859B-A10CE0665EAB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F0D7D87-8DA5-E2BF-024D-11DAB5EE5BAB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CCAB728-7B67-46CA-74AE-7E67201960C3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246343E-4968-D3F5-A937-A2888C69D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0DDA177-378A-A9AF-39F9-5DB0FF553581}"/>
              </a:ext>
            </a:extLst>
          </p:cNvPr>
          <p:cNvSpPr txBox="1"/>
          <p:nvPr/>
        </p:nvSpPr>
        <p:spPr>
          <a:xfrm>
            <a:off x="4806309" y="3162300"/>
            <a:ext cx="83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0 4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3D7144-9E88-E917-DE96-29F416A462A0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E455A5-2D2D-D157-ED14-0DCF40873944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04862"/>
                </a:solidFill>
                <a:latin typeface="Aptos" panose="02110004020202020204"/>
              </a:rPr>
              <a:t>2</a:t>
            </a: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3B1E0A5-AB5A-ED61-008A-0F2DD7FA64ED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87A1929-13F1-B0D8-8726-79460F459A34}"/>
              </a:ext>
            </a:extLst>
          </p:cNvPr>
          <p:cNvCxnSpPr/>
          <p:nvPr/>
        </p:nvCxnSpPr>
        <p:spPr>
          <a:xfrm>
            <a:off x="4318642" y="3048289"/>
            <a:ext cx="0" cy="40003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5AE58E-0721-9E87-87E3-F995A636CB67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4423919-3BE6-B78D-4EA9-0D0EB3C52835}"/>
              </a:ext>
            </a:extLst>
          </p:cNvPr>
          <p:cNvSpPr txBox="1"/>
          <p:nvPr/>
        </p:nvSpPr>
        <p:spPr>
          <a:xfrm>
            <a:off x="3857148" y="3645508"/>
            <a:ext cx="83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C00000"/>
                </a:solidFill>
                <a:latin typeface="Aptos" panose="02110004020202020204"/>
              </a:rPr>
              <a:t>0 1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A2D8AB-2DBA-5669-AD44-9CE15CD059AA}"/>
              </a:ext>
            </a:extLst>
          </p:cNvPr>
          <p:cNvSpPr txBox="1"/>
          <p:nvPr/>
        </p:nvSpPr>
        <p:spPr>
          <a:xfrm>
            <a:off x="3608836" y="3515525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3D7D7979-02A4-0DB9-2BD6-A09974F1EE43}"/>
              </a:ext>
            </a:extLst>
          </p:cNvPr>
          <p:cNvCxnSpPr>
            <a:cxnSpLocks/>
          </p:cNvCxnSpPr>
          <p:nvPr/>
        </p:nvCxnSpPr>
        <p:spPr>
          <a:xfrm>
            <a:off x="3699136" y="4079770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0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الطبيعة : القسمة (2)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الأعداد الصحيحة الطبيعة : القسمة (3)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29" name="Organigramme : Terminateur 21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668704" y="2471052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585963" y="2848036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الصحيحة الطبيعة : القسمة (1)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EE363-BCA4-4348-57B7-58F7BD55E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C39B726-D48D-DAE6-A7D8-F4CD472A07B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FA75EA1-024E-7583-17CC-DF8C031F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32003B-758F-FB6C-A772-F554EF9FDD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90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FAD7F-4868-553A-5DAE-31536F43E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7E68A5F-486E-D86D-B1D2-761A2CF9F00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إلى السبورة ليشرح كيف وجد النتيجة</a:t>
            </a:r>
          </a:p>
        </p:txBody>
      </p:sp>
      <p:pic>
        <p:nvPicPr>
          <p:cNvPr id="1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7C6F477-C65A-DD20-AD43-70C7AD07D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103D7AD-A688-F8C5-6A2A-997B401881FA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5F0CE63E-207B-D220-95EB-EC966E32A694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30189BD-FDF6-6A22-6C87-4550A9E2BF8D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أنزل وأواصل القسمة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B0BC8923-29A4-B17C-AAC6-A0B7204CBE26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CC15270-5512-82BD-3378-05C915BB4CA8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077C8A8-6E34-E590-3038-0655DC7633DA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6B066FF-D6CB-08FF-6F91-B34363961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A66C4658-426D-8892-75F3-30F6C9D50E0B}"/>
              </a:ext>
            </a:extLst>
          </p:cNvPr>
          <p:cNvSpPr txBox="1"/>
          <p:nvPr/>
        </p:nvSpPr>
        <p:spPr>
          <a:xfrm>
            <a:off x="4806309" y="3162300"/>
            <a:ext cx="83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0 4 1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134C319-0887-B0D6-AE22-5D6E5B333C31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61E8B5B-1C22-271B-2828-8E505E6CDAFE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04862"/>
                </a:solidFill>
                <a:latin typeface="Aptos" panose="02110004020202020204"/>
              </a:rPr>
              <a:t>2</a:t>
            </a: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25420CB-A1FD-EB12-0CFE-71E69EBFD2D6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3B80FAD-521C-CCE9-548E-EF0B8AB0EEE1}"/>
              </a:ext>
            </a:extLst>
          </p:cNvPr>
          <p:cNvCxnSpPr/>
          <p:nvPr/>
        </p:nvCxnSpPr>
        <p:spPr>
          <a:xfrm>
            <a:off x="4318642" y="3048289"/>
            <a:ext cx="0" cy="40003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698D664-FE1C-DC67-830B-9C3E1B9832F3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FDC636AC-BF03-1266-4AB0-4CE0A0A0B7EA}"/>
              </a:ext>
            </a:extLst>
          </p:cNvPr>
          <p:cNvSpPr txBox="1"/>
          <p:nvPr/>
        </p:nvSpPr>
        <p:spPr>
          <a:xfrm>
            <a:off x="3857148" y="3645508"/>
            <a:ext cx="83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0 1 1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88EC456-4E64-06CF-9852-63287D70E52C}"/>
              </a:ext>
            </a:extLst>
          </p:cNvPr>
          <p:cNvSpPr txBox="1"/>
          <p:nvPr/>
        </p:nvSpPr>
        <p:spPr>
          <a:xfrm>
            <a:off x="3608836" y="3515525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EC7F5C88-A7F3-51CD-C662-3F1E046D51D7}"/>
              </a:ext>
            </a:extLst>
          </p:cNvPr>
          <p:cNvCxnSpPr>
            <a:cxnSpLocks/>
          </p:cNvCxnSpPr>
          <p:nvPr/>
        </p:nvCxnSpPr>
        <p:spPr>
          <a:xfrm>
            <a:off x="3699136" y="4079770"/>
            <a:ext cx="10815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D287A3B-9E26-EB45-1E83-743D87FF0409}"/>
              </a:ext>
            </a:extLst>
          </p:cNvPr>
          <p:cNvCxnSpPr>
            <a:cxnSpLocks/>
          </p:cNvCxnSpPr>
          <p:nvPr/>
        </p:nvCxnSpPr>
        <p:spPr>
          <a:xfrm>
            <a:off x="4566292" y="3048289"/>
            <a:ext cx="0" cy="10314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77D99C02-B6B5-9557-5F97-83325F913738}"/>
              </a:ext>
            </a:extLst>
          </p:cNvPr>
          <p:cNvSpPr txBox="1"/>
          <p:nvPr/>
        </p:nvSpPr>
        <p:spPr>
          <a:xfrm>
            <a:off x="4114800" y="4250346"/>
            <a:ext cx="62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C00000"/>
                </a:solidFill>
                <a:latin typeface="Aptos" panose="02110004020202020204"/>
              </a:rPr>
              <a:t>0 5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60C4A46-985F-4E46-970A-2DC0E5F097BB}"/>
              </a:ext>
            </a:extLst>
          </p:cNvPr>
          <p:cNvSpPr txBox="1"/>
          <p:nvPr/>
        </p:nvSpPr>
        <p:spPr>
          <a:xfrm>
            <a:off x="3799336" y="4180619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53C3CE83-9592-8056-6E3D-18F8AC1819BA}"/>
              </a:ext>
            </a:extLst>
          </p:cNvPr>
          <p:cNvCxnSpPr>
            <a:cxnSpLocks/>
          </p:cNvCxnSpPr>
          <p:nvPr/>
        </p:nvCxnSpPr>
        <p:spPr>
          <a:xfrm>
            <a:off x="3659084" y="4642284"/>
            <a:ext cx="10815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77EFA-DF9C-F513-C952-C769D40DD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457094-9751-F386-1A43-170EE6E186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F1A43A-1080-E3B5-4FD4-2273315C7E4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F828BBD-85D2-5ACB-EC27-F46424E482F8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61B1F698-AF9E-D35F-E785-336D4901CD9A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C1D3666-3250-1B55-4836-92B5C009EE4A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أنزل وأواصل القسمة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C5F9E65F-ECBB-E1A4-20C1-EB90169E3168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7E32478-963C-12B6-1DE6-7A937DE5D323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F3BE6D42-7DDC-A953-C0BF-FA5170D452E6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A08C327-70BE-FCBF-D492-4F3418751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BFAC5D54-6A15-2EAB-C02D-F128F36E7F5D}"/>
              </a:ext>
            </a:extLst>
          </p:cNvPr>
          <p:cNvSpPr txBox="1"/>
          <p:nvPr/>
        </p:nvSpPr>
        <p:spPr>
          <a:xfrm>
            <a:off x="4806309" y="3162300"/>
            <a:ext cx="83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0 4 1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0E088D1-A20C-54B1-4F76-05AC8FB11565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A082CEF-FE04-A825-98C2-3986CB3AB705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04862"/>
                </a:solidFill>
                <a:latin typeface="Aptos" panose="02110004020202020204"/>
              </a:rPr>
              <a:t>2</a:t>
            </a: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9F6A321-758F-F912-7211-7B909BEEF03D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A86C03E-5152-9109-F9D0-8BD6A45384FA}"/>
              </a:ext>
            </a:extLst>
          </p:cNvPr>
          <p:cNvCxnSpPr/>
          <p:nvPr/>
        </p:nvCxnSpPr>
        <p:spPr>
          <a:xfrm>
            <a:off x="4318642" y="3048289"/>
            <a:ext cx="0" cy="40003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714FA264-8EED-F888-223C-C969A3432E58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31174689-70C1-FE6E-8569-51CA6C40397F}"/>
              </a:ext>
            </a:extLst>
          </p:cNvPr>
          <p:cNvSpPr txBox="1"/>
          <p:nvPr/>
        </p:nvSpPr>
        <p:spPr>
          <a:xfrm>
            <a:off x="3857148" y="3645508"/>
            <a:ext cx="83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0 1 1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9150C6C-5993-5B95-E024-3C4508E93E1D}"/>
              </a:ext>
            </a:extLst>
          </p:cNvPr>
          <p:cNvSpPr txBox="1"/>
          <p:nvPr/>
        </p:nvSpPr>
        <p:spPr>
          <a:xfrm>
            <a:off x="3608836" y="3515525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6070E1F-805C-DCD7-DA5D-E41C4E61E0C1}"/>
              </a:ext>
            </a:extLst>
          </p:cNvPr>
          <p:cNvCxnSpPr>
            <a:cxnSpLocks/>
          </p:cNvCxnSpPr>
          <p:nvPr/>
        </p:nvCxnSpPr>
        <p:spPr>
          <a:xfrm>
            <a:off x="3699136" y="4079770"/>
            <a:ext cx="10815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0A19E2FC-3B51-6395-DAC5-3E1162BBDC16}"/>
              </a:ext>
            </a:extLst>
          </p:cNvPr>
          <p:cNvCxnSpPr>
            <a:cxnSpLocks/>
          </p:cNvCxnSpPr>
          <p:nvPr/>
        </p:nvCxnSpPr>
        <p:spPr>
          <a:xfrm>
            <a:off x="4566292" y="3048289"/>
            <a:ext cx="0" cy="10314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35034CB9-E756-3ABC-37D4-DA0DC682CE22}"/>
              </a:ext>
            </a:extLst>
          </p:cNvPr>
          <p:cNvSpPr txBox="1"/>
          <p:nvPr/>
        </p:nvSpPr>
        <p:spPr>
          <a:xfrm>
            <a:off x="4114800" y="4250346"/>
            <a:ext cx="62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C00000"/>
                </a:solidFill>
                <a:latin typeface="Aptos" panose="02110004020202020204"/>
              </a:rPr>
              <a:t>0 5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3511BF5-95EF-8005-8DCD-5D9358CEDF1F}"/>
              </a:ext>
            </a:extLst>
          </p:cNvPr>
          <p:cNvSpPr txBox="1"/>
          <p:nvPr/>
        </p:nvSpPr>
        <p:spPr>
          <a:xfrm>
            <a:off x="3799336" y="4180619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E32DF5C7-C4C1-C543-645C-4C57BF50201C}"/>
              </a:ext>
            </a:extLst>
          </p:cNvPr>
          <p:cNvCxnSpPr>
            <a:cxnSpLocks/>
          </p:cNvCxnSpPr>
          <p:nvPr/>
        </p:nvCxnSpPr>
        <p:spPr>
          <a:xfrm>
            <a:off x="3659084" y="4642284"/>
            <a:ext cx="10815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49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ACBA6-0173-D3A9-D2E6-57C10333B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B0B29D4-096F-D262-524E-9F402DD33599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 من أن الباقي أصغر من المقسوم عليه. </a:t>
            </a:r>
            <a:endParaRPr kumimoji="0" lang="ar-MA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03AA7C-ADAE-4C44-1F5B-A4D87D50DB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3611D00-384D-3FDC-6DEE-8894C0425213}"/>
              </a:ext>
            </a:extLst>
          </p:cNvPr>
          <p:cNvSpPr/>
          <p:nvPr/>
        </p:nvSpPr>
        <p:spPr>
          <a:xfrm>
            <a:off x="5465609" y="2015327"/>
            <a:ext cx="2533162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أبدأ بقسمة أكبر منزلة</a:t>
            </a:r>
            <a:endParaRPr lang="fr-FR" sz="2000" b="1" dirty="0">
              <a:solidFill>
                <a:prstClr val="white"/>
              </a:solidFill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E4AF35C1-C31C-80B6-F24B-932EA528798A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3E0F05-D133-EB1D-A808-571D22E7F3BC}"/>
              </a:ext>
            </a:extLst>
          </p:cNvPr>
          <p:cNvSpPr/>
          <p:nvPr/>
        </p:nvSpPr>
        <p:spPr>
          <a:xfrm>
            <a:off x="2676353" y="2015327"/>
            <a:ext cx="2104363" cy="400110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أنزل وأواصل القسمة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50ECF0-A0FF-BD2C-F503-52A4078DC5D4}"/>
              </a:ext>
            </a:extLst>
          </p:cNvPr>
          <p:cNvSpPr>
            <a:spLocks noChangeAspect="1"/>
          </p:cNvSpPr>
          <p:nvPr/>
        </p:nvSpPr>
        <p:spPr>
          <a:xfrm>
            <a:off x="4806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B2D10FF-CE30-85F0-C655-31DD77830717}"/>
              </a:ext>
            </a:extLst>
          </p:cNvPr>
          <p:cNvSpPr/>
          <p:nvPr/>
        </p:nvSpPr>
        <p:spPr>
          <a:xfrm>
            <a:off x="535630" y="2015327"/>
            <a:ext cx="1455831" cy="400110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20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أتحقق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C1DB2101-F502-3FF2-363B-63D577096C03}"/>
              </a:ext>
            </a:extLst>
          </p:cNvPr>
          <p:cNvSpPr>
            <a:spLocks noChangeAspect="1"/>
          </p:cNvSpPr>
          <p:nvPr/>
        </p:nvSpPr>
        <p:spPr>
          <a:xfrm>
            <a:off x="2017054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C1DAD05-451C-37DA-CD22-90EB7BE63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818" y="2457795"/>
            <a:ext cx="2104363" cy="2262911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BABC754E-1582-BDCB-464A-1CD6626DED4F}"/>
              </a:ext>
            </a:extLst>
          </p:cNvPr>
          <p:cNvSpPr txBox="1"/>
          <p:nvPr/>
        </p:nvSpPr>
        <p:spPr>
          <a:xfrm>
            <a:off x="4806309" y="3162300"/>
            <a:ext cx="83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0 4 1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7D239B7-A437-C4F9-243F-561883307A19}"/>
              </a:ext>
            </a:extLst>
          </p:cNvPr>
          <p:cNvSpPr txBox="1"/>
          <p:nvPr/>
        </p:nvSpPr>
        <p:spPr>
          <a:xfrm>
            <a:off x="3857148" y="2986660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C5F6BB6-80D0-D931-2DEA-E9BDC707DB4F}"/>
              </a:ext>
            </a:extLst>
          </p:cNvPr>
          <p:cNvSpPr txBox="1"/>
          <p:nvPr/>
        </p:nvSpPr>
        <p:spPr>
          <a:xfrm>
            <a:off x="3857148" y="3350828"/>
            <a:ext cx="73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rgbClr val="104862"/>
                </a:solidFill>
                <a:latin typeface="Aptos" panose="02110004020202020204"/>
              </a:rPr>
              <a:t>2</a:t>
            </a: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53F89AB-5C03-2517-6B9E-E8955EE550C6}"/>
              </a:ext>
            </a:extLst>
          </p:cNvPr>
          <p:cNvSpPr txBox="1"/>
          <p:nvPr/>
        </p:nvSpPr>
        <p:spPr>
          <a:xfrm>
            <a:off x="3532289" y="2828886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5494A63-B1BF-41EC-DE48-430B17D62AA2}"/>
              </a:ext>
            </a:extLst>
          </p:cNvPr>
          <p:cNvCxnSpPr/>
          <p:nvPr/>
        </p:nvCxnSpPr>
        <p:spPr>
          <a:xfrm>
            <a:off x="4318642" y="3048289"/>
            <a:ext cx="0" cy="40003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DEB236B8-860C-E62F-A771-B23A6266A9F3}"/>
              </a:ext>
            </a:extLst>
          </p:cNvPr>
          <p:cNvCxnSpPr>
            <a:cxnSpLocks/>
          </p:cNvCxnSpPr>
          <p:nvPr/>
        </p:nvCxnSpPr>
        <p:spPr>
          <a:xfrm>
            <a:off x="3622589" y="3393131"/>
            <a:ext cx="71510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3F440C0-6F99-D1FA-2805-1978BCC75454}"/>
              </a:ext>
            </a:extLst>
          </p:cNvPr>
          <p:cNvSpPr txBox="1"/>
          <p:nvPr/>
        </p:nvSpPr>
        <p:spPr>
          <a:xfrm>
            <a:off x="3857148" y="3645508"/>
            <a:ext cx="830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104862"/>
                </a:solidFill>
                <a:latin typeface="Aptos" panose="02110004020202020204"/>
              </a:rPr>
              <a:t>0 1 1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1CD0E17-3A5A-BD30-1A08-B8E8F7A550EF}"/>
              </a:ext>
            </a:extLst>
          </p:cNvPr>
          <p:cNvSpPr txBox="1"/>
          <p:nvPr/>
        </p:nvSpPr>
        <p:spPr>
          <a:xfrm>
            <a:off x="3608836" y="3515525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699AD060-53CB-AAAA-E823-EB2279B55B78}"/>
              </a:ext>
            </a:extLst>
          </p:cNvPr>
          <p:cNvCxnSpPr>
            <a:cxnSpLocks/>
          </p:cNvCxnSpPr>
          <p:nvPr/>
        </p:nvCxnSpPr>
        <p:spPr>
          <a:xfrm>
            <a:off x="3699136" y="4079770"/>
            <a:ext cx="10815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1B8A221F-2684-59CA-F2CE-B3C8894E920B}"/>
              </a:ext>
            </a:extLst>
          </p:cNvPr>
          <p:cNvCxnSpPr>
            <a:cxnSpLocks/>
          </p:cNvCxnSpPr>
          <p:nvPr/>
        </p:nvCxnSpPr>
        <p:spPr>
          <a:xfrm>
            <a:off x="4566292" y="3048289"/>
            <a:ext cx="0" cy="103148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C6E103A8-E953-C9A9-B095-10A1B77220CF}"/>
              </a:ext>
            </a:extLst>
          </p:cNvPr>
          <p:cNvSpPr txBox="1"/>
          <p:nvPr/>
        </p:nvSpPr>
        <p:spPr>
          <a:xfrm>
            <a:off x="4114800" y="4250346"/>
            <a:ext cx="625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C00000"/>
                </a:solidFill>
                <a:latin typeface="Aptos" panose="02110004020202020204"/>
              </a:rPr>
              <a:t>0 5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5D99159-D6D4-544A-0A32-89FBF9674F0A}"/>
              </a:ext>
            </a:extLst>
          </p:cNvPr>
          <p:cNvSpPr txBox="1"/>
          <p:nvPr/>
        </p:nvSpPr>
        <p:spPr>
          <a:xfrm>
            <a:off x="3799336" y="4180619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3838EDCB-9BDA-741B-30BB-FBD3806842EA}"/>
              </a:ext>
            </a:extLst>
          </p:cNvPr>
          <p:cNvSpPr/>
          <p:nvPr/>
        </p:nvSpPr>
        <p:spPr>
          <a:xfrm>
            <a:off x="2517107" y="5245940"/>
            <a:ext cx="4578403" cy="5549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الباقي أصغر من المقسوم عليه؟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81E2093A-D20C-2DF6-32B1-A577118C4E6B}"/>
              </a:ext>
            </a:extLst>
          </p:cNvPr>
          <p:cNvSpPr/>
          <p:nvPr/>
        </p:nvSpPr>
        <p:spPr>
          <a:xfrm>
            <a:off x="6343000" y="5916620"/>
            <a:ext cx="1655771" cy="5549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نعم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E9C63046-CB6E-4495-6C69-17AC886E7B98}"/>
              </a:ext>
            </a:extLst>
          </p:cNvPr>
          <p:cNvSpPr/>
          <p:nvPr/>
        </p:nvSpPr>
        <p:spPr>
          <a:xfrm>
            <a:off x="1263545" y="5916621"/>
            <a:ext cx="1655771" cy="55495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لا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104862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A657-3EF5-4D52-304C-EEB91696A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AF8B53F-9253-FCF4-7842-EAE3AC760A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DBB6F40-26BE-C7D3-C990-7E38926C070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F6453224-2E53-6DAA-A142-ACC12D6F8BA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4244B06-CD1E-E876-46FC-C124768DE1B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D9BAD3A-AA93-9A33-6E3F-6EB3B7684EE5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9B46C84-3B9D-C0B2-23B1-286D43368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00613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304AC325-7FE8-CB0C-0F46-5CF8D307F16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D3DBC1BD-3595-D87E-5369-762485C92AE4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F317043-8F4B-794A-23C2-A91A496B033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683624-1ADD-4830-7E62-F57DCD9E7AF0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3C846E-7796-6EF5-135E-D8F0327698B1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24039896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7B5BB-3736-906C-2119-254295AF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21494A4-B6FD-1594-CC11-08FC6140C688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الألواح؛ أنجزوا القسمة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1E28984-8C20-4BB6-C229-27F0FBBC871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831649-666C-5E26-7A5C-AD3A66EA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33" y="2248852"/>
            <a:ext cx="2252173" cy="296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4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2CA9E-B249-7FF2-9A03-03FAF2EC7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5B1B034-5F4F-5266-DA3B-646AD6BC1C4E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672B449-F9D7-BB5C-E903-1D5FB67AF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94B141-F176-4743-C23A-0ACCDA4445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3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5B76E-1BE4-BE9E-8DA9-A0EB4BF04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39598A58-345A-2AFE-FD77-B8370816B4A8}"/>
              </a:ext>
            </a:extLst>
          </p:cNvPr>
          <p:cNvSpPr txBox="1"/>
          <p:nvPr/>
        </p:nvSpPr>
        <p:spPr>
          <a:xfrm>
            <a:off x="800100" y="8811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نصحح، من يقوم ليشرح لنا الخطوات</a:t>
            </a:r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CD24E4-1984-F695-0A3F-2ED7AB2061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D3CFD0A-3946-0868-8100-3B34A4CEA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2666" y="2457795"/>
            <a:ext cx="1718666" cy="22629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E30D9B-7F38-751F-78F2-131725CA2339}"/>
              </a:ext>
            </a:extLst>
          </p:cNvPr>
          <p:cNvSpPr txBox="1"/>
          <p:nvPr/>
        </p:nvSpPr>
        <p:spPr>
          <a:xfrm>
            <a:off x="4806309" y="3045766"/>
            <a:ext cx="8807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0 6 6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A907D6-46C6-847B-A8EC-60A0F3F7CBD3}"/>
              </a:ext>
            </a:extLst>
          </p:cNvPr>
          <p:cNvSpPr txBox="1"/>
          <p:nvPr/>
        </p:nvSpPr>
        <p:spPr>
          <a:xfrm>
            <a:off x="3830290" y="3543314"/>
            <a:ext cx="7372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4 8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BDE8287-D577-DFBD-F436-A649F2055A34}"/>
              </a:ext>
            </a:extLst>
          </p:cNvPr>
          <p:cNvCxnSpPr>
            <a:cxnSpLocks/>
          </p:cNvCxnSpPr>
          <p:nvPr/>
        </p:nvCxnSpPr>
        <p:spPr>
          <a:xfrm>
            <a:off x="3728534" y="3945582"/>
            <a:ext cx="1077775" cy="1"/>
          </a:xfrm>
          <a:prstGeom prst="line">
            <a:avLst/>
          </a:prstGeom>
          <a:ln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C7A4161-C822-A06D-833B-6FF91DB82AF7}"/>
              </a:ext>
            </a:extLst>
          </p:cNvPr>
          <p:cNvCxnSpPr>
            <a:cxnSpLocks/>
          </p:cNvCxnSpPr>
          <p:nvPr/>
        </p:nvCxnSpPr>
        <p:spPr>
          <a:xfrm>
            <a:off x="4514850" y="3007667"/>
            <a:ext cx="0" cy="916633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C6573D61-C033-8BF6-4E74-C04192625E42}"/>
              </a:ext>
            </a:extLst>
          </p:cNvPr>
          <p:cNvSpPr txBox="1"/>
          <p:nvPr/>
        </p:nvSpPr>
        <p:spPr>
          <a:xfrm>
            <a:off x="3849339" y="3907482"/>
            <a:ext cx="10777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0 4 9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852121-9862-4EAC-6969-A6A2342FEA7E}"/>
              </a:ext>
            </a:extLst>
          </p:cNvPr>
          <p:cNvSpPr txBox="1"/>
          <p:nvPr/>
        </p:nvSpPr>
        <p:spPr>
          <a:xfrm>
            <a:off x="4093953" y="4288468"/>
            <a:ext cx="10028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4 8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9242F9-41CD-AA06-0043-1A81862FB297}"/>
              </a:ext>
            </a:extLst>
          </p:cNvPr>
          <p:cNvSpPr txBox="1"/>
          <p:nvPr/>
        </p:nvSpPr>
        <p:spPr>
          <a:xfrm>
            <a:off x="4110310" y="4709483"/>
            <a:ext cx="10028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0 1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8F9C0B7-E275-502E-CBCF-D34485CF98C1}"/>
              </a:ext>
            </a:extLst>
          </p:cNvPr>
          <p:cNvCxnSpPr>
            <a:cxnSpLocks/>
          </p:cNvCxnSpPr>
          <p:nvPr/>
        </p:nvCxnSpPr>
        <p:spPr>
          <a:xfrm>
            <a:off x="3519818" y="4733314"/>
            <a:ext cx="1077775" cy="1"/>
          </a:xfrm>
          <a:prstGeom prst="line">
            <a:avLst/>
          </a:prstGeom>
          <a:ln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B583232-2DDA-E4E4-9A0D-ADF80B158A6B}"/>
              </a:ext>
            </a:extLst>
          </p:cNvPr>
          <p:cNvSpPr txBox="1"/>
          <p:nvPr/>
        </p:nvSpPr>
        <p:spPr>
          <a:xfrm>
            <a:off x="3467098" y="2776835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205797-1774-2257-D429-E90357DEDC8E}"/>
              </a:ext>
            </a:extLst>
          </p:cNvPr>
          <p:cNvSpPr txBox="1"/>
          <p:nvPr/>
        </p:nvSpPr>
        <p:spPr>
          <a:xfrm>
            <a:off x="3506437" y="4089565"/>
            <a:ext cx="31048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B7F441-775E-0C63-5009-F129AEE43C9F}"/>
              </a:ext>
            </a:extLst>
          </p:cNvPr>
          <p:cNvSpPr txBox="1"/>
          <p:nvPr/>
        </p:nvSpPr>
        <p:spPr>
          <a:xfrm>
            <a:off x="3860321" y="2859415"/>
            <a:ext cx="4773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400" b="1" dirty="0">
                <a:solidFill>
                  <a:srgbClr val="C00000"/>
                </a:solidFill>
                <a:latin typeface="Aptos" panose="02110004020202020204"/>
              </a:rPr>
              <a:t>0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EF8B340-2806-B910-4A1D-128162428ADF}"/>
              </a:ext>
            </a:extLst>
          </p:cNvPr>
          <p:cNvSpPr txBox="1"/>
          <p:nvPr/>
        </p:nvSpPr>
        <p:spPr>
          <a:xfrm>
            <a:off x="3834727" y="3200428"/>
            <a:ext cx="73727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5 2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D8B37D6-F8B1-67FE-D67C-1F3583B7AE17}"/>
              </a:ext>
            </a:extLst>
          </p:cNvPr>
          <p:cNvCxnSpPr>
            <a:cxnSpLocks/>
          </p:cNvCxnSpPr>
          <p:nvPr/>
        </p:nvCxnSpPr>
        <p:spPr>
          <a:xfrm>
            <a:off x="3816918" y="3257550"/>
            <a:ext cx="661865" cy="8854"/>
          </a:xfrm>
          <a:prstGeom prst="line">
            <a:avLst/>
          </a:prstGeom>
          <a:ln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4B53D83-FC95-63A4-15ED-00B09699E4EB}"/>
              </a:ext>
            </a:extLst>
          </p:cNvPr>
          <p:cNvCxnSpPr/>
          <p:nvPr/>
        </p:nvCxnSpPr>
        <p:spPr>
          <a:xfrm>
            <a:off x="4286471" y="2921044"/>
            <a:ext cx="0" cy="40003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15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C583AFA-AD06-57D9-7CBA-25D7DC71E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129" y="2039304"/>
            <a:ext cx="2607750" cy="359853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النشاط3 صفحة 65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3601279" y="2378805"/>
            <a:ext cx="2514600" cy="10882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الأعداد الصحيحة الطبيعة : القسمة (</a:t>
            </a:r>
            <a:r>
              <a:rPr lang="fr-FR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1</a:t>
            </a:r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)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49683" y="2599628"/>
            <a:ext cx="5053558" cy="3724795"/>
            <a:chOff x="1549683" y="2599628"/>
            <a:chExt cx="5053558" cy="372479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599628"/>
              <a:ext cx="2612193" cy="3724795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9683" y="2653230"/>
              <a:ext cx="2607750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9F8A9E19-71A1-3F26-06F8-39D769D9F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13" y="2818315"/>
            <a:ext cx="4925112" cy="224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F2E317A-E1FA-7B93-4219-BFEA6DA1C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82" y="2409062"/>
            <a:ext cx="4172981" cy="24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2805E35B-1EB4-4E63-BC97-CEB05B131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51" y="1966535"/>
            <a:ext cx="8044749" cy="3672265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85" name="Groupe 84">
            <a:extLst>
              <a:ext uri="{FF2B5EF4-FFF2-40B4-BE49-F238E27FC236}">
                <a16:creationId xmlns:a16="http://schemas.microsoft.com/office/drawing/2014/main" id="{106368F9-643B-F62A-4064-0A6001736415}"/>
              </a:ext>
            </a:extLst>
          </p:cNvPr>
          <p:cNvGrpSpPr/>
          <p:nvPr/>
        </p:nvGrpSpPr>
        <p:grpSpPr>
          <a:xfrm>
            <a:off x="2669335" y="3147119"/>
            <a:ext cx="1648283" cy="1927595"/>
            <a:chOff x="2669335" y="3147119"/>
            <a:chExt cx="1648283" cy="192759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E27A8AC-2BEB-8B77-7117-84A65CEF025D}"/>
                </a:ext>
              </a:extLst>
            </p:cNvPr>
            <p:cNvSpPr txBox="1"/>
            <p:nvPr/>
          </p:nvSpPr>
          <p:spPr>
            <a:xfrm>
              <a:off x="3663421" y="342256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063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0ADF6A1-C668-38AC-46D4-9C175C18DAEB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FF4066E9-2110-F011-0FBC-ECB8936297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246" y="3383904"/>
              <a:ext cx="14514" cy="690523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5B081D0-137F-8C50-39F2-EC1CCFAFC539}"/>
                </a:ext>
              </a:extLst>
            </p:cNvPr>
            <p:cNvSpPr txBox="1"/>
            <p:nvPr/>
          </p:nvSpPr>
          <p:spPr>
            <a:xfrm>
              <a:off x="2890304" y="4148343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0 1 2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DBAC5CB-E0EE-560C-E60A-C94564BAC4E8}"/>
                </a:ext>
              </a:extLst>
            </p:cNvPr>
            <p:cNvSpPr txBox="1"/>
            <p:nvPr/>
          </p:nvSpPr>
          <p:spPr>
            <a:xfrm>
              <a:off x="3062727" y="4416063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A0A99CA3-9930-C09E-046B-9619AAE5293E}"/>
                </a:ext>
              </a:extLst>
            </p:cNvPr>
            <p:cNvSpPr txBox="1"/>
            <p:nvPr/>
          </p:nvSpPr>
          <p:spPr>
            <a:xfrm>
              <a:off x="3084491" y="4674664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9F9844B2-9766-68EE-3B2B-EC1D2DA2A9A6}"/>
                </a:ext>
              </a:extLst>
            </p:cNvPr>
            <p:cNvCxnSpPr>
              <a:cxnSpLocks/>
            </p:cNvCxnSpPr>
            <p:nvPr/>
          </p:nvCxnSpPr>
          <p:spPr>
            <a:xfrm>
              <a:off x="2769292" y="4711768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BB9D65E-055B-18CF-F9DB-45A303EC7C67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BA71EC4-D925-A309-980F-F88B7D8DD554}"/>
                </a:ext>
              </a:extLst>
            </p:cNvPr>
            <p:cNvSpPr txBox="1"/>
            <p:nvPr/>
          </p:nvSpPr>
          <p:spPr>
            <a:xfrm>
              <a:off x="2826090" y="4261201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AF7D77FB-6914-5322-B80D-4E1AB4DEAD64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55DB32DF-8197-718C-84E3-B577C4AEC157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81077B4-49F6-33AE-189B-25598D2C0E1D}"/>
                </a:ext>
              </a:extLst>
            </p:cNvPr>
            <p:cNvSpPr txBox="1"/>
            <p:nvPr/>
          </p:nvSpPr>
          <p:spPr>
            <a:xfrm>
              <a:off x="2761485" y="3612711"/>
              <a:ext cx="6148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817D46A-2CC5-2BA5-D09F-770E7DEE63DB}"/>
                </a:ext>
              </a:extLst>
            </p:cNvPr>
            <p:cNvSpPr txBox="1"/>
            <p:nvPr/>
          </p:nvSpPr>
          <p:spPr>
            <a:xfrm>
              <a:off x="2821644" y="387437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C45FF692-5EE1-C66F-46C8-30EA0066E49E}"/>
                </a:ext>
              </a:extLst>
            </p:cNvPr>
            <p:cNvCxnSpPr>
              <a:cxnSpLocks/>
            </p:cNvCxnSpPr>
            <p:nvPr/>
          </p:nvCxnSpPr>
          <p:spPr>
            <a:xfrm>
              <a:off x="2796195" y="4210684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83D62D5-54BD-F2D2-26A7-C68F39442CFD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53443536-1BF0-7AB3-3463-0799235A800E}"/>
              </a:ext>
            </a:extLst>
          </p:cNvPr>
          <p:cNvGrpSpPr/>
          <p:nvPr/>
        </p:nvGrpSpPr>
        <p:grpSpPr>
          <a:xfrm>
            <a:off x="4509817" y="3409762"/>
            <a:ext cx="1629501" cy="1852495"/>
            <a:chOff x="4509817" y="3409762"/>
            <a:chExt cx="1629501" cy="1852495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4FE5AD5-E868-36BB-27F5-B0AA861F03EE}"/>
                </a:ext>
              </a:extLst>
            </p:cNvPr>
            <p:cNvSpPr txBox="1"/>
            <p:nvPr/>
          </p:nvSpPr>
          <p:spPr>
            <a:xfrm>
              <a:off x="5485121" y="3479481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025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2A3A8A90-3BAC-DA67-1F24-2945D8151FB1}"/>
                </a:ext>
              </a:extLst>
            </p:cNvPr>
            <p:cNvCxnSpPr>
              <a:cxnSpLocks/>
            </p:cNvCxnSpPr>
            <p:nvPr/>
          </p:nvCxnSpPr>
          <p:spPr>
            <a:xfrm>
              <a:off x="4538558" y="3881089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63530A5B-CC05-4FC5-5203-D735C665AC24}"/>
                </a:ext>
              </a:extLst>
            </p:cNvPr>
            <p:cNvCxnSpPr>
              <a:cxnSpLocks/>
            </p:cNvCxnSpPr>
            <p:nvPr/>
          </p:nvCxnSpPr>
          <p:spPr>
            <a:xfrm>
              <a:off x="5259460" y="3440821"/>
              <a:ext cx="7208" cy="895065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3D16F227-1D5B-EC40-9C08-F87E0B454D63}"/>
                </a:ext>
              </a:extLst>
            </p:cNvPr>
            <p:cNvSpPr txBox="1"/>
            <p:nvPr/>
          </p:nvSpPr>
          <p:spPr>
            <a:xfrm>
              <a:off x="4726518" y="4335886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0 2 5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AF95021-1625-F582-66C1-1154800E586E}"/>
                </a:ext>
              </a:extLst>
            </p:cNvPr>
            <p:cNvSpPr txBox="1"/>
            <p:nvPr/>
          </p:nvSpPr>
          <p:spPr>
            <a:xfrm>
              <a:off x="4898941" y="4603606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307E554-1424-0C49-349A-15A299141772}"/>
                </a:ext>
              </a:extLst>
            </p:cNvPr>
            <p:cNvSpPr txBox="1"/>
            <p:nvPr/>
          </p:nvSpPr>
          <p:spPr>
            <a:xfrm>
              <a:off x="4920705" y="4862207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7D7B7D31-130B-4568-DACE-2402975882F5}"/>
                </a:ext>
              </a:extLst>
            </p:cNvPr>
            <p:cNvCxnSpPr>
              <a:cxnSpLocks/>
            </p:cNvCxnSpPr>
            <p:nvPr/>
          </p:nvCxnSpPr>
          <p:spPr>
            <a:xfrm>
              <a:off x="4605506" y="4899311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0D79E8C-0B8A-89AD-7AD3-3887F7839BDD}"/>
                </a:ext>
              </a:extLst>
            </p:cNvPr>
            <p:cNvSpPr txBox="1"/>
            <p:nvPr/>
          </p:nvSpPr>
          <p:spPr>
            <a:xfrm>
              <a:off x="4516767" y="3581801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5AC3270-4B79-D13A-417A-861B9BDD3072}"/>
                </a:ext>
              </a:extLst>
            </p:cNvPr>
            <p:cNvSpPr txBox="1"/>
            <p:nvPr/>
          </p:nvSpPr>
          <p:spPr>
            <a:xfrm>
              <a:off x="4662304" y="4448744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A6FFDE9-C029-9567-07E4-86412AF33CC8}"/>
                </a:ext>
              </a:extLst>
            </p:cNvPr>
            <p:cNvSpPr txBox="1"/>
            <p:nvPr/>
          </p:nvSpPr>
          <p:spPr>
            <a:xfrm>
              <a:off x="4588070" y="340976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421ED024-C91B-FC75-BC02-38511AE48315}"/>
                </a:ext>
              </a:extLst>
            </p:cNvPr>
            <p:cNvCxnSpPr>
              <a:cxnSpLocks/>
            </p:cNvCxnSpPr>
            <p:nvPr/>
          </p:nvCxnSpPr>
          <p:spPr>
            <a:xfrm>
              <a:off x="5002170" y="3421039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8D0DB4F-A84E-37CB-23DE-08E531734966}"/>
                </a:ext>
              </a:extLst>
            </p:cNvPr>
            <p:cNvSpPr txBox="1"/>
            <p:nvPr/>
          </p:nvSpPr>
          <p:spPr>
            <a:xfrm>
              <a:off x="4612575" y="3798907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F4A25C1-57F8-047B-A787-81AD289E545C}"/>
                </a:ext>
              </a:extLst>
            </p:cNvPr>
            <p:cNvSpPr txBox="1"/>
            <p:nvPr/>
          </p:nvSpPr>
          <p:spPr>
            <a:xfrm>
              <a:off x="4630098" y="4033909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248F2560-F0E2-FB26-F8B0-8CDD18029391}"/>
                </a:ext>
              </a:extLst>
            </p:cNvPr>
            <p:cNvCxnSpPr>
              <a:cxnSpLocks/>
            </p:cNvCxnSpPr>
            <p:nvPr/>
          </p:nvCxnSpPr>
          <p:spPr>
            <a:xfrm>
              <a:off x="4632409" y="4398227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AFE74460-BDCC-8D42-B0B5-B22670614315}"/>
                </a:ext>
              </a:extLst>
            </p:cNvPr>
            <p:cNvSpPr txBox="1"/>
            <p:nvPr/>
          </p:nvSpPr>
          <p:spPr>
            <a:xfrm>
              <a:off x="4509817" y="4035096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B51957D2-4C4C-5B05-E70A-DC39D37300EF}"/>
              </a:ext>
            </a:extLst>
          </p:cNvPr>
          <p:cNvGrpSpPr/>
          <p:nvPr/>
        </p:nvGrpSpPr>
        <p:grpSpPr>
          <a:xfrm>
            <a:off x="6342039" y="3078536"/>
            <a:ext cx="1710799" cy="2030737"/>
            <a:chOff x="2579245" y="2798353"/>
            <a:chExt cx="1710799" cy="2030737"/>
          </a:xfrm>
        </p:grpSpPr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60E745EF-0AC9-8C46-46E1-DCBC3ADCB10A}"/>
                </a:ext>
              </a:extLst>
            </p:cNvPr>
            <p:cNvSpPr txBox="1"/>
            <p:nvPr/>
          </p:nvSpPr>
          <p:spPr>
            <a:xfrm>
              <a:off x="3635847" y="3088015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016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8F4CBF4A-88AE-4A3E-4A62-24490515394F}"/>
                </a:ext>
              </a:extLst>
            </p:cNvPr>
            <p:cNvCxnSpPr>
              <a:cxnSpLocks/>
            </p:cNvCxnSpPr>
            <p:nvPr/>
          </p:nvCxnSpPr>
          <p:spPr>
            <a:xfrm>
              <a:off x="2689284" y="3388025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C075993A-8357-3FEE-539A-2415EC2E59DB}"/>
                </a:ext>
              </a:extLst>
            </p:cNvPr>
            <p:cNvCxnSpPr>
              <a:cxnSpLocks/>
            </p:cNvCxnSpPr>
            <p:nvPr/>
          </p:nvCxnSpPr>
          <p:spPr>
            <a:xfrm>
              <a:off x="3410186" y="3049355"/>
              <a:ext cx="0" cy="744889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1E46545F-A752-8F81-A400-78C2EAF7EA9A}"/>
                </a:ext>
              </a:extLst>
            </p:cNvPr>
            <p:cNvSpPr txBox="1"/>
            <p:nvPr/>
          </p:nvSpPr>
          <p:spPr>
            <a:xfrm>
              <a:off x="2790258" y="3827930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0 4 2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5C975835-FBE1-F7A7-D016-297FCA7A0271}"/>
                </a:ext>
              </a:extLst>
            </p:cNvPr>
            <p:cNvSpPr txBox="1"/>
            <p:nvPr/>
          </p:nvSpPr>
          <p:spPr>
            <a:xfrm>
              <a:off x="2978218" y="4066964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4 2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890682F9-4DAB-DAAA-3B80-E194C900A37A}"/>
                </a:ext>
              </a:extLst>
            </p:cNvPr>
            <p:cNvSpPr txBox="1"/>
            <p:nvPr/>
          </p:nvSpPr>
          <p:spPr>
            <a:xfrm>
              <a:off x="3025721" y="4429040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9EAD949E-629F-5EE0-3A92-75617114A135}"/>
                </a:ext>
              </a:extLst>
            </p:cNvPr>
            <p:cNvCxnSpPr>
              <a:cxnSpLocks/>
            </p:cNvCxnSpPr>
            <p:nvPr/>
          </p:nvCxnSpPr>
          <p:spPr>
            <a:xfrm>
              <a:off x="2738796" y="4478371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835DCAF5-4EEC-A089-49E2-F7A75353F6A3}"/>
                </a:ext>
              </a:extLst>
            </p:cNvPr>
            <p:cNvSpPr txBox="1"/>
            <p:nvPr/>
          </p:nvSpPr>
          <p:spPr>
            <a:xfrm>
              <a:off x="2579245" y="27983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6EBB6B6A-5A2A-603F-6BCF-8573938BE896}"/>
                </a:ext>
              </a:extLst>
            </p:cNvPr>
            <p:cNvSpPr txBox="1"/>
            <p:nvPr/>
          </p:nvSpPr>
          <p:spPr>
            <a:xfrm>
              <a:off x="2710623" y="394228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17655F8D-54D5-F083-85BA-869DA6FFBC78}"/>
              </a:ext>
            </a:extLst>
          </p:cNvPr>
          <p:cNvSpPr txBox="1"/>
          <p:nvPr/>
        </p:nvSpPr>
        <p:spPr>
          <a:xfrm>
            <a:off x="6501590" y="3298479"/>
            <a:ext cx="56920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0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1567CE1D-25C4-6BEA-A7E7-0BD18A31C886}"/>
              </a:ext>
            </a:extLst>
          </p:cNvPr>
          <p:cNvCxnSpPr>
            <a:cxnSpLocks/>
          </p:cNvCxnSpPr>
          <p:nvPr/>
        </p:nvCxnSpPr>
        <p:spPr>
          <a:xfrm>
            <a:off x="6915690" y="3309756"/>
            <a:ext cx="0" cy="399976"/>
          </a:xfrm>
          <a:prstGeom prst="straightConnector1">
            <a:avLst/>
          </a:prstGeom>
          <a:ln w="38100">
            <a:solidFill>
              <a:srgbClr val="1048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0C1C6E9F-804A-22F3-9BAC-36D023FB1B25}"/>
              </a:ext>
            </a:extLst>
          </p:cNvPr>
          <p:cNvSpPr txBox="1"/>
          <p:nvPr/>
        </p:nvSpPr>
        <p:spPr>
          <a:xfrm>
            <a:off x="6558067" y="3629979"/>
            <a:ext cx="56920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1 1</a:t>
            </a:r>
            <a:endParaRPr lang="fr-MA" sz="2000" b="1" dirty="0">
              <a:solidFill>
                <a:srgbClr val="C00000"/>
              </a:solidFill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29CBD85B-C71A-74A7-0C14-AF982E5C551A}"/>
              </a:ext>
            </a:extLst>
          </p:cNvPr>
          <p:cNvSpPr txBox="1"/>
          <p:nvPr/>
        </p:nvSpPr>
        <p:spPr>
          <a:xfrm>
            <a:off x="6576155" y="3845298"/>
            <a:ext cx="56920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0 7</a:t>
            </a:r>
            <a:endParaRPr lang="fr-MA" sz="2000" b="1" dirty="0">
              <a:solidFill>
                <a:srgbClr val="C00000"/>
              </a:solidFill>
            </a:endParaRPr>
          </a:p>
        </p:txBody>
      </p: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ADB9E17D-4F0E-E62B-25B4-913141AD1D5D}"/>
              </a:ext>
            </a:extLst>
          </p:cNvPr>
          <p:cNvCxnSpPr>
            <a:cxnSpLocks/>
          </p:cNvCxnSpPr>
          <p:nvPr/>
        </p:nvCxnSpPr>
        <p:spPr>
          <a:xfrm>
            <a:off x="6545929" y="4156317"/>
            <a:ext cx="728110" cy="1"/>
          </a:xfrm>
          <a:prstGeom prst="line">
            <a:avLst/>
          </a:prstGeom>
          <a:ln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CF51DA9E-2978-458C-3E28-C376F111A08C}"/>
              </a:ext>
            </a:extLst>
          </p:cNvPr>
          <p:cNvSpPr txBox="1"/>
          <p:nvPr/>
        </p:nvSpPr>
        <p:spPr>
          <a:xfrm>
            <a:off x="6423337" y="3793186"/>
            <a:ext cx="209751" cy="4000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C00000"/>
                </a:solidFill>
              </a:rPr>
              <a:t>-</a:t>
            </a:r>
            <a:endParaRPr lang="fr-MA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681" y="1845462"/>
            <a:ext cx="3165989" cy="436433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65 وأنجزوا النشاط 4.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644499" y="3736773"/>
            <a:ext cx="2807845" cy="127337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584A64D-8BF7-8D2D-6764-561E10BA8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2223946"/>
            <a:ext cx="8082510" cy="3395610"/>
          </a:xfrm>
          <a:prstGeom prst="rect">
            <a:avLst/>
          </a:prstGeom>
        </p:spPr>
      </p:pic>
      <p:grpSp>
        <p:nvGrpSpPr>
          <p:cNvPr id="82" name="Groupe 81">
            <a:extLst>
              <a:ext uri="{FF2B5EF4-FFF2-40B4-BE49-F238E27FC236}">
                <a16:creationId xmlns:a16="http://schemas.microsoft.com/office/drawing/2014/main" id="{32288579-BE54-1AD6-CBC8-A02D24E2188B}"/>
              </a:ext>
            </a:extLst>
          </p:cNvPr>
          <p:cNvGrpSpPr/>
          <p:nvPr/>
        </p:nvGrpSpPr>
        <p:grpSpPr>
          <a:xfrm>
            <a:off x="824619" y="3418019"/>
            <a:ext cx="1648283" cy="1927595"/>
            <a:chOff x="2669335" y="3147119"/>
            <a:chExt cx="1648283" cy="1927595"/>
          </a:xfrm>
        </p:grpSpPr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757A70BB-85C6-8DC5-85A0-AB16D9B241A3}"/>
                </a:ext>
              </a:extLst>
            </p:cNvPr>
            <p:cNvSpPr txBox="1"/>
            <p:nvPr/>
          </p:nvSpPr>
          <p:spPr>
            <a:xfrm>
              <a:off x="3663421" y="342256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063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016F41F7-6A72-EC50-5D49-94CB68AB2FDF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AAFD498A-1CB4-2778-57AA-52A6C23726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246" y="3383904"/>
              <a:ext cx="14514" cy="690523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D9D2DD45-4FEE-8FF8-FDFE-5F8622BD5C77}"/>
                </a:ext>
              </a:extLst>
            </p:cNvPr>
            <p:cNvSpPr txBox="1"/>
            <p:nvPr/>
          </p:nvSpPr>
          <p:spPr>
            <a:xfrm>
              <a:off x="2890304" y="4148343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0 1 5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BDC0F595-CE81-DEE0-2479-6CE999AEED7F}"/>
                </a:ext>
              </a:extLst>
            </p:cNvPr>
            <p:cNvSpPr txBox="1"/>
            <p:nvPr/>
          </p:nvSpPr>
          <p:spPr>
            <a:xfrm>
              <a:off x="3062727" y="4416063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004FA121-9843-B56A-F2E5-2AEDDC5E83B6}"/>
                </a:ext>
              </a:extLst>
            </p:cNvPr>
            <p:cNvSpPr txBox="1"/>
            <p:nvPr/>
          </p:nvSpPr>
          <p:spPr>
            <a:xfrm>
              <a:off x="3084491" y="4674664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89D92FBF-6445-9FD0-7AFC-35928B9AEE14}"/>
                </a:ext>
              </a:extLst>
            </p:cNvPr>
            <p:cNvCxnSpPr>
              <a:cxnSpLocks/>
            </p:cNvCxnSpPr>
            <p:nvPr/>
          </p:nvCxnSpPr>
          <p:spPr>
            <a:xfrm>
              <a:off x="2769292" y="4711768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ZoneTexte 89">
              <a:extLst>
                <a:ext uri="{FF2B5EF4-FFF2-40B4-BE49-F238E27FC236}">
                  <a16:creationId xmlns:a16="http://schemas.microsoft.com/office/drawing/2014/main" id="{AB6CF7F1-68C5-87D2-E625-CC9054D07C22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122EF438-3880-CF79-12F8-ED7AB4651FC4}"/>
                </a:ext>
              </a:extLst>
            </p:cNvPr>
            <p:cNvSpPr txBox="1"/>
            <p:nvPr/>
          </p:nvSpPr>
          <p:spPr>
            <a:xfrm>
              <a:off x="2826090" y="4261201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760A7AC3-A14E-3CA3-1414-C4E39089E7C0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93" name="Connecteur droit avec flèche 92">
              <a:extLst>
                <a:ext uri="{FF2B5EF4-FFF2-40B4-BE49-F238E27FC236}">
                  <a16:creationId xmlns:a16="http://schemas.microsoft.com/office/drawing/2014/main" id="{6360477F-E794-3F5E-B06C-BE1B495F0414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ZoneTexte 93">
              <a:extLst>
                <a:ext uri="{FF2B5EF4-FFF2-40B4-BE49-F238E27FC236}">
                  <a16:creationId xmlns:a16="http://schemas.microsoft.com/office/drawing/2014/main" id="{2996D58E-3817-8F0E-7D98-EC53D27EC52C}"/>
                </a:ext>
              </a:extLst>
            </p:cNvPr>
            <p:cNvSpPr txBox="1"/>
            <p:nvPr/>
          </p:nvSpPr>
          <p:spPr>
            <a:xfrm>
              <a:off x="2761485" y="3612711"/>
              <a:ext cx="6148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3  1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AD142E39-572F-5F1B-9066-64EB6D18D441}"/>
                </a:ext>
              </a:extLst>
            </p:cNvPr>
            <p:cNvSpPr txBox="1"/>
            <p:nvPr/>
          </p:nvSpPr>
          <p:spPr>
            <a:xfrm>
              <a:off x="2821644" y="387437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E4ED2EFA-C1F8-D0CD-84ED-B570A8BC63D0}"/>
                </a:ext>
              </a:extLst>
            </p:cNvPr>
            <p:cNvCxnSpPr>
              <a:cxnSpLocks/>
            </p:cNvCxnSpPr>
            <p:nvPr/>
          </p:nvCxnSpPr>
          <p:spPr>
            <a:xfrm>
              <a:off x="2796195" y="4210684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E8A5B904-6C11-A0B3-6021-04F3B158037C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8" name="Groupe 97">
            <a:extLst>
              <a:ext uri="{FF2B5EF4-FFF2-40B4-BE49-F238E27FC236}">
                <a16:creationId xmlns:a16="http://schemas.microsoft.com/office/drawing/2014/main" id="{F1ABC484-D7AD-D384-9C40-FF20CACB8824}"/>
              </a:ext>
            </a:extLst>
          </p:cNvPr>
          <p:cNvGrpSpPr/>
          <p:nvPr/>
        </p:nvGrpSpPr>
        <p:grpSpPr>
          <a:xfrm>
            <a:off x="2610019" y="3399648"/>
            <a:ext cx="1648283" cy="1927595"/>
            <a:chOff x="2669335" y="3147119"/>
            <a:chExt cx="1648283" cy="1927595"/>
          </a:xfrm>
        </p:grpSpPr>
        <p:sp>
          <p:nvSpPr>
            <p:cNvPr id="99" name="ZoneTexte 98">
              <a:extLst>
                <a:ext uri="{FF2B5EF4-FFF2-40B4-BE49-F238E27FC236}">
                  <a16:creationId xmlns:a16="http://schemas.microsoft.com/office/drawing/2014/main" id="{5F4E25ED-1AC6-D0EC-C44B-ABB8B45665A1}"/>
                </a:ext>
              </a:extLst>
            </p:cNvPr>
            <p:cNvSpPr txBox="1"/>
            <p:nvPr/>
          </p:nvSpPr>
          <p:spPr>
            <a:xfrm>
              <a:off x="3663421" y="342256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042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0" name="Connecteur droit 99">
              <a:extLst>
                <a:ext uri="{FF2B5EF4-FFF2-40B4-BE49-F238E27FC236}">
                  <a16:creationId xmlns:a16="http://schemas.microsoft.com/office/drawing/2014/main" id="{1FF7D9A3-A92B-EC99-BA5A-66087927BC7C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avec flèche 100">
              <a:extLst>
                <a:ext uri="{FF2B5EF4-FFF2-40B4-BE49-F238E27FC236}">
                  <a16:creationId xmlns:a16="http://schemas.microsoft.com/office/drawing/2014/main" id="{51A4DB02-B437-877B-06E7-11E6D5AC5C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246" y="3383904"/>
              <a:ext cx="14514" cy="690523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ZoneTexte 101">
              <a:extLst>
                <a:ext uri="{FF2B5EF4-FFF2-40B4-BE49-F238E27FC236}">
                  <a16:creationId xmlns:a16="http://schemas.microsoft.com/office/drawing/2014/main" id="{34FFDCF6-A995-B96A-53C0-29F4EB2FB86B}"/>
                </a:ext>
              </a:extLst>
            </p:cNvPr>
            <p:cNvSpPr txBox="1"/>
            <p:nvPr/>
          </p:nvSpPr>
          <p:spPr>
            <a:xfrm>
              <a:off x="2890304" y="4148343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0 1 2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3" name="ZoneTexte 102">
              <a:extLst>
                <a:ext uri="{FF2B5EF4-FFF2-40B4-BE49-F238E27FC236}">
                  <a16:creationId xmlns:a16="http://schemas.microsoft.com/office/drawing/2014/main" id="{9158B7CD-AC6F-9E0B-324F-36848CF51BD2}"/>
                </a:ext>
              </a:extLst>
            </p:cNvPr>
            <p:cNvSpPr txBox="1"/>
            <p:nvPr/>
          </p:nvSpPr>
          <p:spPr>
            <a:xfrm>
              <a:off x="3062727" y="4416063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1 2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37B80960-6379-D88B-FFA8-8CE5634B9581}"/>
                </a:ext>
              </a:extLst>
            </p:cNvPr>
            <p:cNvSpPr txBox="1"/>
            <p:nvPr/>
          </p:nvSpPr>
          <p:spPr>
            <a:xfrm>
              <a:off x="3084491" y="4674664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71E9974F-D936-F260-6FB1-55A97D1450C6}"/>
                </a:ext>
              </a:extLst>
            </p:cNvPr>
            <p:cNvCxnSpPr>
              <a:cxnSpLocks/>
            </p:cNvCxnSpPr>
            <p:nvPr/>
          </p:nvCxnSpPr>
          <p:spPr>
            <a:xfrm>
              <a:off x="2769292" y="4711768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EAE0326D-B011-FCDD-148A-624E1BFC6760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AC30C94E-2EC5-6860-1D6D-81694A222265}"/>
                </a:ext>
              </a:extLst>
            </p:cNvPr>
            <p:cNvSpPr txBox="1"/>
            <p:nvPr/>
          </p:nvSpPr>
          <p:spPr>
            <a:xfrm>
              <a:off x="2826090" y="4261201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8" name="ZoneTexte 107">
              <a:extLst>
                <a:ext uri="{FF2B5EF4-FFF2-40B4-BE49-F238E27FC236}">
                  <a16:creationId xmlns:a16="http://schemas.microsoft.com/office/drawing/2014/main" id="{9FDA26DF-60BB-7206-CDED-E34BB12640ED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09" name="Connecteur droit avec flèche 108">
              <a:extLst>
                <a:ext uri="{FF2B5EF4-FFF2-40B4-BE49-F238E27FC236}">
                  <a16:creationId xmlns:a16="http://schemas.microsoft.com/office/drawing/2014/main" id="{B6841A44-B378-BC39-0DF8-1F41F62C2E75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027C8A2B-E56C-865E-98DD-D19D4C4A0CFE}"/>
                </a:ext>
              </a:extLst>
            </p:cNvPr>
            <p:cNvSpPr txBox="1"/>
            <p:nvPr/>
          </p:nvSpPr>
          <p:spPr>
            <a:xfrm>
              <a:off x="2761485" y="3612711"/>
              <a:ext cx="6148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072B7227-D94B-70C5-FFE1-8B34799EB7FE}"/>
                </a:ext>
              </a:extLst>
            </p:cNvPr>
            <p:cNvSpPr txBox="1"/>
            <p:nvPr/>
          </p:nvSpPr>
          <p:spPr>
            <a:xfrm>
              <a:off x="2821644" y="387437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2 4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12" name="Connecteur droit 111">
              <a:extLst>
                <a:ext uri="{FF2B5EF4-FFF2-40B4-BE49-F238E27FC236}">
                  <a16:creationId xmlns:a16="http://schemas.microsoft.com/office/drawing/2014/main" id="{7978F556-890C-8DE8-4A12-0D36B04E26E9}"/>
                </a:ext>
              </a:extLst>
            </p:cNvPr>
            <p:cNvCxnSpPr>
              <a:cxnSpLocks/>
            </p:cNvCxnSpPr>
            <p:nvPr/>
          </p:nvCxnSpPr>
          <p:spPr>
            <a:xfrm>
              <a:off x="2796195" y="4210684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0B7D3443-28ED-8D9D-D190-151FE71E5C1A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B4271B22-C70C-08DF-08D0-CC2454BBE5C1}"/>
              </a:ext>
            </a:extLst>
          </p:cNvPr>
          <p:cNvGrpSpPr/>
          <p:nvPr/>
        </p:nvGrpSpPr>
        <p:grpSpPr>
          <a:xfrm>
            <a:off x="4421041" y="3363158"/>
            <a:ext cx="1648283" cy="1927595"/>
            <a:chOff x="2669335" y="3147119"/>
            <a:chExt cx="1648283" cy="1927595"/>
          </a:xfrm>
        </p:grpSpPr>
        <p:sp>
          <p:nvSpPr>
            <p:cNvPr id="115" name="ZoneTexte 114">
              <a:extLst>
                <a:ext uri="{FF2B5EF4-FFF2-40B4-BE49-F238E27FC236}">
                  <a16:creationId xmlns:a16="http://schemas.microsoft.com/office/drawing/2014/main" id="{79E094DE-A50A-3701-A501-066EB6C6227D}"/>
                </a:ext>
              </a:extLst>
            </p:cNvPr>
            <p:cNvSpPr txBox="1"/>
            <p:nvPr/>
          </p:nvSpPr>
          <p:spPr>
            <a:xfrm>
              <a:off x="3663421" y="342256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095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055B8173-6AD4-414D-6BA3-5C60BB312218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avec flèche 116">
              <a:extLst>
                <a:ext uri="{FF2B5EF4-FFF2-40B4-BE49-F238E27FC236}">
                  <a16:creationId xmlns:a16="http://schemas.microsoft.com/office/drawing/2014/main" id="{C679C7F7-D67A-FDCC-3D79-1808809FC9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246" y="3383904"/>
              <a:ext cx="14514" cy="690523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92481510-9045-2C69-6DE8-13B26EC81260}"/>
                </a:ext>
              </a:extLst>
            </p:cNvPr>
            <p:cNvSpPr txBox="1"/>
            <p:nvPr/>
          </p:nvSpPr>
          <p:spPr>
            <a:xfrm>
              <a:off x="2890304" y="4148343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0 2 5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19" name="ZoneTexte 118">
              <a:extLst>
                <a:ext uri="{FF2B5EF4-FFF2-40B4-BE49-F238E27FC236}">
                  <a16:creationId xmlns:a16="http://schemas.microsoft.com/office/drawing/2014/main" id="{1570A837-8D6A-F817-72BA-BB81F079861B}"/>
                </a:ext>
              </a:extLst>
            </p:cNvPr>
            <p:cNvSpPr txBox="1"/>
            <p:nvPr/>
          </p:nvSpPr>
          <p:spPr>
            <a:xfrm>
              <a:off x="3062727" y="4416063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2 5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A3D5496F-0422-CB73-FBD6-8E4E06661AA2}"/>
                </a:ext>
              </a:extLst>
            </p:cNvPr>
            <p:cNvSpPr txBox="1"/>
            <p:nvPr/>
          </p:nvSpPr>
          <p:spPr>
            <a:xfrm>
              <a:off x="3084491" y="4674664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17C51649-EE09-1F5E-C3F0-D7EB5E9139C3}"/>
                </a:ext>
              </a:extLst>
            </p:cNvPr>
            <p:cNvCxnSpPr>
              <a:cxnSpLocks/>
            </p:cNvCxnSpPr>
            <p:nvPr/>
          </p:nvCxnSpPr>
          <p:spPr>
            <a:xfrm>
              <a:off x="2769292" y="4711768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E0047996-46BC-46AF-1DAF-B342489757C1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53ABF231-40FB-E9E7-F56E-57C20B1D2CB7}"/>
                </a:ext>
              </a:extLst>
            </p:cNvPr>
            <p:cNvSpPr txBox="1"/>
            <p:nvPr/>
          </p:nvSpPr>
          <p:spPr>
            <a:xfrm>
              <a:off x="2826090" y="4261201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4" name="ZoneTexte 123">
              <a:extLst>
                <a:ext uri="{FF2B5EF4-FFF2-40B4-BE49-F238E27FC236}">
                  <a16:creationId xmlns:a16="http://schemas.microsoft.com/office/drawing/2014/main" id="{1BC1421C-8FB2-8C79-FFC6-6E1CCFF7F0D4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5" name="Connecteur droit avec flèche 124">
              <a:extLst>
                <a:ext uri="{FF2B5EF4-FFF2-40B4-BE49-F238E27FC236}">
                  <a16:creationId xmlns:a16="http://schemas.microsoft.com/office/drawing/2014/main" id="{B53B5A77-4A6D-2865-7138-31621BB31C23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ZoneTexte 125">
              <a:extLst>
                <a:ext uri="{FF2B5EF4-FFF2-40B4-BE49-F238E27FC236}">
                  <a16:creationId xmlns:a16="http://schemas.microsoft.com/office/drawing/2014/main" id="{FB973F49-0292-B03C-05A9-6063311620F5}"/>
                </a:ext>
              </a:extLst>
            </p:cNvPr>
            <p:cNvSpPr txBox="1"/>
            <p:nvPr/>
          </p:nvSpPr>
          <p:spPr>
            <a:xfrm>
              <a:off x="2761485" y="3612711"/>
              <a:ext cx="6148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4 7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EF879C34-4B14-7D54-04D4-A05FC9C81EBF}"/>
                </a:ext>
              </a:extLst>
            </p:cNvPr>
            <p:cNvSpPr txBox="1"/>
            <p:nvPr/>
          </p:nvSpPr>
          <p:spPr>
            <a:xfrm>
              <a:off x="2821644" y="387437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4 5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C2DF52E9-D791-C68B-D722-8D517FAFC15B}"/>
                </a:ext>
              </a:extLst>
            </p:cNvPr>
            <p:cNvCxnSpPr>
              <a:cxnSpLocks/>
            </p:cNvCxnSpPr>
            <p:nvPr/>
          </p:nvCxnSpPr>
          <p:spPr>
            <a:xfrm>
              <a:off x="2796195" y="4210684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ZoneTexte 128">
              <a:extLst>
                <a:ext uri="{FF2B5EF4-FFF2-40B4-BE49-F238E27FC236}">
                  <a16:creationId xmlns:a16="http://schemas.microsoft.com/office/drawing/2014/main" id="{ABEB9EE6-92CC-AF7C-A6D6-F91377D38A7B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E5C0E36C-9788-6F45-A37F-9EF26EB99B58}"/>
              </a:ext>
            </a:extLst>
          </p:cNvPr>
          <p:cNvGrpSpPr/>
          <p:nvPr/>
        </p:nvGrpSpPr>
        <p:grpSpPr>
          <a:xfrm>
            <a:off x="6235037" y="3399648"/>
            <a:ext cx="1648283" cy="1927595"/>
            <a:chOff x="2669335" y="3147119"/>
            <a:chExt cx="1648283" cy="1927595"/>
          </a:xfrm>
        </p:grpSpPr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3F76633A-5AD6-87F9-2D78-75B62B2E22A5}"/>
                </a:ext>
              </a:extLst>
            </p:cNvPr>
            <p:cNvSpPr txBox="1"/>
            <p:nvPr/>
          </p:nvSpPr>
          <p:spPr>
            <a:xfrm>
              <a:off x="3663421" y="3422564"/>
              <a:ext cx="65419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080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32" name="Connecteur droit 131">
              <a:extLst>
                <a:ext uri="{FF2B5EF4-FFF2-40B4-BE49-F238E27FC236}">
                  <a16:creationId xmlns:a16="http://schemas.microsoft.com/office/drawing/2014/main" id="{3422670C-2E26-8F4E-5819-9DC86EE63061}"/>
                </a:ext>
              </a:extLst>
            </p:cNvPr>
            <p:cNvCxnSpPr>
              <a:cxnSpLocks/>
            </p:cNvCxnSpPr>
            <p:nvPr/>
          </p:nvCxnSpPr>
          <p:spPr>
            <a:xfrm>
              <a:off x="2702344" y="3693546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avec flèche 132">
              <a:extLst>
                <a:ext uri="{FF2B5EF4-FFF2-40B4-BE49-F238E27FC236}">
                  <a16:creationId xmlns:a16="http://schemas.microsoft.com/office/drawing/2014/main" id="{C25FFBB7-2B0F-2887-D751-44CBDB63E3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3246" y="3383904"/>
              <a:ext cx="14514" cy="690523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ZoneTexte 133">
              <a:extLst>
                <a:ext uri="{FF2B5EF4-FFF2-40B4-BE49-F238E27FC236}">
                  <a16:creationId xmlns:a16="http://schemas.microsoft.com/office/drawing/2014/main" id="{AAF4CB42-F6B8-E31A-8120-FE4BBE96EF19}"/>
                </a:ext>
              </a:extLst>
            </p:cNvPr>
            <p:cNvSpPr txBox="1"/>
            <p:nvPr/>
          </p:nvSpPr>
          <p:spPr>
            <a:xfrm>
              <a:off x="2890304" y="4148343"/>
              <a:ext cx="7281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5" name="ZoneTexte 134">
              <a:extLst>
                <a:ext uri="{FF2B5EF4-FFF2-40B4-BE49-F238E27FC236}">
                  <a16:creationId xmlns:a16="http://schemas.microsoft.com/office/drawing/2014/main" id="{DDF498E2-01C6-B8EE-BAE5-21D4A1926510}"/>
                </a:ext>
              </a:extLst>
            </p:cNvPr>
            <p:cNvSpPr txBox="1"/>
            <p:nvPr/>
          </p:nvSpPr>
          <p:spPr>
            <a:xfrm>
              <a:off x="3062727" y="4416063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6" name="ZoneTexte 135">
              <a:extLst>
                <a:ext uri="{FF2B5EF4-FFF2-40B4-BE49-F238E27FC236}">
                  <a16:creationId xmlns:a16="http://schemas.microsoft.com/office/drawing/2014/main" id="{57B09C0A-B0DD-F124-B0E6-89B2F508B711}"/>
                </a:ext>
              </a:extLst>
            </p:cNvPr>
            <p:cNvSpPr txBox="1"/>
            <p:nvPr/>
          </p:nvSpPr>
          <p:spPr>
            <a:xfrm>
              <a:off x="3084491" y="4674664"/>
              <a:ext cx="677510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0 0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37" name="Connecteur droit 136">
              <a:extLst>
                <a:ext uri="{FF2B5EF4-FFF2-40B4-BE49-F238E27FC236}">
                  <a16:creationId xmlns:a16="http://schemas.microsoft.com/office/drawing/2014/main" id="{E0331AB2-4878-2654-7953-CC45FDDD8BB4}"/>
                </a:ext>
              </a:extLst>
            </p:cNvPr>
            <p:cNvCxnSpPr>
              <a:cxnSpLocks/>
            </p:cNvCxnSpPr>
            <p:nvPr/>
          </p:nvCxnSpPr>
          <p:spPr>
            <a:xfrm>
              <a:off x="2769292" y="4711768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ZoneTexte 137">
              <a:extLst>
                <a:ext uri="{FF2B5EF4-FFF2-40B4-BE49-F238E27FC236}">
                  <a16:creationId xmlns:a16="http://schemas.microsoft.com/office/drawing/2014/main" id="{82EB6D40-F10C-EA35-54B1-1B935851EF2A}"/>
                </a:ext>
              </a:extLst>
            </p:cNvPr>
            <p:cNvSpPr txBox="1"/>
            <p:nvPr/>
          </p:nvSpPr>
          <p:spPr>
            <a:xfrm>
              <a:off x="2669335" y="3147119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39" name="ZoneTexte 138">
              <a:extLst>
                <a:ext uri="{FF2B5EF4-FFF2-40B4-BE49-F238E27FC236}">
                  <a16:creationId xmlns:a16="http://schemas.microsoft.com/office/drawing/2014/main" id="{D830B92F-89B8-E0A1-9799-F6F06BA18978}"/>
                </a:ext>
              </a:extLst>
            </p:cNvPr>
            <p:cNvSpPr txBox="1"/>
            <p:nvPr/>
          </p:nvSpPr>
          <p:spPr>
            <a:xfrm>
              <a:off x="2826090" y="4261201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19BC1A7B-3BE5-84ED-2599-9315BC9F1C97}"/>
                </a:ext>
              </a:extLst>
            </p:cNvPr>
            <p:cNvSpPr txBox="1"/>
            <p:nvPr/>
          </p:nvSpPr>
          <p:spPr>
            <a:xfrm>
              <a:off x="2766370" y="3352845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0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41" name="Connecteur droit avec flèche 140">
              <a:extLst>
                <a:ext uri="{FF2B5EF4-FFF2-40B4-BE49-F238E27FC236}">
                  <a16:creationId xmlns:a16="http://schemas.microsoft.com/office/drawing/2014/main" id="{73FAC555-45B7-278D-4125-DDBA5FF1223C}"/>
                </a:ext>
              </a:extLst>
            </p:cNvPr>
            <p:cNvCxnSpPr>
              <a:cxnSpLocks/>
            </p:cNvCxnSpPr>
            <p:nvPr/>
          </p:nvCxnSpPr>
          <p:spPr>
            <a:xfrm>
              <a:off x="3180470" y="3364122"/>
              <a:ext cx="0" cy="399976"/>
            </a:xfrm>
            <a:prstGeom prst="straightConnector1">
              <a:avLst/>
            </a:prstGeom>
            <a:ln w="38100">
              <a:solidFill>
                <a:srgbClr val="10486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8F937BC2-F012-A811-8613-8FA52C50D5F4}"/>
                </a:ext>
              </a:extLst>
            </p:cNvPr>
            <p:cNvSpPr txBox="1"/>
            <p:nvPr/>
          </p:nvSpPr>
          <p:spPr>
            <a:xfrm>
              <a:off x="2761485" y="3612711"/>
              <a:ext cx="6148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43" name="ZoneTexte 142">
              <a:extLst>
                <a:ext uri="{FF2B5EF4-FFF2-40B4-BE49-F238E27FC236}">
                  <a16:creationId xmlns:a16="http://schemas.microsoft.com/office/drawing/2014/main" id="{48E67859-658C-6263-0467-19559E0FAF8C}"/>
                </a:ext>
              </a:extLst>
            </p:cNvPr>
            <p:cNvSpPr txBox="1"/>
            <p:nvPr/>
          </p:nvSpPr>
          <p:spPr>
            <a:xfrm>
              <a:off x="2821644" y="3874372"/>
              <a:ext cx="5692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3 2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144" name="Connecteur droit 143">
              <a:extLst>
                <a:ext uri="{FF2B5EF4-FFF2-40B4-BE49-F238E27FC236}">
                  <a16:creationId xmlns:a16="http://schemas.microsoft.com/office/drawing/2014/main" id="{9FC66A7F-C706-AA3B-4E23-406775DD235A}"/>
                </a:ext>
              </a:extLst>
            </p:cNvPr>
            <p:cNvCxnSpPr>
              <a:cxnSpLocks/>
            </p:cNvCxnSpPr>
            <p:nvPr/>
          </p:nvCxnSpPr>
          <p:spPr>
            <a:xfrm>
              <a:off x="2796195" y="4210684"/>
              <a:ext cx="728110" cy="1"/>
            </a:xfrm>
            <a:prstGeom prst="line">
              <a:avLst/>
            </a:prstGeom>
            <a:ln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ZoneTexte 144">
              <a:extLst>
                <a:ext uri="{FF2B5EF4-FFF2-40B4-BE49-F238E27FC236}">
                  <a16:creationId xmlns:a16="http://schemas.microsoft.com/office/drawing/2014/main" id="{D6F467FB-8878-E0AE-27FA-FC95EB089CB7}"/>
                </a:ext>
              </a:extLst>
            </p:cNvPr>
            <p:cNvSpPr txBox="1"/>
            <p:nvPr/>
          </p:nvSpPr>
          <p:spPr>
            <a:xfrm>
              <a:off x="2673603" y="3847553"/>
              <a:ext cx="209751" cy="4000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>
                  <a:solidFill>
                    <a:srgbClr val="C00000"/>
                  </a:solidFill>
                </a:rPr>
                <a:t>-</a:t>
              </a:r>
              <a:endParaRPr lang="fr-MA" sz="2000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0084B5BD-11BC-C39C-C7F2-E7D097AB7044}"/>
              </a:ext>
            </a:extLst>
          </p:cNvPr>
          <p:cNvGrpSpPr/>
          <p:nvPr/>
        </p:nvGrpSpPr>
        <p:grpSpPr>
          <a:xfrm>
            <a:off x="2045221" y="2085278"/>
            <a:ext cx="5053558" cy="3724795"/>
            <a:chOff x="1549683" y="2599628"/>
            <a:chExt cx="5053558" cy="372479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5F91D79-819C-DA3D-19D6-16DAB8047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599628"/>
              <a:ext cx="2612193" cy="372479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6B2AFC7-E782-5452-EC63-2ED0A6888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9683" y="2653230"/>
              <a:ext cx="2607750" cy="3598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قسمة عدد صحيح على عدد صحيح من رقم واحد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294133"/>
            <a:chOff x="2415604" y="2221113"/>
            <a:chExt cx="4566109" cy="2114529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17336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8442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كراسات الحساب الذهني ص: 8 – أنجزوا التمرين في دقيقة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C0BD571-73A6-202E-0654-8152EBF11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915" y="1451328"/>
            <a:ext cx="3521926" cy="5027926"/>
          </a:xfrm>
          <a:prstGeom prst="rect">
            <a:avLst/>
          </a:prstGeom>
          <a:ln>
            <a:solidFill>
              <a:srgbClr val="EE2962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A527778-25A1-7DBF-C76C-75FB58355195}"/>
              </a:ext>
            </a:extLst>
          </p:cNvPr>
          <p:cNvSpPr/>
          <p:nvPr/>
        </p:nvSpPr>
        <p:spPr>
          <a:xfrm>
            <a:off x="2429933" y="2256367"/>
            <a:ext cx="4106334" cy="766233"/>
          </a:xfrm>
          <a:prstGeom prst="roundRect">
            <a:avLst/>
          </a:prstGeom>
          <a:noFill/>
          <a:ln w="28575">
            <a:solidFill>
              <a:srgbClr val="EE29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15330</TotalTime>
  <Words>924</Words>
  <Application>Microsoft Office PowerPoint</Application>
  <PresentationFormat>Affichage à l'écran (4:3)</PresentationFormat>
  <Paragraphs>359</Paragraphs>
  <Slides>48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48</vt:i4>
      </vt:variant>
    </vt:vector>
  </HeadingPairs>
  <TitlesOfParts>
    <vt:vector size="59" baseType="lpstr">
      <vt:lpstr>DengXian</vt:lpstr>
      <vt:lpstr>Aptos Display</vt:lpstr>
      <vt:lpstr>Calibri</vt:lpstr>
      <vt:lpstr>Effra CC Arbc</vt:lpstr>
      <vt:lpstr>Dosis</vt:lpstr>
      <vt:lpstr>Aptos</vt:lpstr>
      <vt:lpstr>Arial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226</cp:revision>
  <cp:lastPrinted>2025-08-13T10:11:39Z</cp:lastPrinted>
  <dcterms:created xsi:type="dcterms:W3CDTF">2025-08-01T12:31:49Z</dcterms:created>
  <dcterms:modified xsi:type="dcterms:W3CDTF">2025-12-10T19:11:59Z</dcterms:modified>
</cp:coreProperties>
</file>