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49"/>
  </p:notesMasterIdLst>
  <p:handoutMasterIdLst>
    <p:handoutMasterId r:id="rId50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979" r:id="rId12"/>
    <p:sldId id="926" r:id="rId13"/>
    <p:sldId id="931" r:id="rId14"/>
    <p:sldId id="766" r:id="rId15"/>
    <p:sldId id="792" r:id="rId16"/>
    <p:sldId id="837" r:id="rId17"/>
    <p:sldId id="993" r:id="rId18"/>
    <p:sldId id="994" r:id="rId19"/>
    <p:sldId id="995" r:id="rId20"/>
    <p:sldId id="787" r:id="rId21"/>
    <p:sldId id="965" r:id="rId22"/>
    <p:sldId id="966" r:id="rId23"/>
    <p:sldId id="974" r:id="rId24"/>
    <p:sldId id="975" r:id="rId25"/>
    <p:sldId id="740" r:id="rId26"/>
    <p:sldId id="967" r:id="rId27"/>
    <p:sldId id="963" r:id="rId28"/>
    <p:sldId id="752" r:id="rId29"/>
    <p:sldId id="806" r:id="rId30"/>
    <p:sldId id="968" r:id="rId31"/>
    <p:sldId id="964" r:id="rId32"/>
    <p:sldId id="807" r:id="rId33"/>
    <p:sldId id="970" r:id="rId34"/>
    <p:sldId id="971" r:id="rId35"/>
    <p:sldId id="972" r:id="rId36"/>
    <p:sldId id="973" r:id="rId37"/>
    <p:sldId id="960" r:id="rId38"/>
    <p:sldId id="848" r:id="rId39"/>
    <p:sldId id="922" r:id="rId40"/>
    <p:sldId id="924" r:id="rId41"/>
    <p:sldId id="849" r:id="rId42"/>
    <p:sldId id="978" r:id="rId43"/>
    <p:sldId id="644" r:id="rId44"/>
    <p:sldId id="672" r:id="rId45"/>
    <p:sldId id="809" r:id="rId46"/>
    <p:sldId id="956" r:id="rId47"/>
    <p:sldId id="789" r:id="rId4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1"/>
      <p:bold r:id="rId52"/>
    </p:embeddedFont>
    <p:embeddedFont>
      <p:font typeface="Dosis" pitchFamily="2" charset="0"/>
      <p:regular r:id="rId53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FFC000"/>
    <a:srgbClr val="BFBFBF"/>
    <a:srgbClr val="505354"/>
    <a:srgbClr val="B2B3AE"/>
    <a:srgbClr val="106585"/>
    <a:srgbClr val="FC8D00"/>
    <a:srgbClr val="17AB98"/>
    <a:srgbClr val="EF7F1C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364" autoAdjust="0"/>
  </p:normalViewPr>
  <p:slideViewPr>
    <p:cSldViewPr snapToGrid="0">
      <p:cViewPr varScale="1">
        <p:scale>
          <a:sx n="75" d="100"/>
          <a:sy n="75" d="100"/>
        </p:scale>
        <p:origin x="92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145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265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170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4074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1A7B9-823C-7439-6001-4C97254B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AF72A6-A65B-8151-3AC9-03C8C8AA1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6CAD0E-B295-FF04-3C6F-3504F47C1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FA0B42-5649-1BFA-722B-66F702234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820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F60F138-B09B-B175-60E3-A980F0D2D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915" y="1451328"/>
            <a:ext cx="3521926" cy="5027926"/>
          </a:xfrm>
          <a:prstGeom prst="rect">
            <a:avLst/>
          </a:prstGeom>
          <a:ln>
            <a:solidFill>
              <a:srgbClr val="EE2962"/>
            </a:solidFill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91B1F77-F898-32EB-DDD2-CE0334AAD5D1}"/>
              </a:ext>
            </a:extLst>
          </p:cNvPr>
          <p:cNvSpPr/>
          <p:nvPr/>
        </p:nvSpPr>
        <p:spPr>
          <a:xfrm>
            <a:off x="2407711" y="3970866"/>
            <a:ext cx="4106334" cy="509249"/>
          </a:xfrm>
          <a:prstGeom prst="roundRect">
            <a:avLst/>
          </a:prstGeom>
          <a:noFill/>
          <a:ln w="28575">
            <a:solidFill>
              <a:srgbClr val="EE29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72E892-BE30-4816-AC25-3E51FB19837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كراسات الحساب الذهني ص: 8 – أنجزوا التمرين في دقيقة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F04DEC-770F-C7A5-B6EC-AF3A9409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8" y="2904698"/>
            <a:ext cx="8108383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 مسائل وضعيات البحث عن الكل أو الجزء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نحل مسألة وضعية البحث عن الكل أو الجزء</a:t>
            </a:r>
            <a:endParaRPr lang="fr-FR" b="1" dirty="0">
              <a:solidFill>
                <a:prstClr val="white">
                  <a:lumMod val="50000"/>
                </a:prstClr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_P2_S1_L4">
            <a:hlinkClick r:id="" action="ppaction://media"/>
            <a:extLst>
              <a:ext uri="{FF2B5EF4-FFF2-40B4-BE49-F238E27FC236}">
                <a16:creationId xmlns:a16="http://schemas.microsoft.com/office/drawing/2014/main" id="{9A26FD5F-4176-9DEA-A26A-0C2DC0E98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" y="1813650"/>
            <a:ext cx="7354711" cy="4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8DD0DD-EFC4-B469-EA74-B13298D2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441" y="1905037"/>
            <a:ext cx="7049116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71FB68-4C90-CA4D-0C8E-7DF948611FF8}"/>
              </a:ext>
            </a:extLst>
          </p:cNvPr>
          <p:cNvGrpSpPr/>
          <p:nvPr/>
        </p:nvGrpSpPr>
        <p:grpSpPr>
          <a:xfrm>
            <a:off x="2094738" y="2260159"/>
            <a:ext cx="4785052" cy="2208324"/>
            <a:chOff x="2054098" y="2436266"/>
            <a:chExt cx="4785052" cy="220832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81BA9BA-EBC2-F178-5A44-C5B63CFD85D8}"/>
                </a:ext>
              </a:extLst>
            </p:cNvPr>
            <p:cNvSpPr/>
            <p:nvPr/>
          </p:nvSpPr>
          <p:spPr>
            <a:xfrm>
              <a:off x="2054098" y="2817097"/>
              <a:ext cx="4785052" cy="182749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4BB24DB-5A87-3857-026D-0FFB405C2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478AA4D-1E9F-D597-2191-2C7D6DB51A8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93CE4CA2-44E2-649D-E0CB-F9ED360C39F8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EBC618E-01AD-AE97-C1D3-46AAAD757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7E7EC4C-55E6-93F9-BA34-F52D8D89E8D7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41DE-04E7-C3ED-996B-6C9D5279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5E918F-C2F4-2413-A54E-3AD52DDB823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اقرؤوا المسألة وتخيلوها لديكم دقيقة واحدة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66D7A6-6CC8-711D-5C71-F2643E26EA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778FD78-1CD7-0091-912F-F3B53E32860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075F1BEE-C007-3285-7CB9-D714F8CD7E7B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F989B66-9DBB-FCC1-419B-7C7E5563ED74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324837F6-DC01-AF8D-3A53-7BC3486FD00E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F731361-FC1A-633A-E0D7-E8BC402C77AF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B4F2A47B-1C39-9DCE-5239-D3CB27842602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910C28B-2FC9-88A2-EAF6-AF60EB1E970B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3A70324-3F94-0671-1758-3F10D9EBAC4A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3B9C69F-EC4A-5486-4E07-A82236C14AA1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0F8BAE8-5F75-36FF-1CC1-2BA2499A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16C6D4D-C072-94A1-6415-D85FD00E41D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95CEDF7-FF61-314B-27DC-B7960760A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90" y="2646305"/>
            <a:ext cx="7421451" cy="7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144B-B9A7-9E05-E143-5D62F339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77CDDE-9E1C-082F-C4F8-DB9D48B3FEF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عدد الأجزاء المتساوية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37280CB-42A8-ACDD-610F-75CB09468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A22DAC8-80CB-9173-FB55-FB81931519D9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EA626626-C2EF-20B2-BE54-1DB37A3BA635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ADAFEA-E62A-F57F-EB99-E3A071B3B822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963C43D0-4563-4200-2268-65A3FF38D367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4540AA1-8EAF-AC03-7578-9B1055C2A8E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0E8DF38-76D5-0EA8-D2B4-BDFCF1C0A2D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4CF6480-0F35-F339-28BD-4061C82E6965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2FBFF1FB-DF6F-05E2-98D1-7AA51C3ED3DA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25E349-EDBC-4DA0-56A9-3D82D2EF7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90" y="2646305"/>
            <a:ext cx="7421451" cy="7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F095-A7FE-F164-BB44-40E426D9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9F898F9-C91B-0959-6CD8-69C0DCF1CD3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E8A76-F2F2-EB0C-ECD2-6A4CAA39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D3A38E-D371-0F71-99FB-429E063D6C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2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604FE-50B2-086E-4A3A-9938FD778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FF88831-AED1-F695-43BB-6DBFD01A3F6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تعرف الجواب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F096202-1E27-0AC1-36A7-FE7B694F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60DF7B-F34E-AE84-5C5D-81CA411E27E0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09B53077-4E1B-0988-A1FD-CCF6916D3150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DDFF42B-C3DE-C418-96FC-1C8FE03705A4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16687476-0157-914A-F021-CA0233BCE6C3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1C6627-F8CF-CB67-6244-CA6779E77944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F031FE01-4201-B5E4-34A7-56B6A774E12D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1B01DE6-8A87-A255-F40F-3722C2692BBC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FA3A798-17CB-BB5D-42F1-63F58C2FFE4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87694C-296D-D34D-37C7-495DE435B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90" y="2646305"/>
            <a:ext cx="7421451" cy="77680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CDD7CB9-E800-A161-9873-D8444D790849}"/>
              </a:ext>
            </a:extLst>
          </p:cNvPr>
          <p:cNvSpPr txBox="1"/>
          <p:nvPr/>
        </p:nvSpPr>
        <p:spPr>
          <a:xfrm>
            <a:off x="2381250" y="4616055"/>
            <a:ext cx="4591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3200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الأجزاء المتساوية هو 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M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2F4CDE-6487-6261-A554-A24941270D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5A63A6-B8B1-C521-BDCD-ED0E183F699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DC72D799-FF95-D60D-5221-8D59BC4C3124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3CEFB93-7B67-2C8E-AB5A-8E49C52D429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D366F92-965B-2643-85A8-4D303536924F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097960-2DB2-5FE5-36B0-D3A7CBA270AA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EDC0D0AF-9748-A114-0562-899BFAD3157C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1F86492-48C3-4D9A-E1C1-C561429E1C60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36ACA158-239E-BB45-B57F-688F61BD7247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4B0147-25D3-3294-99AA-7485B847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14" y="2322840"/>
            <a:ext cx="7480744" cy="39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1E6F-1C6A-9E84-3F96-724550BA7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661DA9-0E83-C636-A3B2-171DDDF3CEA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المسألة باستعمال نموذج الأشرطة.</a:t>
            </a:r>
          </a:p>
        </p:txBody>
      </p:sp>
      <p:pic>
        <p:nvPicPr>
          <p:cNvPr id="1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7CC354-AB14-8138-F006-5388B63225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56D700-9517-6677-3402-AF02E5EE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14" y="2322840"/>
            <a:ext cx="7480744" cy="3938498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01D7595-05F9-D163-63B5-A0A0E6BED28D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75E6D2F2-38F4-907E-4BF0-7909939DD6DE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72CAB1D-1215-C753-1F29-BEE411D1FBCB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42F6885-37E6-DD1F-4AE6-88978A8D824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ABE991F-5ADC-871D-1C28-F18D74CB9CFF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15E69572-1E37-EC3A-E010-23D81A8FC2AD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6AD0A2B-8740-8541-D1B2-8DA85C38CF07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A951F93-7C3B-0B18-CEA3-6AFC832F1D27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806738-0EEA-6A6F-0791-6800C42EB4B8}"/>
              </a:ext>
            </a:extLst>
          </p:cNvPr>
          <p:cNvSpPr/>
          <p:nvPr/>
        </p:nvSpPr>
        <p:spPr>
          <a:xfrm>
            <a:off x="4295955" y="3927349"/>
            <a:ext cx="3826069" cy="1748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71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مثل المسألة؟</a:t>
            </a:r>
          </a:p>
        </p:txBody>
      </p:sp>
      <p:pic>
        <p:nvPicPr>
          <p:cNvPr id="19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A64070C-E6C2-CA6E-18B4-56339AC3A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75A718B-404E-47B2-6D24-5CA27295459D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2D3C139-86C8-9445-F76A-46A61B7613D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899BA-6018-C0E1-790C-B3EB8D20D72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DA59719C-4DAC-26CF-E7EC-6C2DED72660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3F14EE3-D2E0-CB9D-C97D-F95E83FF038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CE5C865A-C54D-8C5A-9220-FE9EC77C875E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2A4B3F3-0C3F-4125-7841-D3A6A0ABD328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DDD1CDC-6CDA-F92F-B6C2-2EA2EF6CE4C3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6793410-DB8E-245B-20A4-88FDCCEF0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33" y="2322840"/>
            <a:ext cx="7480707" cy="393849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7385E19-BF00-4F4C-9050-BBDD38F1DAD7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95B92E-7259-B8C2-4CE6-6EC592B8D0BA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139B98-A387-0482-0706-C3C25C767EEC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79AD8C-F7EA-33A0-3B50-7BE7FDE7CF0B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C79609C-304B-2DBF-F9FC-3D27ACA2A8C3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98A7E9AF-4F39-D502-E886-3490D9F0571E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4B400-5991-C9FD-5DEC-695B320EA57F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DF3B-FFDB-06D7-09ED-2F60A0E1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C6A1DA-A860-60FE-FFC3-48F3097BEFF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E72433-CF51-9566-5F9B-07088A9EAA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ED0B3-2BA3-E3B5-FECC-AE4692C4304A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67367F4-0EFF-4E82-A184-BA862F222C04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78B44C8-8F3B-F474-BC18-92643752E6BF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92A8C1F-08A9-80A7-49A7-4E3826A75D66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211B00E-DC96-F8B6-8EBC-88DB24F9AFE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FD604D7-0C77-73CA-5519-A0369F23F62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495D941-EB27-9003-80CF-1021FCFCA816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DFA7AF32-7BAA-BEEC-6C3C-7A8C3C1F777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509F04-CAB6-66C2-83B3-95C8826B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33" y="2322840"/>
            <a:ext cx="7480707" cy="3938498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DA430B1-0C56-BB70-BD5D-663499583F95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0A0FE3-22BF-BC09-0245-4B9220A5656D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F66336-9BEF-7CB9-0601-0D29480C8CB5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90C210-A528-849B-E108-447EA0809942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4959EBC6-295E-CC23-DA22-FC7CD0B0D052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Accolade ouvrante 33">
            <a:extLst>
              <a:ext uri="{FF2B5EF4-FFF2-40B4-BE49-F238E27FC236}">
                <a16:creationId xmlns:a16="http://schemas.microsoft.com/office/drawing/2014/main" id="{A24B3DEE-CE2A-51A1-FB67-72BBD8A0F505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A0D69C-47C4-9636-351C-3AFBD1A3F618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C620C-1395-8190-085D-7E2BA91D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FF43E0-0494-BE2E-3425-FE81A48B9FA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المتساوية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466D8A-6F3A-2E0A-151F-753CA5CD81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D91F718-0A55-EC1A-153A-17E616315A91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0DA30B73-02E7-6B95-8401-184A8D026BB6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A7DE8AD-1C63-FFA0-EA53-B09711A3F48F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E37318EE-2D9E-6CC3-BC45-B48588FB7F06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5C58257-F0D9-B874-B1CE-A57DC25F9270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DA204F1-843F-A334-E001-65F238E7858F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BE882D5-E04D-EE05-9E66-F4386651E649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7DAD0731-F9C3-ACD8-132E-046F0F07723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EA0F11-5AF9-4D12-1C68-5D8781C33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06" y="2322840"/>
            <a:ext cx="7346360" cy="3938498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A80FA36E-1CCA-712A-D18B-CFBE887CE7DD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2B15CA-62D1-D137-0FCB-64275E73DC07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38940C-944D-C393-F3CF-B7328EDB59C6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F6E601-7354-0819-F770-5080DD3AF627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410FEE9B-CA81-1F86-36AD-6ED8EB2EDD1F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Accolade ouvrante 33">
            <a:extLst>
              <a:ext uri="{FF2B5EF4-FFF2-40B4-BE49-F238E27FC236}">
                <a16:creationId xmlns:a16="http://schemas.microsoft.com/office/drawing/2014/main" id="{5155BCD5-4084-00A0-9C80-AE8AFAFFAE15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95F1C2-83FF-4A59-B37F-4694707D780A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0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7EE4-CB61-BD20-0542-7136E264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03FC12C-53E1-83E3-DFCF-8F1FF30A8CC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كيف استنتج المتساوية؟</a:t>
            </a:r>
          </a:p>
        </p:txBody>
      </p:sp>
      <p:pic>
        <p:nvPicPr>
          <p:cNvPr id="2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0022251-7B1F-7CAB-1E27-7DD6A5828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C640024-9105-C8A5-CFBA-DC0201B0E519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5CA1CC1-AB44-B48B-04A1-DA72383086C5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06EA408-42FD-383A-A776-B064A6BEEB05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F3AE5CA-E6B9-5F16-84D5-2471D1DDAD42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FD38448-09FF-B0B7-9262-7A4BD9D415C3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ABE5B61-0EF1-070F-8DAF-D3888771DCC0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E85AA5C-D7C1-8284-F6CD-8B942CB37631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88E096F0-02B6-3FDD-DD90-A381FB278BBE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DA2CE323-C3EC-3EFD-3F2F-9984FBD8D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06" y="2322840"/>
            <a:ext cx="7346360" cy="393849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77CE2DE2-AEF0-9B50-274A-CC70B9A6DA96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198EF89-026F-73D7-DD3D-EAEAE5DE30C9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19B843-8F6A-3005-339D-FF7A9F111D7F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CB4BE1-F0CB-8805-97B4-E27F3313B430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A2AFA71-2E1D-637B-A598-9C5B75226B6D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96C6AFDD-16EC-1D9A-5715-814DC52C54BE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24F7C2-7646-AF9A-F0C6-77F4AFF3B7BA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B7D387-DC89-E3B5-55CF-53D005A3593A}"/>
              </a:ext>
            </a:extLst>
          </p:cNvPr>
          <p:cNvSpPr txBox="1"/>
          <p:nvPr/>
        </p:nvSpPr>
        <p:spPr>
          <a:xfrm>
            <a:off x="4317786" y="4341581"/>
            <a:ext cx="246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150 = 1 800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5298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الطبيعة : القسمة (1)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5505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الطبيعة : القسمة (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8537" y="3925996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2" y="4154455"/>
            <a:ext cx="3938021" cy="940822"/>
          </a:xfrm>
          <a:prstGeom prst="rect">
            <a:avLst/>
          </a:prstGeom>
        </p:spPr>
      </p:pic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2690107" y="392115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4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607366" y="4298143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8CF95AC-AE23-8D36-FB4A-B74D8FE5EA21}"/>
              </a:ext>
            </a:extLst>
          </p:cNvPr>
          <p:cNvGrpSpPr/>
          <p:nvPr/>
        </p:nvGrpSpPr>
        <p:grpSpPr>
          <a:xfrm>
            <a:off x="4590486" y="3896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BA2C97E-7D01-EC35-2EC7-D40651A137F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3" name="Organigramme : Terminateur 21">
              <a:extLst>
                <a:ext uri="{FF2B5EF4-FFF2-40B4-BE49-F238E27FC236}">
                  <a16:creationId xmlns:a16="http://schemas.microsoft.com/office/drawing/2014/main" id="{105FC58E-281E-F46A-14A5-0BAFD725936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space réservé du texte 5">
              <a:extLst>
                <a:ext uri="{FF2B5EF4-FFF2-40B4-BE49-F238E27FC236}">
                  <a16:creationId xmlns:a16="http://schemas.microsoft.com/office/drawing/2014/main" id="{A0F20194-674C-C395-66E6-7E6125BAA2B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الطبيعة : القسمة (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63E7-1B3A-3A1E-61E7-7B9B3EE7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D0A04D6-EE86-1A13-2625-9BCAB3DE0F8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2DD4A1-DC13-7757-99F6-69C8599A46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0B94085-9CD4-F6E0-86CF-A4D22A856781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64DDDE3-181B-9F5E-9C05-D61CE0B7BF1E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DE733B-1201-1D53-5B91-ED745FCE44B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E8A459F1-B66E-B5CB-3789-8BD653206F8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A6FE8E1-F58B-CB60-738D-A0D89CE6940F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0ADB0842-FDB3-9C30-7EBD-7ED41F1AA491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B6B218C-4302-452B-83B7-D2320E7EF94F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485DB106-C383-F504-A900-C2F8F44A22F7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06A4683-02EB-37F4-6A21-46CB0967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06" y="2322840"/>
            <a:ext cx="7346360" cy="3938498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141E65F9-B5DF-1E3A-C0CC-9C78C7926833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CC3F6F-D0C9-C1E4-34B3-184C72176C53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30F35A-D028-5FF9-DE86-06B594A5798D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68F657-4019-8EDA-1C01-941AEFE4DA7E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338A687-4C06-6C50-DED1-3016B4FA8797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FD2A5222-E295-80F3-28B2-4B0058647B4C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6443D7-7C09-79C1-591B-CAC31B035AF1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3A791C-600C-15A2-635F-DF0C45138701}"/>
              </a:ext>
            </a:extLst>
          </p:cNvPr>
          <p:cNvSpPr txBox="1"/>
          <p:nvPr/>
        </p:nvSpPr>
        <p:spPr>
          <a:xfrm>
            <a:off x="4317786" y="4341581"/>
            <a:ext cx="246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150 = 1 800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1281-A091-DEBF-F168-20C1EE8B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AE085A5-289E-DB32-6BDE-3E31FA507C7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 عبارة حل المسألة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CB3A3E-00A6-33BB-61BA-1B38FBB1E5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F952B-EEB4-ABAC-35F3-14AA5AAEE0C4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AAF7147-5839-4DAA-C965-B0DFF5F218CB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B83416D-881C-9AB0-AA55-08D9B524698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6F664EAE-952A-CC17-D98B-3498C4630D9F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691E06A-FB7A-644E-CA4E-DAC4FA3FBA52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E68A097-0B5D-625A-4B31-514133C2293F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7D00F07-2732-5E93-1B4D-75397B58175D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31B0F68B-8057-C5F9-1C8B-74683564EC0E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EDF6BAA-3D1E-DAF3-1DAF-7C455B42D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06" y="2322840"/>
            <a:ext cx="7346360" cy="3938498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4B69CD8D-3853-8080-3E71-4DCFF925E4AF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D12170-15D5-45BE-DCFD-2A32446AF153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4424DB-C697-BB0E-5982-549C5C31F05A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A4BB2B-79FF-E27F-4CEF-045A489EB5A1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4D43BDE9-EC27-3A7E-8584-6AE2AEB4AEFF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ccolade ouvrante 35">
            <a:extLst>
              <a:ext uri="{FF2B5EF4-FFF2-40B4-BE49-F238E27FC236}">
                <a16:creationId xmlns:a16="http://schemas.microsoft.com/office/drawing/2014/main" id="{809E7205-1172-36A4-64BB-D7CC355B0733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CE977-B76D-32A6-6F71-E3583764F13F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E97FE76-3AB3-7BAB-5BA7-0F3382F9EAEF}"/>
              </a:ext>
            </a:extLst>
          </p:cNvPr>
          <p:cNvSpPr txBox="1"/>
          <p:nvPr/>
        </p:nvSpPr>
        <p:spPr>
          <a:xfrm>
            <a:off x="4317786" y="4341581"/>
            <a:ext cx="246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150 = 1 800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8351C-1A97-59B1-2238-210F6468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29B17BA-6143-B367-EE93-8A72DD2D9A2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DD9486-ED06-D2F5-D4CA-067547CEC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05677A-93AE-58F4-FC65-9F6CF7C082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2BB0B-9328-72ED-E755-91CB59D11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974FB2B-5A0F-8200-9FDC-6A81295E131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ليمثل الخطوة الثانية ويحل المسألة؟</a:t>
            </a:r>
          </a:p>
        </p:txBody>
      </p:sp>
      <p:pic>
        <p:nvPicPr>
          <p:cNvPr id="2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A03F1C1-50AF-9E4A-BF07-108B5FFFA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B39F88-775D-CFCE-6D56-AEAA9E980072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D48A4C3E-22AE-B89B-9153-1E269BB848E7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CCC222D-AA7E-8580-1263-A27069E3AF2A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ABE5207-BAFA-2417-5DF6-6EF9ED17888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1405DAC-798F-1D92-3AA1-6E2858BE141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48D0292B-4CBA-4A06-3B94-A55789C794F3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1AE63E-790A-BAA8-4374-207B2BB4FA63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373F589A-FB4C-A235-7EDA-A44FC915353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F1479BF-007C-2BF1-E54F-5B83C7636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148" y="2322840"/>
            <a:ext cx="7269275" cy="3938498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712DCF2D-A7CE-8B6A-E4C3-43CD9AF18303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C79D1-20A6-3E18-2F92-2C08614355C8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3627A47-440C-AFC6-3A6C-1F0E1B40EE17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802397-67B6-F518-E45D-DC37EFF3325D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150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99B49499-C914-1562-40B4-CC2D7AD4DD4F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Accolade ouvrante 45">
            <a:extLst>
              <a:ext uri="{FF2B5EF4-FFF2-40B4-BE49-F238E27FC236}">
                <a16:creationId xmlns:a16="http://schemas.microsoft.com/office/drawing/2014/main" id="{9A35F232-4A95-9CB9-2001-19145A3AB3D2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73910E3-2C46-918C-4072-2BAC66F87F8C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12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5EFAE54-8339-5EBF-E4F0-8878ABAAD438}"/>
              </a:ext>
            </a:extLst>
          </p:cNvPr>
          <p:cNvSpPr txBox="1"/>
          <p:nvPr/>
        </p:nvSpPr>
        <p:spPr>
          <a:xfrm>
            <a:off x="4317786" y="4341581"/>
            <a:ext cx="2465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150 = 1 800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B787125-647A-8FEF-72EE-01CBAC58A27B}"/>
              </a:ext>
            </a:extLst>
          </p:cNvPr>
          <p:cNvSpPr txBox="1"/>
          <p:nvPr/>
        </p:nvSpPr>
        <p:spPr>
          <a:xfrm>
            <a:off x="4658387" y="5209453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ستوفر سناء 1800درهما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خلال سنة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6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7815A-47A3-14D7-CD3A-7E82B060D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3D1BE42-064C-459D-B978-B8940F0DBE2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0E56528-5868-BE9D-651B-164AEF5CA130}"/>
              </a:ext>
            </a:extLst>
          </p:cNvPr>
          <p:cNvGrpSpPr/>
          <p:nvPr/>
        </p:nvGrpSpPr>
        <p:grpSpPr>
          <a:xfrm>
            <a:off x="2094738" y="2260159"/>
            <a:ext cx="4785052" cy="2208324"/>
            <a:chOff x="2054098" y="2436266"/>
            <a:chExt cx="4785052" cy="220832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B6A121A-9ABF-043D-BEEB-201324BE7BEC}"/>
                </a:ext>
              </a:extLst>
            </p:cNvPr>
            <p:cNvSpPr/>
            <p:nvPr/>
          </p:nvSpPr>
          <p:spPr>
            <a:xfrm>
              <a:off x="2054098" y="2817097"/>
              <a:ext cx="4785052" cy="182749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960BE70-A08F-8409-9CEC-EFE4293DB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893A212-BBD7-9ED6-FF26-E3117145BBBE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6964DB7-059D-5AFC-1843-DB40CCB610B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881EB76-9A6D-D523-888D-3A7A59AD9E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46C5967-AEE6-3DD5-2FDF-B9D44F0D499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368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767" y="2039304"/>
            <a:ext cx="2546472" cy="359853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2 صفحة 70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570639" y="3981450"/>
            <a:ext cx="2514600" cy="148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747533A-B840-CAAA-9734-F4C2079F0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39" y="1992775"/>
            <a:ext cx="5364425" cy="33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A96DF2-5284-9F69-BF64-02C3C2519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37" y="2427670"/>
            <a:ext cx="4217518" cy="244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8539B9-8ACC-465E-A906-F4E945F61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8" y="2361643"/>
            <a:ext cx="7279515" cy="386089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CE9765D-AF0C-0D48-E948-64E60CF04E30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BA4175-79E7-26C8-B9E1-44A8969B941C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39DC71-2815-491A-2BDC-3CDAAB9CB2DA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15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8A245C-B8C9-9342-48B9-71D1FEA3290C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15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BC4779A-8207-B977-657F-0DE5C2F96BC8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ccolade ouvrante 34">
            <a:extLst>
              <a:ext uri="{FF2B5EF4-FFF2-40B4-BE49-F238E27FC236}">
                <a16:creationId xmlns:a16="http://schemas.microsoft.com/office/drawing/2014/main" id="{4951D857-2A13-DE0A-6F41-D06E8F9B8E8A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7A6598-45D9-2A17-854D-912DB6126CD9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8 مرات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8FD325A-C657-E9CE-A9DE-BE1D3275C11C}"/>
              </a:ext>
            </a:extLst>
          </p:cNvPr>
          <p:cNvSpPr txBox="1"/>
          <p:nvPr/>
        </p:nvSpPr>
        <p:spPr>
          <a:xfrm>
            <a:off x="4281435" y="4248369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15 = 120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17042A-FD3B-2FAB-B9EB-446138ADB427}"/>
              </a:ext>
            </a:extLst>
          </p:cNvPr>
          <p:cNvSpPr txBox="1"/>
          <p:nvPr/>
        </p:nvSpPr>
        <p:spPr>
          <a:xfrm>
            <a:off x="3691785" y="4793954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الكتب في المكتبة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120 كتابا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المسائل: البحث عن الكل أو الجزء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69704" y="2625693"/>
            <a:ext cx="5028175" cy="3672665"/>
            <a:chOff x="1569704" y="2625693"/>
            <a:chExt cx="5028175" cy="36726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409" y="2625693"/>
              <a:ext cx="2601470" cy="367266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9704" y="2653230"/>
              <a:ext cx="2567705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513" y="1845462"/>
            <a:ext cx="3116324" cy="436433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71 وأنجزوا النشاط 3.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73752" y="2155622"/>
            <a:ext cx="2807845" cy="19972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A06F3E-AA86-94A8-022A-72912C105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82" y="1800008"/>
            <a:ext cx="7105982" cy="463309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633401E-22B3-B215-8914-441A6268A79A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01472B-FC02-E8C1-46BB-9D72EF208007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8762D6-0FA0-FCBA-3E8A-CBE791091119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D92329-7B7B-2E95-C5B4-AD9208103035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20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71F88BA2-5263-40FF-25BE-2A44968DA67C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74E72DE3-DB73-84DB-6E59-A6BCB1418CAC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B087474-0EF1-260A-ABD5-EBB268E320AA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7 مرات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87D240B-61D3-A84A-358B-7D1650FBFD6D}"/>
              </a:ext>
            </a:extLst>
          </p:cNvPr>
          <p:cNvSpPr txBox="1"/>
          <p:nvPr/>
        </p:nvSpPr>
        <p:spPr>
          <a:xfrm>
            <a:off x="4016119" y="4270734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x 20 = 140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44435AB-B7D0-8B70-0FEC-B33413AEE600}"/>
              </a:ext>
            </a:extLst>
          </p:cNvPr>
          <p:cNvSpPr txBox="1"/>
          <p:nvPr/>
        </p:nvSpPr>
        <p:spPr>
          <a:xfrm>
            <a:off x="4016119" y="5081578"/>
            <a:ext cx="2916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الأشجار التي 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زرعها الفلاح هو 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 شجرة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1F15D4E-8B9E-3C53-E60F-B822C89C4D54}"/>
              </a:ext>
            </a:extLst>
          </p:cNvPr>
          <p:cNvGrpSpPr/>
          <p:nvPr/>
        </p:nvGrpSpPr>
        <p:grpSpPr>
          <a:xfrm>
            <a:off x="1588754" y="1977993"/>
            <a:ext cx="5028175" cy="3672665"/>
            <a:chOff x="1569704" y="2625693"/>
            <a:chExt cx="5028175" cy="36726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E42FC01-63B8-90A2-7D80-0FB6C881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409" y="2625693"/>
              <a:ext cx="2601470" cy="367266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3F98616-FFD1-ACCC-7D21-2FB07104B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9704" y="2653230"/>
              <a:ext cx="2567705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وضعية البحث عن الكل أو الجزء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844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6A3217-3A7D-6F2E-0A4B-BA792CE3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42" y="2172661"/>
            <a:ext cx="8119915" cy="34006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BD3CB94D-AD4B-5FC7-CA52-8EF778470051}"/>
              </a:ext>
            </a:extLst>
          </p:cNvPr>
          <p:cNvSpPr txBox="1"/>
          <p:nvPr/>
        </p:nvSpPr>
        <p:spPr>
          <a:xfrm>
            <a:off x="2801287" y="3106900"/>
            <a:ext cx="12162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30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A02A63-E146-DD71-B90E-62E86341A081}"/>
              </a:ext>
            </a:extLst>
          </p:cNvPr>
          <p:cNvSpPr txBox="1"/>
          <p:nvPr/>
        </p:nvSpPr>
        <p:spPr>
          <a:xfrm>
            <a:off x="911962" y="3131484"/>
            <a:ext cx="12162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04B2A3-A697-7A8B-F97D-44A54ABC04B2}"/>
              </a:ext>
            </a:extLst>
          </p:cNvPr>
          <p:cNvSpPr txBox="1"/>
          <p:nvPr/>
        </p:nvSpPr>
        <p:spPr>
          <a:xfrm>
            <a:off x="6096937" y="3472875"/>
            <a:ext cx="12162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700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FD224-7832-6E27-99D5-9A8D5EB45B3A}"/>
              </a:ext>
            </a:extLst>
          </p:cNvPr>
          <p:cNvSpPr txBox="1"/>
          <p:nvPr/>
        </p:nvSpPr>
        <p:spPr>
          <a:xfrm>
            <a:off x="1372537" y="5030950"/>
            <a:ext cx="22088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</a:rPr>
              <a:t>80 = (4 x 17) + 12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D44F4F-2570-B83C-8ECC-1DD2FA7D3BC7}"/>
              </a:ext>
            </a:extLst>
          </p:cNvPr>
          <p:cNvSpPr txBox="1"/>
          <p:nvPr/>
        </p:nvSpPr>
        <p:spPr>
          <a:xfrm>
            <a:off x="5315661" y="5060710"/>
            <a:ext cx="22088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كان لدى الأب 80 درهما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15196</TotalTime>
  <Words>737</Words>
  <Application>Microsoft Office PowerPoint</Application>
  <PresentationFormat>Affichage à l'écran (4:3)</PresentationFormat>
  <Paragraphs>274</Paragraphs>
  <Slides>44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44</vt:i4>
      </vt:variant>
    </vt:vector>
  </HeadingPairs>
  <TitlesOfParts>
    <vt:vector size="55" baseType="lpstr">
      <vt:lpstr>Dosis</vt:lpstr>
      <vt:lpstr>DengXian</vt:lpstr>
      <vt:lpstr>Aptos Display</vt:lpstr>
      <vt:lpstr>Calibri</vt:lpstr>
      <vt:lpstr>Aptos</vt:lpstr>
      <vt:lpstr>Effra CC Arbc</vt:lpstr>
      <vt:lpstr>Arial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246</cp:revision>
  <cp:lastPrinted>2025-08-13T10:11:39Z</cp:lastPrinted>
  <dcterms:created xsi:type="dcterms:W3CDTF">2025-08-01T12:31:49Z</dcterms:created>
  <dcterms:modified xsi:type="dcterms:W3CDTF">2025-12-14T07:16:39Z</dcterms:modified>
</cp:coreProperties>
</file>