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60"/>
  </p:notesMasterIdLst>
  <p:handoutMasterIdLst>
    <p:handoutMasterId r:id="rId61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996" r:id="rId22"/>
    <p:sldId id="997" r:id="rId23"/>
    <p:sldId id="998" r:id="rId24"/>
    <p:sldId id="1014" r:id="rId25"/>
    <p:sldId id="1015" r:id="rId26"/>
    <p:sldId id="1016" r:id="rId27"/>
    <p:sldId id="1017" r:id="rId28"/>
    <p:sldId id="1018" r:id="rId29"/>
    <p:sldId id="1019" r:id="rId30"/>
    <p:sldId id="1036" r:id="rId31"/>
    <p:sldId id="1037" r:id="rId32"/>
    <p:sldId id="1038" r:id="rId33"/>
    <p:sldId id="1039" r:id="rId34"/>
    <p:sldId id="1040" r:id="rId35"/>
    <p:sldId id="1041" r:id="rId36"/>
    <p:sldId id="1002" r:id="rId37"/>
    <p:sldId id="1003" r:id="rId38"/>
    <p:sldId id="1004" r:id="rId39"/>
    <p:sldId id="1005" r:id="rId40"/>
    <p:sldId id="1006" r:id="rId41"/>
    <p:sldId id="1007" r:id="rId42"/>
    <p:sldId id="1008" r:id="rId43"/>
    <p:sldId id="1009" r:id="rId44"/>
    <p:sldId id="1010" r:id="rId45"/>
    <p:sldId id="1011" r:id="rId46"/>
    <p:sldId id="1012" r:id="rId47"/>
    <p:sldId id="1013" r:id="rId48"/>
    <p:sldId id="914" r:id="rId49"/>
    <p:sldId id="848" r:id="rId50"/>
    <p:sldId id="922" r:id="rId51"/>
    <p:sldId id="924" r:id="rId52"/>
    <p:sldId id="849" r:id="rId53"/>
    <p:sldId id="978" r:id="rId54"/>
    <p:sldId id="644" r:id="rId55"/>
    <p:sldId id="672" r:id="rId56"/>
    <p:sldId id="809" r:id="rId57"/>
    <p:sldId id="956" r:id="rId58"/>
    <p:sldId id="789" r:id="rId59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2"/>
      <p:bold r:id="rId63"/>
    </p:embeddedFont>
    <p:embeddedFont>
      <p:font typeface="Dosis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CBF1"/>
    <a:srgbClr val="FC8D00"/>
    <a:srgbClr val="FF0000"/>
    <a:srgbClr val="104862"/>
    <a:srgbClr val="FFC000"/>
    <a:srgbClr val="BFBFBF"/>
    <a:srgbClr val="B2B3AE"/>
    <a:srgbClr val="106585"/>
    <a:srgbClr val="17AB98"/>
    <a:srgbClr val="EF7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79377" autoAdjust="0"/>
  </p:normalViewPr>
  <p:slideViewPr>
    <p:cSldViewPr snapToGrid="0">
      <p:cViewPr varScale="1">
        <p:scale>
          <a:sx n="59" d="100"/>
          <a:sy n="59" d="100"/>
        </p:scale>
        <p:origin x="14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30T14:10:44.02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467 220 24575,'-80'1'0,"-97"-3"0,172 1 0,0 0 0,-1 0 0,1 0 0,0 0 0,-1-1 0,1 0 0,0 0 0,0 0 0,1-1 0,-1 0 0,0 0 0,1 0 0,-1 0 0,1-1 0,0 1 0,1-1 0,-1 0 0,0 0 0,-2-6 0,4 7 0,0 0 0,1 0 0,-1-1 0,1 1 0,0-1 0,0 1 0,0-1 0,1 0 0,-1 1 0,1-1 0,0 0 0,0 1 0,0-1 0,1 0 0,-1 1 0,1-1 0,0 1 0,0-1 0,0 1 0,0-1 0,0 1 0,1-1 0,0 1 0,0 0 0,0 0 0,0 0 0,0 0 0,0 0 0,4-2 0,0-1 0,1 0 0,1 0 0,-1 1 0,1 0 0,0 1 0,0 0 0,0 0 0,0 1 0,1-1 0,-1 2 0,1-1 0,0 2 0,0-1 0,0 1 0,0 0 0,11 1 0,3 0 0,0 1 0,1 1 0,-1 1 0,0 1 0,26 8 0,-38-7 0,1-1 0,-1 1 0,0 1 0,0 0 0,0 0 0,-1 1 0,0 1 0,0 0 0,14 15 0,-12-12 0,44 27 0,-49-35 0,-1 1 0,0-1 0,0 1 0,0 0 0,0 0 0,-1 1 0,0 0 0,1 0 0,-2 0 0,1 0 0,-1 1 0,1 0 0,-2 0 0,1 0 0,3 8 0,-3-3 0,0-1 0,-1 1 0,-1 0 0,0 0 0,0 0 0,-1 0 0,0 0 0,-1 0 0,0 0 0,-1 0 0,0 0 0,-4 15 0,2-18 0,1-1 0,-1 0 0,0 0 0,-1 0 0,0 0 0,0-1 0,0 1 0,-1-1 0,0 0 0,0 0 0,0-1 0,-1 0 0,0 0 0,0 0 0,-1-1 0,1 1 0,-1-1 0,-10 4 0,-17 8 0,-2-2 0,1-1 0,-2-2 0,0-2 0,0-1 0,0-1 0,-1-3 0,-46 1 0,-159-8 0,233 7 0,18 6 0,26 14 0,-27-20 0,36 30 0,-1 2 0,66 72 0,-80-79 0,-11-13 0,0-2 0,1 0 0,24 15 0,19 13 0,-48-33 0,1-1 0,0 0 0,0-1 0,0-1 0,1 0 0,0-1 0,0 0 0,1-1 0,-1-1 0,1-1 0,0 0 0,0-1 0,18-1 0,1-1 0,0-2 0,-1-1 0,0-2 0,66-19 0,-90 22-91,0 0 0,0 0 0,0-1 0,-1-1 0,1 1 0,-1-1 0,0-1 0,0 0 0,-1 0 0,0-1 0,0 0 0,0 0 0,-1-1 0,9-12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D1AF-963A-6ADC-718F-88618E6E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F46C94-2960-293A-A8A4-D9D46B6D1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D69D66-E493-D7F2-50C0-EC9FC168D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CE4095-13FD-DAEA-A403-30B51A403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80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C5100-DE3C-4DF4-F4A2-EADA36D2D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380CE38-6B87-E3CA-BB87-8E9EB7BF3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21EC08-29EC-C626-3254-7D53154D8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24B45-B33A-B26F-92C1-A3B31A2FA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7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039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DEC44-5831-C658-FAEC-86F3AF06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80D4FA-335A-9F6B-09BB-88BFF5F48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4C4AD2-97D2-5B77-E888-53A5041C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EC1724-B966-BFD7-3690-982AC11E5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9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60712-EEDD-D114-949C-ABADA588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013EE0-FEF4-AD47-222D-EF9236450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ADEC7C-02E5-4B07-8ED6-705420DF5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413F34-A6FD-38AA-EEFB-9609F05DF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47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99F3B61-A5DF-4909-5D97-68CEFEF5AD21}"/>
                  </a:ext>
                </a:extLst>
              </p14:cNvPr>
              <p14:cNvContentPartPr/>
              <p14:nvPr/>
            </p14:nvContentPartPr>
            <p14:xfrm>
              <a:off x="803340" y="4111890"/>
              <a:ext cx="371880" cy="36792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99F3B61-A5DF-4909-5D97-68CEFEF5AD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700" y="4076250"/>
                <a:ext cx="443520" cy="4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الذهني؛ ص: 9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 descr="Une image contenant texte, dessin humoristique, Visage humain, Dessin animé&#10;&#10;Le contenu généré par l’IA peut être incorrect.">
            <a:extLst>
              <a:ext uri="{FF2B5EF4-FFF2-40B4-BE49-F238E27FC236}">
                <a16:creationId xmlns:a16="http://schemas.microsoft.com/office/drawing/2014/main" id="{2D8F1C77-39FF-FF68-9E48-5FDCA1543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68" y="2229188"/>
            <a:ext cx="2473421" cy="35088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أنجزوا العمليات في دقيقة 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4EFDF70F-CB88-230E-42D4-A0F5A555D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72" y="2578030"/>
            <a:ext cx="7423413" cy="1821013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179A92-CB10-2D35-D791-DFAF9806F1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A93321-7CA5-CF0C-F429-E6E55F284A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41" y="2829864"/>
            <a:ext cx="8540002" cy="12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أتعرف الرباعيات انطلاقا من خاصياتها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طبيعة شكل رباعي انطلاقا من خاصياته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 P2  S2  L1">
            <a:hlinkClick r:id="" action="ppaction://media"/>
            <a:extLst>
              <a:ext uri="{FF2B5EF4-FFF2-40B4-BE49-F238E27FC236}">
                <a16:creationId xmlns:a16="http://schemas.microsoft.com/office/drawing/2014/main" id="{403FBBD0-10B5-1BC6-5831-E47D1FE586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183" y="2083101"/>
            <a:ext cx="7868288" cy="442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 لتحديد طبيعة شكل هندسي ...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969099-17EE-DE28-1C92-0F1870F79887}"/>
              </a:ext>
            </a:extLst>
          </p:cNvPr>
          <p:cNvSpPr txBox="1"/>
          <p:nvPr/>
        </p:nvSpPr>
        <p:spPr>
          <a:xfrm>
            <a:off x="546476" y="2595923"/>
            <a:ext cx="78078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أَتَحَقَّقُ مِنْ </a:t>
            </a:r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خاصِّيّاتِ الْأَضْلاعِ وَالْقُطْرَيْنِ بِاسْتِعْمالِ الْبِرْكارِ</a:t>
            </a:r>
            <a:r>
              <a:rPr lang="ar-M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buFont typeface="+mj-lt"/>
              <a:buAutoNum type="arabicPeriod"/>
            </a:pPr>
            <a:endParaRPr lang="ar-MA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أَتَحَقَّقُ مِنْ</a:t>
            </a:r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طَبيعَةِ الزّوايا بِاسْتِعْمالِ الكوسِ.</a:t>
            </a:r>
            <a:endParaRPr lang="fr-FR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r-MA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r>
              <a:rPr lang="ar-MA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طَبيعَةَ الشَّكْلِ</a:t>
            </a:r>
            <a:r>
              <a:rPr lang="ar-M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 </a:t>
            </a:r>
          </a:p>
          <a:p>
            <a:pPr algn="r" rtl="1"/>
            <a:endParaRPr lang="fr-MA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كراساتكم صفحة 75. سنتعرف طبيعة الشكل باتباع نفس الخطوات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799D115-1916-98D5-A5C0-EEE4AE379731}"/>
              </a:ext>
            </a:extLst>
          </p:cNvPr>
          <p:cNvGrpSpPr/>
          <p:nvPr/>
        </p:nvGrpSpPr>
        <p:grpSpPr>
          <a:xfrm>
            <a:off x="745585" y="2096553"/>
            <a:ext cx="7360628" cy="3881668"/>
            <a:chOff x="745585" y="2096553"/>
            <a:chExt cx="7360628" cy="388166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4F5F06B-7288-08B1-A896-31908DB17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585" y="2096553"/>
              <a:ext cx="7360628" cy="38816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5063B2D-D138-1931-E038-7C56030B67B4}"/>
                </a:ext>
              </a:extLst>
            </p:cNvPr>
            <p:cNvSpPr txBox="1"/>
            <p:nvPr/>
          </p:nvSpPr>
          <p:spPr>
            <a:xfrm>
              <a:off x="5495925" y="4587359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E69F222-B80B-A819-C062-78D79599395D}"/>
                </a:ext>
              </a:extLst>
            </p:cNvPr>
            <p:cNvSpPr txBox="1"/>
            <p:nvPr/>
          </p:nvSpPr>
          <p:spPr>
            <a:xfrm>
              <a:off x="5495924" y="491644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15460D1-AD28-7EBC-03A2-8F03EC96F80A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C1CF4D7-0C04-1E00-C17F-B4A04B2BB43F}"/>
                </a:ext>
              </a:extLst>
            </p:cNvPr>
            <p:cNvSpPr txBox="1"/>
            <p:nvPr/>
          </p:nvSpPr>
          <p:spPr>
            <a:xfrm>
              <a:off x="5495923" y="544691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45730D3-1E2C-B395-8C46-94171CBF5E9A}"/>
              </a:ext>
            </a:extLst>
          </p:cNvPr>
          <p:cNvSpPr/>
          <p:nvPr/>
        </p:nvSpPr>
        <p:spPr>
          <a:xfrm>
            <a:off x="3752850" y="2933700"/>
            <a:ext cx="1390650" cy="29177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2928429-6E58-7E8C-0B40-12E5BA45DCD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DE2AD5EE-04B2-0111-52FF-23AA6E37AFB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8A0961E-5290-26C1-CC13-7F492F727E46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B37467E-3F03-8722-BFF7-1C04A1FAB5D6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A3A9548-9D03-D699-8B85-92FC42D987E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0AC102E-741C-826C-F652-6A76838876BB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6FDFAA-3756-F539-0AB9-47CE3E75BBDC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EF3ECE7-C7C7-82A9-41F7-7A82CA818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6127655-DE5E-0D06-1362-4B39948BB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تحققوا باستعمال 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البركار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الخاصية الأولى. واكتبوا نعم أو لا على الألواح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89E1A17-0BA7-78B1-4BF8-BA60547D2F0E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6D8CE1F4-DC27-6DAA-D0CB-6484552CECB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352C8A5-4A9B-D2EF-2365-413B215F341A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2449BAA-92A5-A4E6-E665-0E17B2675038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6FE177-C182-4202-0077-768CDBFAE977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4F7E500-54F2-322D-807C-30F733E21F6E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0D65704-2A35-E106-11C6-AE578BCA6133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4C1875E-E6FB-EEFF-98D8-CBD53691A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46DCA4E-47B8-B868-FFD6-B93CF41B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8B635-006F-BCCD-F764-EA11EC559D0C}"/>
              </a:ext>
            </a:extLst>
          </p:cNvPr>
          <p:cNvSpPr/>
          <p:nvPr/>
        </p:nvSpPr>
        <p:spPr>
          <a:xfrm>
            <a:off x="4172642" y="3429000"/>
            <a:ext cx="4292116" cy="7700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A322A-1C9B-D0DA-0445-9C7E0CB8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57C895F-DE7B-4A12-AAA3-D5508FC2902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E5882E-1B51-5437-585F-32BB6B5CF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EEE1DB-2422-C389-EA7F-3873D692D4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37263-A5B5-4F98-C45A-88123B8D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CEF607FF-F5B5-0A10-2942-FCD840939FFB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6830E8D-C161-0A68-F466-C6194B818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27CA348-C029-5957-E7E1-EE3CAF59ABF1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BC371B4E-3398-1D3C-DA06-C95A949D29B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F4AD72-0E5A-51AE-8709-C1E6C7AB00D6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58E72C-0BD1-984D-B490-CC37A97041C9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6FA046-84C5-71FC-D79A-117030F913F8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3AAD6B5-EF73-999A-C44B-972341F10ED3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EB197D8-6041-94E1-9129-C841443EFD95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BC192D7-AA56-D5C3-9B36-625B9D50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EEE2788-D8ED-0B6E-C5AB-C2B6A6ECB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89D9184B-609A-C23A-342E-6C7CFB0BB8D6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5828EF-CEB5-C828-D1F6-A899767AE23F}"/>
              </a:ext>
            </a:extLst>
          </p:cNvPr>
          <p:cNvSpPr/>
          <p:nvPr/>
        </p:nvSpPr>
        <p:spPr>
          <a:xfrm>
            <a:off x="4172642" y="3429000"/>
            <a:ext cx="4292116" cy="7700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7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B63F2-CD5E-8EAC-CB22-04EF3272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CBB6A8-7273-D340-54DC-CDC6E186DD8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جميع الأضلاع متقايسة؟ اكتبوا الجواب على ألواحكم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1C9C75-C6ED-E234-9522-E1B2004C5C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6F9D53-B7D2-43F6-390C-1C3DE9268FC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F6B3718-4F69-93D1-9965-BCDE638CCA1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A037046-BA46-5B43-D1C0-1376D32287FA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B945EFC8-52F6-31A7-F878-40F33F71D142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A0598FE-73C2-EE10-568D-F6E37B13B579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708B214A-D133-C628-8588-F230A0EFCFFF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C9B0009-5068-E467-AB15-7B14B263CE76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26CA530-C857-4199-D6BB-05424AD9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CC2BAB1-8B12-3FB2-F43A-9B7C788B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6EA06A8-91F6-B787-47FB-D18914176A2E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802B19-EBA4-9C0B-4D5C-79B29D061386}"/>
              </a:ext>
            </a:extLst>
          </p:cNvPr>
          <p:cNvSpPr/>
          <p:nvPr/>
        </p:nvSpPr>
        <p:spPr>
          <a:xfrm>
            <a:off x="4172643" y="419761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58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48B1-F563-3090-C17E-B8ED3BE2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113108-07A2-0EE4-9626-45A19E0B77F4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E44AB5-F082-F659-9072-AE3BDD30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C77F6D-B8AA-BCE7-79E6-634EF40AA9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0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D83C-6323-3BF5-57B2-1B06AEED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590035B9-842F-CB5B-AC60-0FC3D87BDC52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E0DB881-C553-73A1-AC23-A3CA7EA0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E556128-A61A-9B93-286A-A3C17F9E987A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D24ED56B-59CD-06F5-DC99-C78B067D4CA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021A429-9F02-4801-0C3D-1FCD4116CBA7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08028BD-3CD8-7BCC-B86E-7CD2095AB67C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2BAD40E-18E3-5EE0-D888-3280DC444BF0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207F4F6-F2E6-8774-ABE6-F6C37DB93FC9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49F68-B395-0D00-78E4-CA9352266DC7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5D3B29-CE24-6643-8481-C0BE23E4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77DA4AA-2710-E951-3457-E30FB0B8E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305A99D-BD98-34C3-06E7-C8FFA9BDB06D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0EA65-841F-83E6-6909-01CF561E980B}"/>
              </a:ext>
            </a:extLst>
          </p:cNvPr>
          <p:cNvSpPr/>
          <p:nvPr/>
        </p:nvSpPr>
        <p:spPr>
          <a:xfrm>
            <a:off x="4172643" y="419761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C907CB-4CB6-A303-3C68-6E79714A7718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D0744-221D-3124-62B4-063CDE20C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764103-2437-C4D5-DFBF-67301E20E37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القطران متعامدان؟ اكتبوا الجواب على ألواحكم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620D99-37AA-BB27-D595-4B5E64B4BD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31ADCDD-91D2-87E8-A8B1-46AF509D863F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71CD50E-FF93-80FA-EBA1-AF729B25AD00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D1C9D0F-8FFD-35FC-C145-029AA5198195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6CA52C05-EEAE-5D8C-D8B7-8D2979F27619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532B013-6FCC-5F0E-4782-CCB87C141DA4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AC8DAC87-F188-D954-A175-AB4E8F211643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9ED561F-DCAD-3873-E874-D3C0ED186A20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4005A6D-1725-7339-E4D4-5A471402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BD4A41A-05A0-0393-F070-2D9298599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8CBF48E-9867-3AC3-7C12-95C1417D0BCB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EBB88-A248-2996-D1E4-77CF32A455AA}"/>
              </a:ext>
            </a:extLst>
          </p:cNvPr>
          <p:cNvSpPr/>
          <p:nvPr/>
        </p:nvSpPr>
        <p:spPr>
          <a:xfrm>
            <a:off x="4141779" y="46208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44AA44-C10F-7968-C3BC-CFEA8AD5E7F1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DE200-B51D-7C64-C2CC-F52D792F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3643A47-7408-57BD-CFBF-CD611AC9A6D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055FE-B435-2BDE-C436-9B9E6E9A4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2DB18E-3CF6-851A-8C29-3096C432BF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E59E-036A-7D0C-ED12-4BAC0D8CA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6C05E50C-B822-8EA9-BFFB-0298F6B24F71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0F09137-28CE-C0EF-78F6-441CA7EE1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1593004-68CD-C621-CA36-5F86A268056B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6100D867-1CCD-C7B6-0CFC-689577C43117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AF8A04B-95F7-D89E-BD3F-F1046F0A4726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E2E60BE-79AE-2992-3D4C-D84BDD9C15C1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5834A54-AC4C-6228-25A2-63EB4F03C93B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245795C-BA60-BFAA-2A0C-CBA41798B7C5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E82129B-704B-E0F0-D94F-5F1F91A57D18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09615C-9FA6-CC09-383A-FCE5DF34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BF2B5E0-C69B-B88F-BF91-252D6D03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EFCB02E-025B-2F39-EF0C-995267F4D2F0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1E570-6552-2B45-ADB1-D53CE675FC6A}"/>
              </a:ext>
            </a:extLst>
          </p:cNvPr>
          <p:cNvSpPr/>
          <p:nvPr/>
        </p:nvSpPr>
        <p:spPr>
          <a:xfrm>
            <a:off x="4141779" y="46208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0DE8AB8-8D51-C243-2E13-A6827E6EAAD3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BFEE79-B29F-0858-BAB8-5D6E9AEDB39E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</a:t>
            </a:r>
            <a:r>
              <a:rPr lang="ar-MA" sz="3600" b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(3)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المضلعات الرباعية (1)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A3197-2F8E-9B20-D762-454CC032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D1EF110-46E4-E7A7-E0FA-EFEEEF378E1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القطران متقايسان؟ اكتبوا الجواب على ألواحكم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936786-992D-BE18-6A2D-4259496E59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27CDDC-AFAA-E382-9883-5AB856152BC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4638A5A-0601-8966-D617-420AA54412B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5C348-4E80-3179-D095-F490A2DD260A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06A14775-24FA-A892-C0D7-182092659873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EF42881-CF16-26BD-E736-4C62A787A73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407497D6-B6E3-5791-C652-FC3CD8807499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6FA7C4D-9270-E6F0-B8CE-06C2AF936079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AE8F1A6-B8D6-B34C-C7E8-4D0374F2A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9EBF708-383C-7B37-7DB4-1F90415E7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FC33196-F5AA-8374-23A2-EF56396D2974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72915B-9978-ECAE-6039-9D89E2789FA9}"/>
              </a:ext>
            </a:extLst>
          </p:cNvPr>
          <p:cNvSpPr/>
          <p:nvPr/>
        </p:nvSpPr>
        <p:spPr>
          <a:xfrm>
            <a:off x="4172643" y="4984479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D879D4-FFC0-2D71-F143-11ABC5D57705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E54EFB-28AB-30B5-3F31-03808C0905D8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9F91-4A9B-4172-55C5-560A1595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AA33117-37A9-80A7-5DC0-3357A0F982D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E39EA-C9A8-E0A5-8415-B0423382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A4CB8C-01D2-7AA2-403F-4142ACDD2B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8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07D38-D3B6-DB93-A43C-24255E0A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CB93ACED-7FF8-D73B-211A-D0437B35A30C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3F893C1-8FAE-9A72-9DDE-D60C9FFF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91E7A50-2F84-184C-9FA5-F8210FC3D830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أدرس الأضلاع  والقطرين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C75BA898-A7CB-A608-DDD7-92873295699E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4A0D61-540E-D25F-4B84-9AA5E76DA349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1493ACFE-D587-7051-5844-027675E3DC6D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2E8650-1F89-925A-3813-B5E63210A69A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88501EA2-A46F-284D-9CF7-FCA5999F7C2C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3C77C83-0159-1226-A34D-CBE19DFA088F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9C5EBCF-9629-0F37-7FB5-D0D49D4FE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187FD40-A95E-31FB-AABC-751EE180B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0F1394F-B80F-BE5C-CFBB-5571BF5BA8C5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A3EF2B-666C-1A04-4E8A-B2603AA7871C}"/>
              </a:ext>
            </a:extLst>
          </p:cNvPr>
          <p:cNvSpPr/>
          <p:nvPr/>
        </p:nvSpPr>
        <p:spPr>
          <a:xfrm>
            <a:off x="4172643" y="4984479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283FDA-946F-10F9-8122-BF0BBE5D924B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13B1AD-77B9-82A9-702A-FE4F4AF0C8E7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22DBF3-D835-61AB-87B2-9B713D07FB97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474B-DDED-2273-8750-37479F79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33E4636-39A7-B56C-A120-A0BA7E1FB69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0FE62F-0969-2DB1-3B50-1C07CB6A90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5E0DDCF-290C-3A8C-F206-7D8BEB9D3C9C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98CEF49-4632-86E2-1ECA-8471620C1D2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642527F-3B0E-D60C-5958-81F379CC5D20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2D3823E-F717-52DF-6776-06E3FB2F720E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0289BF6-E997-5C54-C80D-30EABFF36D6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7E9B840-5D03-3D8F-61E4-0F27CF74F359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FDE2C15-BEC3-690F-E571-3B753B471C12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3D1A3AC-98E7-9E01-4714-3AE11B33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2E4BB53-06A5-0B4C-B280-191F00B40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C141D9E6-ED8E-76F9-CB1B-37A5BB310D9B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6446E6-A6EA-F4AC-454A-D0A486077F13}"/>
              </a:ext>
            </a:extLst>
          </p:cNvPr>
          <p:cNvSpPr/>
          <p:nvPr/>
        </p:nvSpPr>
        <p:spPr>
          <a:xfrm>
            <a:off x="4141779" y="53679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C1B57D5-7900-0538-174E-408E8D402185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7C82321-F871-B114-CFF7-BAE0A5FE7A32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7239C3E-2600-626C-3112-3A39DBA9C3AC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D4AA7-7B56-61B5-A624-4F88567C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E217F6A-F43B-3193-05C5-4049ECEF1C0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زوايا الشكل الأربعة متعامدة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DD35B6-9155-A0A3-18A3-17A2C5C539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D3843F3-9540-F9AB-69C7-A549C042A55C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253E6281-BA9B-5E2D-3CCB-962D1E49CEA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244D49A-EE89-94DC-9FF1-0368E32D5BA0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1DE85C80-5F07-655F-BBE1-EBE7346F4FBA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B90C792-C6BE-EBB0-FAE0-8B5CDAD8CD5F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5AA2109-8612-3847-8753-D8469FEBC81C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C43FCAC-7548-DC48-4E6B-E9827682C4B0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35DA23C-1CB4-0F59-B55B-AA305A572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D9811AE-B863-1180-295B-659F79B5F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2DADBDD-8FDB-4F7E-533E-509BF06C6FFB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49FA78-DC5B-0F01-C1B8-F2E1C17C3BA2}"/>
              </a:ext>
            </a:extLst>
          </p:cNvPr>
          <p:cNvSpPr/>
          <p:nvPr/>
        </p:nvSpPr>
        <p:spPr>
          <a:xfrm>
            <a:off x="4141779" y="53679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B590BD4-FCB2-109C-0571-912D3A4A123C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88B3857-B277-2D7B-FD70-94E83B005D8C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C2F2F3D-2522-1984-382E-EDC20ADC8B0B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4FAAA-F121-088E-E365-A9BF87EA6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E4C6801-8F41-D93F-63F1-F4302B050EDD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3802E8-EB9C-34B7-A23A-856016CF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F9244F-5BA3-0DDF-2F4A-7EEA4D255B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3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97F1-EEB4-C204-6B04-B955DD15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7FE7D2E-16C0-0B77-D0A7-B11959A9A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A0ED4B1-0DE5-68CC-4843-A9FCDE21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03D81DE-96FA-4DF7-ACE5-76AE5EE3B205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AF5FE87B-016A-7689-E55A-48185C89948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979348-C94A-C7D3-9554-A51E675AC292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DCD38144-51EA-B2AE-A685-2105F4FDDAF8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CF4C9FF-FF4B-59E7-89E6-5C7BF3E1EC0C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058E2039-25BE-47CC-D733-9CF081AB514C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B58752-EDED-1D89-5C87-AD51BF61A7C9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5AEBA4B-1794-317D-5E1B-A4882348A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4B05543-4CCB-7C4E-C209-5A45CABB6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CF822027-53ED-ECA5-3B9C-5B1622679872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D77D50-E269-6FEF-64A1-9CAAB5B7CC50}"/>
              </a:ext>
            </a:extLst>
          </p:cNvPr>
          <p:cNvSpPr/>
          <p:nvPr/>
        </p:nvSpPr>
        <p:spPr>
          <a:xfrm>
            <a:off x="4141779" y="53679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7004F09-2CF1-669F-7DF4-5D46B4B052EE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A60B64E-CBCD-1D78-D325-4FC69FCAAB99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1DEE679-CD9A-1BB4-B50B-9B41E8013F74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31CAB4-D73D-299A-4E68-84808B3CA6A1}"/>
              </a:ext>
            </a:extLst>
          </p:cNvPr>
          <p:cNvSpPr txBox="1"/>
          <p:nvPr/>
        </p:nvSpPr>
        <p:spPr>
          <a:xfrm>
            <a:off x="4984596" y="53592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F828BBD-85D2-5ACB-EC27-F46424E482F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61B1F698-AF9E-D35F-E785-336D4901CD9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C1D3666-3250-1B55-4836-92B5C009EE4A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C5F9E65F-ECBB-E1A4-20C1-EB90169E3168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E32478-963C-12B6-1DE6-7A937DE5D323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F3BE6D42-7DDC-A953-C0BF-FA5170D452E6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6F89CA9-F3F0-AB1A-62EE-2D1ABD5A69C4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C1FCB1B-9C0F-BF17-6AFA-916F55CC5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51840BE-B522-B586-E9D9-BC006EFFD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179E128-BB12-41D6-EDF0-55250EBDC61F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727061-517B-4580-2E82-EE3A6F9920BB}"/>
              </a:ext>
            </a:extLst>
          </p:cNvPr>
          <p:cNvSpPr/>
          <p:nvPr/>
        </p:nvSpPr>
        <p:spPr>
          <a:xfrm>
            <a:off x="4141779" y="5367920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A232F1-AB1E-CAE5-4E29-E4364D69F744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BAC6E23-1566-3DA8-B85C-F5F923162BFC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8599ECE-7E94-D42F-B2D2-EC628B326DA5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83DCA9-969D-4CE4-B6E9-9CFBCE31805E}"/>
              </a:ext>
            </a:extLst>
          </p:cNvPr>
          <p:cNvSpPr txBox="1"/>
          <p:nvPr/>
        </p:nvSpPr>
        <p:spPr>
          <a:xfrm>
            <a:off x="4984596" y="53592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 وأحدد اسم المضلع. اكتبوا الجواب الصحيح على الألواح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6C456-3B2D-7805-9EDF-926336B0DC93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4EB054A6-0F9A-8CAB-0269-126A04D3BE8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FC8290A-2DD9-94B2-310E-FFD91CC82D7B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08D45F4D-0536-C8CB-1D6B-9F8750852A8A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B3EA01C-AD6B-7A21-F19F-C036145C856E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8656CF6E-480A-4013-6BCB-CA928FD8F099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0FBC07-F45F-FC15-78FA-EF561E8AF305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884D41B-A886-9F5B-F971-104C6025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C585607-E2FB-9CCB-CBED-C6629EF3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65D64524-39E0-877C-56C2-6A0E43DC9087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B59407-E447-9432-D1D4-8660C73961D8}"/>
              </a:ext>
            </a:extLst>
          </p:cNvPr>
          <p:cNvSpPr/>
          <p:nvPr/>
        </p:nvSpPr>
        <p:spPr>
          <a:xfrm>
            <a:off x="4141779" y="3023205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C00B9B2-BEDB-832B-F7DA-62C09CACEF72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F6A0525-F3F7-8BF9-2F9D-81F119A3DBF8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6ED3FB0-D958-D942-65A6-D56743A41793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3F86EA8-98B8-7980-21AB-FC810A4CFEB5}"/>
              </a:ext>
            </a:extLst>
          </p:cNvPr>
          <p:cNvSpPr txBox="1"/>
          <p:nvPr/>
        </p:nvSpPr>
        <p:spPr>
          <a:xfrm>
            <a:off x="4984596" y="53592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B62A-0F32-3793-1FF7-BDB65902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B752B-3664-C8A7-FC5C-A7AD83F915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D7C8E2-2216-9F84-C959-92E4E1EE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3A4C8-75D1-92AB-EA9A-4372EB7DA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المضلعات الرباعية (</a:t>
            </a:r>
            <a:r>
              <a:rPr lang="fr-FR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1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61655" y="2617284"/>
            <a:ext cx="5041586" cy="3689483"/>
            <a:chOff x="1561655" y="2617284"/>
            <a:chExt cx="5041586" cy="368948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17284"/>
              <a:ext cx="2612193" cy="368948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1655" y="2653230"/>
              <a:ext cx="2583805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A24-6022-FFC8-7BD5-D938D3ED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A8CF0C3-22D8-FCC9-EA92-2062BCDEF1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الثالثة؟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26F5EBF-CB30-E8C9-611A-35EE45F9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EF6D21-5614-1D8D-5E47-A2DE19E449A5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الأضلاع  والقطرين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74739EA-8E71-8F92-26B9-072264EA457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07F6781-B538-37AB-844D-5F9079DE56B0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أدرس الزوايا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0EB17F9C-1765-B697-3115-DBB96DDFA9BB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63924E3-2D52-B3EE-383D-BD1709ACFDFF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8B84103-7BC8-718E-66E4-8D87E31C9656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2FD78DB-42D8-4B1D-CF33-EDA75CEAABFD}"/>
              </a:ext>
            </a:extLst>
          </p:cNvPr>
          <p:cNvGrpSpPr/>
          <p:nvPr/>
        </p:nvGrpSpPr>
        <p:grpSpPr>
          <a:xfrm>
            <a:off x="1549100" y="2874793"/>
            <a:ext cx="6915659" cy="3050824"/>
            <a:chOff x="1549100" y="2874793"/>
            <a:chExt cx="6915659" cy="305082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C4227D0-4993-8035-AA09-10D45E2A4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83"/>
            <a:stretch>
              <a:fillRect/>
            </a:stretch>
          </p:blipFill>
          <p:spPr>
            <a:xfrm rot="2447869">
              <a:off x="1549100" y="2874793"/>
              <a:ext cx="1816697" cy="3050824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A27D937-C761-220B-2265-FA3A7BD7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2643" y="3009930"/>
              <a:ext cx="4292116" cy="2827346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D96EDCD-6A72-7D9A-F394-B5992D730E1A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FEC741-FE08-1A8F-2D6E-FDCB40C04B75}"/>
              </a:ext>
            </a:extLst>
          </p:cNvPr>
          <p:cNvSpPr/>
          <p:nvPr/>
        </p:nvSpPr>
        <p:spPr>
          <a:xfrm>
            <a:off x="4141779" y="3023205"/>
            <a:ext cx="4292116" cy="427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06A0665-6175-BDA1-B248-7527A443AEDB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0DFBA2-FE4F-CE0E-8DA1-36A280E31A85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64DF8E-C71F-23E1-469F-1A35D705C5A2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30F0F4A-E9D7-01E1-1C87-E0A3454ABD9C}"/>
              </a:ext>
            </a:extLst>
          </p:cNvPr>
          <p:cNvSpPr txBox="1"/>
          <p:nvPr/>
        </p:nvSpPr>
        <p:spPr>
          <a:xfrm>
            <a:off x="4984596" y="53592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43726EA-CF38-74F4-21C2-81FCAF7CED1E}"/>
              </a:ext>
            </a:extLst>
          </p:cNvPr>
          <p:cNvSpPr txBox="1"/>
          <p:nvPr/>
        </p:nvSpPr>
        <p:spPr>
          <a:xfrm>
            <a:off x="5033339" y="297819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مستطيل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الألواح؛ املؤوا الخانات وحددوا طبيعة الشكل باستعمال الأدوات المناسبة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BA6E194-AD65-A6E0-738F-1007DD259619}"/>
              </a:ext>
            </a:extLst>
          </p:cNvPr>
          <p:cNvGrpSpPr/>
          <p:nvPr/>
        </p:nvGrpSpPr>
        <p:grpSpPr>
          <a:xfrm>
            <a:off x="745585" y="2096553"/>
            <a:ext cx="7360628" cy="3881668"/>
            <a:chOff x="745585" y="2096553"/>
            <a:chExt cx="7360628" cy="388166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48F35DE-79CE-1C6F-265D-8F0749EEE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585" y="2096553"/>
              <a:ext cx="7360628" cy="388166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4189F7B-4F32-78DC-87E6-18FCFFCDCE99}"/>
                </a:ext>
              </a:extLst>
            </p:cNvPr>
            <p:cNvSpPr txBox="1"/>
            <p:nvPr/>
          </p:nvSpPr>
          <p:spPr>
            <a:xfrm>
              <a:off x="5495925" y="4587359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ED6A733-E6F7-C5C8-0829-22FCA87C8FB5}"/>
                </a:ext>
              </a:extLst>
            </p:cNvPr>
            <p:cNvSpPr txBox="1"/>
            <p:nvPr/>
          </p:nvSpPr>
          <p:spPr>
            <a:xfrm>
              <a:off x="5495924" y="491644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6EBC14-89DA-B732-48B4-DCDC882C53CE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09A4751-FFF9-6022-1BD6-4FD304248CEC}"/>
                </a:ext>
              </a:extLst>
            </p:cNvPr>
            <p:cNvSpPr txBox="1"/>
            <p:nvPr/>
          </p:nvSpPr>
          <p:spPr>
            <a:xfrm>
              <a:off x="5495923" y="544691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02C9AF9-1EE3-CE2B-3654-138CD63D89A6}"/>
              </a:ext>
            </a:extLst>
          </p:cNvPr>
          <p:cNvSpPr/>
          <p:nvPr/>
        </p:nvSpPr>
        <p:spPr>
          <a:xfrm>
            <a:off x="2257426" y="2952750"/>
            <a:ext cx="1390650" cy="29177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9A08FD-8D25-C389-66EB-02D777085E68}"/>
              </a:ext>
            </a:extLst>
          </p:cNvPr>
          <p:cNvSpPr txBox="1"/>
          <p:nvPr/>
        </p:nvSpPr>
        <p:spPr>
          <a:xfrm>
            <a:off x="4243887" y="4258773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3ADE59-CA40-FBE2-B10F-BE4D5E778719}"/>
              </a:ext>
            </a:extLst>
          </p:cNvPr>
          <p:cNvSpPr txBox="1"/>
          <p:nvPr/>
        </p:nvSpPr>
        <p:spPr>
          <a:xfrm>
            <a:off x="4282486" y="469621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D406CC-A38C-E9ED-87DA-AC47A6CBC2AE}"/>
              </a:ext>
            </a:extLst>
          </p:cNvPr>
          <p:cNvSpPr txBox="1"/>
          <p:nvPr/>
        </p:nvSpPr>
        <p:spPr>
          <a:xfrm>
            <a:off x="4282485" y="498162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7FE1FF-CF07-4A34-F2A7-9D5903F3646F}"/>
              </a:ext>
            </a:extLst>
          </p:cNvPr>
          <p:cNvSpPr txBox="1"/>
          <p:nvPr/>
        </p:nvSpPr>
        <p:spPr>
          <a:xfrm>
            <a:off x="4243886" y="522065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15666C-BC97-2847-BBDF-3DA68E5E63FE}"/>
              </a:ext>
            </a:extLst>
          </p:cNvPr>
          <p:cNvSpPr txBox="1"/>
          <p:nvPr/>
        </p:nvSpPr>
        <p:spPr>
          <a:xfrm>
            <a:off x="4197892" y="544022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9EC99E-7BFD-FAA8-891D-7A695425FC21}"/>
              </a:ext>
            </a:extLst>
          </p:cNvPr>
          <p:cNvSpPr txBox="1"/>
          <p:nvPr/>
        </p:nvSpPr>
        <p:spPr>
          <a:xfrm>
            <a:off x="4028514" y="391020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مستطيل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AADC01-DD6D-8915-7FCC-33724AED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09515">
            <a:off x="952500" y="2633581"/>
            <a:ext cx="2419419" cy="286143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CB1DB7-7FA0-7C95-8355-62D96EE4D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43" y="3009930"/>
            <a:ext cx="4292116" cy="282734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0CF35F8-0ABA-38E9-0E27-4AE871B1BD44}"/>
              </a:ext>
            </a:extLst>
          </p:cNvPr>
          <p:cNvSpPr txBox="1"/>
          <p:nvPr/>
        </p:nvSpPr>
        <p:spPr>
          <a:xfrm>
            <a:off x="5026507" y="3568827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F8B512-1C7F-A8F1-C263-74514B151061}"/>
              </a:ext>
            </a:extLst>
          </p:cNvPr>
          <p:cNvSpPr txBox="1"/>
          <p:nvPr/>
        </p:nvSpPr>
        <p:spPr>
          <a:xfrm>
            <a:off x="4984596" y="416332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632B4A6-C04A-E0CD-CDC3-6D5728C49BEF}"/>
              </a:ext>
            </a:extLst>
          </p:cNvPr>
          <p:cNvSpPr txBox="1"/>
          <p:nvPr/>
        </p:nvSpPr>
        <p:spPr>
          <a:xfrm>
            <a:off x="5026507" y="4603674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4C18BDD-5C74-5986-DC2A-40F19CF59491}"/>
              </a:ext>
            </a:extLst>
          </p:cNvPr>
          <p:cNvSpPr txBox="1"/>
          <p:nvPr/>
        </p:nvSpPr>
        <p:spPr>
          <a:xfrm>
            <a:off x="4984596" y="4953049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490CEE-5A4B-C11A-01E4-254A3935519D}"/>
              </a:ext>
            </a:extLst>
          </p:cNvPr>
          <p:cNvSpPr txBox="1"/>
          <p:nvPr/>
        </p:nvSpPr>
        <p:spPr>
          <a:xfrm>
            <a:off x="4984596" y="5359290"/>
            <a:ext cx="962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5AAF903-BB68-3C03-2FC8-E98A10D2A82A}"/>
              </a:ext>
            </a:extLst>
          </p:cNvPr>
          <p:cNvSpPr txBox="1"/>
          <p:nvPr/>
        </p:nvSpPr>
        <p:spPr>
          <a:xfrm>
            <a:off x="4381500" y="2978197"/>
            <a:ext cx="1885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163" y="1666247"/>
            <a:ext cx="3350368" cy="4669972"/>
          </a:xfrm>
          <a:prstGeom prst="rect">
            <a:avLst/>
          </a:prstGeom>
          <a:ln>
            <a:solidFill>
              <a:srgbClr val="80CBF1"/>
            </a:solidFill>
          </a:ln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3 صفحة 75. حددوا طبيعة الشكل الرابع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601279" y="2378805"/>
            <a:ext cx="646871" cy="10882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A887AD5-5EE9-92F1-8436-D7DBA2881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38" y="2574045"/>
            <a:ext cx="4810796" cy="25054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9F76F-BA43-345A-E2D2-5E4451F034BF}"/>
              </a:ext>
            </a:extLst>
          </p:cNvPr>
          <p:cNvSpPr/>
          <p:nvPr/>
        </p:nvSpPr>
        <p:spPr>
          <a:xfrm>
            <a:off x="993760" y="3086100"/>
            <a:ext cx="987440" cy="19933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2960765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1A5961-6704-B228-EBD4-10D803351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2" y="3089826"/>
            <a:ext cx="5801138" cy="20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C4F59E4-3B36-40A4-A457-3D1464441365}"/>
              </a:ext>
            </a:extLst>
          </p:cNvPr>
          <p:cNvGrpSpPr/>
          <p:nvPr/>
        </p:nvGrpSpPr>
        <p:grpSpPr>
          <a:xfrm>
            <a:off x="745585" y="2096553"/>
            <a:ext cx="7360628" cy="3881668"/>
            <a:chOff x="745585" y="2096553"/>
            <a:chExt cx="7360628" cy="388166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54572BF-1B84-748B-70AC-C8704EA1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585" y="2096553"/>
              <a:ext cx="7360628" cy="388166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2C5502B-C293-85F6-FA95-D31011361365}"/>
                </a:ext>
              </a:extLst>
            </p:cNvPr>
            <p:cNvSpPr txBox="1"/>
            <p:nvPr/>
          </p:nvSpPr>
          <p:spPr>
            <a:xfrm>
              <a:off x="5495925" y="4587359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31A4262-CCC1-3F11-D2C4-1F08D8596D34}"/>
                </a:ext>
              </a:extLst>
            </p:cNvPr>
            <p:cNvSpPr txBox="1"/>
            <p:nvPr/>
          </p:nvSpPr>
          <p:spPr>
            <a:xfrm>
              <a:off x="5495924" y="491644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40A73DD-FC1C-CBCC-6564-D53EB2C9DF05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5BCA818-8624-99E6-482D-6133A6B2D24F}"/>
                </a:ext>
              </a:extLst>
            </p:cNvPr>
            <p:cNvSpPr txBox="1"/>
            <p:nvPr/>
          </p:nvSpPr>
          <p:spPr>
            <a:xfrm>
              <a:off x="5495923" y="5446918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741E64D-29CE-BA04-DEF2-1BC40DE3522C}"/>
              </a:ext>
            </a:extLst>
          </p:cNvPr>
          <p:cNvSpPr/>
          <p:nvPr/>
        </p:nvSpPr>
        <p:spPr>
          <a:xfrm>
            <a:off x="912840" y="2922599"/>
            <a:ext cx="1390650" cy="29177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40C568A-2D0C-4149-1FC8-37C1B7DDADA8}"/>
              </a:ext>
            </a:extLst>
          </p:cNvPr>
          <p:cNvSpPr txBox="1"/>
          <p:nvPr/>
        </p:nvSpPr>
        <p:spPr>
          <a:xfrm>
            <a:off x="4243887" y="4258773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78B7CF4-95A9-8497-A189-551CE53FF7CB}"/>
              </a:ext>
            </a:extLst>
          </p:cNvPr>
          <p:cNvSpPr txBox="1"/>
          <p:nvPr/>
        </p:nvSpPr>
        <p:spPr>
          <a:xfrm>
            <a:off x="4282486" y="469621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46EBF14-CEE0-D927-E98D-1283F5AFFDF9}"/>
              </a:ext>
            </a:extLst>
          </p:cNvPr>
          <p:cNvSpPr txBox="1"/>
          <p:nvPr/>
        </p:nvSpPr>
        <p:spPr>
          <a:xfrm>
            <a:off x="4282485" y="498162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415722C-F7ED-7BDC-C67A-6409318CD496}"/>
              </a:ext>
            </a:extLst>
          </p:cNvPr>
          <p:cNvSpPr txBox="1"/>
          <p:nvPr/>
        </p:nvSpPr>
        <p:spPr>
          <a:xfrm>
            <a:off x="4243886" y="522065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877FF6A-074A-7A87-C0EF-16E5FE7E2780}"/>
              </a:ext>
            </a:extLst>
          </p:cNvPr>
          <p:cNvSpPr txBox="1"/>
          <p:nvPr/>
        </p:nvSpPr>
        <p:spPr>
          <a:xfrm>
            <a:off x="4197892" y="544022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2396F78-1C89-6D6F-125F-87DE6E58926E}"/>
              </a:ext>
            </a:extLst>
          </p:cNvPr>
          <p:cNvSpPr txBox="1"/>
          <p:nvPr/>
        </p:nvSpPr>
        <p:spPr>
          <a:xfrm>
            <a:off x="4028514" y="391020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مستطيل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BEB5059-B9D2-04A8-859B-090012EF0945}"/>
              </a:ext>
            </a:extLst>
          </p:cNvPr>
          <p:cNvSpPr txBox="1"/>
          <p:nvPr/>
        </p:nvSpPr>
        <p:spPr>
          <a:xfrm>
            <a:off x="2800849" y="428091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996A953-2C3C-AA5E-F8AB-56D05BF12FFF}"/>
              </a:ext>
            </a:extLst>
          </p:cNvPr>
          <p:cNvSpPr txBox="1"/>
          <p:nvPr/>
        </p:nvSpPr>
        <p:spPr>
          <a:xfrm>
            <a:off x="2851116" y="475914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6C0EB5A-F1E6-F90A-60E9-C59CC218A1A2}"/>
              </a:ext>
            </a:extLst>
          </p:cNvPr>
          <p:cNvSpPr txBox="1"/>
          <p:nvPr/>
        </p:nvSpPr>
        <p:spPr>
          <a:xfrm>
            <a:off x="2839447" y="503733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75D07B3-03FF-CF80-C8FE-A37D7E5FFBE3}"/>
              </a:ext>
            </a:extLst>
          </p:cNvPr>
          <p:cNvSpPr txBox="1"/>
          <p:nvPr/>
        </p:nvSpPr>
        <p:spPr>
          <a:xfrm>
            <a:off x="2851116" y="551556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11BCAD3-0010-7B34-E1E6-C49B643B61D3}"/>
              </a:ext>
            </a:extLst>
          </p:cNvPr>
          <p:cNvSpPr txBox="1"/>
          <p:nvPr/>
        </p:nvSpPr>
        <p:spPr>
          <a:xfrm>
            <a:off x="2875489" y="528482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3A1F85D-94A5-AD68-FFDF-A7E76C0868A5}"/>
              </a:ext>
            </a:extLst>
          </p:cNvPr>
          <p:cNvSpPr txBox="1"/>
          <p:nvPr/>
        </p:nvSpPr>
        <p:spPr>
          <a:xfrm>
            <a:off x="2303490" y="3898758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AA45400-29D0-77DE-2C5B-67436D0D66DD}"/>
              </a:ext>
            </a:extLst>
          </p:cNvPr>
          <p:cNvSpPr txBox="1"/>
          <p:nvPr/>
        </p:nvSpPr>
        <p:spPr>
          <a:xfrm>
            <a:off x="1333231" y="425022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D7B596E-B69F-EB6D-2781-6A7B98994B6E}"/>
              </a:ext>
            </a:extLst>
          </p:cNvPr>
          <p:cNvSpPr txBox="1"/>
          <p:nvPr/>
        </p:nvSpPr>
        <p:spPr>
          <a:xfrm>
            <a:off x="1383498" y="472846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EDA2F34-5721-FC6D-73F6-024A36D67B7E}"/>
              </a:ext>
            </a:extLst>
          </p:cNvPr>
          <p:cNvSpPr txBox="1"/>
          <p:nvPr/>
        </p:nvSpPr>
        <p:spPr>
          <a:xfrm>
            <a:off x="1371829" y="500664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06D344F-5B96-F7FD-9A99-3666430B524A}"/>
              </a:ext>
            </a:extLst>
          </p:cNvPr>
          <p:cNvSpPr txBox="1"/>
          <p:nvPr/>
        </p:nvSpPr>
        <p:spPr>
          <a:xfrm>
            <a:off x="1383498" y="5484884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E47AD8C-10DF-B7D6-47F8-E45B565F054B}"/>
              </a:ext>
            </a:extLst>
          </p:cNvPr>
          <p:cNvSpPr txBox="1"/>
          <p:nvPr/>
        </p:nvSpPr>
        <p:spPr>
          <a:xfrm>
            <a:off x="1407871" y="525414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FB8729F-611C-D0E9-11BF-3BB38EAD304B}"/>
              </a:ext>
            </a:extLst>
          </p:cNvPr>
          <p:cNvSpPr txBox="1"/>
          <p:nvPr/>
        </p:nvSpPr>
        <p:spPr>
          <a:xfrm>
            <a:off x="835872" y="386807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129" y="1845462"/>
            <a:ext cx="3131093" cy="43643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75 وأنجزوا النشاط 4.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644499" y="3736773"/>
            <a:ext cx="2807845" cy="12733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88E9F5-6132-1967-D31B-64416DBD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8" y="2276295"/>
            <a:ext cx="7579480" cy="31148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6D742A-74F4-200E-3410-AFE81553EC56}"/>
              </a:ext>
            </a:extLst>
          </p:cNvPr>
          <p:cNvSpPr txBox="1"/>
          <p:nvPr/>
        </p:nvSpPr>
        <p:spPr>
          <a:xfrm>
            <a:off x="1919980" y="349864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مستطيل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E9DBBB-7EA2-126F-61DA-F851246C50DD}"/>
              </a:ext>
            </a:extLst>
          </p:cNvPr>
          <p:cNvSpPr txBox="1"/>
          <p:nvPr/>
        </p:nvSpPr>
        <p:spPr>
          <a:xfrm>
            <a:off x="1316884" y="4922987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C01B71-C1E7-4C0B-9912-4AE4F81F30DF}"/>
              </a:ext>
            </a:extLst>
          </p:cNvPr>
          <p:cNvSpPr txBox="1"/>
          <p:nvPr/>
        </p:nvSpPr>
        <p:spPr>
          <a:xfrm>
            <a:off x="1389014" y="4010284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58A804-F713-3E59-041B-316DDA00F22D}"/>
              </a:ext>
            </a:extLst>
          </p:cNvPr>
          <p:cNvSpPr txBox="1"/>
          <p:nvPr/>
        </p:nvSpPr>
        <p:spPr>
          <a:xfrm>
            <a:off x="1389014" y="4496839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مربع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30BDB8-D8C2-886F-3774-1929B7ADB7A3}"/>
              </a:ext>
            </a:extLst>
          </p:cNvPr>
          <p:cNvSpPr txBox="1"/>
          <p:nvPr/>
        </p:nvSpPr>
        <p:spPr>
          <a:xfrm>
            <a:off x="3621332" y="3576976"/>
            <a:ext cx="482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87A403-20DA-3DAE-497F-9566808C604C}"/>
              </a:ext>
            </a:extLst>
          </p:cNvPr>
          <p:cNvSpPr txBox="1"/>
          <p:nvPr/>
        </p:nvSpPr>
        <p:spPr>
          <a:xfrm>
            <a:off x="3403858" y="4042513"/>
            <a:ext cx="482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408707-FE00-665E-B9B6-816BD13880A3}"/>
              </a:ext>
            </a:extLst>
          </p:cNvPr>
          <p:cNvSpPr txBox="1"/>
          <p:nvPr/>
        </p:nvSpPr>
        <p:spPr>
          <a:xfrm>
            <a:off x="4487668" y="4515483"/>
            <a:ext cx="482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177E73-4DDE-2B62-DCC2-3FC27CDBA3BF}"/>
              </a:ext>
            </a:extLst>
          </p:cNvPr>
          <p:cNvSpPr txBox="1"/>
          <p:nvPr/>
        </p:nvSpPr>
        <p:spPr>
          <a:xfrm>
            <a:off x="3811425" y="4915593"/>
            <a:ext cx="482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7C05B07-B954-6661-DAB5-75C51A9BB270}"/>
              </a:ext>
            </a:extLst>
          </p:cNvPr>
          <p:cNvGrpSpPr/>
          <p:nvPr/>
        </p:nvGrpSpPr>
        <p:grpSpPr>
          <a:xfrm>
            <a:off x="1561655" y="2617284"/>
            <a:ext cx="5041586" cy="3689483"/>
            <a:chOff x="1561655" y="2617284"/>
            <a:chExt cx="5041586" cy="368948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6E25C58-77F5-D6D6-71DD-DBBFA53BD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17284"/>
              <a:ext cx="2612193" cy="368948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E6D5E8D-54F7-1E86-FAF0-14A9431AF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1655" y="2653230"/>
              <a:ext cx="2583805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 واحد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DE3D2A7-9D52-7EB8-DE62-A9A05527196E}"/>
              </a:ext>
            </a:extLst>
          </p:cNvPr>
          <p:cNvGrpSpPr/>
          <p:nvPr/>
        </p:nvGrpSpPr>
        <p:grpSpPr>
          <a:xfrm>
            <a:off x="463690" y="2630367"/>
            <a:ext cx="8069690" cy="2962441"/>
            <a:chOff x="463690" y="2630367"/>
            <a:chExt cx="8069690" cy="296244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3393471-B26C-CF10-C8A9-C99AFF381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690" y="2630367"/>
              <a:ext cx="8069690" cy="2962441"/>
            </a:xfrm>
            <a:prstGeom prst="rect">
              <a:avLst/>
            </a:prstGeom>
          </p:spPr>
        </p:pic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2E07085C-0E40-8F47-AEFC-5A693F23471D}"/>
                </a:ext>
              </a:extLst>
            </p:cNvPr>
            <p:cNvSpPr/>
            <p:nvPr/>
          </p:nvSpPr>
          <p:spPr>
            <a:xfrm>
              <a:off x="6915150" y="3695700"/>
              <a:ext cx="1219200" cy="40005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15400</TotalTime>
  <Words>848</Words>
  <Application>Microsoft Office PowerPoint</Application>
  <PresentationFormat>Affichage à l'écran (4:3)</PresentationFormat>
  <Paragraphs>341</Paragraphs>
  <Slides>55</Slides>
  <Notes>13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55</vt:i4>
      </vt:variant>
    </vt:vector>
  </HeadingPairs>
  <TitlesOfParts>
    <vt:vector size="66" baseType="lpstr">
      <vt:lpstr>Dosis</vt:lpstr>
      <vt:lpstr>DengXian</vt:lpstr>
      <vt:lpstr>Aptos Display</vt:lpstr>
      <vt:lpstr>Calibri</vt:lpstr>
      <vt:lpstr>Aptos</vt:lpstr>
      <vt:lpstr>Effra CC Arbc</vt:lpstr>
      <vt:lpstr>Arial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234</cp:revision>
  <cp:lastPrinted>2025-08-13T10:11:39Z</cp:lastPrinted>
  <dcterms:created xsi:type="dcterms:W3CDTF">2025-08-01T12:31:49Z</dcterms:created>
  <dcterms:modified xsi:type="dcterms:W3CDTF">2025-12-14T10:31:19Z</dcterms:modified>
</cp:coreProperties>
</file>