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notesSlides/notesSlide7.xml" ContentType="application/vnd.openxmlformats-officedocument.presentationml.notesSlide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899" r:id="rId4"/>
  </p:sldMasterIdLst>
  <p:notesMasterIdLst>
    <p:notesMasterId r:id="rId55"/>
  </p:notesMasterIdLst>
  <p:handoutMasterIdLst>
    <p:handoutMasterId r:id="rId56"/>
  </p:handoutMasterIdLst>
  <p:sldIdLst>
    <p:sldId id="779" r:id="rId5"/>
    <p:sldId id="955" r:id="rId6"/>
    <p:sldId id="738" r:id="rId7"/>
    <p:sldId id="780" r:id="rId8"/>
    <p:sldId id="842" r:id="rId9"/>
    <p:sldId id="834" r:id="rId10"/>
    <p:sldId id="746" r:id="rId11"/>
    <p:sldId id="1035" r:id="rId12"/>
    <p:sldId id="926" r:id="rId13"/>
    <p:sldId id="931" r:id="rId14"/>
    <p:sldId id="766" r:id="rId15"/>
    <p:sldId id="768" r:id="rId16"/>
    <p:sldId id="792" r:id="rId17"/>
    <p:sldId id="837" r:id="rId18"/>
    <p:sldId id="993" r:id="rId19"/>
    <p:sldId id="994" r:id="rId20"/>
    <p:sldId id="995" r:id="rId21"/>
    <p:sldId id="1055" r:id="rId22"/>
    <p:sldId id="1015" r:id="rId23"/>
    <p:sldId id="1056" r:id="rId24"/>
    <p:sldId id="1057" r:id="rId25"/>
    <p:sldId id="1058" r:id="rId26"/>
    <p:sldId id="1069" r:id="rId27"/>
    <p:sldId id="1059" r:id="rId28"/>
    <p:sldId id="1070" r:id="rId29"/>
    <p:sldId id="1071" r:id="rId30"/>
    <p:sldId id="1072" r:id="rId31"/>
    <p:sldId id="1060" r:id="rId32"/>
    <p:sldId id="1061" r:id="rId33"/>
    <p:sldId id="1062" r:id="rId34"/>
    <p:sldId id="1063" r:id="rId35"/>
    <p:sldId id="1064" r:id="rId36"/>
    <p:sldId id="1065" r:id="rId37"/>
    <p:sldId id="1073" r:id="rId38"/>
    <p:sldId id="1074" r:id="rId39"/>
    <p:sldId id="1079" r:id="rId40"/>
    <p:sldId id="914" r:id="rId41"/>
    <p:sldId id="1067" r:id="rId42"/>
    <p:sldId id="1068" r:id="rId43"/>
    <p:sldId id="1066" r:id="rId44"/>
    <p:sldId id="848" r:id="rId45"/>
    <p:sldId id="922" r:id="rId46"/>
    <p:sldId id="924" r:id="rId47"/>
    <p:sldId id="849" r:id="rId48"/>
    <p:sldId id="978" r:id="rId49"/>
    <p:sldId id="644" r:id="rId50"/>
    <p:sldId id="672" r:id="rId51"/>
    <p:sldId id="809" r:id="rId52"/>
    <p:sldId id="956" r:id="rId53"/>
    <p:sldId id="789" r:id="rId54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57"/>
      <p:bold r:id="rId58"/>
    </p:embeddedFont>
    <p:embeddedFont>
      <p:font typeface="Dosis" pitchFamily="2" charset="0"/>
      <p:regular r:id="rId59"/>
      <p:bold r:id="rId6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04862"/>
    <a:srgbClr val="BFBFBF"/>
    <a:srgbClr val="FFC000"/>
    <a:srgbClr val="B2B3AE"/>
    <a:srgbClr val="106585"/>
    <a:srgbClr val="FC8D00"/>
    <a:srgbClr val="17AB98"/>
    <a:srgbClr val="EF7F1C"/>
    <a:srgbClr val="F6BB00"/>
    <a:srgbClr val="FFEF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79" autoAdjust="0"/>
    <p:restoredTop sz="79377" autoAdjust="0"/>
  </p:normalViewPr>
  <p:slideViewPr>
    <p:cSldViewPr snapToGrid="0">
      <p:cViewPr varScale="1">
        <p:scale>
          <a:sx n="59" d="100"/>
          <a:sy n="59" d="100"/>
        </p:scale>
        <p:origin x="1432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font" Target="fonts/font2.fntdata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handoutMaster" Target="handoutMasters/handoutMaster1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3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1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4.fntdata"/><Relationship Id="rId65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21/12/2025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1T15:51:41.75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10337 392 24575,'-48'2'0,"-68"12"0,35-3 0,-81 17 0,99-15 0,-22-4 0,31-4 0,-39 2 0,-110-5 0,108-3 0,-1146 1 0,951-25 0,136 7 0,37 4 0,-51-3 0,-128 15 0,168 3 0,-179 15 0,29-1 0,-113-15 0,185 0 0,29-8 0,1 0 0,107 8 0,-225-6 0,88-1 0,-103-8 0,-355-67-923,275 18-622,122 11 1258,216 42 724,0 3 0,-1 2-1,-59 0 1,-203-18 555,276 20-976,-37-4-16,-302-28 0,294 30 0,-50-3 0,-12 1 0,-48-1 0,-609 10 0,680-8 0,48 2 0,-186-25 0,222 22 0,24 5 0,0 0 0,-19-1 0,-117 4 229,70 0-1823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1T15:52:18.653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244 1 24575,'-1'10'0,"0"1"0,-1 0 0,0-1 0,-1 0 0,0 1 0,-9 17 0,-2 9 0,8-19 0,-27 76 0,25-75 0,-1 1 0,-19 30 0,11-23 0,2 2 0,1 0 0,-13 39 0,20-53 143,-15 27 1,3-7-1796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1T15:52:20.048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169 1 24575,'0'6'0,"-1"-1"0,0 1 0,0-1 0,-1 0 0,1 1 0,-4 5 0,-1 8 0,-12 46 0,-13 42 0,20-72 0,-11 56 0,6-22 0,-23 96 0,35-143 0,1 1 0,0 32 0,1-12 0,0-28-1365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1T15:52:21.917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329 1 24575,'0'4'0,"-1"1"0,1-1 0,-1 1 0,0-1 0,0 1 0,-1-1 0,-2 6 0,-2 3 0,-8 12 0,5-9 0,-33 58 0,-29 53 0,39-65 0,0-2 0,-35 90 0,52-108 226,6-21-756,2 1-1,-8 30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1T15:52:23.506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144 0 24575,'-1'13'0,"0"0"0,-1 0 0,-4 15 0,1-8 0,-45 180 0,41-163 0,-8 74 0,3-34 0,11-58 0,0 0 0,-10 28 0,6-21 0,5-17 114,0 0-1,0 18 1,2-18-540,-1 0-1,0-1 0,-3 13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1T15:52:25.319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1 0 24575,'16'20'0,"6"6"0,64 66 0,-73-79 0,0 0 0,-1 1 0,-1 1 0,-1-1 0,18 33 0,11 44 0,-19-41 0,6 9 0,-22-51 0,1 1 0,-1-1 0,9 10 0,-2-2 0,-9-12 85,1 0-1,0 0 0,6 5 0,7 8-1786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1T15:52:26.976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1 1 24575,'5'2'0,"0"2"0,0-1 0,-1 1 0,1-1 0,5 7 0,6 5 0,119 109 0,11 38 0,-83-104 0,-39-37 0,22 24 0,-35-33-1365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21T15:52:41.861"/>
    </inkml:context>
    <inkml:brush xml:id="br0">
      <inkml:brushProperty name="width" value="0.2" units="cm"/>
      <inkml:brushProperty name="height" value="1.2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168 226,'-5'-3,"-2"-3,-2-3,-2 0,-2 2,2-1,2-2,0-1,2-2,2-1,1-1,3 0,0 0,3 2,5 1,0 0,2 2,2 2,1 1,2-1,0 0,1 2,1 2,2 2,1 3,-1 2,0 3,-1 0,-4 2,-1-1,-2 2,-4 1,-2 2,-5 1,-4 4,-1 6,-6 5,-2 5,-5 5,0 0,-1 2,3 0,3-8,3-4,0-4,3-4,3-2,-1-2,1-1,-1-1,-3-2,2-1,-2-3,-2-2,-1-2,-2-2,0-2,0 0,1-3,1-1,2-2,4-2,1-4,3-1,1-1,4-1,3-1,4 3,3 4,-2 0,0 2,4 0,2 1,0 1,0 2,2 1,1 1,-1 1,-1 0,-1 0,-3 3,-2 1,0-1,-2 3,-3 2,0-1,-1 2,1 2,1-2,0 1,1-1,-1 0,1-1,1-2,2-3,-2-3,1-5,-3-4,1-1,-1-3,-3-2,2-2,1 0,-1 1,-1 0,1 0,0 0,-3 1,-1 0,2 2,-1 2,2-1,-1 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21T15:52:45.095"/>
    </inkml:context>
    <inkml:brush xml:id="br0">
      <inkml:brushProperty name="width" value="0.2" units="cm"/>
      <inkml:brushProperty name="height" value="1.2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30 153,'0'3,"-2"0,-1 3,-2 5,-1 4,1 1,1 1,2 0,0 2,2 1,-1-1,1-1,1-1,-1-1,3-3,3-1,0-1,0 2,1 0,2-2,-1 0,2-2,-2-1,1 0,-2 0,2-1,-2 0,1 0,1-1,3-3,0-1,2-3,-1-5,-2-3,-2-3,-2-5,-3-1,1-6,-1-2,0 0,0 0,4 1,2 1,0 2,-3 3,-1 2,-3 1,2 1,1 0,1 0,1 3,-1 1,-1-1,-2 0,-2-1,0-1,-2 0,0-1,0 0,-1 0,4 3,2 2,5 4,1 6,3 2,-2 3,-3 4,0 0,1 1,-1 4,-2 3,-3 0,1-3,0-1,1 1,2 2,0 1,-1 0,-3 0,-1 0,-2-1,0-6,-1-6,0-8,-1-7,1-4,0-3,0-1,-1 1,1 0,0 2,0 0,0 0,0 1,3 2,0 2,3 2,1 0,0 2,1-1,0 1,2 2,2 2,1 1,-2 4,0 1,-1 3,-3 5,0 1,-1 1,-2 1,1-2,3 0,-1-1,-1 2,-2 0,-2-4,0-7,-2-5,0-5,0-4,0-3,2-1,1 0,3 0,0 0,2 3,2 3,1 4,2 3,1 1,1 2,1 1,-3 2,-1 1,-2 3,-1-1,1 2,1-1,-1 1,0 2,-1 2,0-2,-1 1,-3 1,1-3,-1 1,-1 1,1-1,0 0,-1 1,-1-2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21T15:52:47.596"/>
    </inkml:context>
    <inkml:brush xml:id="br0">
      <inkml:brushProperty name="width" value="0.2" units="cm"/>
      <inkml:brushProperty name="height" value="1.2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229 318,'-6'0,"-3"0,-6 0,0-3,-3-1,1-1,0-2,-1 0,3-3,4-1,4-5,3-4,2-2,2 1,0 1,1 2,0 1,0 1,2 0,0 1,3 0,0 0,1 3,0 1,2 2,-2 0,2 2,1 1,1 3,2 1,1 2,-2 2,-3 4,-3 4,0 2,0 4,-3 3,0 5,-2 1,0-1,-1-2,0 0,-1-1,1 2,-3-4,0-3,-3-1,-1 2,0 1,-3 2,-2 0,-1 0,2-2,-1 0,0-4,2-2,-1-3,0 0,-1 0,-1 0,-1-3,0-1,-1-5,3-5,2-4,5-3,1-2,3-1,3 2,1 0,4 0,2 2,2 4,3 2,0 2,1 2,1 0,-1 4,1 1,-3 3,-1 2,0 3,0-2,-1 4,-1-1,-1-1,-3 1,1-2,-2 0,2-2,2-3,-1 1,1-2,1 0,2-3,2 0,0-1,1-4,0-3,-2-4,-1 1,-3-4,0 0,-1 0,-2 0,-3-1,-1 3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21T15:52:50.897"/>
    </inkml:context>
    <inkml:brush xml:id="br0">
      <inkml:brushProperty name="width" value="0.2" units="cm"/>
      <inkml:brushProperty name="height" value="1.2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93 138,'-2'0,"-5"3,-2 0,-3 3,1 3,-1 2,2 1,1 5,1 4,2 1,3 2,1 0,1 0,3-1,4-2,1 1,2-1,2-2,1-1,2-4,1 1,0 1,0-1,0 1,1-3,-1-4,-2 0,-2-3,1 2,0-2,2-1,0-2,0-1,-2-4,0-1,0-3,-2-3,0-5,-2-5,-2-2,-2-3,1 0,-1 0,0 1,-2-1,-1-1,0 0,-1 3,0 2,0 2,0-1,0 0,0 1,0 1,-1 1,4 0,2 1,2-1,1 4,0 0,1 3,-1 0,0 2,3 2,0 2,2 1,1 2,1 2,0 4,-2 4,-2-1,1 2,-2 1,-2 1,-1 1,1 0,0 1,-1 0,-3 1,-2-1,2 0,0 0,-1-5,0-9,-2-8,0-5,-1-3,1-1,-2-1,1 0,0 0,0 1,0 0,0 1,0 0,0 0,2 2,4 5,3 2,3 3,1 1,2 2,-2 3,0 1,-4 3,-2 2,0-1,-2 2,2-1,-1 0,2-1,-2 0,2 0,2-3,-1-4,-2-5,0-4,0-4,0 1,-1-1,-1 0,-2-2,2 3,2 0,0-1,2 2,1 2,2 1,1 0,1 3,1 1,1 1,-1 2,-2 2,-4 4,-1 1,2 2,-2 2,0 2,0 1,-2 0,0-1,0-2,-2 2,2-3,-1-2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1T15:51:43.82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24575,'7'8'0,"0"1"0,-1-1 0,10 18 0,-4-6 0,14 21 0,98 146 0,-113-170 0,-1 0 0,12 26 0,-7-13 0,28 41 0,-28-49 0,14 21 0,22 38 0,8 35 0,-20-37 0,48 117 0,-44-93 0,-21-51 0,106 222 0,-12-67 0,-28-50 0,-12-21 0,37 53 0,-27-26 0,-12 6 0,-15-20 0,15 25 0,-35-88 0,1 2 0,52 113 0,2-11 0,-35-80 0,-47-90 0,26 52 0,35 57 0,6-11 0,6 19 0,-61-88 0,-11-21 0,4 10 0,-8-18 0,1 1 0,22 32 0,-18-30-1365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21T15:52:58.500"/>
    </inkml:context>
    <inkml:brush xml:id="br0">
      <inkml:brushProperty name="width" value="0.2" units="cm"/>
      <inkml:brushProperty name="height" value="1.2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241 0,'0'3,"-3"5,-3 5,-3 2,-1 1,0 1,-2-4,2 0,2 0,1-3,-2 0,0 1,0-1,-1-3,1 0,-1 2,-1-2,-1-1,1 1,1-1,-2 1,0-1,1 2,0-1,0-1,4-3,5 0,9-2,6-1,2 0,5 0,-2 2,2 1,-1 0,3 0,-1-1,-4 1,-2 1,-1-1,0-1,-3 3,0-1,-1 0,0 1,-1 0,2 0,1-2,1-1,1-1,0-1,1 0,-2-2,-4-5,-3-2,-2-3,0 1,-1 0,3-2,0 0,-5 2,-3 2,-6 6,-2 6,-1 5,-1 5,0 2,2 0,-1 1,2-1,0 1,-1-1,-2 3,2 1,2-1,0-3,2-1,1-2,2 1,-1-2,0-1,-2-1,0-1,1 2,-1-1,1 1,0-2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21T15:53:01.447"/>
    </inkml:context>
    <inkml:brush xml:id="br0">
      <inkml:brushProperty name="width" value="0.2" units="cm"/>
      <inkml:brushProperty name="height" value="1.2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259 1,'-3'0,"-6"0,-3 0,-6 0,-2 0,0 0,-1 3,-3 2,0 2,4 1,4 0,1-2,1-2,3 2,0 1,3 3,2 2,2 1,3 2,0 0,1 0,0 1,1 2,2 0,1 1,2-1,2-1,1-1,0 0,2-1,2-3,0 0,2-3,0-3,0-2,0-2,1-1,-1-4,0-3,0-1,0-3,-2 0,-2 0,1 0,1 1,0 0,1-1,0 0,1 3,0 0,0-2,-3-1,0 0,0 3,0 2,2-1,0 1,-2 4,-5 4,-5 5,-5 0,-1 2,-1 2,-2-2,1 1,0 1,0-2,0 0,1 1,2 1,1 1,1 1,4-2,3-3,3-3,4-2,3-5,3-5,-3-4,1 0,1 2,-3-1,-1 1,-2 3,-1-1,-1 1,1 1,0 1,2 2,1 0,-2 3,-4 4,-2 6,-2 3,-3 2,0 1,-2-1,-2 0,-1-1,-2-2,0-2,1 0,1 0,-1-1,0-1,-1-2,0 1,3-4,3-6,6-5,5-3,0-4,3-4,3-2,0-1,0 2,0 0,-1 4,0 4,-3 1,-1 0,0 1,0 2,-2 4,-2 9,-3 4,-2 4,-2 1,0 1,-2 1,1-2,-1 3,1 3,0 0,-1 2,1-2,0 0,0-3,0-1,0-4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21T15:53:15.232"/>
    </inkml:context>
    <inkml:brush xml:id="br0">
      <inkml:brushProperty name="width" value="0.2" units="cm"/>
      <inkml:brushProperty name="height" value="1.2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220 1,'-3'0,"-3"5,0 4,0 3,-1 0,1 0,1 1,-1-2,1 0,0 0,0-1,-1-1,0 2,-1 1,-1-1,1-1,-1 1,-2-1,2 0,-2-2,2 1,-1-2,-1 1,-1 2,0 1,3 2,0-2,-1-2,1-1,2 2,4-2,8-2,8 1,4 0,4 0,1-1,-4 2,1-2,-4 2,-1 1,-2 0,1-2,-1 1,-2 1,0-1,1-1,-2-1,-1 0,-1 1,-2 2,0-1,2-1,2-2,0-5,0-4,-1-5,-3-2,-1-3,-3-2,2 3,0 0,-1 1,-1-1,0-1,-2 0,3 0,0-1,0 0,-1 0,0-1,-4 4,0 5,-1 8,1 4,0 6,1 2,-3 0,0-1,1 2,-2-3,0 0,0 0,-1-2,1 1,-2 1,0 1,2 1,-1-2,0 0,1 1,2 0,-1-1,0 0,-2-2,0 0,2 1,0 1,2 2,-2-2,0 0,1-2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21T15:53:19.017"/>
    </inkml:context>
    <inkml:brush xml:id="br0">
      <inkml:brushProperty name="width" value="0.2" units="cm"/>
      <inkml:brushProperty name="height" value="1.2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227 1,'-3'0,"-3"0,-3 0,-3 0,-2 0,-1 0,0 0,-1 0,0 2,1 2,2 1,1 4,0-1,2 1,3 2,0-1,1 1,-1-2,0-1,0 0,1 0,1 1,2 2,1 2,1 1,0 1,1 0,1 0,1 1,2-1,1-2,1-1,2-3,2-3,2-2,1 0,-2 3,1 0,0-2,1-1,0-1,2-2,0 0,-1-1,1 0,-2-3,-1-4,-3-2,1-3,-1-1,0-2,0-1,1 1,0-1,-1 0,2 4,-1 0,0 0,1 2,-2 0,1 1,-2 1,0 1,0 0,0 0,-1-1,1 1,1 2,0 4,-2 5,-5 4,-3 3,-3 3,-1 4,0 1,-2 0,1 0,1-2,1 2,2 1,1-2,0 0,1-1,0-1,1-6,-1-6,3-11,3-5,3-1,0-1,4 0,0-1,-1-1,4 1,1 0,-2 0,-1 2,-1 4,1 1,-2-2,-1 2,0 2,1 2,1 2,1 0,0 2,1 0,0 3,-2 4,-4 2,-3 4,-3 1,-4 0,-2 2,-3 0,-3-3,0-1,-1 0,-2 1,2 0,-1 6,0 5,-1 3,1 2,1-1,1-3,2-3,1-5,0-3,-1-1,1-1,1 1,1-5,2-6,1-6,3-3,2-2,0-5,1 0,3 0,3 0,-1-1,1 0,0 3,2 0,1 0,0 0,1 1,0 1,0-1,0 1,1 0,-1-1,0 2,0-1,0 2,-3-1,0 2,0 2,-2-1,0 0,1 2,-2-1,0 0,2 1,-2 3,-2 6,-2 3,-2 3,-2 3,0 3,-4 5,-1 0,0 0,1 1,-2 1,0 0,1-2,1-2,1 0,1 0,1-1,0-1,0-2,0-2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6T22:33:00.160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0 0 24575,'0'9'0,"0"12"0,0 12 0,0 9 0,0-3-8191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6T22:33:03.169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107 419 24575,'-9'-9'0,"-3"-12"0,0-12 0,3-8 0,2-8 0,-6 6 0,-1 1 0,2-2 0,3-2 0,3-3 0,3 8-8191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6T22:33:46.217"/>
    </inkml:context>
    <inkml:brush xml:id="br0">
      <inkml:brushProperty name="width" value="0.025" units="cm"/>
      <inkml:brushProperty name="height" value="0.025" units="cm"/>
      <inkml:brushProperty name="color" value="#66CC00"/>
    </inkml:brush>
  </inkml:definitions>
  <inkml:trace contextRef="#ctx0" brushRef="#br0">0 415 24575,'0'-9'0,"0"-12"0,0-11 0,0-10 0,0-6 0,0-4 0,0-2 0,0-2 0,0 1 0,0 9-8191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6T22:37:11.553"/>
    </inkml:context>
    <inkml:brush xml:id="br0">
      <inkml:brushProperty name="width" value="0.025" units="cm"/>
      <inkml:brushProperty name="height" value="0.025" units="cm"/>
      <inkml:brushProperty name="color" value="#66CC00"/>
    </inkml:brush>
  </inkml:definitions>
  <inkml:trace contextRef="#ctx0" brushRef="#br0">407 279 24575,'-9'0'0,"-12"0"0,-11-9 0,-10-3 0,3-8 0,-1-1 0,-3-6 0,6-7 0,0 1 0,7-1 0,-1 4 0,5-1 0,7 3-8191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6T22:37:13.442"/>
    </inkml:context>
    <inkml:brush xml:id="br0">
      <inkml:brushProperty name="width" value="0.025" units="cm"/>
      <inkml:brushProperty name="height" value="0.025" units="cm"/>
      <inkml:brushProperty name="color" value="#66CC00"/>
    </inkml:brush>
  </inkml:definitions>
  <inkml:trace contextRef="#ctx0" brushRef="#br0">533 561 24575,'-18'-18'0,"-14"-15"0,-12-11 0,-7-7 0,-4-4 0,8-1 0,2-1 0,1 1 0,-2 10 0,7 4 0,1 0 0,-2 7 0,6 9-8191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6T22:49:56.780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0 0 24575,'0'9'0,"0"12"0,0 12 0,0 9 0,0-3-8191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1T15:51:47.25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24575,'58'98'0,"-7"-11"0,-44-77 0,-1 0 0,-1 1 0,1-1 0,3 13 0,32 77 0,-3-11 0,28 81 0,-37-77 0,-21-64 0,-2-11 0,1 0 0,16 28 0,-10-21 0,96 202 0,-27-68 0,-36-73 0,54 98 0,-10 0 0,-72-144 0,49 115 0,9 18 0,-16-20 0,-8-12 0,-37-103 0,24 55 0,61 102 0,-45-90 0,-36-69 0,-9-16 0,13 19 0,-8-18 0,-7-10 0,1 1 0,8 19 0,39 79 0,21 48 0,-18-20 0,-43-103 0,26 49 0,-26-53 0,10 25 0,36 85 0,6 17 0,-30-68 0,-31-74 0,11 21 0,-1-3 0,20 67 0,-4-8 0,-24-70 0,-7-16 0,1 0 0,0-1 0,0 1 0,0-1 0,1 0 0,0 0 0,0 0 0,8 9 0,-4-6 0,0 1 0,0 0 0,-1 1 0,0-1 0,6 14 0,-9-15 0,1 0 0,5 18 0,0 0 0,-4-12 0,0 0 0,4 21 0,-6-23-1365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6T22:49:56.781"/>
    </inkml:context>
    <inkml:brush xml:id="br0">
      <inkml:brushProperty name="width" value="0.035" units="cm"/>
      <inkml:brushProperty name="height" value="0.035" units="cm"/>
      <inkml:brushProperty name="color" value="#66CC00"/>
    </inkml:brush>
  </inkml:definitions>
  <inkml:trace contextRef="#ctx0" brushRef="#br0">107 419 24575,'-9'-9'0,"-3"-12"0,0-12 0,3-8 0,2-8 0,-6 6 0,-1 1 0,2-2 0,3-2 0,3-3 0,3 8-8191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6T22:49:56.783"/>
    </inkml:context>
    <inkml:brush xml:id="br0">
      <inkml:brushProperty name="width" value="0.025" units="cm"/>
      <inkml:brushProperty name="height" value="0.025" units="cm"/>
      <inkml:brushProperty name="color" value="#66CC00"/>
    </inkml:brush>
  </inkml:definitions>
  <inkml:trace contextRef="#ctx0" brushRef="#br0">407 279 24575,'-9'0'0,"-12"0"0,-11-9 0,-10-3 0,3-8 0,-1-1 0,-3-6 0,6-7 0,0 1 0,7-1 0,-1 4 0,5-1 0,7 3-8191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6T22:49:56.784"/>
    </inkml:context>
    <inkml:brush xml:id="br0">
      <inkml:brushProperty name="width" value="0.025" units="cm"/>
      <inkml:brushProperty name="height" value="0.025" units="cm"/>
      <inkml:brushProperty name="color" value="#66CC00"/>
    </inkml:brush>
  </inkml:definitions>
  <inkml:trace contextRef="#ctx0" brushRef="#br0">533 561 24575,'-18'-18'0,"-14"-15"0,-12-11 0,-7-7 0,-4-4 0,8-1 0,2-1 0,1 1 0,-2 10 0,7 4 0,1 0 0,-2 7 0,6 9-8191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1T15:51:53.39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24575,'257'0'0,"-246"1"0,0 0 0,19 4 0,8 2 0,16 1 0,-30-4 0,33 1 0,-13-4 0,-17-2 0,0 2 0,48 7 0,-23 4 0,84 13 0,76-11 0,467-14 0,-299-1 0,-275 9 0,-25-2 0,251-3 0,-190-4 0,671 1 0,-774 2 0,0 1 0,57 14 0,38 4 0,38-17 0,13 0 0,52 14 0,-138-12 0,13 0 0,-67-2 0,-6-1 0,66 14 0,-98-15 0,27 7 0,0-2 0,0-1 0,40 2 0,29-2 0,17 1 0,413-6 0,-254-2 0,522 1 0,-773 1 0,35 6 0,-21-1 0,43 9 0,-54-9 0,54 5 0,-35-10 0,-23-1 0,42 5 0,-39-1 0,0 2 0,31 10 0,-48-12 0,0-1 0,-1-1 0,2 0 0,16 1 0,51-4 0,-34 0 0,141 1-1365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1T15:51:55.35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24575,'562'0'0,"-542"1"0,1 0 0,35 8 0,38 16 0,-34-8 0,61 21 0,-64-18 0,-10-7 0,-6-3 0,-22-5 0,0 0 0,1-2 0,32 2 0,62-6 0,-51 0 0,-51 1 0,127 2 0,-100 0 0,60 12 0,-80-10 0,18 5 0,-1-3 0,1-1 0,38 0 0,307-6 0,-378 1 0,0 0 0,0 1 0,0-1 0,-1 1 0,1 0 0,0 0 0,7 3 0,-4-1 0,0 1 0,-1 0 0,7 5 0,-3-2-1365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1T15:52:03.86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8102 1 24575,'-9'0'0,"-1"1"0,0 0 0,1 1 0,-12 3 0,-37 14 0,34-10 0,-98 43 0,86-36 0,-92 44 0,63-33 0,-99 45 0,117-50 0,-177 83 0,222-104 0,-89 49 0,-190 120 0,242-149 0,12-5 0,-43 17 0,-14 4 0,52-22 0,-73 32 0,-68 31 0,135-62 0,-138 65 0,151-71 0,-127 56 0,5 12 0,82-39 0,-3-2 0,-130 50 0,119-56 0,-19 6 0,-16 8 0,87-33 0,-50 15 0,8-4 0,-66 25 0,22-8 0,69-25 0,-56 10 0,39-11 0,-19 4 0,37-10 0,-48 17 0,61-14 0,-8 3 0,-70 16 0,50-19 0,1 2 0,-65 26 0,36-12 0,51-17 0,-34 15 0,8 0 0,-111 29 0,143-48 0,19-4 0,0 0 0,1 0 0,-12 5 0,-71 40 0,18-8 0,41-22 0,-50 33 0,-129 91 0,-20-3 0,11-36 0,125-59 0,23-15 0,-10 6 0,-67 43 0,79-39 0,17-8 0,-17 9 0,-54 23 0,-13 11 0,79-40 0,33-20 0,18-9 0,-14 9 0,-2 4 0,-77 51 0,67-47 0,-22 13 0,28-19 0,-31 16 0,-40 20 0,-87 19 0,171-64 0,0 0 0,-24 15 0,26-14 0,0 0 0,-1 0 0,-19 5 0,17-7 0,-1 0 0,1 1 0,-1 0 0,2 1 0,-29 18 0,36-20 0,-1 1 0,0-1 0,-1-1 0,1 0 0,-14 4 0,-32 15 0,20-8 0,21-9 0,-20 7 0,23-9 0,0 1 0,0 0 0,-13 8 0,8-4 0,-78 43 0,87-49 0,1 0 0,-1 0 0,0-1 0,0 0 0,0 0 0,0-1 0,0 0 0,-11 0 0,7 0 0,3 1 0,0-1 0,0 1 0,1 1 0,-14 5 0,-3 2 0,14-7-455,0 1 0,-16 8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1T15:52:08.33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24575,'6'0'0,"0"1"0,-1 0 0,1 0 0,6 3 0,11 1 0,3-2 0,-18-3 0,0 1 0,-1 0 0,1 1 0,-1-1 0,1 1 0,14 6 0,14 9 0,41 13 0,-39-17 0,29 11 0,36 13 0,94 39 0,-160-62 0,43 21 0,25 20 0,-86-46 0,1-1 0,33 10 0,-53-18 0,29 8 0,-8-3 0,-1 2 0,19 8 0,41 18 0,4 1 0,-57-23 0,0 0 0,1-2 0,35 6 0,-39-8 0,0 1 0,0 0 0,-1 2 0,29 17 0,-29-16 0,1-1 0,0-1 0,28 6 0,1 1 0,73 23 0,29 10 0,-96-31 0,120 18 0,-109-24 0,47 13 0,-61-12 0,-22-5 0,0 0 0,38 4 0,-28-8 0,1 2 0,-1 2 0,74 24 0,-21-2 0,2 1 0,12 6 0,46 18 0,-37-11 0,-79-29 0,52 12 0,21 8 0,1 3 0,-32-11 0,-21-2 0,15 6 0,137 46 0,-166-56 0,65 24 0,-39-22 0,168 62 0,-168-58 0,-10-4 0,-10-3 0,23 10 0,-19-9 0,-38-14 0,21 9 0,75 47 0,-78-42 0,42 29 0,-62-38 0,2-1 0,35 17 0,69 31 0,-98-48 0,3 2 0,1-1 0,33 8 0,21 7 0,-63-19 0,7 0 0,31 6 0,19 6 0,-32-8 0,-29-9 0,-1 1 0,17 8 0,62 23 0,-36-19 0,1 0 0,-39-8 0,7 1 0,-1 0 0,39 6 0,40 7 0,-16-2 0,-24-3 0,-10-2 0,-39-11-455,-1 1 0,19 6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1T15:52:10.64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24575,'57'16'0,"145"75"0,-123-53 0,-78-37 0,23 10 0,44 16 0,-17-12 0,-22-5 0,43 8 0,27 8 0,-57-14 0,-23-6 0,27 13 0,-5-1 0,17 7 0,10 3 0,16 6 0,-55-21 0,30 9 0,6 2 0,36 17 0,69 31 0,-95-37 0,57 29 0,-84-38 0,49 28 0,63 24 0,-79-42 0,60 24 0,-76-34 0,73 39 0,-116-50 0,-13-10 0,-1 0 0,11 5 0,1 0 0,36 24 0,5 3 0,103 50 0,-140-74 0,6 3 0,0-2 0,48 17 0,14 4 0,-54-19 0,24 12 0,-55-25 0,0 0 0,8 6 0,-9-6 0,0 1 0,13 4 0,-1-1 0,22 12 0,3 2 0,71 22 0,-103-39 0,19 4 0,-20-5 0,0-1 0,14 7 0,74 33 0,-69-30 0,-18-9 0,13 7 0,-8-1 128,-6-5-427,-1 0 1,-1 1-1,1 1 1,15 11-1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21T15:52:12.26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1 24575,'3'0'0,"1"1"0,-1 0 0,0 0 0,1 0 0,-1 0 0,0 0 0,0 1 0,1-1 0,-1 1 0,3 3 0,2-1 0,170 90 0,-122-64 0,17 7 0,154 70 0,-219-103 0,93 48 0,-52-24 0,39 26 0,-71-44 0,1-1 0,1-1 0,0 0 0,32 8 0,26 11 0,-60-20 0,-1 0 0,0 0 0,0-1 0,19 3 0,-24-6 0,0 0 0,0 1 0,15 7 0,30 20 0,-36-19 0,32 28 0,-33-25 0,30 20 0,37 19 0,-52-29 0,-6-3 0,-23-19 0,-1 1 0,0-1 0,7 9 0,-2-2 0,-7-9-170,-1 1-1,1-1 0,0 0 1,0 1-1,0-1 0,0 0 1,3 1-1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21/12/2025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679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14800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5914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1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52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81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66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33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3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90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54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2" r:id="rId2"/>
    <p:sldLayoutId id="214748390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2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6.png"/><Relationship Id="rId5" Type="http://schemas.openxmlformats.org/officeDocument/2006/relationships/image" Target="../media/image24.gif"/><Relationship Id="rId4" Type="http://schemas.openxmlformats.org/officeDocument/2006/relationships/image" Target="../media/image1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47.png"/><Relationship Id="rId26" Type="http://schemas.openxmlformats.org/officeDocument/2006/relationships/image" Target="../media/image51.png"/><Relationship Id="rId39" Type="http://schemas.openxmlformats.org/officeDocument/2006/relationships/customXml" Target="../ink/ink19.xml"/><Relationship Id="rId21" Type="http://schemas.openxmlformats.org/officeDocument/2006/relationships/customXml" Target="../ink/ink10.xml"/><Relationship Id="rId34" Type="http://schemas.openxmlformats.org/officeDocument/2006/relationships/image" Target="../media/image55.png"/><Relationship Id="rId42" Type="http://schemas.openxmlformats.org/officeDocument/2006/relationships/image" Target="../media/image59.png"/><Relationship Id="rId47" Type="http://schemas.openxmlformats.org/officeDocument/2006/relationships/customXml" Target="../ink/ink23.xml"/><Relationship Id="rId7" Type="http://schemas.openxmlformats.org/officeDocument/2006/relationships/customXml" Target="../ink/ink3.xml"/><Relationship Id="rId2" Type="http://schemas.openxmlformats.org/officeDocument/2006/relationships/image" Target="../media/image26.png"/><Relationship Id="rId16" Type="http://schemas.openxmlformats.org/officeDocument/2006/relationships/image" Target="../media/image46.png"/><Relationship Id="rId29" Type="http://schemas.openxmlformats.org/officeDocument/2006/relationships/customXml" Target="../ink/ink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customXml" Target="../ink/ink5.xml"/><Relationship Id="rId24" Type="http://schemas.openxmlformats.org/officeDocument/2006/relationships/image" Target="../media/image50.png"/><Relationship Id="rId32" Type="http://schemas.openxmlformats.org/officeDocument/2006/relationships/image" Target="../media/image54.png"/><Relationship Id="rId37" Type="http://schemas.openxmlformats.org/officeDocument/2006/relationships/customXml" Target="../ink/ink18.xml"/><Relationship Id="rId40" Type="http://schemas.openxmlformats.org/officeDocument/2006/relationships/image" Target="../media/image58.png"/><Relationship Id="rId45" Type="http://schemas.openxmlformats.org/officeDocument/2006/relationships/customXml" Target="../ink/ink22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52.png"/><Relationship Id="rId36" Type="http://schemas.openxmlformats.org/officeDocument/2006/relationships/image" Target="../media/image56.png"/><Relationship Id="rId10" Type="http://schemas.openxmlformats.org/officeDocument/2006/relationships/image" Target="../media/image43.png"/><Relationship Id="rId19" Type="http://schemas.openxmlformats.org/officeDocument/2006/relationships/customXml" Target="../ink/ink9.xml"/><Relationship Id="rId31" Type="http://schemas.openxmlformats.org/officeDocument/2006/relationships/customXml" Target="../ink/ink15.xml"/><Relationship Id="rId44" Type="http://schemas.openxmlformats.org/officeDocument/2006/relationships/image" Target="../media/image60.png"/><Relationship Id="rId4" Type="http://schemas.openxmlformats.org/officeDocument/2006/relationships/image" Target="../media/image40.png"/><Relationship Id="rId9" Type="http://schemas.openxmlformats.org/officeDocument/2006/relationships/customXml" Target="../ink/ink4.xml"/><Relationship Id="rId14" Type="http://schemas.openxmlformats.org/officeDocument/2006/relationships/image" Target="../media/image45.png"/><Relationship Id="rId22" Type="http://schemas.openxmlformats.org/officeDocument/2006/relationships/image" Target="../media/image49.png"/><Relationship Id="rId27" Type="http://schemas.openxmlformats.org/officeDocument/2006/relationships/customXml" Target="../ink/ink13.xml"/><Relationship Id="rId30" Type="http://schemas.openxmlformats.org/officeDocument/2006/relationships/image" Target="../media/image53.png"/><Relationship Id="rId35" Type="http://schemas.openxmlformats.org/officeDocument/2006/relationships/customXml" Target="../ink/ink17.xml"/><Relationship Id="rId43" Type="http://schemas.openxmlformats.org/officeDocument/2006/relationships/customXml" Target="../ink/ink21.xml"/><Relationship Id="rId48" Type="http://schemas.openxmlformats.org/officeDocument/2006/relationships/image" Target="../media/image62.png"/><Relationship Id="rId8" Type="http://schemas.openxmlformats.org/officeDocument/2006/relationships/image" Target="../media/image42.png"/><Relationship Id="rId3" Type="http://schemas.openxmlformats.org/officeDocument/2006/relationships/customXml" Target="../ink/ink1.xml"/><Relationship Id="rId12" Type="http://schemas.openxmlformats.org/officeDocument/2006/relationships/image" Target="../media/image44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38" Type="http://schemas.openxmlformats.org/officeDocument/2006/relationships/image" Target="../media/image57.png"/><Relationship Id="rId46" Type="http://schemas.openxmlformats.org/officeDocument/2006/relationships/image" Target="../media/image61.png"/><Relationship Id="rId20" Type="http://schemas.openxmlformats.org/officeDocument/2006/relationships/image" Target="../media/image48.png"/><Relationship Id="rId41" Type="http://schemas.openxmlformats.org/officeDocument/2006/relationships/customXml" Target="../ink/ink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6.xml"/><Relationship Id="rId13" Type="http://schemas.openxmlformats.org/officeDocument/2006/relationships/image" Target="../media/image68.png"/><Relationship Id="rId3" Type="http://schemas.openxmlformats.org/officeDocument/2006/relationships/customXml" Target="../ink/ink24.xml"/><Relationship Id="rId7" Type="http://schemas.openxmlformats.org/officeDocument/2006/relationships/image" Target="../media/image64.png"/><Relationship Id="rId12" Type="http://schemas.openxmlformats.org/officeDocument/2006/relationships/customXml" Target="../ink/ink28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5.xml"/><Relationship Id="rId11" Type="http://schemas.openxmlformats.org/officeDocument/2006/relationships/image" Target="../media/image67.png"/><Relationship Id="rId5" Type="http://schemas.openxmlformats.org/officeDocument/2006/relationships/image" Target="../media/image610.png"/><Relationship Id="rId10" Type="http://schemas.openxmlformats.org/officeDocument/2006/relationships/customXml" Target="../ink/ink27.xml"/><Relationship Id="rId9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27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0.xml"/><Relationship Id="rId13" Type="http://schemas.openxmlformats.org/officeDocument/2006/relationships/image" Target="../media/image68.png"/><Relationship Id="rId3" Type="http://schemas.openxmlformats.org/officeDocument/2006/relationships/image" Target="../media/image12.png"/><Relationship Id="rId7" Type="http://schemas.openxmlformats.org/officeDocument/2006/relationships/image" Target="../media/image610.png"/><Relationship Id="rId12" Type="http://schemas.openxmlformats.org/officeDocument/2006/relationships/customXml" Target="../ink/ink3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9.xml"/><Relationship Id="rId11" Type="http://schemas.openxmlformats.org/officeDocument/2006/relationships/image" Target="../media/image67.png"/><Relationship Id="rId5" Type="http://schemas.openxmlformats.org/officeDocument/2006/relationships/image" Target="../media/image69.png"/><Relationship Id="rId10" Type="http://schemas.openxmlformats.org/officeDocument/2006/relationships/customXml" Target="../ink/ink31.xml"/><Relationship Id="rId4" Type="http://schemas.openxmlformats.org/officeDocument/2006/relationships/image" Target="../media/image66.png"/><Relationship Id="rId9" Type="http://schemas.openxmlformats.org/officeDocument/2006/relationships/image" Target="../media/image64.png"/><Relationship Id="rId1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27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5.mp4"/><Relationship Id="rId7" Type="http://schemas.openxmlformats.org/officeDocument/2006/relationships/image" Target="../media/image2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4.gif"/><Relationship Id="rId4" Type="http://schemas.openxmlformats.org/officeDocument/2006/relationships/video" Target="../media/media2.mp4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3" name="Image 2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A894D70A-C151-8261-853B-54FCAF934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743253" y="2260315"/>
            <a:ext cx="2840711" cy="2603455"/>
          </a:xfrm>
          <a:prstGeom prst="rect">
            <a:avLst/>
          </a:prstGeom>
        </p:spPr>
      </p:pic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DF75BF1-4BC6-B37A-B68A-E8148E8F0042}"/>
              </a:ext>
            </a:extLst>
          </p:cNvPr>
          <p:cNvGrpSpPr/>
          <p:nvPr/>
        </p:nvGrpSpPr>
        <p:grpSpPr>
          <a:xfrm>
            <a:off x="5606555" y="6021421"/>
            <a:ext cx="1124468" cy="288630"/>
            <a:chOff x="5372100" y="5877672"/>
            <a:chExt cx="1124468" cy="28863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84F9F020-6B27-1075-245B-D950AD03CA42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2A602D5D-2F95-2401-F621-B7B5C36F4B0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7BDE157-8D6C-992E-0EE1-1567A39C0693}"/>
              </a:ext>
            </a:extLst>
          </p:cNvPr>
          <p:cNvGrpSpPr/>
          <p:nvPr/>
        </p:nvGrpSpPr>
        <p:grpSpPr>
          <a:xfrm>
            <a:off x="4009767" y="6021421"/>
            <a:ext cx="1124468" cy="288630"/>
            <a:chOff x="5372100" y="5877672"/>
            <a:chExt cx="1124468" cy="28863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4561E7F-30F6-1DB7-FA5C-FDD31357B9F3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3BF28019-F578-81FB-6FF0-C27E6D05284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13548B8-9B6E-6668-077E-93F408EA9169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C2D1621-7E36-F09D-1D93-3A707B49ADD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E1C07F9-A099-4DB8-315B-E64F6C658BD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D8B085B-DD75-1613-7B04-5F6C61994D6E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4F6D2312-F913-FDA9-E269-4F6B2EA5C9C8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129DC01-D73E-F9CD-06A0-8B9AC36FA99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8F3F11BF-98C9-674C-CCDC-2B4D099A99A5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BFBFB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512C2BD-1BD7-C09F-CA5E-688C6776E078}"/>
              </a:ext>
            </a:extLst>
          </p:cNvPr>
          <p:cNvSpPr/>
          <p:nvPr/>
        </p:nvSpPr>
        <p:spPr>
          <a:xfrm>
            <a:off x="8063641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7EF19756-6ED9-7A08-6B0C-358CEB25FAF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2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5094AE90-C1AF-617B-4E6F-A76EC7B42160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FA69A-1E66-651A-28AC-62758195C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2AD41232-80DF-F2FB-D39B-6F1D7D81F8FE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527A7BA-9F70-4D83-6D03-FBE93D891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886" y="2239767"/>
            <a:ext cx="4928383" cy="2819009"/>
          </a:xfrm>
          <a:prstGeom prst="rect">
            <a:avLst/>
          </a:prstGeom>
        </p:spPr>
      </p:pic>
      <p:pic>
        <p:nvPicPr>
          <p:cNvPr id="14" name="Image 1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9236A5CE-D760-3182-F8B0-B494C8571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001087" y="3821919"/>
            <a:ext cx="631873" cy="63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27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سنبدأ بالحساب الذهني. خذوا دفاتر البحث.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8065F1F-24AF-03A8-F06F-C2806D58094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</a:rPr>
              <a:t>عرض فيديو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الحساب الذهني </a:t>
            </a:r>
            <a:endParaRPr lang="ar-MA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4831CE1E-F0A9-0E69-EE24-7A29DEC7B41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0828604-F234-E623-CC34-1D021F9F7E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530" y="3105190"/>
            <a:ext cx="7840552" cy="100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D8391171-540F-B58B-8E99-18DE1D326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2" b="4832"/>
          <a:stretch>
            <a:fillRect/>
          </a:stretch>
        </p:blipFill>
        <p:spPr>
          <a:xfrm>
            <a:off x="393845" y="4586373"/>
            <a:ext cx="8356310" cy="109972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CC7B4CF-0F1D-26F5-F52F-2A959DC5289E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DE509D-AFA3-F915-7879-58FD907A814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8681434-DBA6-A399-5634-C9F4AD57C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14"/>
          <a:stretch>
            <a:fillRect/>
          </a:stretch>
        </p:blipFill>
        <p:spPr>
          <a:xfrm>
            <a:off x="857250" y="2232496"/>
            <a:ext cx="6362700" cy="95183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C4D55C6-3E03-5E2B-DEE3-F3A5BE7D9EC8}"/>
              </a:ext>
            </a:extLst>
          </p:cNvPr>
          <p:cNvSpPr txBox="1"/>
          <p:nvPr/>
        </p:nvSpPr>
        <p:spPr>
          <a:xfrm>
            <a:off x="6789906" y="2361534"/>
            <a:ext cx="7722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600" dirty="0">
                <a:solidFill>
                  <a:srgbClr val="FF0000"/>
                </a:solidFill>
              </a:rPr>
              <a:t>35000</a:t>
            </a:r>
            <a:endParaRPr lang="fr-MA" sz="1600" dirty="0">
              <a:solidFill>
                <a:srgbClr val="FF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6EEDB7F-0D07-1438-223C-8082A64A1387}"/>
              </a:ext>
            </a:extLst>
          </p:cNvPr>
          <p:cNvSpPr txBox="1"/>
          <p:nvPr/>
        </p:nvSpPr>
        <p:spPr>
          <a:xfrm>
            <a:off x="2426200" y="4657582"/>
            <a:ext cx="786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600" dirty="0">
                <a:solidFill>
                  <a:srgbClr val="FF0000"/>
                </a:solidFill>
              </a:rPr>
              <a:t>64000</a:t>
            </a:r>
            <a:endParaRPr lang="fr-MA" sz="1600" dirty="0">
              <a:solidFill>
                <a:srgbClr val="FF00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0D85B83-B07F-FBD4-A3FD-A47E695F5EA4}"/>
              </a:ext>
            </a:extLst>
          </p:cNvPr>
          <p:cNvSpPr txBox="1"/>
          <p:nvPr/>
        </p:nvSpPr>
        <p:spPr>
          <a:xfrm>
            <a:off x="5194884" y="4657582"/>
            <a:ext cx="786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600" dirty="0">
                <a:solidFill>
                  <a:srgbClr val="FF0000"/>
                </a:solidFill>
              </a:rPr>
              <a:t>20000</a:t>
            </a:r>
            <a:endParaRPr lang="fr-MA" sz="1600" dirty="0">
              <a:solidFill>
                <a:srgbClr val="FF000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555F189-FF1E-399C-3EF8-F89C800980CC}"/>
              </a:ext>
            </a:extLst>
          </p:cNvPr>
          <p:cNvSpPr txBox="1"/>
          <p:nvPr/>
        </p:nvSpPr>
        <p:spPr>
          <a:xfrm>
            <a:off x="7788490" y="4692026"/>
            <a:ext cx="880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600" dirty="0">
                <a:solidFill>
                  <a:srgbClr val="FF0000"/>
                </a:solidFill>
              </a:rPr>
              <a:t>12000</a:t>
            </a:r>
            <a:endParaRPr lang="fr-MA" sz="1600" dirty="0">
              <a:solidFill>
                <a:srgbClr val="FF000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CCC2A2B-A3A2-D883-EFBF-83F498AE5C70}"/>
              </a:ext>
            </a:extLst>
          </p:cNvPr>
          <p:cNvSpPr txBox="1"/>
          <p:nvPr/>
        </p:nvSpPr>
        <p:spPr>
          <a:xfrm>
            <a:off x="3621219" y="2724209"/>
            <a:ext cx="736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600" dirty="0">
                <a:solidFill>
                  <a:srgbClr val="FF0000"/>
                </a:solidFill>
              </a:rPr>
              <a:t>6000</a:t>
            </a:r>
            <a:endParaRPr lang="fr-MA" sz="1600" dirty="0">
              <a:solidFill>
                <a:srgbClr val="FF000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B8A29EC-83E9-8928-9E58-0EDAE69EBEE0}"/>
              </a:ext>
            </a:extLst>
          </p:cNvPr>
          <p:cNvSpPr txBox="1"/>
          <p:nvPr/>
        </p:nvSpPr>
        <p:spPr>
          <a:xfrm>
            <a:off x="6877716" y="2724209"/>
            <a:ext cx="1038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600" dirty="0">
                <a:solidFill>
                  <a:srgbClr val="FF0000"/>
                </a:solidFill>
              </a:rPr>
              <a:t>24000</a:t>
            </a:r>
            <a:endParaRPr lang="fr-MA" sz="1600" dirty="0">
              <a:solidFill>
                <a:srgbClr val="FF000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E10DA667-7544-23BC-A0B8-075F0371996F}"/>
              </a:ext>
            </a:extLst>
          </p:cNvPr>
          <p:cNvSpPr txBox="1"/>
          <p:nvPr/>
        </p:nvSpPr>
        <p:spPr>
          <a:xfrm>
            <a:off x="2426200" y="5131078"/>
            <a:ext cx="786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600" dirty="0">
                <a:solidFill>
                  <a:srgbClr val="FF0000"/>
                </a:solidFill>
              </a:rPr>
              <a:t>36000</a:t>
            </a:r>
            <a:endParaRPr lang="fr-MA" sz="1600" dirty="0">
              <a:solidFill>
                <a:srgbClr val="FF0000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4F21937-6D48-38E9-AC0B-CCA40139571C}"/>
              </a:ext>
            </a:extLst>
          </p:cNvPr>
          <p:cNvSpPr txBox="1"/>
          <p:nvPr/>
        </p:nvSpPr>
        <p:spPr>
          <a:xfrm>
            <a:off x="5007356" y="5087199"/>
            <a:ext cx="786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600" dirty="0">
                <a:solidFill>
                  <a:srgbClr val="FF0000"/>
                </a:solidFill>
              </a:rPr>
              <a:t>24000</a:t>
            </a:r>
            <a:endParaRPr lang="fr-MA" sz="1600" dirty="0">
              <a:solidFill>
                <a:srgbClr val="FF000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08C23AC-E714-B5DA-1E44-078B5F8F42A5}"/>
              </a:ext>
            </a:extLst>
          </p:cNvPr>
          <p:cNvSpPr txBox="1"/>
          <p:nvPr/>
        </p:nvSpPr>
        <p:spPr>
          <a:xfrm>
            <a:off x="7788490" y="5136233"/>
            <a:ext cx="786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600" dirty="0">
                <a:solidFill>
                  <a:srgbClr val="FF0000"/>
                </a:solidFill>
              </a:rPr>
              <a:t>36000</a:t>
            </a:r>
            <a:endParaRPr lang="fr-MA" sz="1600" dirty="0">
              <a:solidFill>
                <a:srgbClr val="FF000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487D268-A7EC-9778-9A7B-96BFA3C9C070}"/>
              </a:ext>
            </a:extLst>
          </p:cNvPr>
          <p:cNvSpPr txBox="1"/>
          <p:nvPr/>
        </p:nvSpPr>
        <p:spPr>
          <a:xfrm>
            <a:off x="3621219" y="2361534"/>
            <a:ext cx="669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1600" dirty="0">
                <a:solidFill>
                  <a:srgbClr val="FF0000"/>
                </a:solidFill>
              </a:rPr>
              <a:t>9000</a:t>
            </a:r>
            <a:endParaRPr lang="fr-MA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64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8150737-C30A-1BD2-D469-32B03C2D8EED}"/>
              </a:ext>
            </a:extLst>
          </p:cNvPr>
          <p:cNvGrpSpPr/>
          <p:nvPr/>
        </p:nvGrpSpPr>
        <p:grpSpPr>
          <a:xfrm>
            <a:off x="1981084" y="2299140"/>
            <a:ext cx="4788978" cy="2259720"/>
            <a:chOff x="1968285" y="2436266"/>
            <a:chExt cx="4788978" cy="225972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2C7192D5-9E8E-81C7-5AE9-F5E12D1C4F31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25" name="Image 2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96B58F06-2F3F-38EA-07C2-62E3DDB54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575999" y="3393658"/>
              <a:ext cx="631873" cy="631873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D9C8B826-5527-FA17-2436-46492A235C6C}"/>
                </a:ext>
              </a:extLst>
            </p:cNvPr>
            <p:cNvSpPr txBox="1"/>
            <p:nvPr/>
          </p:nvSpPr>
          <p:spPr>
            <a:xfrm>
              <a:off x="2128773" y="340720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أنشئ متوازي أضلاع ومعين</a:t>
              </a:r>
              <a:endParaRPr lang="fr-FR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Flowchart: Alternate Process 54">
              <a:extLst>
                <a:ext uri="{FF2B5EF4-FFF2-40B4-BE49-F238E27FC236}">
                  <a16:creationId xmlns:a16="http://schemas.microsoft.com/office/drawing/2014/main" id="{FEDB4404-A370-D784-75A3-B8CEF9092FB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B3660DE8-01A1-F237-05A5-5ABC53705A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5971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DFC35-385A-4B30-F178-6858152FA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4A60824-473F-84D3-BA6C-C6EB7CEAD833}"/>
              </a:ext>
            </a:extLst>
          </p:cNvPr>
          <p:cNvSpPr txBox="1"/>
          <p:nvPr/>
        </p:nvSpPr>
        <p:spPr>
          <a:xfrm>
            <a:off x="108156" y="847700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الآن سنتعلم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كيف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Aptos" panose="02110004020202020204"/>
                <a:cs typeface="Arial" panose="020B0604020202020204" pitchFamily="34" charset="0"/>
              </a:rPr>
              <a:t>ننشئ متوازي أضلاع ومعين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BE0FC2E-8DE4-2AFD-9F6E-FD78644AA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3FFC55B6-5550-6F3E-0B89-7612287EED6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FE977B8-9925-2ACB-450A-13A63210D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75" y="2123768"/>
            <a:ext cx="4014698" cy="390414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F6AFE57-D808-FAE0-73C1-199FA9BA74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68" y="2268578"/>
            <a:ext cx="2554216" cy="383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6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B7A94-4E72-A674-C3A6-A7FD7AAD0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5A05434A-60C1-4257-0AB8-4EDD0A7FBA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2614169-A5F2-0C61-22A4-6B3EA38919C8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عرض فيديو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النمذجة 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AC062145-28AC-B60A-3F70-8F66E37CFF3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5 p2 s2 l3">
            <a:hlinkClick r:id="" action="ppaction://media"/>
            <a:extLst>
              <a:ext uri="{FF2B5EF4-FFF2-40B4-BE49-F238E27FC236}">
                <a16:creationId xmlns:a16="http://schemas.microsoft.com/office/drawing/2014/main" id="{9B990DB6-47AD-CBF8-4E5F-186A3C9F01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6572" y="1575839"/>
            <a:ext cx="7673527" cy="431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46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974C7-CE14-100F-D834-A6D2FBA8B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C0B774B-17A7-926B-DD53-D973791E2B15}"/>
              </a:ext>
            </a:extLst>
          </p:cNvPr>
          <p:cNvSpPr txBox="1"/>
          <p:nvPr/>
        </p:nvSpPr>
        <p:spPr>
          <a:xfrm>
            <a:off x="266644" y="866168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يذكرنا بما تعلمناه؟</a:t>
            </a:r>
          </a:p>
        </p:txBody>
      </p:sp>
      <p:pic>
        <p:nvPicPr>
          <p:cNvPr id="4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D5AA959-CB5B-D80D-9351-36892AC97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6" name="Image 5" descr="Une image contenant texte, Police, capture d’écran, nombre&#10;&#10;Le contenu généré par l’IA peut être incorrect.">
            <a:extLst>
              <a:ext uri="{FF2B5EF4-FFF2-40B4-BE49-F238E27FC236}">
                <a16:creationId xmlns:a16="http://schemas.microsoft.com/office/drawing/2014/main" id="{0436043F-E5C2-3A6D-87F8-3E60E1B9D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586" y="1985708"/>
            <a:ext cx="6906017" cy="380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847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F0534-9295-E98D-FAF4-DA3D0B54B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A08BDF4-0B5E-06B4-F173-844AE769AA2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A280095D-CD32-CEEB-C6C5-09C6237456CD}"/>
              </a:ext>
            </a:extLst>
          </p:cNvPr>
          <p:cNvSpPr/>
          <p:nvPr/>
        </p:nvSpPr>
        <p:spPr>
          <a:xfrm>
            <a:off x="2213653" y="2610517"/>
            <a:ext cx="4881185" cy="28285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BF5F4AE0-201A-AB6B-5C68-A38E36DC38C9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الممارسة الموجهة 1</a:t>
            </a: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A6687FAA-337A-70C4-4379-E9207781EACC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5F67A21-354F-4AC5-71A4-C4D529B8E546}"/>
              </a:ext>
            </a:extLst>
          </p:cNvPr>
          <p:cNvSpPr txBox="1"/>
          <p:nvPr/>
        </p:nvSpPr>
        <p:spPr>
          <a:xfrm>
            <a:off x="2474608" y="343550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584119B4-983C-E3DF-1171-F8BD0FC30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68922" y="3323461"/>
            <a:ext cx="925916" cy="925916"/>
          </a:xfrm>
          <a:prstGeom prst="rect">
            <a:avLst/>
          </a:prstGeom>
        </p:spPr>
      </p:pic>
      <p:sp>
        <p:nvSpPr>
          <p:cNvPr id="18" name="Oval 80">
            <a:extLst>
              <a:ext uri="{FF2B5EF4-FFF2-40B4-BE49-F238E27FC236}">
                <a16:creationId xmlns:a16="http://schemas.microsoft.com/office/drawing/2014/main" id="{78AB789B-F468-3CB8-46AA-27875D55C727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C1458CA7-E794-AB64-AEF3-CDA3FB0751B2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ممارسة موجهة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A7917C7C-4CFC-DFB6-1E98-39714A4DBE14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CBA1259-0A5C-09A4-F0C2-D261396FBC1F}"/>
              </a:ext>
            </a:extLst>
          </p:cNvPr>
          <p:cNvSpPr txBox="1"/>
          <p:nvPr/>
        </p:nvSpPr>
        <p:spPr>
          <a:xfrm>
            <a:off x="2505077" y="4076677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B2B3AE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09B3576-C5CE-0F2C-A761-ED9DBB98B243}"/>
              </a:ext>
            </a:extLst>
          </p:cNvPr>
          <p:cNvSpPr txBox="1"/>
          <p:nvPr/>
        </p:nvSpPr>
        <p:spPr>
          <a:xfrm>
            <a:off x="2549241" y="467315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B2B3AE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1687193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A322A-1C9B-D0DA-0445-9C7E0CB86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57C895F-DE7B-4A12-AAA3-D5508FC29025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 الألواح. 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FE5882E-1B51-5437-585F-32BB6B5CF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BEEE1DB-2422-C389-EA7F-3873D692D44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097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3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توجيهات </a:t>
            </a:r>
            <a:r>
              <a:rPr kumimoji="0" lang="ar-MA" sz="1300" b="1" i="0" u="none" strike="noStrike" kern="120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03E585-7BCE-8FA9-0659-5E5FB0D5C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33F49E5-B877-5E52-1D52-05F43159A3C8}"/>
              </a:ext>
            </a:extLst>
          </p:cNvPr>
          <p:cNvSpPr txBox="1"/>
          <p:nvPr/>
        </p:nvSpPr>
        <p:spPr>
          <a:xfrm>
            <a:off x="440781" y="879779"/>
            <a:ext cx="7032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خذوا دفاتر البحث. سنرسم متوازي الأضلاع طول قطريه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8cm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و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4cm</a:t>
            </a:r>
            <a:endParaRPr kumimoji="0" lang="fr-FR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 4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F1763346-214D-4885-6F40-4A927BC07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0046E07-CD04-90AE-BCE9-5C6708BDFDAA}"/>
              </a:ext>
            </a:extLst>
          </p:cNvPr>
          <p:cNvSpPr txBox="1"/>
          <p:nvPr/>
        </p:nvSpPr>
        <p:spPr>
          <a:xfrm>
            <a:off x="1032913" y="2905780"/>
            <a:ext cx="64404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ارسم متوازي الأضلاع طول قطريه </a:t>
            </a:r>
            <a:r>
              <a:rPr kumimoji="0" lang="fr-MA" sz="28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8cm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و</a:t>
            </a:r>
            <a:r>
              <a:rPr kumimoji="0" lang="fr-MA" sz="28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4cm</a:t>
            </a:r>
            <a:endParaRPr lang="fr-MA" sz="2800" dirty="0">
              <a:solidFill>
                <a:srgbClr val="1048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0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E7872-550D-0897-CE8D-F09EF9C9A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A58FEB6-7AE5-8577-1713-FEDE63E5656F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الأولى؟ 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7E45CB3-6660-8F2F-0902-23E15FF60631}"/>
              </a:ext>
            </a:extLst>
          </p:cNvPr>
          <p:cNvSpPr/>
          <p:nvPr/>
        </p:nvSpPr>
        <p:spPr>
          <a:xfrm>
            <a:off x="6520043" y="2015327"/>
            <a:ext cx="1478727" cy="440396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أفهم المطلوب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499CFD08-3AED-DC91-A500-395B125F6E0B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84AB3B03-B74F-8BD4-D193-63D7356528AE}"/>
              </a:ext>
            </a:extLst>
          </p:cNvPr>
          <p:cNvSpPr/>
          <p:nvPr/>
        </p:nvSpPr>
        <p:spPr>
          <a:xfrm>
            <a:off x="856924" y="2005863"/>
            <a:ext cx="1583326" cy="4330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أحدد بم أبدأ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2CB40DFE-D3A0-EF92-E920-13A74C7B4C95}"/>
              </a:ext>
            </a:extLst>
          </p:cNvPr>
          <p:cNvSpPr>
            <a:spLocks noChangeAspect="1"/>
          </p:cNvSpPr>
          <p:nvPr/>
        </p:nvSpPr>
        <p:spPr>
          <a:xfrm>
            <a:off x="2465842" y="2007934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80E10F4-4D1D-F482-08CD-620C2E28A0D1}"/>
              </a:ext>
            </a:extLst>
          </p:cNvPr>
          <p:cNvSpPr/>
          <p:nvPr/>
        </p:nvSpPr>
        <p:spPr>
          <a:xfrm>
            <a:off x="3371414" y="2015327"/>
            <a:ext cx="1790303" cy="44039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أرسم الشكل باليد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266B9236-EA67-C5BF-64B7-B7DFFE5F95D1}"/>
              </a:ext>
            </a:extLst>
          </p:cNvPr>
          <p:cNvSpPr>
            <a:spLocks noChangeAspect="1"/>
          </p:cNvSpPr>
          <p:nvPr/>
        </p:nvSpPr>
        <p:spPr>
          <a:xfrm>
            <a:off x="5187309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45CC972-0A1F-365F-0719-EC3914928F5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D91B21B-2AE0-1B78-948C-8797B9C73C6C}"/>
              </a:ext>
            </a:extLst>
          </p:cNvPr>
          <p:cNvSpPr txBox="1"/>
          <p:nvPr/>
        </p:nvSpPr>
        <p:spPr>
          <a:xfrm>
            <a:off x="1185313" y="2679139"/>
            <a:ext cx="64404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ارسم متوازي الأضلاع طول قطريه </a:t>
            </a:r>
            <a:r>
              <a:rPr kumimoji="0" lang="fr-MA" sz="28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8cm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و</a:t>
            </a:r>
            <a:r>
              <a:rPr kumimoji="0" lang="fr-MA" sz="28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4cm</a:t>
            </a:r>
            <a:endParaRPr lang="fr-MA" sz="2800" dirty="0">
              <a:solidFill>
                <a:srgbClr val="1048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3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CF224-C0F6-84FA-C4B3-7FF079074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5C6CE44-C05D-50FE-92CF-E9ABE17CFAA3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نقرأ التعليمة ونفهم المطلوب. اكتبوا على الألواح اسم الشكل المطلوب رسمه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10554B4-CF9E-E448-A29C-3CCE01A7009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EA98039-9451-F28E-1E91-2CC65501201D}"/>
              </a:ext>
            </a:extLst>
          </p:cNvPr>
          <p:cNvSpPr/>
          <p:nvPr/>
        </p:nvSpPr>
        <p:spPr>
          <a:xfrm>
            <a:off x="6520043" y="2015327"/>
            <a:ext cx="1478727" cy="440396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أفهم المطلوب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A4FC4B66-8342-1DBB-4FDA-80F2223447A5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BBC137-FB9A-0016-55F5-87421A1C35E0}"/>
              </a:ext>
            </a:extLst>
          </p:cNvPr>
          <p:cNvSpPr/>
          <p:nvPr/>
        </p:nvSpPr>
        <p:spPr>
          <a:xfrm>
            <a:off x="856924" y="2005863"/>
            <a:ext cx="1583326" cy="4330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أحدد بم أبدأ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A6DA5138-D2CC-DE90-5300-219665112167}"/>
              </a:ext>
            </a:extLst>
          </p:cNvPr>
          <p:cNvSpPr>
            <a:spLocks noChangeAspect="1"/>
          </p:cNvSpPr>
          <p:nvPr/>
        </p:nvSpPr>
        <p:spPr>
          <a:xfrm>
            <a:off x="2465842" y="2007934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23ECE85-1329-FF02-AB3D-AE131B9A0C32}"/>
              </a:ext>
            </a:extLst>
          </p:cNvPr>
          <p:cNvSpPr/>
          <p:nvPr/>
        </p:nvSpPr>
        <p:spPr>
          <a:xfrm>
            <a:off x="3371414" y="2015327"/>
            <a:ext cx="1790303" cy="44039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أرسم الشكل باليد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EBC8E2D3-C991-E13E-2236-F99C0CD1FE19}"/>
              </a:ext>
            </a:extLst>
          </p:cNvPr>
          <p:cNvSpPr>
            <a:spLocks noChangeAspect="1"/>
          </p:cNvSpPr>
          <p:nvPr/>
        </p:nvSpPr>
        <p:spPr>
          <a:xfrm>
            <a:off x="5187309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B6B6D8A-986B-FB05-24E0-AFE28DEDA018}"/>
              </a:ext>
            </a:extLst>
          </p:cNvPr>
          <p:cNvSpPr txBox="1"/>
          <p:nvPr/>
        </p:nvSpPr>
        <p:spPr>
          <a:xfrm>
            <a:off x="1185313" y="2679139"/>
            <a:ext cx="64404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ارسم متوازي الأضلاع طول قطريه </a:t>
            </a:r>
            <a:r>
              <a:rPr kumimoji="0" lang="fr-MA" sz="28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8cm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و</a:t>
            </a:r>
            <a:r>
              <a:rPr kumimoji="0" lang="fr-MA" sz="28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4cm</a:t>
            </a:r>
            <a:endParaRPr lang="fr-MA" sz="2800" dirty="0">
              <a:solidFill>
                <a:srgbClr val="1048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24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4DAF4-21BD-C861-D466-41FFDDEF8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444100B-8127-BD75-8A8C-7494BC6CF9BB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 الألواح. 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71F41F1-9F40-CD73-B42A-8AA7A1836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494A346-7DD7-2E04-DE44-B3482BD5220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073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C3686-4AD8-2CCA-A36E-D01166D0B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44D30B2-3178-6FD7-95DD-5D6C6B1211CD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94C9C62-53F9-D671-B8DD-5F9E6E5D754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CE9E279-3D99-4BD1-5AF9-3294187C46BA}"/>
              </a:ext>
            </a:extLst>
          </p:cNvPr>
          <p:cNvSpPr/>
          <p:nvPr/>
        </p:nvSpPr>
        <p:spPr>
          <a:xfrm>
            <a:off x="6520043" y="2015327"/>
            <a:ext cx="1478727" cy="440396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أفهم المطلوب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A7117846-0790-54E6-9B9E-5914B0AFCCFD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A65037A-74A2-14E8-BBBE-BD3492052E56}"/>
              </a:ext>
            </a:extLst>
          </p:cNvPr>
          <p:cNvSpPr/>
          <p:nvPr/>
        </p:nvSpPr>
        <p:spPr>
          <a:xfrm>
            <a:off x="856924" y="2005863"/>
            <a:ext cx="1583326" cy="4330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أحدد بم أبدأ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7830ABF1-6BDC-DAC2-29E9-FA6587A31C8E}"/>
              </a:ext>
            </a:extLst>
          </p:cNvPr>
          <p:cNvSpPr>
            <a:spLocks noChangeAspect="1"/>
          </p:cNvSpPr>
          <p:nvPr/>
        </p:nvSpPr>
        <p:spPr>
          <a:xfrm>
            <a:off x="2465842" y="2007934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6CA8DDCE-0F3E-6D8E-0FEF-F30E9DA04D3B}"/>
              </a:ext>
            </a:extLst>
          </p:cNvPr>
          <p:cNvSpPr/>
          <p:nvPr/>
        </p:nvSpPr>
        <p:spPr>
          <a:xfrm>
            <a:off x="3371414" y="2015327"/>
            <a:ext cx="1790303" cy="44039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أرسم الشكل باليد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C40B0746-20E1-A946-C773-85B84DEBBA7A}"/>
              </a:ext>
            </a:extLst>
          </p:cNvPr>
          <p:cNvSpPr>
            <a:spLocks noChangeAspect="1"/>
          </p:cNvSpPr>
          <p:nvPr/>
        </p:nvSpPr>
        <p:spPr>
          <a:xfrm>
            <a:off x="5187309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A93D00C-83B2-6107-F5A9-494502FE0620}"/>
              </a:ext>
            </a:extLst>
          </p:cNvPr>
          <p:cNvSpPr txBox="1"/>
          <p:nvPr/>
        </p:nvSpPr>
        <p:spPr>
          <a:xfrm>
            <a:off x="1185313" y="2679139"/>
            <a:ext cx="64404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ارسم 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متوازي الأضلاع 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طول قطريه </a:t>
            </a:r>
            <a:r>
              <a:rPr kumimoji="0" lang="fr-MA" sz="28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8cm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و</a:t>
            </a:r>
            <a:r>
              <a:rPr kumimoji="0" lang="fr-MA" sz="28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4cm</a:t>
            </a:r>
            <a:endParaRPr lang="fr-MA" sz="2800" dirty="0">
              <a:solidFill>
                <a:srgbClr val="1048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48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EEBB9-2039-624D-ED6A-5DFF15B75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DB105FA-6ADB-0E95-EABE-6452D0CF5974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اكتبوا على الألواح حرف الخاصية التي ستوظفها في إنشاء الشكل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34856BF-F84C-4D6B-E732-6BE5212AC7F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E5B4DF2-2700-38F7-B7DC-E609DC387132}"/>
              </a:ext>
            </a:extLst>
          </p:cNvPr>
          <p:cNvSpPr/>
          <p:nvPr/>
        </p:nvSpPr>
        <p:spPr>
          <a:xfrm>
            <a:off x="6520043" y="2015327"/>
            <a:ext cx="1478727" cy="440396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أفهم المطلوب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E554B5CF-2E5D-DB45-877F-EB755841A6E5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9C721D9-CF48-C5CE-6D5F-012FA3C2D515}"/>
              </a:ext>
            </a:extLst>
          </p:cNvPr>
          <p:cNvSpPr/>
          <p:nvPr/>
        </p:nvSpPr>
        <p:spPr>
          <a:xfrm>
            <a:off x="856924" y="2005863"/>
            <a:ext cx="1583326" cy="4330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أحدد بم أبدأ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3C1DA443-D902-9356-45FB-F4B415A003A8}"/>
              </a:ext>
            </a:extLst>
          </p:cNvPr>
          <p:cNvSpPr>
            <a:spLocks noChangeAspect="1"/>
          </p:cNvSpPr>
          <p:nvPr/>
        </p:nvSpPr>
        <p:spPr>
          <a:xfrm>
            <a:off x="2465842" y="2007934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3B5E5AD-25A9-311D-07C1-E350BD87CD75}"/>
              </a:ext>
            </a:extLst>
          </p:cNvPr>
          <p:cNvSpPr/>
          <p:nvPr/>
        </p:nvSpPr>
        <p:spPr>
          <a:xfrm>
            <a:off x="3371414" y="2015327"/>
            <a:ext cx="1790303" cy="44039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أرسم الشكل باليد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F5E57562-D5D9-E05D-DA1A-BCB01FE20253}"/>
              </a:ext>
            </a:extLst>
          </p:cNvPr>
          <p:cNvSpPr>
            <a:spLocks noChangeAspect="1"/>
          </p:cNvSpPr>
          <p:nvPr/>
        </p:nvSpPr>
        <p:spPr>
          <a:xfrm>
            <a:off x="5187309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AA36D60-47EC-E040-549D-8D9E694F3A9E}"/>
              </a:ext>
            </a:extLst>
          </p:cNvPr>
          <p:cNvSpPr txBox="1"/>
          <p:nvPr/>
        </p:nvSpPr>
        <p:spPr>
          <a:xfrm>
            <a:off x="1185313" y="2679139"/>
            <a:ext cx="64404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ارسم متوازي الأضلاع طول قطريه </a:t>
            </a:r>
            <a:r>
              <a:rPr kumimoji="0" lang="fr-MA" sz="28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8cm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و</a:t>
            </a:r>
            <a:r>
              <a:rPr kumimoji="0" lang="fr-MA" sz="28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4cm</a:t>
            </a:r>
            <a:endParaRPr lang="fr-MA" sz="2800" dirty="0">
              <a:solidFill>
                <a:srgbClr val="104862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4A76EBB-C45A-7403-0249-50B9222EFF23}"/>
              </a:ext>
            </a:extLst>
          </p:cNvPr>
          <p:cNvSpPr txBox="1"/>
          <p:nvPr/>
        </p:nvSpPr>
        <p:spPr>
          <a:xfrm>
            <a:off x="434687" y="4205864"/>
            <a:ext cx="2057605" cy="510778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400" b="1" dirty="0">
                <a:solidFill>
                  <a:srgbClr val="1048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خاصية الزوايا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C3E31C1-D2C5-14C2-9732-9E7F4EAF42AD}"/>
              </a:ext>
            </a:extLst>
          </p:cNvPr>
          <p:cNvSpPr/>
          <p:nvPr/>
        </p:nvSpPr>
        <p:spPr>
          <a:xfrm>
            <a:off x="7099730" y="4835612"/>
            <a:ext cx="704850" cy="67539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104862"/>
                </a:solidFill>
              </a:rPr>
              <a:t>C</a:t>
            </a:r>
            <a:endParaRPr lang="fr-MA" sz="3200" b="1" dirty="0">
              <a:solidFill>
                <a:srgbClr val="104862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420EBE7-2DA7-EAFE-C573-D226CE5E1AFB}"/>
              </a:ext>
            </a:extLst>
          </p:cNvPr>
          <p:cNvSpPr txBox="1"/>
          <p:nvPr/>
        </p:nvSpPr>
        <p:spPr>
          <a:xfrm>
            <a:off x="6239525" y="4205864"/>
            <a:ext cx="2108789" cy="510778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400" b="1" dirty="0">
                <a:solidFill>
                  <a:srgbClr val="1048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خاصية الأضلاع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AC832C0-82BB-DB79-1AF5-FDEEA92E2759}"/>
              </a:ext>
            </a:extLst>
          </p:cNvPr>
          <p:cNvSpPr txBox="1"/>
          <p:nvPr/>
        </p:nvSpPr>
        <p:spPr>
          <a:xfrm>
            <a:off x="3324310" y="4205864"/>
            <a:ext cx="2083197" cy="510778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400" b="1" dirty="0">
                <a:solidFill>
                  <a:srgbClr val="1048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خاصية القطرين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B650154-A5E0-3EB5-DEF6-D7D4CA2AF9BF}"/>
              </a:ext>
            </a:extLst>
          </p:cNvPr>
          <p:cNvSpPr/>
          <p:nvPr/>
        </p:nvSpPr>
        <p:spPr>
          <a:xfrm>
            <a:off x="4054628" y="4833344"/>
            <a:ext cx="704850" cy="67539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104862"/>
                </a:solidFill>
              </a:rPr>
              <a:t>B</a:t>
            </a:r>
            <a:endParaRPr lang="fr-MA" sz="3200" b="1" dirty="0">
              <a:solidFill>
                <a:srgbClr val="104862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8440139-A341-F1B1-05C8-2E18680C8C0D}"/>
              </a:ext>
            </a:extLst>
          </p:cNvPr>
          <p:cNvSpPr/>
          <p:nvPr/>
        </p:nvSpPr>
        <p:spPr>
          <a:xfrm>
            <a:off x="1087103" y="4833345"/>
            <a:ext cx="704850" cy="67539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104862"/>
                </a:solidFill>
              </a:rPr>
              <a:t>A</a:t>
            </a:r>
            <a:endParaRPr lang="fr-MA" sz="3200" b="1" dirty="0">
              <a:solidFill>
                <a:srgbClr val="1048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21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42C39-AC09-D66A-AFEE-A741C2AD6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315AFB6-E332-460A-E8F7-AB279474910F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 الألواح. </a:t>
            </a:r>
          </a:p>
        </p:txBody>
      </p: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D1A73DA-ACC4-4D5B-3C88-C05EE8450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DD8F350-DFE0-65AC-A6F6-3D8F0C3AB69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107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28B09-A0E3-4E52-69A1-E6EDD2A31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86937BF1-3C1A-A284-ED2D-3543EEB03757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يشرح لنا كيف توصل إلى الجواب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B397299-0950-E0A9-9A6B-FAA63AF254F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B497B1A-94E7-8B5B-B498-9371956D38E7}"/>
              </a:ext>
            </a:extLst>
          </p:cNvPr>
          <p:cNvSpPr/>
          <p:nvPr/>
        </p:nvSpPr>
        <p:spPr>
          <a:xfrm>
            <a:off x="6520043" y="2015327"/>
            <a:ext cx="1478727" cy="440396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أفهم المطلوب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DBB16343-74E1-03A1-30EA-A2499A341067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5B81EEF3-3D81-96BA-9CAD-CB7A10615E8A}"/>
              </a:ext>
            </a:extLst>
          </p:cNvPr>
          <p:cNvSpPr/>
          <p:nvPr/>
        </p:nvSpPr>
        <p:spPr>
          <a:xfrm>
            <a:off x="856924" y="2005863"/>
            <a:ext cx="1583326" cy="4330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أحدد بم أبدأ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B3FF7D2E-DB25-CF32-1905-BD4A4E3EF231}"/>
              </a:ext>
            </a:extLst>
          </p:cNvPr>
          <p:cNvSpPr>
            <a:spLocks noChangeAspect="1"/>
          </p:cNvSpPr>
          <p:nvPr/>
        </p:nvSpPr>
        <p:spPr>
          <a:xfrm>
            <a:off x="2465842" y="2007934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DB1C94A-2F87-A317-649B-7C02BD4E91D6}"/>
              </a:ext>
            </a:extLst>
          </p:cNvPr>
          <p:cNvSpPr/>
          <p:nvPr/>
        </p:nvSpPr>
        <p:spPr>
          <a:xfrm>
            <a:off x="3371414" y="2015327"/>
            <a:ext cx="1790303" cy="44039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أرسم الشكل باليد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60C427FA-0706-D73C-06AC-BF3122B4971B}"/>
              </a:ext>
            </a:extLst>
          </p:cNvPr>
          <p:cNvSpPr>
            <a:spLocks noChangeAspect="1"/>
          </p:cNvSpPr>
          <p:nvPr/>
        </p:nvSpPr>
        <p:spPr>
          <a:xfrm>
            <a:off x="5187309" y="2017398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AC54A98-9897-78FE-4B83-D1F40BDED387}"/>
              </a:ext>
            </a:extLst>
          </p:cNvPr>
          <p:cNvSpPr txBox="1"/>
          <p:nvPr/>
        </p:nvSpPr>
        <p:spPr>
          <a:xfrm>
            <a:off x="1185313" y="2679139"/>
            <a:ext cx="64404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ارسم </a:t>
            </a:r>
            <a:r>
              <a:rPr lang="ar-MA" sz="2800" b="1" dirty="0">
                <a:solidFill>
                  <a:srgbClr val="104862"/>
                </a:solidFill>
                <a:latin typeface="Aptos" panose="02110004020202020204"/>
                <a:cs typeface="Arial" panose="020B0604020202020204" pitchFamily="34" charset="0"/>
              </a:rPr>
              <a:t>متوازي الأضلاع 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طول قطريه </a:t>
            </a:r>
            <a:r>
              <a:rPr kumimoji="0" lang="fr-M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8cm</a:t>
            </a: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و</a:t>
            </a:r>
            <a:r>
              <a:rPr kumimoji="0" lang="fr-M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4cm</a:t>
            </a:r>
            <a:endParaRPr lang="fr-MA" sz="2800" dirty="0">
              <a:solidFill>
                <a:srgbClr val="C000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4FFF41B-887D-62C9-34AF-DB3B939B1B9F}"/>
              </a:ext>
            </a:extLst>
          </p:cNvPr>
          <p:cNvSpPr txBox="1"/>
          <p:nvPr/>
        </p:nvSpPr>
        <p:spPr>
          <a:xfrm>
            <a:off x="434687" y="4205864"/>
            <a:ext cx="2057605" cy="510778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400" b="1" dirty="0">
                <a:solidFill>
                  <a:srgbClr val="1048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خاصية الزوايا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3A46A80-FCA9-E4A2-0B98-577AD702F402}"/>
              </a:ext>
            </a:extLst>
          </p:cNvPr>
          <p:cNvSpPr/>
          <p:nvPr/>
        </p:nvSpPr>
        <p:spPr>
          <a:xfrm>
            <a:off x="7099730" y="4835612"/>
            <a:ext cx="704850" cy="67539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104862"/>
                </a:solidFill>
              </a:rPr>
              <a:t>C</a:t>
            </a:r>
            <a:endParaRPr lang="fr-MA" sz="3200" b="1" dirty="0">
              <a:solidFill>
                <a:srgbClr val="104862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4E8C07D-8144-88B6-F102-106979215B0A}"/>
              </a:ext>
            </a:extLst>
          </p:cNvPr>
          <p:cNvSpPr txBox="1"/>
          <p:nvPr/>
        </p:nvSpPr>
        <p:spPr>
          <a:xfrm>
            <a:off x="6239525" y="4205864"/>
            <a:ext cx="2108789" cy="510778"/>
          </a:xfrm>
          <a:prstGeom prst="round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400" b="1" dirty="0">
                <a:solidFill>
                  <a:srgbClr val="1048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خاصية الأضلاع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113EFDE-AE8E-6246-B8CA-0BC23B20B558}"/>
              </a:ext>
            </a:extLst>
          </p:cNvPr>
          <p:cNvSpPr txBox="1"/>
          <p:nvPr/>
        </p:nvSpPr>
        <p:spPr>
          <a:xfrm>
            <a:off x="3324310" y="4205864"/>
            <a:ext cx="2083197" cy="510778"/>
          </a:xfrm>
          <a:prstGeom prst="roundRect">
            <a:avLst/>
          </a:prstGeom>
          <a:solidFill>
            <a:srgbClr val="FFC000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400" b="1" dirty="0">
                <a:solidFill>
                  <a:srgbClr val="1048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خاصية القطرين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A6727D9-EEAA-3718-A2ED-0DA5B673292B}"/>
              </a:ext>
            </a:extLst>
          </p:cNvPr>
          <p:cNvSpPr/>
          <p:nvPr/>
        </p:nvSpPr>
        <p:spPr>
          <a:xfrm>
            <a:off x="4054628" y="4833344"/>
            <a:ext cx="704850" cy="675391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104862"/>
                </a:solidFill>
              </a:rPr>
              <a:t>B</a:t>
            </a:r>
            <a:endParaRPr lang="fr-MA" sz="3200" b="1" dirty="0">
              <a:solidFill>
                <a:srgbClr val="104862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FBE6ED7-020F-142E-CF64-AAABD3D0B12B}"/>
              </a:ext>
            </a:extLst>
          </p:cNvPr>
          <p:cNvSpPr/>
          <p:nvPr/>
        </p:nvSpPr>
        <p:spPr>
          <a:xfrm>
            <a:off x="1087103" y="4833345"/>
            <a:ext cx="704850" cy="67539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rgbClr val="104862"/>
                </a:solidFill>
              </a:rPr>
              <a:t>A</a:t>
            </a:r>
            <a:endParaRPr lang="fr-MA" sz="3200" b="1" dirty="0">
              <a:solidFill>
                <a:srgbClr val="1048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0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67997-EAC6-9637-4061-47713C060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07F59182-FB5C-83A6-495D-23B3DDC7168E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الثانية؟ </a:t>
            </a:r>
          </a:p>
        </p:txBody>
      </p:sp>
      <p:pic>
        <p:nvPicPr>
          <p:cNvPr id="1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1094EFB-B8A1-5845-302A-BF8B4462D72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66762B7-096D-7D52-56C2-6C28E6966FEC}"/>
              </a:ext>
            </a:extLst>
          </p:cNvPr>
          <p:cNvSpPr/>
          <p:nvPr/>
        </p:nvSpPr>
        <p:spPr>
          <a:xfrm>
            <a:off x="6520043" y="2015327"/>
            <a:ext cx="1478727" cy="440396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أفهم المطلوب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D2C0A5A0-3B42-1722-A401-ECF43D0B5F95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24CE76AC-12E9-1BF9-AE42-FF0B30AEBBCF}"/>
              </a:ext>
            </a:extLst>
          </p:cNvPr>
          <p:cNvSpPr/>
          <p:nvPr/>
        </p:nvSpPr>
        <p:spPr>
          <a:xfrm>
            <a:off x="856924" y="2005863"/>
            <a:ext cx="1583326" cy="4330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أحدد بم أبدأ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DF2E4F3A-2D58-F56F-4332-2942A412060C}"/>
              </a:ext>
            </a:extLst>
          </p:cNvPr>
          <p:cNvSpPr>
            <a:spLocks noChangeAspect="1"/>
          </p:cNvSpPr>
          <p:nvPr/>
        </p:nvSpPr>
        <p:spPr>
          <a:xfrm>
            <a:off x="2465842" y="2007934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B7A4A8E0-2235-8910-FCCE-7630259BA24F}"/>
              </a:ext>
            </a:extLst>
          </p:cNvPr>
          <p:cNvSpPr/>
          <p:nvPr/>
        </p:nvSpPr>
        <p:spPr>
          <a:xfrm>
            <a:off x="3371414" y="2015327"/>
            <a:ext cx="1790303" cy="440396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أرسم الشكل باليد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65E2E402-398D-4C16-AC16-4B2ACB907D86}"/>
              </a:ext>
            </a:extLst>
          </p:cNvPr>
          <p:cNvSpPr>
            <a:spLocks noChangeAspect="1"/>
          </p:cNvSpPr>
          <p:nvPr/>
        </p:nvSpPr>
        <p:spPr>
          <a:xfrm>
            <a:off x="5187309" y="2017398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9BAF759-15C3-7366-B3E8-9921F31EDFCE}"/>
              </a:ext>
            </a:extLst>
          </p:cNvPr>
          <p:cNvSpPr txBox="1"/>
          <p:nvPr/>
        </p:nvSpPr>
        <p:spPr>
          <a:xfrm>
            <a:off x="1185313" y="2679139"/>
            <a:ext cx="64404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ارسم </a:t>
            </a:r>
            <a:r>
              <a:rPr lang="ar-MA" sz="2800" b="1" dirty="0">
                <a:solidFill>
                  <a:srgbClr val="104862"/>
                </a:solidFill>
                <a:latin typeface="Aptos" panose="02110004020202020204"/>
                <a:cs typeface="Arial" panose="020B0604020202020204" pitchFamily="34" charset="0"/>
              </a:rPr>
              <a:t>متوازي الأضلاع طول قطريه </a:t>
            </a:r>
            <a:r>
              <a:rPr lang="fr-MA" sz="2800" b="1" dirty="0">
                <a:solidFill>
                  <a:srgbClr val="104862"/>
                </a:solidFill>
                <a:latin typeface="Aptos" panose="02110004020202020204"/>
                <a:cs typeface="Arial" panose="020B0604020202020204" pitchFamily="34" charset="0"/>
              </a:rPr>
              <a:t>8cm</a:t>
            </a:r>
            <a:r>
              <a:rPr lang="ar-MA" sz="2800" b="1" dirty="0">
                <a:solidFill>
                  <a:srgbClr val="104862"/>
                </a:solidFill>
                <a:latin typeface="Aptos" panose="02110004020202020204"/>
                <a:cs typeface="Arial" panose="020B0604020202020204" pitchFamily="34" charset="0"/>
              </a:rPr>
              <a:t> و</a:t>
            </a:r>
            <a:r>
              <a:rPr lang="fr-MA" sz="2800" b="1" dirty="0">
                <a:solidFill>
                  <a:srgbClr val="104862"/>
                </a:solidFill>
                <a:latin typeface="Aptos" panose="02110004020202020204"/>
                <a:cs typeface="Arial" panose="020B0604020202020204" pitchFamily="34" charset="0"/>
              </a:rPr>
              <a:t>4cm</a:t>
            </a:r>
          </a:p>
        </p:txBody>
      </p:sp>
    </p:spTree>
    <p:extLst>
      <p:ext uri="{BB962C8B-B14F-4D97-AF65-F5344CB8AC3E}">
        <p14:creationId xmlns:p14="http://schemas.microsoft.com/office/powerpoint/2010/main" val="386656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406DB-0451-F794-132D-DCB790295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069DF22-A4DB-EF0D-E210-C988518AC86E}"/>
              </a:ext>
            </a:extLst>
          </p:cNvPr>
          <p:cNvSpPr txBox="1"/>
          <p:nvPr/>
        </p:nvSpPr>
        <p:spPr>
          <a:xfrm>
            <a:off x="347510" y="868581"/>
            <a:ext cx="7096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على دفاتر البحث ارسموا الشكل باليد بتوظيف خاصية القطرين لمتوازي الأضلاع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97864B3-5BC1-12BA-A721-E9E0B60C44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DB84111-8785-6463-14DB-FC9F784AD4A3}"/>
              </a:ext>
            </a:extLst>
          </p:cNvPr>
          <p:cNvSpPr/>
          <p:nvPr/>
        </p:nvSpPr>
        <p:spPr>
          <a:xfrm>
            <a:off x="6520043" y="2015327"/>
            <a:ext cx="1478727" cy="440396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أفهم المطلوب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4AEED646-7272-1B59-9666-8B9F65E038AC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936A36C-9879-B118-F986-C6AE811B79BD}"/>
              </a:ext>
            </a:extLst>
          </p:cNvPr>
          <p:cNvSpPr/>
          <p:nvPr/>
        </p:nvSpPr>
        <p:spPr>
          <a:xfrm>
            <a:off x="856924" y="2005863"/>
            <a:ext cx="1583326" cy="4330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أحدد بم أبدأ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B1675814-FE55-F01C-47C8-5CBE7476E4E7}"/>
              </a:ext>
            </a:extLst>
          </p:cNvPr>
          <p:cNvSpPr>
            <a:spLocks noChangeAspect="1"/>
          </p:cNvSpPr>
          <p:nvPr/>
        </p:nvSpPr>
        <p:spPr>
          <a:xfrm>
            <a:off x="2465842" y="2007934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3CA3DDF3-4276-00A1-DDC8-9D14D7F2F090}"/>
              </a:ext>
            </a:extLst>
          </p:cNvPr>
          <p:cNvSpPr/>
          <p:nvPr/>
        </p:nvSpPr>
        <p:spPr>
          <a:xfrm>
            <a:off x="3371414" y="2015327"/>
            <a:ext cx="1790303" cy="440396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أرسم الشكل باليد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970827FE-4D94-70D1-45C6-E0A2C8673108}"/>
              </a:ext>
            </a:extLst>
          </p:cNvPr>
          <p:cNvSpPr>
            <a:spLocks noChangeAspect="1"/>
          </p:cNvSpPr>
          <p:nvPr/>
        </p:nvSpPr>
        <p:spPr>
          <a:xfrm>
            <a:off x="5187309" y="2017398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23B604B-9F4E-7771-B926-DE8A81467707}"/>
              </a:ext>
            </a:extLst>
          </p:cNvPr>
          <p:cNvSpPr txBox="1"/>
          <p:nvPr/>
        </p:nvSpPr>
        <p:spPr>
          <a:xfrm>
            <a:off x="1185313" y="2679139"/>
            <a:ext cx="64404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ارسم </a:t>
            </a:r>
            <a:r>
              <a:rPr lang="ar-MA" sz="2800" b="1" dirty="0">
                <a:solidFill>
                  <a:srgbClr val="104862"/>
                </a:solidFill>
                <a:latin typeface="Aptos" panose="02110004020202020204"/>
                <a:cs typeface="Arial" panose="020B0604020202020204" pitchFamily="34" charset="0"/>
              </a:rPr>
              <a:t>متوازي الأضلاع طول قطريه </a:t>
            </a:r>
            <a:r>
              <a:rPr lang="fr-MA" sz="2800" b="1" dirty="0">
                <a:solidFill>
                  <a:srgbClr val="104862"/>
                </a:solidFill>
                <a:latin typeface="Aptos" panose="02110004020202020204"/>
                <a:cs typeface="Arial" panose="020B0604020202020204" pitchFamily="34" charset="0"/>
              </a:rPr>
              <a:t>8cm</a:t>
            </a:r>
            <a:r>
              <a:rPr lang="ar-MA" sz="2800" b="1" dirty="0">
                <a:solidFill>
                  <a:srgbClr val="104862"/>
                </a:solidFill>
                <a:latin typeface="Aptos" panose="02110004020202020204"/>
                <a:cs typeface="Arial" panose="020B0604020202020204" pitchFamily="34" charset="0"/>
              </a:rPr>
              <a:t> و</a:t>
            </a:r>
            <a:r>
              <a:rPr lang="fr-MA" sz="2800" b="1" dirty="0">
                <a:solidFill>
                  <a:srgbClr val="104862"/>
                </a:solidFill>
                <a:latin typeface="Aptos" panose="02110004020202020204"/>
                <a:cs typeface="Arial" panose="020B0604020202020204" pitchFamily="34" charset="0"/>
              </a:rPr>
              <a:t>4cm</a:t>
            </a:r>
          </a:p>
        </p:txBody>
      </p:sp>
    </p:spTree>
    <p:extLst>
      <p:ext uri="{BB962C8B-B14F-4D97-AF65-F5344CB8AC3E}">
        <p14:creationId xmlns:p14="http://schemas.microsoft.com/office/powerpoint/2010/main" val="271031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الثاني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484255" y="2420264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5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المضلعات الرباعية (1)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8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المسائل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370132" y="238588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6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المضلعات الرباعية (2)</a:t>
              </a:r>
              <a:endParaRPr lang="fr-FR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</a:rPr>
                <a:t>مراجعة وتثبيت دروس الأسبوع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562660" y="3780070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فصل الملايين: قراءة وكتابة</a:t>
              </a:r>
              <a:endParaRPr lang="fr-FR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0C8EE71E-A9A2-C98C-E6F5-B91B72265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4255" y="4008529"/>
            <a:ext cx="3938021" cy="940822"/>
          </a:xfrm>
          <a:prstGeom prst="rect">
            <a:avLst/>
          </a:prstGeom>
        </p:spPr>
      </p:pic>
      <p:sp>
        <p:nvSpPr>
          <p:cNvPr id="14" name="Organigramme : Terminateur 13">
            <a:extLst>
              <a:ext uri="{FF2B5EF4-FFF2-40B4-BE49-F238E27FC236}">
                <a16:creationId xmlns:a16="http://schemas.microsoft.com/office/drawing/2014/main" id="{E65D0AC4-1110-15B5-60EE-18BFB6BF000F}"/>
              </a:ext>
            </a:extLst>
          </p:cNvPr>
          <p:cNvSpPr/>
          <p:nvPr/>
        </p:nvSpPr>
        <p:spPr>
          <a:xfrm>
            <a:off x="6804230" y="3775233"/>
            <a:ext cx="126000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7</a:t>
            </a:r>
            <a:endParaRPr lang="fr-FR" sz="1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Espace réservé du texte 5">
            <a:extLst>
              <a:ext uri="{FF2B5EF4-FFF2-40B4-BE49-F238E27FC236}">
                <a16:creationId xmlns:a16="http://schemas.microsoft.com/office/drawing/2014/main" id="{7EDEA042-536A-7D7E-B989-3BA2936F8C95}"/>
              </a:ext>
            </a:extLst>
          </p:cNvPr>
          <p:cNvSpPr txBox="1">
            <a:spLocks/>
          </p:cNvSpPr>
          <p:nvPr/>
        </p:nvSpPr>
        <p:spPr>
          <a:xfrm>
            <a:off x="4721489" y="4152217"/>
            <a:ext cx="3420000" cy="631140"/>
          </a:xfrm>
          <a:prstGeom prst="round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MA" sz="18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المضلعات الرباعية (3)</a:t>
            </a:r>
            <a:endParaRPr lang="fr-FR" sz="1800" b="1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73439-30E2-2E38-AFCE-FEB35E69A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9B41115-A40E-283A-360F-3FE1121DA704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ليشرح لنا كيف رسم الشكل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859BEB1-13D8-3FDF-29EC-232266E4557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129D5C5-7F7C-7D75-6913-8D529C992DE3}"/>
              </a:ext>
            </a:extLst>
          </p:cNvPr>
          <p:cNvSpPr/>
          <p:nvPr/>
        </p:nvSpPr>
        <p:spPr>
          <a:xfrm>
            <a:off x="6520043" y="2015327"/>
            <a:ext cx="1478727" cy="440396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أفهم المطلوب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C0C13F59-0390-9E67-53B8-A72FB873F498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DE1E823-F69B-8CE0-B373-04BFC282725A}"/>
              </a:ext>
            </a:extLst>
          </p:cNvPr>
          <p:cNvSpPr/>
          <p:nvPr/>
        </p:nvSpPr>
        <p:spPr>
          <a:xfrm>
            <a:off x="856924" y="2005863"/>
            <a:ext cx="1583326" cy="4330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أحدد بم أبدأ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0EFCE24F-B417-664D-417C-4B9887E22EF3}"/>
              </a:ext>
            </a:extLst>
          </p:cNvPr>
          <p:cNvSpPr>
            <a:spLocks noChangeAspect="1"/>
          </p:cNvSpPr>
          <p:nvPr/>
        </p:nvSpPr>
        <p:spPr>
          <a:xfrm>
            <a:off x="2465842" y="2007934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4BBFECBD-29F5-1EB8-C296-D0AE8FC895F8}"/>
              </a:ext>
            </a:extLst>
          </p:cNvPr>
          <p:cNvSpPr/>
          <p:nvPr/>
        </p:nvSpPr>
        <p:spPr>
          <a:xfrm>
            <a:off x="3371414" y="2015327"/>
            <a:ext cx="1790303" cy="440396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أرسم الشكل باليد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D6E13D45-D864-5A1E-3991-549D36C5A10E}"/>
              </a:ext>
            </a:extLst>
          </p:cNvPr>
          <p:cNvSpPr>
            <a:spLocks noChangeAspect="1"/>
          </p:cNvSpPr>
          <p:nvPr/>
        </p:nvSpPr>
        <p:spPr>
          <a:xfrm>
            <a:off x="5187309" y="2017398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DA8BCEF-B6BD-5B07-D15F-93602F2878ED}"/>
              </a:ext>
            </a:extLst>
          </p:cNvPr>
          <p:cNvSpPr txBox="1"/>
          <p:nvPr/>
        </p:nvSpPr>
        <p:spPr>
          <a:xfrm>
            <a:off x="1185313" y="2679139"/>
            <a:ext cx="64404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ارسم </a:t>
            </a:r>
            <a:r>
              <a:rPr lang="ar-MA" sz="2800" b="1" dirty="0">
                <a:solidFill>
                  <a:srgbClr val="104862"/>
                </a:solidFill>
                <a:latin typeface="Aptos" panose="02110004020202020204"/>
                <a:cs typeface="Arial" panose="020B0604020202020204" pitchFamily="34" charset="0"/>
              </a:rPr>
              <a:t>متوازي الأضلاع طول قطريه </a:t>
            </a:r>
            <a:r>
              <a:rPr lang="fr-MA" sz="2800" b="1" dirty="0">
                <a:solidFill>
                  <a:srgbClr val="104862"/>
                </a:solidFill>
                <a:latin typeface="Aptos" panose="02110004020202020204"/>
                <a:cs typeface="Arial" panose="020B0604020202020204" pitchFamily="34" charset="0"/>
              </a:rPr>
              <a:t>8cm</a:t>
            </a:r>
            <a:r>
              <a:rPr lang="ar-MA" sz="2800" b="1" dirty="0">
                <a:solidFill>
                  <a:srgbClr val="104862"/>
                </a:solidFill>
                <a:latin typeface="Aptos" panose="02110004020202020204"/>
                <a:cs typeface="Arial" panose="020B0604020202020204" pitchFamily="34" charset="0"/>
              </a:rPr>
              <a:t> و</a:t>
            </a:r>
            <a:r>
              <a:rPr lang="fr-MA" sz="2800" b="1" dirty="0">
                <a:solidFill>
                  <a:srgbClr val="104862"/>
                </a:solidFill>
                <a:latin typeface="Aptos" panose="02110004020202020204"/>
                <a:cs typeface="Arial" panose="020B0604020202020204" pitchFamily="34" charset="0"/>
              </a:rPr>
              <a:t>4cm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B74E3F76-66F5-52A9-0786-6D3C99629C4A}"/>
              </a:ext>
            </a:extLst>
          </p:cNvPr>
          <p:cNvGrpSpPr/>
          <p:nvPr/>
        </p:nvGrpSpPr>
        <p:grpSpPr>
          <a:xfrm>
            <a:off x="2813334" y="3375856"/>
            <a:ext cx="3723480" cy="1501920"/>
            <a:chOff x="2813334" y="3375856"/>
            <a:chExt cx="3723480" cy="1501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">
              <p14:nvContentPartPr>
                <p14:cNvPr id="7" name="Encre 6">
                  <a:extLst>
                    <a:ext uri="{FF2B5EF4-FFF2-40B4-BE49-F238E27FC236}">
                      <a16:creationId xmlns:a16="http://schemas.microsoft.com/office/drawing/2014/main" id="{D0324E82-7554-D73B-1D95-408588FEE169}"/>
                    </a:ext>
                  </a:extLst>
                </p14:cNvPr>
                <p14:cNvContentPartPr/>
                <p14:nvPr/>
              </p14:nvContentPartPr>
              <p14:xfrm>
                <a:off x="2815134" y="3375856"/>
                <a:ext cx="3721680" cy="173880"/>
              </p14:xfrm>
            </p:contentPart>
          </mc:Choice>
          <mc:Fallback>
            <p:pic>
              <p:nvPicPr>
                <p:cNvPr id="7" name="Encre 6">
                  <a:extLst>
                    <a:ext uri="{FF2B5EF4-FFF2-40B4-BE49-F238E27FC236}">
                      <a16:creationId xmlns:a16="http://schemas.microsoft.com/office/drawing/2014/main" id="{D0324E82-7554-D73B-1D95-408588FEE169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779134" y="3340216"/>
                  <a:ext cx="379332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8" name="Encre 7">
                  <a:extLst>
                    <a:ext uri="{FF2B5EF4-FFF2-40B4-BE49-F238E27FC236}">
                      <a16:creationId xmlns:a16="http://schemas.microsoft.com/office/drawing/2014/main" id="{8D7C5653-AD82-C13E-6C07-04313D692E5E}"/>
                    </a:ext>
                  </a:extLst>
                </p14:cNvPr>
                <p14:cNvContentPartPr/>
                <p14:nvPr/>
              </p14:nvContentPartPr>
              <p14:xfrm>
                <a:off x="2813334" y="3376216"/>
                <a:ext cx="788400" cy="1501560"/>
              </p14:xfrm>
            </p:contentPart>
          </mc:Choice>
          <mc:Fallback>
            <p:pic>
              <p:nvPicPr>
                <p:cNvPr id="8" name="Encre 7">
                  <a:extLst>
                    <a:ext uri="{FF2B5EF4-FFF2-40B4-BE49-F238E27FC236}">
                      <a16:creationId xmlns:a16="http://schemas.microsoft.com/office/drawing/2014/main" id="{8D7C5653-AD82-C13E-6C07-04313D692E5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777694" y="3340216"/>
                  <a:ext cx="860040" cy="1573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78614CEC-120A-FE19-583D-BE82C42A210B}"/>
                  </a:ext>
                </a:extLst>
              </p14:cNvPr>
              <p14:cNvContentPartPr/>
              <p14:nvPr/>
            </p14:nvContentPartPr>
            <p14:xfrm>
              <a:off x="6573534" y="3533176"/>
              <a:ext cx="759240" cy="1633320"/>
            </p14:xfrm>
          </p:contentPart>
        </mc:Choice>
        <mc:Fallback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78614CEC-120A-FE19-583D-BE82C42A210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37894" y="3497536"/>
                <a:ext cx="830880" cy="1704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e 18">
            <a:extLst>
              <a:ext uri="{FF2B5EF4-FFF2-40B4-BE49-F238E27FC236}">
                <a16:creationId xmlns:a16="http://schemas.microsoft.com/office/drawing/2014/main" id="{8885E8DE-4228-FFD2-A16D-DDEF45E6E416}"/>
              </a:ext>
            </a:extLst>
          </p:cNvPr>
          <p:cNvGrpSpPr/>
          <p:nvPr/>
        </p:nvGrpSpPr>
        <p:grpSpPr>
          <a:xfrm>
            <a:off x="3640974" y="4972096"/>
            <a:ext cx="3677040" cy="207720"/>
            <a:chOff x="3640974" y="4972096"/>
            <a:chExt cx="3677040" cy="207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12" name="Encre 11">
                  <a:extLst>
                    <a:ext uri="{FF2B5EF4-FFF2-40B4-BE49-F238E27FC236}">
                      <a16:creationId xmlns:a16="http://schemas.microsoft.com/office/drawing/2014/main" id="{09FE26B8-FC9C-5CB5-CEA8-E93DA227C139}"/>
                    </a:ext>
                  </a:extLst>
                </p14:cNvPr>
                <p14:cNvContentPartPr/>
                <p14:nvPr/>
              </p14:nvContentPartPr>
              <p14:xfrm>
                <a:off x="3640974" y="4972096"/>
                <a:ext cx="2830320" cy="125640"/>
              </p14:xfrm>
            </p:contentPart>
          </mc:Choice>
          <mc:Fallback>
            <p:pic>
              <p:nvPicPr>
                <p:cNvPr id="12" name="Encre 11">
                  <a:extLst>
                    <a:ext uri="{FF2B5EF4-FFF2-40B4-BE49-F238E27FC236}">
                      <a16:creationId xmlns:a16="http://schemas.microsoft.com/office/drawing/2014/main" id="{09FE26B8-FC9C-5CB5-CEA8-E93DA227C13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605334" y="4936096"/>
                  <a:ext cx="290196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4" name="Encre 13">
                  <a:extLst>
                    <a:ext uri="{FF2B5EF4-FFF2-40B4-BE49-F238E27FC236}">
                      <a16:creationId xmlns:a16="http://schemas.microsoft.com/office/drawing/2014/main" id="{054CB7BF-9CA0-E444-5919-EC73F8CE041D}"/>
                    </a:ext>
                  </a:extLst>
                </p14:cNvPr>
                <p14:cNvContentPartPr/>
                <p14:nvPr/>
              </p14:nvContentPartPr>
              <p14:xfrm>
                <a:off x="6481734" y="5096296"/>
                <a:ext cx="836280" cy="83520"/>
              </p14:xfrm>
            </p:contentPart>
          </mc:Choice>
          <mc:Fallback>
            <p:pic>
              <p:nvPicPr>
                <p:cNvPr id="14" name="Encre 13">
                  <a:extLst>
                    <a:ext uri="{FF2B5EF4-FFF2-40B4-BE49-F238E27FC236}">
                      <a16:creationId xmlns:a16="http://schemas.microsoft.com/office/drawing/2014/main" id="{054CB7BF-9CA0-E444-5919-EC73F8CE041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445734" y="5060656"/>
                  <a:ext cx="907920" cy="155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0" name="Encre 19">
                <a:extLst>
                  <a:ext uri="{FF2B5EF4-FFF2-40B4-BE49-F238E27FC236}">
                    <a16:creationId xmlns:a16="http://schemas.microsoft.com/office/drawing/2014/main" id="{A0A2C16A-F77F-6C99-5E3F-CE30104692A1}"/>
                  </a:ext>
                </a:extLst>
              </p14:cNvPr>
              <p14:cNvContentPartPr/>
              <p14:nvPr/>
            </p14:nvContentPartPr>
            <p14:xfrm>
              <a:off x="3640974" y="3570616"/>
              <a:ext cx="2917080" cy="1299240"/>
            </p14:xfrm>
          </p:contentPart>
        </mc:Choice>
        <mc:Fallback>
          <p:pic>
            <p:nvPicPr>
              <p:cNvPr id="20" name="Encre 19">
                <a:extLst>
                  <a:ext uri="{FF2B5EF4-FFF2-40B4-BE49-F238E27FC236}">
                    <a16:creationId xmlns:a16="http://schemas.microsoft.com/office/drawing/2014/main" id="{A0A2C16A-F77F-6C99-5E3F-CE30104692A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604974" y="3534976"/>
                <a:ext cx="2988720" cy="137088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e 23">
            <a:extLst>
              <a:ext uri="{FF2B5EF4-FFF2-40B4-BE49-F238E27FC236}">
                <a16:creationId xmlns:a16="http://schemas.microsoft.com/office/drawing/2014/main" id="{F4D1D3F2-3012-F341-872A-F06553680BE6}"/>
              </a:ext>
            </a:extLst>
          </p:cNvPr>
          <p:cNvGrpSpPr/>
          <p:nvPr/>
        </p:nvGrpSpPr>
        <p:grpSpPr>
          <a:xfrm>
            <a:off x="2927094" y="3451816"/>
            <a:ext cx="4384440" cy="1725120"/>
            <a:chOff x="2927094" y="3451816"/>
            <a:chExt cx="4384440" cy="1725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21" name="Encre 20">
                  <a:extLst>
                    <a:ext uri="{FF2B5EF4-FFF2-40B4-BE49-F238E27FC236}">
                      <a16:creationId xmlns:a16="http://schemas.microsoft.com/office/drawing/2014/main" id="{8FCE270B-B207-E83E-18E7-EEE0F699E66B}"/>
                    </a:ext>
                  </a:extLst>
                </p14:cNvPr>
                <p14:cNvContentPartPr/>
                <p14:nvPr/>
              </p14:nvContentPartPr>
              <p14:xfrm>
                <a:off x="2927094" y="3451816"/>
                <a:ext cx="2466000" cy="830160"/>
              </p14:xfrm>
            </p:contentPart>
          </mc:Choice>
          <mc:Fallback>
            <p:pic>
              <p:nvPicPr>
                <p:cNvPr id="21" name="Encre 20">
                  <a:extLst>
                    <a:ext uri="{FF2B5EF4-FFF2-40B4-BE49-F238E27FC236}">
                      <a16:creationId xmlns:a16="http://schemas.microsoft.com/office/drawing/2014/main" id="{8FCE270B-B207-E83E-18E7-EEE0F699E66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891094" y="3415816"/>
                  <a:ext cx="2537640" cy="90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22" name="Encre 21">
                  <a:extLst>
                    <a:ext uri="{FF2B5EF4-FFF2-40B4-BE49-F238E27FC236}">
                      <a16:creationId xmlns:a16="http://schemas.microsoft.com/office/drawing/2014/main" id="{379F6239-E38A-D23C-84F4-E2BFD4720980}"/>
                    </a:ext>
                  </a:extLst>
                </p14:cNvPr>
                <p14:cNvContentPartPr/>
                <p14:nvPr/>
              </p14:nvContentPartPr>
              <p14:xfrm>
                <a:off x="5399934" y="4284856"/>
                <a:ext cx="1336680" cy="585360"/>
              </p14:xfrm>
            </p:contentPart>
          </mc:Choice>
          <mc:Fallback>
            <p:pic>
              <p:nvPicPr>
                <p:cNvPr id="22" name="Encre 21">
                  <a:extLst>
                    <a:ext uri="{FF2B5EF4-FFF2-40B4-BE49-F238E27FC236}">
                      <a16:creationId xmlns:a16="http://schemas.microsoft.com/office/drawing/2014/main" id="{379F6239-E38A-D23C-84F4-E2BFD4720980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364294" y="4248856"/>
                  <a:ext cx="1408320" cy="65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23" name="Encre 22">
                  <a:extLst>
                    <a:ext uri="{FF2B5EF4-FFF2-40B4-BE49-F238E27FC236}">
                      <a16:creationId xmlns:a16="http://schemas.microsoft.com/office/drawing/2014/main" id="{FF19FB29-0046-47BB-1E19-F8E3542E497A}"/>
                    </a:ext>
                  </a:extLst>
                </p14:cNvPr>
                <p14:cNvContentPartPr/>
                <p14:nvPr/>
              </p14:nvContentPartPr>
              <p14:xfrm>
                <a:off x="6741654" y="4874896"/>
                <a:ext cx="569880" cy="302040"/>
              </p14:xfrm>
            </p:contentPart>
          </mc:Choice>
          <mc:Fallback>
            <p:pic>
              <p:nvPicPr>
                <p:cNvPr id="23" name="Encre 22">
                  <a:extLst>
                    <a:ext uri="{FF2B5EF4-FFF2-40B4-BE49-F238E27FC236}">
                      <a16:creationId xmlns:a16="http://schemas.microsoft.com/office/drawing/2014/main" id="{FF19FB29-0046-47BB-1E19-F8E3542E497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706014" y="4839256"/>
                  <a:ext cx="641520" cy="373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FA7C52BD-38A4-0862-F189-4C6AC006B157}"/>
              </a:ext>
            </a:extLst>
          </p:cNvPr>
          <p:cNvGrpSpPr/>
          <p:nvPr/>
        </p:nvGrpSpPr>
        <p:grpSpPr>
          <a:xfrm>
            <a:off x="3904854" y="3641176"/>
            <a:ext cx="234720" cy="303840"/>
            <a:chOff x="3904854" y="3641176"/>
            <a:chExt cx="234720" cy="303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25" name="Encre 24">
                  <a:extLst>
                    <a:ext uri="{FF2B5EF4-FFF2-40B4-BE49-F238E27FC236}">
                      <a16:creationId xmlns:a16="http://schemas.microsoft.com/office/drawing/2014/main" id="{C6D860F7-F63E-9BF8-5ECF-37165FA00BBB}"/>
                    </a:ext>
                  </a:extLst>
                </p14:cNvPr>
                <p14:cNvContentPartPr/>
                <p14:nvPr/>
              </p14:nvContentPartPr>
              <p14:xfrm>
                <a:off x="3904854" y="3641176"/>
                <a:ext cx="87840" cy="207000"/>
              </p14:xfrm>
            </p:contentPart>
          </mc:Choice>
          <mc:Fallback>
            <p:pic>
              <p:nvPicPr>
                <p:cNvPr id="25" name="Encre 24">
                  <a:extLst>
                    <a:ext uri="{FF2B5EF4-FFF2-40B4-BE49-F238E27FC236}">
                      <a16:creationId xmlns:a16="http://schemas.microsoft.com/office/drawing/2014/main" id="{C6D860F7-F63E-9BF8-5ECF-37165FA00BB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869214" y="3605536"/>
                  <a:ext cx="15948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26" name="Encre 25">
                  <a:extLst>
                    <a:ext uri="{FF2B5EF4-FFF2-40B4-BE49-F238E27FC236}">
                      <a16:creationId xmlns:a16="http://schemas.microsoft.com/office/drawing/2014/main" id="{88C8A7B8-457A-53A7-CB29-B811D7396DEF}"/>
                    </a:ext>
                  </a:extLst>
                </p14:cNvPr>
                <p14:cNvContentPartPr/>
                <p14:nvPr/>
              </p14:nvContentPartPr>
              <p14:xfrm>
                <a:off x="4078374" y="3673576"/>
                <a:ext cx="61200" cy="271440"/>
              </p14:xfrm>
            </p:contentPart>
          </mc:Choice>
          <mc:Fallback>
            <p:pic>
              <p:nvPicPr>
                <p:cNvPr id="26" name="Encre 25">
                  <a:extLst>
                    <a:ext uri="{FF2B5EF4-FFF2-40B4-BE49-F238E27FC236}">
                      <a16:creationId xmlns:a16="http://schemas.microsoft.com/office/drawing/2014/main" id="{88C8A7B8-457A-53A7-CB29-B811D7396DEF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042734" y="3637936"/>
                  <a:ext cx="132840" cy="343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26ECD39E-A898-D60E-3388-10760649DAB9}"/>
              </a:ext>
            </a:extLst>
          </p:cNvPr>
          <p:cNvGrpSpPr/>
          <p:nvPr/>
        </p:nvGrpSpPr>
        <p:grpSpPr>
          <a:xfrm>
            <a:off x="6071334" y="4414816"/>
            <a:ext cx="313560" cy="393480"/>
            <a:chOff x="6071334" y="4414816"/>
            <a:chExt cx="313560" cy="393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28" name="Encre 27">
                  <a:extLst>
                    <a:ext uri="{FF2B5EF4-FFF2-40B4-BE49-F238E27FC236}">
                      <a16:creationId xmlns:a16="http://schemas.microsoft.com/office/drawing/2014/main" id="{C8A31322-1A9E-4ABB-29A4-B8EC2B03AE3F}"/>
                    </a:ext>
                  </a:extLst>
                </p14:cNvPr>
                <p14:cNvContentPartPr/>
                <p14:nvPr/>
              </p14:nvContentPartPr>
              <p14:xfrm>
                <a:off x="6071334" y="4414816"/>
                <a:ext cx="118440" cy="254160"/>
              </p14:xfrm>
            </p:contentPart>
          </mc:Choice>
          <mc:Fallback>
            <p:pic>
              <p:nvPicPr>
                <p:cNvPr id="28" name="Encre 27">
                  <a:extLst>
                    <a:ext uri="{FF2B5EF4-FFF2-40B4-BE49-F238E27FC236}">
                      <a16:creationId xmlns:a16="http://schemas.microsoft.com/office/drawing/2014/main" id="{C8A31322-1A9E-4ABB-29A4-B8EC2B03AE3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035334" y="4379176"/>
                  <a:ext cx="190080" cy="32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29" name="Encre 28">
                  <a:extLst>
                    <a:ext uri="{FF2B5EF4-FFF2-40B4-BE49-F238E27FC236}">
                      <a16:creationId xmlns:a16="http://schemas.microsoft.com/office/drawing/2014/main" id="{3BD96413-1E1C-F63F-4AC6-1582A008FD81}"/>
                    </a:ext>
                  </a:extLst>
                </p14:cNvPr>
                <p14:cNvContentPartPr/>
                <p14:nvPr/>
              </p14:nvContentPartPr>
              <p14:xfrm>
                <a:off x="6333054" y="4550536"/>
                <a:ext cx="51840" cy="257760"/>
              </p14:xfrm>
            </p:contentPart>
          </mc:Choice>
          <mc:Fallback>
            <p:pic>
              <p:nvPicPr>
                <p:cNvPr id="29" name="Encre 28">
                  <a:extLst>
                    <a:ext uri="{FF2B5EF4-FFF2-40B4-BE49-F238E27FC236}">
                      <a16:creationId xmlns:a16="http://schemas.microsoft.com/office/drawing/2014/main" id="{3BD96413-1E1C-F63F-4AC6-1582A008FD81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297414" y="4514536"/>
                  <a:ext cx="123480" cy="329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1" name="Encre 30">
                <a:extLst>
                  <a:ext uri="{FF2B5EF4-FFF2-40B4-BE49-F238E27FC236}">
                    <a16:creationId xmlns:a16="http://schemas.microsoft.com/office/drawing/2014/main" id="{F1664CBC-BF4C-4433-1198-EE74289EA94F}"/>
                  </a:ext>
                </a:extLst>
              </p14:cNvPr>
              <p14:cNvContentPartPr/>
              <p14:nvPr/>
            </p14:nvContentPartPr>
            <p14:xfrm>
              <a:off x="4350174" y="4382416"/>
              <a:ext cx="132480" cy="198360"/>
            </p14:xfrm>
          </p:contentPart>
        </mc:Choice>
        <mc:Fallback>
          <p:pic>
            <p:nvPicPr>
              <p:cNvPr id="31" name="Encre 30">
                <a:extLst>
                  <a:ext uri="{FF2B5EF4-FFF2-40B4-BE49-F238E27FC236}">
                    <a16:creationId xmlns:a16="http://schemas.microsoft.com/office/drawing/2014/main" id="{F1664CBC-BF4C-4433-1198-EE74289EA94F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314534" y="4346416"/>
                <a:ext cx="20412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2" name="Encre 31">
                <a:extLst>
                  <a:ext uri="{FF2B5EF4-FFF2-40B4-BE49-F238E27FC236}">
                    <a16:creationId xmlns:a16="http://schemas.microsoft.com/office/drawing/2014/main" id="{AC975732-DB62-6A24-793F-93546930EAB4}"/>
                  </a:ext>
                </a:extLst>
              </p14:cNvPr>
              <p14:cNvContentPartPr/>
              <p14:nvPr/>
            </p14:nvContentPartPr>
            <p14:xfrm>
              <a:off x="5637894" y="3863296"/>
              <a:ext cx="171720" cy="167040"/>
            </p14:xfrm>
          </p:contentPart>
        </mc:Choice>
        <mc:Fallback>
          <p:pic>
            <p:nvPicPr>
              <p:cNvPr id="32" name="Encre 31">
                <a:extLst>
                  <a:ext uri="{FF2B5EF4-FFF2-40B4-BE49-F238E27FC236}">
                    <a16:creationId xmlns:a16="http://schemas.microsoft.com/office/drawing/2014/main" id="{AC975732-DB62-6A24-793F-93546930EAB4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602254" y="3827656"/>
                <a:ext cx="24336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33">
            <p14:nvContentPartPr>
              <p14:cNvPr id="33" name="Encre 32">
                <a:extLst>
                  <a:ext uri="{FF2B5EF4-FFF2-40B4-BE49-F238E27FC236}">
                    <a16:creationId xmlns:a16="http://schemas.microsoft.com/office/drawing/2014/main" id="{5852A87F-7218-587C-E5D9-7DC05EF7D6F0}"/>
                  </a:ext>
                </a:extLst>
              </p14:cNvPr>
              <p14:cNvContentPartPr/>
              <p14:nvPr/>
            </p14:nvContentPartPr>
            <p14:xfrm>
              <a:off x="3764814" y="4366216"/>
              <a:ext cx="170280" cy="195480"/>
            </p14:xfrm>
          </p:contentPart>
        </mc:Choice>
        <mc:Fallback>
          <p:pic>
            <p:nvPicPr>
              <p:cNvPr id="33" name="Encre 32">
                <a:extLst>
                  <a:ext uri="{FF2B5EF4-FFF2-40B4-BE49-F238E27FC236}">
                    <a16:creationId xmlns:a16="http://schemas.microsoft.com/office/drawing/2014/main" id="{5852A87F-7218-587C-E5D9-7DC05EF7D6F0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728814" y="4150576"/>
                <a:ext cx="241920" cy="62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35">
            <p14:nvContentPartPr>
              <p14:cNvPr id="34" name="Encre 33">
                <a:extLst>
                  <a:ext uri="{FF2B5EF4-FFF2-40B4-BE49-F238E27FC236}">
                    <a16:creationId xmlns:a16="http://schemas.microsoft.com/office/drawing/2014/main" id="{E2369848-BA28-5EE8-8C87-2499338C54F1}"/>
                  </a:ext>
                </a:extLst>
              </p14:cNvPr>
              <p14:cNvContentPartPr/>
              <p14:nvPr/>
            </p14:nvContentPartPr>
            <p14:xfrm>
              <a:off x="4014294" y="4300336"/>
              <a:ext cx="313560" cy="180000"/>
            </p14:xfrm>
          </p:contentPart>
        </mc:Choice>
        <mc:Fallback>
          <p:pic>
            <p:nvPicPr>
              <p:cNvPr id="34" name="Encre 33">
                <a:extLst>
                  <a:ext uri="{FF2B5EF4-FFF2-40B4-BE49-F238E27FC236}">
                    <a16:creationId xmlns:a16="http://schemas.microsoft.com/office/drawing/2014/main" id="{E2369848-BA28-5EE8-8C87-2499338C54F1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978294" y="4084336"/>
                <a:ext cx="385200" cy="61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37">
            <p14:nvContentPartPr>
              <p14:cNvPr id="35" name="Encre 34">
                <a:extLst>
                  <a:ext uri="{FF2B5EF4-FFF2-40B4-BE49-F238E27FC236}">
                    <a16:creationId xmlns:a16="http://schemas.microsoft.com/office/drawing/2014/main" id="{85EA8822-D423-D162-155E-6C1281812EA5}"/>
                  </a:ext>
                </a:extLst>
              </p14:cNvPr>
              <p14:cNvContentPartPr/>
              <p14:nvPr/>
            </p14:nvContentPartPr>
            <p14:xfrm>
              <a:off x="5247294" y="3705616"/>
              <a:ext cx="142200" cy="185400"/>
            </p14:xfrm>
          </p:contentPart>
        </mc:Choice>
        <mc:Fallback>
          <p:pic>
            <p:nvPicPr>
              <p:cNvPr id="35" name="Encre 34">
                <a:extLst>
                  <a:ext uri="{FF2B5EF4-FFF2-40B4-BE49-F238E27FC236}">
                    <a16:creationId xmlns:a16="http://schemas.microsoft.com/office/drawing/2014/main" id="{85EA8822-D423-D162-155E-6C1281812EA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211654" y="3489976"/>
                <a:ext cx="213840" cy="61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39">
            <p14:nvContentPartPr>
              <p14:cNvPr id="36" name="Encre 35">
                <a:extLst>
                  <a:ext uri="{FF2B5EF4-FFF2-40B4-BE49-F238E27FC236}">
                    <a16:creationId xmlns:a16="http://schemas.microsoft.com/office/drawing/2014/main" id="{340C20C7-C543-F5B5-37C9-3814A40C50CD}"/>
                  </a:ext>
                </a:extLst>
              </p14:cNvPr>
              <p14:cNvContentPartPr/>
              <p14:nvPr/>
            </p14:nvContentPartPr>
            <p14:xfrm>
              <a:off x="5485614" y="3683656"/>
              <a:ext cx="360360" cy="207000"/>
            </p14:xfrm>
          </p:contentPart>
        </mc:Choice>
        <mc:Fallback>
          <p:pic>
            <p:nvPicPr>
              <p:cNvPr id="36" name="Encre 35">
                <a:extLst>
                  <a:ext uri="{FF2B5EF4-FFF2-40B4-BE49-F238E27FC236}">
                    <a16:creationId xmlns:a16="http://schemas.microsoft.com/office/drawing/2014/main" id="{340C20C7-C543-F5B5-37C9-3814A40C50CD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449974" y="3468016"/>
                <a:ext cx="432000" cy="638640"/>
              </a:xfrm>
              <a:prstGeom prst="rect">
                <a:avLst/>
              </a:prstGeom>
            </p:spPr>
          </p:pic>
        </mc:Fallback>
      </mc:AlternateContent>
      <p:grpSp>
        <p:nvGrpSpPr>
          <p:cNvPr id="39" name="Groupe 38">
            <a:extLst>
              <a:ext uri="{FF2B5EF4-FFF2-40B4-BE49-F238E27FC236}">
                <a16:creationId xmlns:a16="http://schemas.microsoft.com/office/drawing/2014/main" id="{57103CED-D814-CD9E-48F6-F72A64F81B2F}"/>
              </a:ext>
            </a:extLst>
          </p:cNvPr>
          <p:cNvGrpSpPr/>
          <p:nvPr/>
        </p:nvGrpSpPr>
        <p:grpSpPr>
          <a:xfrm>
            <a:off x="6298134" y="4247416"/>
            <a:ext cx="547200" cy="357120"/>
            <a:chOff x="6298134" y="4247416"/>
            <a:chExt cx="547200" cy="35712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41">
              <p14:nvContentPartPr>
                <p14:cNvPr id="37" name="Encre 36">
                  <a:extLst>
                    <a:ext uri="{FF2B5EF4-FFF2-40B4-BE49-F238E27FC236}">
                      <a16:creationId xmlns:a16="http://schemas.microsoft.com/office/drawing/2014/main" id="{4969B951-2CB1-BB0B-8051-C9E96D714746}"/>
                    </a:ext>
                  </a:extLst>
                </p14:cNvPr>
                <p14:cNvContentPartPr/>
                <p14:nvPr/>
              </p14:nvContentPartPr>
              <p14:xfrm>
                <a:off x="6298134" y="4247416"/>
                <a:ext cx="143280" cy="180000"/>
              </p14:xfrm>
            </p:contentPart>
          </mc:Choice>
          <mc:Fallback>
            <p:pic>
              <p:nvPicPr>
                <p:cNvPr id="37" name="Encre 36">
                  <a:extLst>
                    <a:ext uri="{FF2B5EF4-FFF2-40B4-BE49-F238E27FC236}">
                      <a16:creationId xmlns:a16="http://schemas.microsoft.com/office/drawing/2014/main" id="{4969B951-2CB1-BB0B-8051-C9E96D714746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262134" y="4031416"/>
                  <a:ext cx="214920" cy="61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43">
              <p14:nvContentPartPr>
                <p14:cNvPr id="38" name="Encre 37">
                  <a:extLst>
                    <a:ext uri="{FF2B5EF4-FFF2-40B4-BE49-F238E27FC236}">
                      <a16:creationId xmlns:a16="http://schemas.microsoft.com/office/drawing/2014/main" id="{9B1F511C-ED9D-E45F-D590-865CBDDF4130}"/>
                    </a:ext>
                  </a:extLst>
                </p14:cNvPr>
                <p14:cNvContentPartPr/>
                <p14:nvPr/>
              </p14:nvContentPartPr>
              <p14:xfrm>
                <a:off x="6551214" y="4393216"/>
                <a:ext cx="294120" cy="211320"/>
              </p14:xfrm>
            </p:contentPart>
          </mc:Choice>
          <mc:Fallback>
            <p:pic>
              <p:nvPicPr>
                <p:cNvPr id="38" name="Encre 37">
                  <a:extLst>
                    <a:ext uri="{FF2B5EF4-FFF2-40B4-BE49-F238E27FC236}">
                      <a16:creationId xmlns:a16="http://schemas.microsoft.com/office/drawing/2014/main" id="{9B1F511C-ED9D-E45F-D590-865CBDDF4130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515574" y="4177576"/>
                  <a:ext cx="365760" cy="642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45">
            <p14:nvContentPartPr>
              <p14:cNvPr id="42" name="Encre 41">
                <a:extLst>
                  <a:ext uri="{FF2B5EF4-FFF2-40B4-BE49-F238E27FC236}">
                    <a16:creationId xmlns:a16="http://schemas.microsoft.com/office/drawing/2014/main" id="{60A08C23-44F6-5BF6-F9BC-FFAF925F0E09}"/>
                  </a:ext>
                </a:extLst>
              </p14:cNvPr>
              <p14:cNvContentPartPr/>
              <p14:nvPr/>
            </p14:nvContentPartPr>
            <p14:xfrm>
              <a:off x="4287174" y="3619576"/>
              <a:ext cx="127800" cy="195840"/>
            </p14:xfrm>
          </p:contentPart>
        </mc:Choice>
        <mc:Fallback>
          <p:pic>
            <p:nvPicPr>
              <p:cNvPr id="42" name="Encre 41">
                <a:extLst>
                  <a:ext uri="{FF2B5EF4-FFF2-40B4-BE49-F238E27FC236}">
                    <a16:creationId xmlns:a16="http://schemas.microsoft.com/office/drawing/2014/main" id="{60A08C23-44F6-5BF6-F9BC-FFAF925F0E09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251174" y="3403936"/>
                <a:ext cx="199440" cy="62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47">
            <p14:nvContentPartPr>
              <p14:cNvPr id="43" name="Encre 42">
                <a:extLst>
                  <a:ext uri="{FF2B5EF4-FFF2-40B4-BE49-F238E27FC236}">
                    <a16:creationId xmlns:a16="http://schemas.microsoft.com/office/drawing/2014/main" id="{5F104591-8B1B-09C3-5D5A-869AF50673BC}"/>
                  </a:ext>
                </a:extLst>
              </p14:cNvPr>
              <p14:cNvContentPartPr/>
              <p14:nvPr/>
            </p14:nvContentPartPr>
            <p14:xfrm>
              <a:off x="4501374" y="3738736"/>
              <a:ext cx="315000" cy="205560"/>
            </p14:xfrm>
          </p:contentPart>
        </mc:Choice>
        <mc:Fallback>
          <p:pic>
            <p:nvPicPr>
              <p:cNvPr id="43" name="Encre 42">
                <a:extLst>
                  <a:ext uri="{FF2B5EF4-FFF2-40B4-BE49-F238E27FC236}">
                    <a16:creationId xmlns:a16="http://schemas.microsoft.com/office/drawing/2014/main" id="{5F104591-8B1B-09C3-5D5A-869AF50673B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465374" y="3523096"/>
                <a:ext cx="386640" cy="637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368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13BB2-9BDD-5AA1-53B8-A8BB00A7F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C009441-A03A-52C4-39AB-D4C327C7B1EC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الثالثة؟ </a:t>
            </a:r>
          </a:p>
        </p:txBody>
      </p:sp>
      <p:pic>
        <p:nvPicPr>
          <p:cNvPr id="1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F87C2D6-4CBB-1A09-04D4-884379A46CD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5C39CBC-BBB7-83A9-6D53-B836178F89CB}"/>
              </a:ext>
            </a:extLst>
          </p:cNvPr>
          <p:cNvSpPr/>
          <p:nvPr/>
        </p:nvSpPr>
        <p:spPr>
          <a:xfrm>
            <a:off x="6520043" y="2015327"/>
            <a:ext cx="1478727" cy="440396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أفهم المطلوب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1CCBF77C-B4BF-4698-61F7-589A87EB6945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11DA58C-E9C9-5CB0-5E34-CE3CB1BC0998}"/>
              </a:ext>
            </a:extLst>
          </p:cNvPr>
          <p:cNvSpPr/>
          <p:nvPr/>
        </p:nvSpPr>
        <p:spPr>
          <a:xfrm>
            <a:off x="856924" y="2005863"/>
            <a:ext cx="1583326" cy="433004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أحدد بم أبدأ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7CC147E1-6514-EFBC-3CCD-CDF82E56F83A}"/>
              </a:ext>
            </a:extLst>
          </p:cNvPr>
          <p:cNvSpPr>
            <a:spLocks noChangeAspect="1"/>
          </p:cNvSpPr>
          <p:nvPr/>
        </p:nvSpPr>
        <p:spPr>
          <a:xfrm>
            <a:off x="2465842" y="2007934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FCDC3D8D-911D-2921-D117-C8F7C5187628}"/>
              </a:ext>
            </a:extLst>
          </p:cNvPr>
          <p:cNvSpPr/>
          <p:nvPr/>
        </p:nvSpPr>
        <p:spPr>
          <a:xfrm>
            <a:off x="3371414" y="2015327"/>
            <a:ext cx="1790303" cy="440396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أرسم الشكل باليد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Oval 80">
            <a:extLst>
              <a:ext uri="{FF2B5EF4-FFF2-40B4-BE49-F238E27FC236}">
                <a16:creationId xmlns:a16="http://schemas.microsoft.com/office/drawing/2014/main" id="{B54DBF57-673D-33D3-FDCB-0B5325C8CBF0}"/>
              </a:ext>
            </a:extLst>
          </p:cNvPr>
          <p:cNvSpPr>
            <a:spLocks noChangeAspect="1"/>
          </p:cNvSpPr>
          <p:nvPr/>
        </p:nvSpPr>
        <p:spPr>
          <a:xfrm>
            <a:off x="5187309" y="2017398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5C7AE2B-C001-4ABA-0797-4D0D5DD45AD5}"/>
              </a:ext>
            </a:extLst>
          </p:cNvPr>
          <p:cNvSpPr txBox="1"/>
          <p:nvPr/>
        </p:nvSpPr>
        <p:spPr>
          <a:xfrm>
            <a:off x="1185313" y="2679139"/>
            <a:ext cx="64404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ارسم </a:t>
            </a:r>
            <a:r>
              <a:rPr lang="ar-MA" sz="2800" b="1" dirty="0">
                <a:solidFill>
                  <a:srgbClr val="104862"/>
                </a:solidFill>
                <a:latin typeface="Aptos" panose="02110004020202020204"/>
                <a:cs typeface="Arial" panose="020B0604020202020204" pitchFamily="34" charset="0"/>
              </a:rPr>
              <a:t>متوازي الأضلاع طول قطريه </a:t>
            </a:r>
            <a:r>
              <a:rPr lang="fr-MA" sz="2800" b="1" dirty="0">
                <a:solidFill>
                  <a:srgbClr val="104862"/>
                </a:solidFill>
                <a:latin typeface="Aptos" panose="02110004020202020204"/>
                <a:cs typeface="Arial" panose="020B0604020202020204" pitchFamily="34" charset="0"/>
              </a:rPr>
              <a:t>8cm</a:t>
            </a:r>
            <a:r>
              <a:rPr lang="ar-MA" sz="2800" b="1" dirty="0">
                <a:solidFill>
                  <a:srgbClr val="104862"/>
                </a:solidFill>
                <a:latin typeface="Aptos" panose="02110004020202020204"/>
                <a:cs typeface="Arial" panose="020B0604020202020204" pitchFamily="34" charset="0"/>
              </a:rPr>
              <a:t> و</a:t>
            </a:r>
            <a:r>
              <a:rPr lang="fr-MA" sz="2800" b="1" dirty="0">
                <a:solidFill>
                  <a:srgbClr val="104862"/>
                </a:solidFill>
                <a:latin typeface="Aptos" panose="02110004020202020204"/>
                <a:cs typeface="Arial" panose="020B0604020202020204" pitchFamily="34" charset="0"/>
              </a:rPr>
              <a:t>4cm</a:t>
            </a:r>
          </a:p>
        </p:txBody>
      </p:sp>
    </p:spTree>
    <p:extLst>
      <p:ext uri="{BB962C8B-B14F-4D97-AF65-F5344CB8AC3E}">
        <p14:creationId xmlns:p14="http://schemas.microsoft.com/office/powerpoint/2010/main" val="23569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D2057-AA32-94AC-7542-A673246B4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C1DC4C4-C67E-9A46-1089-DCC0AC92B459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على دفاتركم ارسموا مستقيمين متقاطعين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42312C4-1D24-D270-BA8C-8EBBEC84834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8AC55EA-5C9F-12F3-E973-9236821D7693}"/>
              </a:ext>
            </a:extLst>
          </p:cNvPr>
          <p:cNvSpPr/>
          <p:nvPr/>
        </p:nvSpPr>
        <p:spPr>
          <a:xfrm>
            <a:off x="6520043" y="2015327"/>
            <a:ext cx="1478727" cy="440396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أفهم المطلوب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DDC21E46-D457-4A22-30D9-C4A8F62160C6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70F69439-C848-6764-5C83-7A99E6B23D34}"/>
              </a:ext>
            </a:extLst>
          </p:cNvPr>
          <p:cNvSpPr/>
          <p:nvPr/>
        </p:nvSpPr>
        <p:spPr>
          <a:xfrm>
            <a:off x="856924" y="2005863"/>
            <a:ext cx="1583326" cy="433004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أحدد بم أبدأ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D7791C25-1C06-F27E-9605-DACABA2BAADA}"/>
              </a:ext>
            </a:extLst>
          </p:cNvPr>
          <p:cNvSpPr>
            <a:spLocks noChangeAspect="1"/>
          </p:cNvSpPr>
          <p:nvPr/>
        </p:nvSpPr>
        <p:spPr>
          <a:xfrm>
            <a:off x="2465842" y="2007934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B5A4E9D0-D6D6-C71C-9E3C-FFB5BE9B2CF7}"/>
              </a:ext>
            </a:extLst>
          </p:cNvPr>
          <p:cNvSpPr/>
          <p:nvPr/>
        </p:nvSpPr>
        <p:spPr>
          <a:xfrm>
            <a:off x="3371414" y="2015327"/>
            <a:ext cx="1790303" cy="440396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أرسم الشكل باليد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Oval 80">
            <a:extLst>
              <a:ext uri="{FF2B5EF4-FFF2-40B4-BE49-F238E27FC236}">
                <a16:creationId xmlns:a16="http://schemas.microsoft.com/office/drawing/2014/main" id="{DDE099C8-0C5B-61BC-65E4-CBB5D72DA1D2}"/>
              </a:ext>
            </a:extLst>
          </p:cNvPr>
          <p:cNvSpPr>
            <a:spLocks noChangeAspect="1"/>
          </p:cNvSpPr>
          <p:nvPr/>
        </p:nvSpPr>
        <p:spPr>
          <a:xfrm>
            <a:off x="5187309" y="2017398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7D07312-17F4-C8A5-0483-D87B32B14481}"/>
              </a:ext>
            </a:extLst>
          </p:cNvPr>
          <p:cNvSpPr txBox="1"/>
          <p:nvPr/>
        </p:nvSpPr>
        <p:spPr>
          <a:xfrm>
            <a:off x="1185313" y="2679139"/>
            <a:ext cx="64404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ارسم </a:t>
            </a:r>
            <a:r>
              <a:rPr lang="ar-MA" sz="2800" b="1" dirty="0">
                <a:solidFill>
                  <a:srgbClr val="104862"/>
                </a:solidFill>
                <a:latin typeface="Aptos" panose="02110004020202020204"/>
                <a:cs typeface="Arial" panose="020B0604020202020204" pitchFamily="34" charset="0"/>
              </a:rPr>
              <a:t>متوازي الأضلاع طول قطريه </a:t>
            </a:r>
            <a:r>
              <a:rPr lang="fr-MA" sz="2800" b="1" dirty="0">
                <a:solidFill>
                  <a:srgbClr val="104862"/>
                </a:solidFill>
                <a:latin typeface="Aptos" panose="02110004020202020204"/>
                <a:cs typeface="Arial" panose="020B0604020202020204" pitchFamily="34" charset="0"/>
              </a:rPr>
              <a:t>8cm</a:t>
            </a:r>
            <a:r>
              <a:rPr lang="ar-MA" sz="2800" b="1" dirty="0">
                <a:solidFill>
                  <a:srgbClr val="104862"/>
                </a:solidFill>
                <a:latin typeface="Aptos" panose="02110004020202020204"/>
                <a:cs typeface="Arial" panose="020B0604020202020204" pitchFamily="34" charset="0"/>
              </a:rPr>
              <a:t> و</a:t>
            </a:r>
            <a:r>
              <a:rPr lang="fr-MA" sz="2800" b="1" dirty="0">
                <a:solidFill>
                  <a:srgbClr val="104862"/>
                </a:solidFill>
                <a:latin typeface="Aptos" panose="02110004020202020204"/>
                <a:cs typeface="Arial" panose="020B0604020202020204" pitchFamily="34" charset="0"/>
              </a:rPr>
              <a:t>4cm</a:t>
            </a:r>
          </a:p>
        </p:txBody>
      </p:sp>
    </p:spTree>
    <p:extLst>
      <p:ext uri="{BB962C8B-B14F-4D97-AF65-F5344CB8AC3E}">
        <p14:creationId xmlns:p14="http://schemas.microsoft.com/office/powerpoint/2010/main" val="242700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ED459-1515-0DB1-5349-D580D7366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9B27B9F-40CD-0D7E-AFAE-0A02DDACE652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ليرسم مستقيمين متقاطعين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8F926CB-3922-97CF-8F2C-D249E7DE754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02EAF8F-9EB4-56FC-647F-F174ED13F959}"/>
              </a:ext>
            </a:extLst>
          </p:cNvPr>
          <p:cNvSpPr/>
          <p:nvPr/>
        </p:nvSpPr>
        <p:spPr>
          <a:xfrm>
            <a:off x="6520043" y="2015327"/>
            <a:ext cx="1478727" cy="440396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أفهم المطلوب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1F852EA5-3376-9866-E919-FE85D1233C2C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207AAF5E-6D1D-5D92-69C1-585A374E1775}"/>
              </a:ext>
            </a:extLst>
          </p:cNvPr>
          <p:cNvSpPr/>
          <p:nvPr/>
        </p:nvSpPr>
        <p:spPr>
          <a:xfrm>
            <a:off x="856924" y="2005863"/>
            <a:ext cx="1583326" cy="433004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أحدد بم أبدأ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2FDB739D-60A9-7AAE-190C-C13F0C739000}"/>
              </a:ext>
            </a:extLst>
          </p:cNvPr>
          <p:cNvSpPr>
            <a:spLocks noChangeAspect="1"/>
          </p:cNvSpPr>
          <p:nvPr/>
        </p:nvSpPr>
        <p:spPr>
          <a:xfrm>
            <a:off x="2465842" y="2007934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9EB6BF97-520A-FD36-16DD-A10AA2C09199}"/>
              </a:ext>
            </a:extLst>
          </p:cNvPr>
          <p:cNvSpPr/>
          <p:nvPr/>
        </p:nvSpPr>
        <p:spPr>
          <a:xfrm>
            <a:off x="3371414" y="2015327"/>
            <a:ext cx="1790303" cy="440396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أرسم الشكل باليد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Oval 80">
            <a:extLst>
              <a:ext uri="{FF2B5EF4-FFF2-40B4-BE49-F238E27FC236}">
                <a16:creationId xmlns:a16="http://schemas.microsoft.com/office/drawing/2014/main" id="{ECE0DC67-8F4B-D72D-A7F5-0018FB2BBE21}"/>
              </a:ext>
            </a:extLst>
          </p:cNvPr>
          <p:cNvSpPr>
            <a:spLocks noChangeAspect="1"/>
          </p:cNvSpPr>
          <p:nvPr/>
        </p:nvSpPr>
        <p:spPr>
          <a:xfrm>
            <a:off x="5187309" y="2017398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28A7DBBD-0CA4-2B2E-6743-4F46CD641ED3}"/>
              </a:ext>
            </a:extLst>
          </p:cNvPr>
          <p:cNvCxnSpPr>
            <a:cxnSpLocks/>
          </p:cNvCxnSpPr>
          <p:nvPr/>
        </p:nvCxnSpPr>
        <p:spPr>
          <a:xfrm flipH="1">
            <a:off x="2906239" y="3202359"/>
            <a:ext cx="3503670" cy="303695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75B3A7DB-AC8A-1467-B078-1F6E13016E91}"/>
              </a:ext>
            </a:extLst>
          </p:cNvPr>
          <p:cNvCxnSpPr>
            <a:cxnSpLocks/>
          </p:cNvCxnSpPr>
          <p:nvPr/>
        </p:nvCxnSpPr>
        <p:spPr>
          <a:xfrm flipV="1">
            <a:off x="856924" y="4469184"/>
            <a:ext cx="7607835" cy="579066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4DB19CCA-14ED-FBA8-7DB8-3CE3FA7C3558}"/>
              </a:ext>
            </a:extLst>
          </p:cNvPr>
          <p:cNvSpPr txBox="1"/>
          <p:nvPr/>
        </p:nvSpPr>
        <p:spPr>
          <a:xfrm>
            <a:off x="1185313" y="2679139"/>
            <a:ext cx="64404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ارسم </a:t>
            </a:r>
            <a:r>
              <a:rPr lang="ar-MA" sz="2800" b="1" dirty="0">
                <a:solidFill>
                  <a:srgbClr val="104862"/>
                </a:solidFill>
                <a:latin typeface="Aptos" panose="02110004020202020204"/>
                <a:cs typeface="Arial" panose="020B0604020202020204" pitchFamily="34" charset="0"/>
              </a:rPr>
              <a:t>متوازي الأضلاع طول قطريه </a:t>
            </a:r>
            <a:r>
              <a:rPr lang="fr-MA" sz="2800" b="1" dirty="0">
                <a:solidFill>
                  <a:srgbClr val="104862"/>
                </a:solidFill>
                <a:latin typeface="Aptos" panose="02110004020202020204"/>
                <a:cs typeface="Arial" panose="020B0604020202020204" pitchFamily="34" charset="0"/>
              </a:rPr>
              <a:t>8cm</a:t>
            </a:r>
            <a:r>
              <a:rPr lang="ar-MA" sz="2800" b="1" dirty="0">
                <a:solidFill>
                  <a:srgbClr val="104862"/>
                </a:solidFill>
                <a:latin typeface="Aptos" panose="02110004020202020204"/>
                <a:cs typeface="Arial" panose="020B0604020202020204" pitchFamily="34" charset="0"/>
              </a:rPr>
              <a:t> و</a:t>
            </a:r>
            <a:r>
              <a:rPr lang="fr-MA" sz="2800" b="1" dirty="0">
                <a:solidFill>
                  <a:srgbClr val="104862"/>
                </a:solidFill>
                <a:latin typeface="Aptos" panose="02110004020202020204"/>
                <a:cs typeface="Arial" panose="020B0604020202020204" pitchFamily="34" charset="0"/>
              </a:rPr>
              <a:t>4cm</a:t>
            </a:r>
          </a:p>
        </p:txBody>
      </p:sp>
    </p:spTree>
    <p:extLst>
      <p:ext uri="{BB962C8B-B14F-4D97-AF65-F5344CB8AC3E}">
        <p14:creationId xmlns:p14="http://schemas.microsoft.com/office/powerpoint/2010/main" val="324706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C9819-92CD-007A-A889-136601FB2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6E9B7C1D-6042-9288-6D32-8D5EC9DD37AE}"/>
              </a:ext>
            </a:extLst>
          </p:cNvPr>
          <p:cNvSpPr txBox="1"/>
          <p:nvPr/>
        </p:nvSpPr>
        <p:spPr>
          <a:xfrm>
            <a:off x="347510" y="789520"/>
            <a:ext cx="7096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بعد ذلك</a:t>
            </a: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DD04055-FC51-5717-0305-49809A398FB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5B4AC01-EBF5-F390-36DE-7FBD83FF774C}"/>
              </a:ext>
            </a:extLst>
          </p:cNvPr>
          <p:cNvSpPr/>
          <p:nvPr/>
        </p:nvSpPr>
        <p:spPr>
          <a:xfrm>
            <a:off x="6520043" y="2015327"/>
            <a:ext cx="1478727" cy="440396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أفهم المطلوب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62489F25-9ECA-13E6-3ED7-3B7C4A3A1C48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F182D108-C1EE-28F7-4D4D-58D4ADC19928}"/>
              </a:ext>
            </a:extLst>
          </p:cNvPr>
          <p:cNvSpPr/>
          <p:nvPr/>
        </p:nvSpPr>
        <p:spPr>
          <a:xfrm>
            <a:off x="856924" y="2005863"/>
            <a:ext cx="1583326" cy="433004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أحدد بم أبدأ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BC5F2714-09D5-C4FB-F371-81DEAB284B23}"/>
              </a:ext>
            </a:extLst>
          </p:cNvPr>
          <p:cNvSpPr>
            <a:spLocks noChangeAspect="1"/>
          </p:cNvSpPr>
          <p:nvPr/>
        </p:nvSpPr>
        <p:spPr>
          <a:xfrm>
            <a:off x="2465842" y="2007934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4E2941CC-0D30-6A99-CA48-AF204CEEB998}"/>
              </a:ext>
            </a:extLst>
          </p:cNvPr>
          <p:cNvSpPr/>
          <p:nvPr/>
        </p:nvSpPr>
        <p:spPr>
          <a:xfrm>
            <a:off x="3371414" y="2015327"/>
            <a:ext cx="1790303" cy="440396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أرسم الشكل باليد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Oval 80">
            <a:extLst>
              <a:ext uri="{FF2B5EF4-FFF2-40B4-BE49-F238E27FC236}">
                <a16:creationId xmlns:a16="http://schemas.microsoft.com/office/drawing/2014/main" id="{468FD81A-DB78-3325-EBA7-3A9F1DC08845}"/>
              </a:ext>
            </a:extLst>
          </p:cNvPr>
          <p:cNvSpPr>
            <a:spLocks noChangeAspect="1"/>
          </p:cNvSpPr>
          <p:nvPr/>
        </p:nvSpPr>
        <p:spPr>
          <a:xfrm>
            <a:off x="5187309" y="2017398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D39450B2-41F9-B1D3-84B6-5B809D9EA734}"/>
              </a:ext>
            </a:extLst>
          </p:cNvPr>
          <p:cNvCxnSpPr>
            <a:cxnSpLocks/>
          </p:cNvCxnSpPr>
          <p:nvPr/>
        </p:nvCxnSpPr>
        <p:spPr>
          <a:xfrm flipH="1">
            <a:off x="2906239" y="3202359"/>
            <a:ext cx="3503670" cy="303695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989E38C1-6B80-DCD8-8A3C-25A2126F9707}"/>
              </a:ext>
            </a:extLst>
          </p:cNvPr>
          <p:cNvCxnSpPr>
            <a:cxnSpLocks/>
          </p:cNvCxnSpPr>
          <p:nvPr/>
        </p:nvCxnSpPr>
        <p:spPr>
          <a:xfrm flipV="1">
            <a:off x="856924" y="4469184"/>
            <a:ext cx="7607835" cy="579066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7B84B753-EE6B-0216-9FBC-EA3A6345692C}"/>
              </a:ext>
            </a:extLst>
          </p:cNvPr>
          <p:cNvSpPr txBox="1"/>
          <p:nvPr/>
        </p:nvSpPr>
        <p:spPr>
          <a:xfrm>
            <a:off x="1185313" y="2679139"/>
            <a:ext cx="64404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ارسم </a:t>
            </a:r>
            <a:r>
              <a:rPr lang="ar-MA" sz="2800" b="1" dirty="0">
                <a:solidFill>
                  <a:srgbClr val="104862"/>
                </a:solidFill>
                <a:latin typeface="Aptos" panose="02110004020202020204"/>
                <a:cs typeface="Arial" panose="020B0604020202020204" pitchFamily="34" charset="0"/>
              </a:rPr>
              <a:t>متوازي الأضلاع طول قطريه </a:t>
            </a:r>
            <a:r>
              <a:rPr lang="fr-MA" sz="2800" b="1" dirty="0">
                <a:solidFill>
                  <a:srgbClr val="104862"/>
                </a:solidFill>
                <a:latin typeface="Aptos" panose="02110004020202020204"/>
                <a:cs typeface="Arial" panose="020B0604020202020204" pitchFamily="34" charset="0"/>
              </a:rPr>
              <a:t>8cm</a:t>
            </a:r>
            <a:r>
              <a:rPr lang="ar-MA" sz="2800" b="1" dirty="0">
                <a:solidFill>
                  <a:srgbClr val="104862"/>
                </a:solidFill>
                <a:latin typeface="Aptos" panose="02110004020202020204"/>
                <a:cs typeface="Arial" panose="020B0604020202020204" pitchFamily="34" charset="0"/>
              </a:rPr>
              <a:t> و</a:t>
            </a:r>
            <a:r>
              <a:rPr lang="fr-MA" sz="2800" b="1" dirty="0">
                <a:solidFill>
                  <a:srgbClr val="104862"/>
                </a:solidFill>
                <a:latin typeface="Aptos" panose="02110004020202020204"/>
                <a:cs typeface="Arial" panose="020B0604020202020204" pitchFamily="34" charset="0"/>
              </a:rPr>
              <a:t>4cm</a:t>
            </a:r>
          </a:p>
        </p:txBody>
      </p:sp>
    </p:spTree>
    <p:extLst>
      <p:ext uri="{BB962C8B-B14F-4D97-AF65-F5344CB8AC3E}">
        <p14:creationId xmlns:p14="http://schemas.microsoft.com/office/powerpoint/2010/main" val="244777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E5FC3-D51C-C40C-D5A6-EE84B0F18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19CC4910-E48F-4601-EFD0-29951578689A}"/>
              </a:ext>
            </a:extLst>
          </p:cNvPr>
          <p:cNvSpPr txBox="1"/>
          <p:nvPr/>
        </p:nvSpPr>
        <p:spPr>
          <a:xfrm>
            <a:off x="182123" y="784993"/>
            <a:ext cx="7443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على دفاتركم </a:t>
            </a: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استعملوا </a:t>
            </a:r>
            <a:r>
              <a:rPr lang="ar-MA" sz="2000" b="1" dirty="0" err="1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البركار</a:t>
            </a: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لتحديد رأسي  القطر الأكبر. ورأسي القطر الأصغر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8496784-D126-6940-FF3D-2BFDC8348D6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6EC7DC3E-CDB2-61EC-1273-39B7E3C3741C}"/>
              </a:ext>
            </a:extLst>
          </p:cNvPr>
          <p:cNvSpPr/>
          <p:nvPr/>
        </p:nvSpPr>
        <p:spPr>
          <a:xfrm>
            <a:off x="6520043" y="2015327"/>
            <a:ext cx="1478727" cy="440396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أفهم المطلوب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Oval 80">
            <a:extLst>
              <a:ext uri="{FF2B5EF4-FFF2-40B4-BE49-F238E27FC236}">
                <a16:creationId xmlns:a16="http://schemas.microsoft.com/office/drawing/2014/main" id="{034FA995-246B-63E0-5475-D6309E884C75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2F18E1AC-1E53-46B6-1548-405DE291A31E}"/>
              </a:ext>
            </a:extLst>
          </p:cNvPr>
          <p:cNvSpPr/>
          <p:nvPr/>
        </p:nvSpPr>
        <p:spPr>
          <a:xfrm>
            <a:off x="856924" y="2005863"/>
            <a:ext cx="1583326" cy="433004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أحدد بم أبدأ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Oval 80">
            <a:extLst>
              <a:ext uri="{FF2B5EF4-FFF2-40B4-BE49-F238E27FC236}">
                <a16:creationId xmlns:a16="http://schemas.microsoft.com/office/drawing/2014/main" id="{D55BDF2F-BB6C-2953-E5E1-B2B6EFDFDC41}"/>
              </a:ext>
            </a:extLst>
          </p:cNvPr>
          <p:cNvSpPr>
            <a:spLocks noChangeAspect="1"/>
          </p:cNvSpPr>
          <p:nvPr/>
        </p:nvSpPr>
        <p:spPr>
          <a:xfrm>
            <a:off x="2465842" y="2007934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722362F3-853E-B1B7-E179-5ED6AF80080E}"/>
              </a:ext>
            </a:extLst>
          </p:cNvPr>
          <p:cNvSpPr/>
          <p:nvPr/>
        </p:nvSpPr>
        <p:spPr>
          <a:xfrm>
            <a:off x="3371414" y="2015327"/>
            <a:ext cx="1790303" cy="440396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أرسم الشكل باليد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Oval 80">
            <a:extLst>
              <a:ext uri="{FF2B5EF4-FFF2-40B4-BE49-F238E27FC236}">
                <a16:creationId xmlns:a16="http://schemas.microsoft.com/office/drawing/2014/main" id="{AEE9318B-29C4-5730-A91D-2780AF50E847}"/>
              </a:ext>
            </a:extLst>
          </p:cNvPr>
          <p:cNvSpPr>
            <a:spLocks noChangeAspect="1"/>
          </p:cNvSpPr>
          <p:nvPr/>
        </p:nvSpPr>
        <p:spPr>
          <a:xfrm>
            <a:off x="5187309" y="2017398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42C3F85E-AFDC-91EB-F91E-BECE73196E4D}"/>
              </a:ext>
            </a:extLst>
          </p:cNvPr>
          <p:cNvCxnSpPr>
            <a:cxnSpLocks/>
          </p:cNvCxnSpPr>
          <p:nvPr/>
        </p:nvCxnSpPr>
        <p:spPr>
          <a:xfrm flipH="1">
            <a:off x="2906239" y="3202359"/>
            <a:ext cx="3503670" cy="303695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06F9EFB7-5699-8CE4-9343-CA08573728B4}"/>
              </a:ext>
            </a:extLst>
          </p:cNvPr>
          <p:cNvCxnSpPr>
            <a:cxnSpLocks/>
          </p:cNvCxnSpPr>
          <p:nvPr/>
        </p:nvCxnSpPr>
        <p:spPr>
          <a:xfrm flipV="1">
            <a:off x="856924" y="4469184"/>
            <a:ext cx="7607835" cy="579066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5808BC63-BBC7-6B9F-A424-0CDB5A3D21DA}"/>
              </a:ext>
            </a:extLst>
          </p:cNvPr>
          <p:cNvSpPr txBox="1"/>
          <p:nvPr/>
        </p:nvSpPr>
        <p:spPr>
          <a:xfrm>
            <a:off x="1185313" y="2679139"/>
            <a:ext cx="64404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ارسم </a:t>
            </a:r>
            <a:r>
              <a:rPr lang="ar-MA" sz="2800" b="1" dirty="0">
                <a:solidFill>
                  <a:srgbClr val="104862"/>
                </a:solidFill>
                <a:latin typeface="Aptos" panose="02110004020202020204"/>
                <a:cs typeface="Arial" panose="020B0604020202020204" pitchFamily="34" charset="0"/>
              </a:rPr>
              <a:t>متوازي الأضلاع طول قطريه </a:t>
            </a:r>
            <a:r>
              <a:rPr lang="fr-MA" sz="2800" b="1" dirty="0">
                <a:solidFill>
                  <a:srgbClr val="104862"/>
                </a:solidFill>
                <a:latin typeface="Aptos" panose="02110004020202020204"/>
                <a:cs typeface="Arial" panose="020B0604020202020204" pitchFamily="34" charset="0"/>
              </a:rPr>
              <a:t>8cm</a:t>
            </a:r>
            <a:r>
              <a:rPr lang="ar-MA" sz="2800" b="1" dirty="0">
                <a:solidFill>
                  <a:srgbClr val="104862"/>
                </a:solidFill>
                <a:latin typeface="Aptos" panose="02110004020202020204"/>
                <a:cs typeface="Arial" panose="020B0604020202020204" pitchFamily="34" charset="0"/>
              </a:rPr>
              <a:t> و</a:t>
            </a:r>
            <a:r>
              <a:rPr lang="fr-MA" sz="2800" b="1" dirty="0">
                <a:solidFill>
                  <a:srgbClr val="104862"/>
                </a:solidFill>
                <a:latin typeface="Aptos" panose="02110004020202020204"/>
                <a:cs typeface="Arial" panose="020B0604020202020204" pitchFamily="34" charset="0"/>
              </a:rPr>
              <a:t>4cm</a:t>
            </a:r>
          </a:p>
        </p:txBody>
      </p:sp>
    </p:spTree>
    <p:extLst>
      <p:ext uri="{BB962C8B-B14F-4D97-AF65-F5344CB8AC3E}">
        <p14:creationId xmlns:p14="http://schemas.microsoft.com/office/powerpoint/2010/main" val="337631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4DC4D-9B8A-28F9-14DB-E8A18CD8D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0849BD7B-2D85-77B1-EAEE-DD921C57255D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يقوم إلى السبورة ليرسم متوازي الأضلاع  الذي حصلنا عليه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BDA3951-227D-52F3-5B71-C8E3BDB98E2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3F7CB2A-EA57-9096-E4F3-B5A6089BDE9E}"/>
              </a:ext>
            </a:extLst>
          </p:cNvPr>
          <p:cNvSpPr/>
          <p:nvPr/>
        </p:nvSpPr>
        <p:spPr>
          <a:xfrm>
            <a:off x="6520043" y="2015327"/>
            <a:ext cx="1478727" cy="440396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أفهم المطلوب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37517496-A18E-7A8D-3388-FDFC0CE78D19}"/>
              </a:ext>
            </a:extLst>
          </p:cNvPr>
          <p:cNvSpPr>
            <a:spLocks noChangeAspect="1"/>
          </p:cNvSpPr>
          <p:nvPr/>
        </p:nvSpPr>
        <p:spPr>
          <a:xfrm>
            <a:off x="8024362" y="2017398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32822CD-BAA6-8AB2-6FA4-A9A7873103EE}"/>
              </a:ext>
            </a:extLst>
          </p:cNvPr>
          <p:cNvSpPr/>
          <p:nvPr/>
        </p:nvSpPr>
        <p:spPr>
          <a:xfrm>
            <a:off x="856924" y="2005863"/>
            <a:ext cx="1583326" cy="433004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أحدد بم أبدأ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4F9792FA-9FF1-700A-7299-6A427CE84D71}"/>
              </a:ext>
            </a:extLst>
          </p:cNvPr>
          <p:cNvSpPr>
            <a:spLocks noChangeAspect="1"/>
          </p:cNvSpPr>
          <p:nvPr/>
        </p:nvSpPr>
        <p:spPr>
          <a:xfrm>
            <a:off x="2465842" y="2007934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519699E1-8844-0995-04BB-1C777C14D06D}"/>
              </a:ext>
            </a:extLst>
          </p:cNvPr>
          <p:cNvSpPr/>
          <p:nvPr/>
        </p:nvSpPr>
        <p:spPr>
          <a:xfrm>
            <a:off x="3371414" y="2015327"/>
            <a:ext cx="1790303" cy="440396"/>
          </a:xfrm>
          <a:prstGeom prst="round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أرسم الشكل باليد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30744AE2-8CC5-5956-D2E1-E43BCC6EB660}"/>
              </a:ext>
            </a:extLst>
          </p:cNvPr>
          <p:cNvSpPr>
            <a:spLocks noChangeAspect="1"/>
          </p:cNvSpPr>
          <p:nvPr/>
        </p:nvSpPr>
        <p:spPr>
          <a:xfrm>
            <a:off x="5187309" y="2017398"/>
            <a:ext cx="440397" cy="440397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C7C71070-715C-7D8F-94BA-EE12042A3AC3}"/>
              </a:ext>
            </a:extLst>
          </p:cNvPr>
          <p:cNvCxnSpPr>
            <a:cxnSpLocks/>
          </p:cNvCxnSpPr>
          <p:nvPr/>
        </p:nvCxnSpPr>
        <p:spPr>
          <a:xfrm flipH="1">
            <a:off x="2906239" y="3202359"/>
            <a:ext cx="3503670" cy="303695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48D4ED3B-BD28-32DC-4033-D2152A21BB1C}"/>
              </a:ext>
            </a:extLst>
          </p:cNvPr>
          <p:cNvCxnSpPr>
            <a:cxnSpLocks/>
          </p:cNvCxnSpPr>
          <p:nvPr/>
        </p:nvCxnSpPr>
        <p:spPr>
          <a:xfrm flipV="1">
            <a:off x="856924" y="4469184"/>
            <a:ext cx="7607835" cy="579066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D8F708C9-D4D5-A164-8882-CB6AE6CD79C1}"/>
              </a:ext>
            </a:extLst>
          </p:cNvPr>
          <p:cNvSpPr txBox="1"/>
          <p:nvPr/>
        </p:nvSpPr>
        <p:spPr>
          <a:xfrm>
            <a:off x="1185313" y="2679139"/>
            <a:ext cx="64404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ارسم </a:t>
            </a:r>
            <a:r>
              <a:rPr lang="ar-MA" sz="2800" b="1" dirty="0">
                <a:solidFill>
                  <a:srgbClr val="104862"/>
                </a:solidFill>
                <a:latin typeface="Aptos" panose="02110004020202020204"/>
                <a:cs typeface="Arial" panose="020B0604020202020204" pitchFamily="34" charset="0"/>
              </a:rPr>
              <a:t>متوازي الأضلاع طول قطريه </a:t>
            </a:r>
            <a:r>
              <a:rPr lang="fr-MA" sz="2800" b="1" dirty="0">
                <a:solidFill>
                  <a:srgbClr val="104862"/>
                </a:solidFill>
                <a:latin typeface="Aptos" panose="02110004020202020204"/>
                <a:cs typeface="Arial" panose="020B0604020202020204" pitchFamily="34" charset="0"/>
              </a:rPr>
              <a:t>8cm</a:t>
            </a:r>
            <a:r>
              <a:rPr lang="ar-MA" sz="2800" b="1" dirty="0">
                <a:solidFill>
                  <a:srgbClr val="104862"/>
                </a:solidFill>
                <a:latin typeface="Aptos" panose="02110004020202020204"/>
                <a:cs typeface="Arial" panose="020B0604020202020204" pitchFamily="34" charset="0"/>
              </a:rPr>
              <a:t> و</a:t>
            </a:r>
            <a:r>
              <a:rPr lang="fr-MA" sz="2800" b="1" dirty="0">
                <a:solidFill>
                  <a:srgbClr val="104862"/>
                </a:solidFill>
                <a:latin typeface="Aptos" panose="02110004020202020204"/>
                <a:cs typeface="Arial" panose="020B0604020202020204" pitchFamily="34" charset="0"/>
              </a:rPr>
              <a:t>4cm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7" name="Encre 26">
                <a:extLst>
                  <a:ext uri="{FF2B5EF4-FFF2-40B4-BE49-F238E27FC236}">
                    <a16:creationId xmlns:a16="http://schemas.microsoft.com/office/drawing/2014/main" id="{47163FED-D7CA-CB10-D33F-BDF3747784C1}"/>
                  </a:ext>
                </a:extLst>
              </p14:cNvPr>
              <p14:cNvContentPartPr/>
              <p14:nvPr/>
            </p14:nvContentPartPr>
            <p14:xfrm>
              <a:off x="6133710" y="4628850"/>
              <a:ext cx="360" cy="52200"/>
            </p14:xfrm>
          </p:contentPart>
        </mc:Choice>
        <mc:Fallback xmlns="">
          <p:pic>
            <p:nvPicPr>
              <p:cNvPr id="27" name="Encre 26">
                <a:extLst>
                  <a:ext uri="{FF2B5EF4-FFF2-40B4-BE49-F238E27FC236}">
                    <a16:creationId xmlns:a16="http://schemas.microsoft.com/office/drawing/2014/main" id="{47163FED-D7CA-CB10-D33F-BDF3747784C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27590" y="4622730"/>
                <a:ext cx="1260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8" name="Encre 27">
                <a:extLst>
                  <a:ext uri="{FF2B5EF4-FFF2-40B4-BE49-F238E27FC236}">
                    <a16:creationId xmlns:a16="http://schemas.microsoft.com/office/drawing/2014/main" id="{5F3D8152-CD53-241E-F9E6-92D3490E0D35}"/>
                  </a:ext>
                </a:extLst>
              </p14:cNvPr>
              <p14:cNvContentPartPr/>
              <p14:nvPr/>
            </p14:nvContentPartPr>
            <p14:xfrm>
              <a:off x="6114630" y="4611930"/>
              <a:ext cx="38880" cy="150840"/>
            </p14:xfrm>
          </p:contentPart>
        </mc:Choice>
        <mc:Fallback xmlns="">
          <p:pic>
            <p:nvPicPr>
              <p:cNvPr id="28" name="Encre 27">
                <a:extLst>
                  <a:ext uri="{FF2B5EF4-FFF2-40B4-BE49-F238E27FC236}">
                    <a16:creationId xmlns:a16="http://schemas.microsoft.com/office/drawing/2014/main" id="{5F3D8152-CD53-241E-F9E6-92D3490E0D3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08453" y="4605810"/>
                <a:ext cx="51234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9" name="Encre 28">
                <a:extLst>
                  <a:ext uri="{FF2B5EF4-FFF2-40B4-BE49-F238E27FC236}">
                    <a16:creationId xmlns:a16="http://schemas.microsoft.com/office/drawing/2014/main" id="{D3C13989-9FF6-3D83-8561-B49AEC0B89C3}"/>
                  </a:ext>
                </a:extLst>
              </p14:cNvPr>
              <p14:cNvContentPartPr/>
              <p14:nvPr/>
            </p14:nvContentPartPr>
            <p14:xfrm>
              <a:off x="3219150" y="4841670"/>
              <a:ext cx="360" cy="149760"/>
            </p14:xfrm>
          </p:contentPart>
        </mc:Choice>
        <mc:Fallback xmlns="">
          <p:pic>
            <p:nvPicPr>
              <p:cNvPr id="29" name="Encre 28">
                <a:extLst>
                  <a:ext uri="{FF2B5EF4-FFF2-40B4-BE49-F238E27FC236}">
                    <a16:creationId xmlns:a16="http://schemas.microsoft.com/office/drawing/2014/main" id="{D3C13989-9FF6-3D83-8561-B49AEC0B89C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14830" y="4837350"/>
                <a:ext cx="900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Encre 15">
                <a:extLst>
                  <a:ext uri="{FF2B5EF4-FFF2-40B4-BE49-F238E27FC236}">
                    <a16:creationId xmlns:a16="http://schemas.microsoft.com/office/drawing/2014/main" id="{33ECFC0C-19DD-AD17-EBA8-F2C898D969F1}"/>
                  </a:ext>
                </a:extLst>
              </p14:cNvPr>
              <p14:cNvContentPartPr/>
              <p14:nvPr/>
            </p14:nvContentPartPr>
            <p14:xfrm>
              <a:off x="5263590" y="4147530"/>
              <a:ext cx="146880" cy="100800"/>
            </p14:xfrm>
          </p:contentPart>
        </mc:Choice>
        <mc:Fallback xmlns="">
          <p:pic>
            <p:nvPicPr>
              <p:cNvPr id="16" name="Encre 15">
                <a:extLst>
                  <a:ext uri="{FF2B5EF4-FFF2-40B4-BE49-F238E27FC236}">
                    <a16:creationId xmlns:a16="http://schemas.microsoft.com/office/drawing/2014/main" id="{33ECFC0C-19DD-AD17-EBA8-F2C898D969F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259259" y="4143210"/>
                <a:ext cx="155541" cy="10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7" name="Encre 16">
                <a:extLst>
                  <a:ext uri="{FF2B5EF4-FFF2-40B4-BE49-F238E27FC236}">
                    <a16:creationId xmlns:a16="http://schemas.microsoft.com/office/drawing/2014/main" id="{7670C3CD-2C2B-CF83-FADD-A130C171BF55}"/>
                  </a:ext>
                </a:extLst>
              </p14:cNvPr>
              <p14:cNvContentPartPr/>
              <p14:nvPr/>
            </p14:nvContentPartPr>
            <p14:xfrm>
              <a:off x="3846630" y="5227530"/>
              <a:ext cx="192240" cy="202320"/>
            </p14:xfrm>
          </p:contentPart>
        </mc:Choice>
        <mc:Fallback xmlns="">
          <p:pic>
            <p:nvPicPr>
              <p:cNvPr id="17" name="Encre 16">
                <a:extLst>
                  <a:ext uri="{FF2B5EF4-FFF2-40B4-BE49-F238E27FC236}">
                    <a16:creationId xmlns:a16="http://schemas.microsoft.com/office/drawing/2014/main" id="{7670C3CD-2C2B-CF83-FADD-A130C171BF5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842310" y="5223210"/>
                <a:ext cx="200880" cy="210960"/>
              </a:xfrm>
              <a:prstGeom prst="rect">
                <a:avLst/>
              </a:prstGeom>
            </p:spPr>
          </p:pic>
        </mc:Fallback>
      </mc:AlternateContent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6CF92FE3-1578-0C6B-7199-260F9CE73B51}"/>
              </a:ext>
            </a:extLst>
          </p:cNvPr>
          <p:cNvCxnSpPr>
            <a:cxnSpLocks/>
          </p:cNvCxnSpPr>
          <p:nvPr/>
        </p:nvCxnSpPr>
        <p:spPr>
          <a:xfrm flipV="1">
            <a:off x="3942750" y="4654950"/>
            <a:ext cx="2171880" cy="702929"/>
          </a:xfrm>
          <a:prstGeom prst="line">
            <a:avLst/>
          </a:prstGeom>
          <a:ln w="19050">
            <a:solidFill>
              <a:srgbClr val="10486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A962F95D-8196-4C71-B1A5-25406651FC84}"/>
              </a:ext>
            </a:extLst>
          </p:cNvPr>
          <p:cNvCxnSpPr>
            <a:cxnSpLocks/>
          </p:cNvCxnSpPr>
          <p:nvPr/>
        </p:nvCxnSpPr>
        <p:spPr>
          <a:xfrm flipV="1">
            <a:off x="3131485" y="4176832"/>
            <a:ext cx="2171880" cy="702929"/>
          </a:xfrm>
          <a:prstGeom prst="line">
            <a:avLst/>
          </a:prstGeom>
          <a:ln w="19050">
            <a:solidFill>
              <a:srgbClr val="10486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7DE8E62F-5495-E039-28A5-490B1D8350A5}"/>
              </a:ext>
            </a:extLst>
          </p:cNvPr>
          <p:cNvCxnSpPr>
            <a:cxnSpLocks/>
          </p:cNvCxnSpPr>
          <p:nvPr/>
        </p:nvCxnSpPr>
        <p:spPr>
          <a:xfrm>
            <a:off x="3219150" y="4879761"/>
            <a:ext cx="723600" cy="478118"/>
          </a:xfrm>
          <a:prstGeom prst="line">
            <a:avLst/>
          </a:prstGeom>
          <a:ln w="19050">
            <a:solidFill>
              <a:srgbClr val="10486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116B4AF1-E1A9-A33F-6F5C-93A1597D68EC}"/>
              </a:ext>
            </a:extLst>
          </p:cNvPr>
          <p:cNvCxnSpPr>
            <a:cxnSpLocks/>
          </p:cNvCxnSpPr>
          <p:nvPr/>
        </p:nvCxnSpPr>
        <p:spPr>
          <a:xfrm>
            <a:off x="5275890" y="4155322"/>
            <a:ext cx="723600" cy="478118"/>
          </a:xfrm>
          <a:prstGeom prst="line">
            <a:avLst/>
          </a:prstGeom>
          <a:ln w="19050">
            <a:solidFill>
              <a:srgbClr val="10486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222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1760B-465E-7B34-B8EF-0975A496D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14DE8AC6-8C6B-15FA-94FC-4C98780B6BA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90AB24E-6888-8D60-A532-A0E238925570}"/>
              </a:ext>
            </a:extLst>
          </p:cNvPr>
          <p:cNvSpPr/>
          <p:nvPr/>
        </p:nvSpPr>
        <p:spPr>
          <a:xfrm>
            <a:off x="2213653" y="2610517"/>
            <a:ext cx="4881185" cy="28285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E9620007-9986-66E7-48A9-5C3B0FB24255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الممارسة الموجهة 1</a:t>
            </a: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99C557E0-4E35-C3DE-BE2D-DF0CDDD5488D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00E4AFA-32F7-FC5B-AE83-3C3AED2A5DC1}"/>
              </a:ext>
            </a:extLst>
          </p:cNvPr>
          <p:cNvSpPr txBox="1"/>
          <p:nvPr/>
        </p:nvSpPr>
        <p:spPr>
          <a:xfrm>
            <a:off x="2474608" y="343550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3A198FBF-345B-5224-3900-808F4550F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34515" y="3898463"/>
            <a:ext cx="925916" cy="925916"/>
          </a:xfrm>
          <a:prstGeom prst="rect">
            <a:avLst/>
          </a:prstGeom>
        </p:spPr>
      </p:pic>
      <p:sp>
        <p:nvSpPr>
          <p:cNvPr id="18" name="Oval 80">
            <a:extLst>
              <a:ext uri="{FF2B5EF4-FFF2-40B4-BE49-F238E27FC236}">
                <a16:creationId xmlns:a16="http://schemas.microsoft.com/office/drawing/2014/main" id="{B3092E2E-0844-0D9F-3006-C2926DA679CA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7C0C712A-2AD3-F5C5-0233-3C6D3CE11ECA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7D7FA9CE-3F10-7D9D-5206-52A4C3FBF90E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4246FBE-4415-F266-FB3B-9B549AFE7D0C}"/>
              </a:ext>
            </a:extLst>
          </p:cNvPr>
          <p:cNvSpPr txBox="1"/>
          <p:nvPr/>
        </p:nvSpPr>
        <p:spPr>
          <a:xfrm>
            <a:off x="2505077" y="4076677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7FD8ADB-10F2-50C8-38A5-7B559EA834C4}"/>
              </a:ext>
            </a:extLst>
          </p:cNvPr>
          <p:cNvSpPr txBox="1"/>
          <p:nvPr/>
        </p:nvSpPr>
        <p:spPr>
          <a:xfrm>
            <a:off x="2549241" y="467315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40282482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06A3C-6182-454B-2B79-97F0C15F6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D0B0D46B-ACC6-6001-0256-9434BAAA8797}"/>
              </a:ext>
            </a:extLst>
          </p:cNvPr>
          <p:cNvSpPr txBox="1"/>
          <p:nvPr/>
        </p:nvSpPr>
        <p:spPr>
          <a:xfrm>
            <a:off x="347510" y="868581"/>
            <a:ext cx="7096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دفاتر البحث. ارسموا معينا طول قاعدته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cm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وارتفاعه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4cm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5AA9FB8-6AA3-B3B8-070F-75CF97EF869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C0A822-7E25-D196-29C6-81368247112A}"/>
              </a:ext>
            </a:extLst>
          </p:cNvPr>
          <p:cNvSpPr txBox="1"/>
          <p:nvPr/>
        </p:nvSpPr>
        <p:spPr>
          <a:xfrm>
            <a:off x="675349" y="2002209"/>
            <a:ext cx="64404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ارسم </a:t>
            </a:r>
            <a:r>
              <a:rPr lang="ar-MA" sz="2800" b="1" dirty="0">
                <a:solidFill>
                  <a:srgbClr val="104862"/>
                </a:solidFill>
                <a:latin typeface="Aptos" panose="02110004020202020204"/>
                <a:cs typeface="Arial" panose="020B0604020202020204" pitchFamily="34" charset="0"/>
              </a:rPr>
              <a:t>معينا طول قاعدته </a:t>
            </a:r>
            <a:r>
              <a:rPr lang="fr-MA" sz="2800" b="1" dirty="0">
                <a:solidFill>
                  <a:srgbClr val="104862"/>
                </a:solidFill>
                <a:latin typeface="Aptos" panose="02110004020202020204"/>
                <a:cs typeface="Arial" panose="020B0604020202020204" pitchFamily="34" charset="0"/>
              </a:rPr>
              <a:t>5 cm</a:t>
            </a:r>
            <a:r>
              <a:rPr lang="ar-MA" sz="2800" b="1" dirty="0">
                <a:solidFill>
                  <a:srgbClr val="104862"/>
                </a:solidFill>
                <a:latin typeface="Aptos" panose="02110004020202020204"/>
                <a:cs typeface="Arial" panose="020B0604020202020204" pitchFamily="34" charset="0"/>
              </a:rPr>
              <a:t> وارتفاعه </a:t>
            </a:r>
            <a:r>
              <a:rPr lang="fr-MA" sz="2800" b="1" dirty="0">
                <a:solidFill>
                  <a:srgbClr val="104862"/>
                </a:solidFill>
                <a:latin typeface="Aptos" panose="02110004020202020204"/>
                <a:cs typeface="Arial" panose="020B0604020202020204" pitchFamily="34" charset="0"/>
              </a:rPr>
              <a:t>4cm</a:t>
            </a:r>
            <a:r>
              <a:rPr lang="ar-MA" sz="2800" b="1" dirty="0">
                <a:solidFill>
                  <a:srgbClr val="104862"/>
                </a:solidFill>
                <a:latin typeface="Aptos" panose="02110004020202020204"/>
                <a:cs typeface="Arial" panose="020B0604020202020204" pitchFamily="34" charset="0"/>
              </a:rPr>
              <a:t> </a:t>
            </a:r>
            <a:endParaRPr lang="fr-MA" sz="2800" b="1" dirty="0">
              <a:solidFill>
                <a:srgbClr val="104862"/>
              </a:solidFill>
              <a:latin typeface="Aptos" panose="0211000402020202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05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8723A-5E05-3A18-A30B-B495509C5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072C794-FC3A-F0BA-FAF7-558693814D2A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C054516-D127-066C-B20C-84D44113BC4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9346ECA-1EAE-5B63-3F3A-295CA1DAA9F6}"/>
              </a:ext>
            </a:extLst>
          </p:cNvPr>
          <p:cNvSpPr txBox="1"/>
          <p:nvPr/>
        </p:nvSpPr>
        <p:spPr>
          <a:xfrm>
            <a:off x="830110" y="1771191"/>
            <a:ext cx="64404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104862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ارسم </a:t>
            </a:r>
            <a:r>
              <a:rPr lang="ar-MA" sz="2800" b="1" dirty="0">
                <a:solidFill>
                  <a:srgbClr val="104862"/>
                </a:solidFill>
                <a:latin typeface="Aptos" panose="02110004020202020204"/>
                <a:cs typeface="Arial" panose="020B0604020202020204" pitchFamily="34" charset="0"/>
              </a:rPr>
              <a:t>معينا طول قاعدته </a:t>
            </a:r>
            <a:r>
              <a:rPr lang="fr-MA" sz="2800" b="1" dirty="0">
                <a:solidFill>
                  <a:srgbClr val="104862"/>
                </a:solidFill>
                <a:latin typeface="Aptos" panose="02110004020202020204"/>
                <a:cs typeface="Arial" panose="020B0604020202020204" pitchFamily="34" charset="0"/>
              </a:rPr>
              <a:t>5 cm</a:t>
            </a:r>
            <a:r>
              <a:rPr lang="ar-MA" sz="2800" b="1" dirty="0">
                <a:solidFill>
                  <a:srgbClr val="104862"/>
                </a:solidFill>
                <a:latin typeface="Aptos" panose="02110004020202020204"/>
                <a:cs typeface="Arial" panose="020B0604020202020204" pitchFamily="34" charset="0"/>
              </a:rPr>
              <a:t> وارتفاعه </a:t>
            </a:r>
            <a:r>
              <a:rPr lang="fr-MA" sz="2800" b="1" dirty="0">
                <a:solidFill>
                  <a:srgbClr val="104862"/>
                </a:solidFill>
                <a:latin typeface="Aptos" panose="02110004020202020204"/>
                <a:cs typeface="Arial" panose="020B0604020202020204" pitchFamily="34" charset="0"/>
              </a:rPr>
              <a:t>4cm</a:t>
            </a:r>
            <a:r>
              <a:rPr lang="ar-MA" sz="2800" b="1" dirty="0">
                <a:solidFill>
                  <a:srgbClr val="104862"/>
                </a:solidFill>
                <a:latin typeface="Aptos" panose="02110004020202020204"/>
                <a:cs typeface="Arial" panose="020B0604020202020204" pitchFamily="34" charset="0"/>
              </a:rPr>
              <a:t> </a:t>
            </a:r>
            <a:endParaRPr lang="fr-MA" sz="2800" b="1" dirty="0">
              <a:solidFill>
                <a:srgbClr val="104862"/>
              </a:solidFill>
              <a:latin typeface="Aptos" panose="02110004020202020204"/>
              <a:cs typeface="Arial" panose="020B060402020202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40FA6726-A2D1-582B-CC02-4BDFB3982156}"/>
              </a:ext>
            </a:extLst>
          </p:cNvPr>
          <p:cNvGrpSpPr/>
          <p:nvPr/>
        </p:nvGrpSpPr>
        <p:grpSpPr>
          <a:xfrm rot="2630458">
            <a:off x="1760267" y="3687873"/>
            <a:ext cx="2989933" cy="2222619"/>
            <a:chOff x="3294635" y="4041892"/>
            <a:chExt cx="2989933" cy="2222619"/>
          </a:xfrm>
        </p:grpSpPr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B015769F-1549-C952-2B23-63F0B0E4429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94635" y="4041892"/>
              <a:ext cx="792000" cy="194400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2684FA12-BCC4-469E-0F8D-11347BA0CE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8568" y="5040511"/>
              <a:ext cx="2916000" cy="122400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3C1CD25-E7A7-FFB1-A288-D7C4DB0D30C3}"/>
                </a:ext>
              </a:extLst>
            </p:cNvPr>
            <p:cNvSpPr/>
            <p:nvPr/>
          </p:nvSpPr>
          <p:spPr>
            <a:xfrm rot="20133522">
              <a:off x="4046358" y="5692793"/>
              <a:ext cx="248059" cy="246353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C36FE4E7-CE97-7119-3621-09C42685AAE4}"/>
              </a:ext>
            </a:extLst>
          </p:cNvPr>
          <p:cNvCxnSpPr>
            <a:cxnSpLocks/>
          </p:cNvCxnSpPr>
          <p:nvPr/>
        </p:nvCxnSpPr>
        <p:spPr>
          <a:xfrm>
            <a:off x="1238250" y="2294411"/>
            <a:ext cx="7558240" cy="2923056"/>
          </a:xfrm>
          <a:prstGeom prst="line">
            <a:avLst/>
          </a:prstGeom>
          <a:ln w="57150">
            <a:solidFill>
              <a:srgbClr val="10486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FE5720DF-0BD9-2509-D9FC-AB1038D263D0}"/>
              </a:ext>
            </a:extLst>
          </p:cNvPr>
          <p:cNvSpPr txBox="1"/>
          <p:nvPr/>
        </p:nvSpPr>
        <p:spPr>
          <a:xfrm>
            <a:off x="2241637" y="5110650"/>
            <a:ext cx="895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dirty="0"/>
              <a:t>5cm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8095B4B-1756-BB31-2764-DE16708E4E64}"/>
              </a:ext>
            </a:extLst>
          </p:cNvPr>
          <p:cNvSpPr txBox="1"/>
          <p:nvPr/>
        </p:nvSpPr>
        <p:spPr>
          <a:xfrm>
            <a:off x="1947790" y="3601998"/>
            <a:ext cx="895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dirty="0"/>
              <a:t>4cm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BC650ACF-BBDA-5151-C5F7-CB4DBE60DF4F}"/>
              </a:ext>
            </a:extLst>
          </p:cNvPr>
          <p:cNvCxnSpPr>
            <a:cxnSpLocks/>
          </p:cNvCxnSpPr>
          <p:nvPr/>
        </p:nvCxnSpPr>
        <p:spPr>
          <a:xfrm flipV="1">
            <a:off x="1460533" y="3429000"/>
            <a:ext cx="2730467" cy="1163546"/>
          </a:xfrm>
          <a:prstGeom prst="line">
            <a:avLst/>
          </a:prstGeom>
          <a:ln w="57150">
            <a:solidFill>
              <a:srgbClr val="10486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7A7D359B-CA81-7707-9F31-323F9222E601}"/>
              </a:ext>
            </a:extLst>
          </p:cNvPr>
          <p:cNvCxnSpPr>
            <a:cxnSpLocks/>
          </p:cNvCxnSpPr>
          <p:nvPr/>
        </p:nvCxnSpPr>
        <p:spPr>
          <a:xfrm flipV="1">
            <a:off x="4343449" y="4566509"/>
            <a:ext cx="2730467" cy="1163546"/>
          </a:xfrm>
          <a:prstGeom prst="line">
            <a:avLst/>
          </a:prstGeom>
          <a:ln w="57150">
            <a:solidFill>
              <a:srgbClr val="10486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83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المضلعات الرباعية (3)</a:t>
            </a:r>
            <a:endParaRPr lang="fr-FR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8847BCA-B280-DC0A-7136-15CF15412434}"/>
              </a:ext>
            </a:extLst>
          </p:cNvPr>
          <p:cNvGrpSpPr/>
          <p:nvPr/>
        </p:nvGrpSpPr>
        <p:grpSpPr>
          <a:xfrm>
            <a:off x="1571100" y="2652489"/>
            <a:ext cx="5032141" cy="3619073"/>
            <a:chOff x="1571100" y="2652489"/>
            <a:chExt cx="5032141" cy="3619073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0CF070C6-7F1E-CAD1-32A2-5BE59813F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91048" y="2652489"/>
              <a:ext cx="2612193" cy="3619073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C0BB670E-3F8A-45C6-F5EC-B518418B9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71100" y="2663563"/>
              <a:ext cx="2564914" cy="35778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3CC3B-F0A8-2C8E-8B58-7A73A41FC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AA4C3C1-6075-A4CB-B8D1-EA7F647F2A3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CAB91D8E-2606-4162-F3D1-1FB77AFDC501}"/>
              </a:ext>
            </a:extLst>
          </p:cNvPr>
          <p:cNvSpPr/>
          <p:nvPr/>
        </p:nvSpPr>
        <p:spPr>
          <a:xfrm>
            <a:off x="2213653" y="2610517"/>
            <a:ext cx="4881185" cy="282858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2DC9071D-AC54-2008-E520-E53B78F384EF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الممارسة الموجهة 1</a:t>
            </a: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9FA02936-C249-BB84-5CD4-F075AF6D1303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E0ABDAE-49F2-2276-99AB-4EBA9D5C0443}"/>
              </a:ext>
            </a:extLst>
          </p:cNvPr>
          <p:cNvSpPr txBox="1"/>
          <p:nvPr/>
        </p:nvSpPr>
        <p:spPr>
          <a:xfrm>
            <a:off x="2474608" y="343550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5E951BD8-AF5C-D3FE-6C6A-2C8EB4DD2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91181" y="4513186"/>
            <a:ext cx="925916" cy="925916"/>
          </a:xfrm>
          <a:prstGeom prst="rect">
            <a:avLst/>
          </a:prstGeom>
        </p:spPr>
      </p:pic>
      <p:sp>
        <p:nvSpPr>
          <p:cNvPr id="18" name="Oval 80">
            <a:extLst>
              <a:ext uri="{FF2B5EF4-FFF2-40B4-BE49-F238E27FC236}">
                <a16:creationId xmlns:a16="http://schemas.microsoft.com/office/drawing/2014/main" id="{A794376E-FA23-0E05-F645-15B26233B1EB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50F50740-8748-EA87-BFE8-EC5BC3D64E96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A3CD0743-CA17-F804-13FB-1E745F948394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B1A4E64-1563-5DEC-23A7-05980862AD0A}"/>
              </a:ext>
            </a:extLst>
          </p:cNvPr>
          <p:cNvSpPr txBox="1"/>
          <p:nvPr/>
        </p:nvSpPr>
        <p:spPr>
          <a:xfrm>
            <a:off x="2505077" y="4076677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FAA7CEB-F69A-2FA4-C5AC-205074FF168A}"/>
              </a:ext>
            </a:extLst>
          </p:cNvPr>
          <p:cNvSpPr txBox="1"/>
          <p:nvPr/>
        </p:nvSpPr>
        <p:spPr>
          <a:xfrm>
            <a:off x="2549241" y="4673152"/>
            <a:ext cx="372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31455456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725A93B5-59BD-49C8-6F73-FA17E8A12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1036" y="1901563"/>
            <a:ext cx="2564914" cy="3577870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171450" y="844006"/>
            <a:ext cx="7272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النشاط 4 صفحة 77.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AF5CFD74-9362-22CB-E7BE-EA4845779D68}"/>
              </a:ext>
            </a:extLst>
          </p:cNvPr>
          <p:cNvSpPr/>
          <p:nvPr/>
        </p:nvSpPr>
        <p:spPr>
          <a:xfrm>
            <a:off x="3168797" y="2322381"/>
            <a:ext cx="2489392" cy="14564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63137" y="817111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دقيقتان  للإنجاز؛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لمساعدتكم؛</a:t>
            </a:r>
          </a:p>
        </p:txBody>
      </p:sp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3D5DEEE-227D-9C86-57AB-0D977976DD1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Image 21">
            <a:extLst>
              <a:ext uri="{FF2B5EF4-FFF2-40B4-BE49-F238E27FC236}">
                <a16:creationId xmlns:a16="http://schemas.microsoft.com/office/drawing/2014/main" id="{C55855DF-E44A-99D8-31D1-DD6A59B85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3365" y="2586988"/>
            <a:ext cx="2479541" cy="2479541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8C9D5036-7F56-7A22-E34A-8C65793534DA}"/>
              </a:ext>
            </a:extLst>
          </p:cNvPr>
          <p:cNvGrpSpPr/>
          <p:nvPr/>
        </p:nvGrpSpPr>
        <p:grpSpPr>
          <a:xfrm>
            <a:off x="379266" y="783314"/>
            <a:ext cx="614494" cy="688367"/>
            <a:chOff x="924143" y="3511073"/>
            <a:chExt cx="614494" cy="68836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379E7D4-3AEE-ED20-8F91-D426E8708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747ED0A7-7D72-6ECE-E779-742819259E0C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2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BFA0B87A-A7E6-F366-791A-1A64B3DB71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690" y="1847850"/>
            <a:ext cx="5290107" cy="352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7229897-7472-6B95-9726-0814D83AE38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" name="Image 4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41C64EE6-E938-B3AB-1C18-F8BE756A1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63" y="2740294"/>
            <a:ext cx="2132524" cy="213252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60C20ED-B13B-B2E5-198B-FC6B8610AD54}"/>
              </a:ext>
            </a:extLst>
          </p:cNvPr>
          <p:cNvSpPr txBox="1"/>
          <p:nvPr/>
        </p:nvSpPr>
        <p:spPr>
          <a:xfrm>
            <a:off x="367005" y="1022852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كل واحد يقارن إنجازه مع إنجاز زميله. تأكدوا أنكم اتبعتم الخطوات بشكل سليم.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BB9DB8F-B8CF-6EB0-2F13-7D667BE33724}"/>
              </a:ext>
            </a:extLst>
          </p:cNvPr>
          <p:cNvSpPr txBox="1"/>
          <p:nvPr/>
        </p:nvSpPr>
        <p:spPr>
          <a:xfrm>
            <a:off x="367004" y="7322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الآن؛ ستشتغلون في ثنائيات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32AEA03-F423-1698-2378-6580A18D4825}"/>
              </a:ext>
            </a:extLst>
          </p:cNvPr>
          <p:cNvSpPr txBox="1"/>
          <p:nvPr/>
        </p:nvSpPr>
        <p:spPr>
          <a:xfrm>
            <a:off x="781050" y="2740294"/>
            <a:ext cx="405211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MA" sz="2800" dirty="0"/>
              <a:t>1: </a:t>
            </a:r>
            <a:r>
              <a:rPr lang="ar-MA" sz="2800" b="1" dirty="0">
                <a:solidFill>
                  <a:srgbClr val="FFC000"/>
                </a:solidFill>
              </a:rPr>
              <a:t>أَفْهَمُ</a:t>
            </a:r>
            <a:r>
              <a:rPr lang="ar-MA" sz="2800" b="1" dirty="0"/>
              <a:t> الْمَطْلوبَ</a:t>
            </a:r>
            <a:r>
              <a:rPr lang="ar-MA" sz="2800" dirty="0"/>
              <a:t>.</a:t>
            </a:r>
          </a:p>
          <a:p>
            <a:pPr algn="r" rtl="1"/>
            <a:r>
              <a:rPr lang="ar-MA" sz="2800" dirty="0">
                <a:latin typeface="fkGroteskNeue"/>
              </a:rPr>
              <a:t>2 : </a:t>
            </a:r>
            <a:r>
              <a:rPr lang="ar-MA" sz="2800" b="1" dirty="0">
                <a:solidFill>
                  <a:srgbClr val="FFC000"/>
                </a:solidFill>
              </a:rPr>
              <a:t>أَرْسُمُ</a:t>
            </a:r>
            <a:r>
              <a:rPr lang="ar-MA" sz="2800" b="1" dirty="0"/>
              <a:t> الشَّكْلَ بِالْيَدِ مُوَظِّفاً خاصِّيّاتِهِ</a:t>
            </a:r>
            <a:r>
              <a:rPr lang="ar-MA" sz="2800" b="1" dirty="0">
                <a:latin typeface="fkGroteskNeue"/>
              </a:rPr>
              <a:t>.</a:t>
            </a:r>
            <a:endParaRPr lang="fr-MA" sz="2800" dirty="0"/>
          </a:p>
          <a:p>
            <a:pPr algn="r" rtl="1"/>
            <a:r>
              <a:rPr lang="ar-MA" sz="2800" dirty="0"/>
              <a:t>3: </a:t>
            </a:r>
            <a:r>
              <a:rPr lang="ar-MA" sz="2800" b="1" dirty="0">
                <a:solidFill>
                  <a:srgbClr val="FFC000"/>
                </a:solidFill>
              </a:rPr>
              <a:t>أُحَدِّدُ</a:t>
            </a:r>
            <a:r>
              <a:rPr lang="ar-MA" sz="2800" b="1" dirty="0">
                <a:latin typeface="fkGroteskNeue"/>
              </a:rPr>
              <a:t> بِمَ أَبْدَأُ وَأُوَظِّفُ خاصِّيّاتِ الشَّكْلِ الْهَنْدَسِيِّ خُطْوَةً خُطْوَةً</a:t>
            </a:r>
            <a:r>
              <a:rPr lang="ar-MA" sz="2800" dirty="0">
                <a:latin typeface="fkGroteskNeue"/>
              </a:rPr>
              <a:t>؛</a:t>
            </a:r>
          </a:p>
          <a:p>
            <a:pPr algn="r" rtl="1"/>
            <a:endParaRPr lang="fr-MA" sz="2800" dirty="0"/>
          </a:p>
        </p:txBody>
      </p:sp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27278" y="813495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B888970-14F1-B45B-4657-10ACB4C9C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1946" y="2043094"/>
            <a:ext cx="3086254" cy="35917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B91AB80-2569-62FB-7240-7EB6D91F47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278" y="2002160"/>
            <a:ext cx="4001098" cy="4001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1C2A9FC4-CF22-C45F-CA9A-40EE580A7A3D}"/>
                  </a:ext>
                </a:extLst>
              </p14:cNvPr>
              <p14:cNvContentPartPr/>
              <p14:nvPr/>
            </p14:nvContentPartPr>
            <p14:xfrm>
              <a:off x="8095860" y="4247850"/>
              <a:ext cx="360" cy="52200"/>
            </p14:xfrm>
          </p:contentPart>
        </mc:Choice>
        <mc:Fallback xmlns=""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1C2A9FC4-CF22-C45F-CA9A-40EE580A7A3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89740" y="4241730"/>
                <a:ext cx="1260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Encre 14">
                <a:extLst>
                  <a:ext uri="{FF2B5EF4-FFF2-40B4-BE49-F238E27FC236}">
                    <a16:creationId xmlns:a16="http://schemas.microsoft.com/office/drawing/2014/main" id="{AFEDFD4F-08B0-466B-FC2D-1205643CF93E}"/>
                  </a:ext>
                </a:extLst>
              </p14:cNvPr>
              <p14:cNvContentPartPr/>
              <p14:nvPr/>
            </p14:nvContentPartPr>
            <p14:xfrm>
              <a:off x="8076780" y="4230930"/>
              <a:ext cx="38880" cy="150840"/>
            </p14:xfrm>
          </p:contentPart>
        </mc:Choice>
        <mc:Fallback xmlns="">
          <p:pic>
            <p:nvPicPr>
              <p:cNvPr id="15" name="Encre 14">
                <a:extLst>
                  <a:ext uri="{FF2B5EF4-FFF2-40B4-BE49-F238E27FC236}">
                    <a16:creationId xmlns:a16="http://schemas.microsoft.com/office/drawing/2014/main" id="{AFEDFD4F-08B0-466B-FC2D-1205643CF93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070603" y="4224810"/>
                <a:ext cx="51234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" name="Encre 16">
                <a:extLst>
                  <a:ext uri="{FF2B5EF4-FFF2-40B4-BE49-F238E27FC236}">
                    <a16:creationId xmlns:a16="http://schemas.microsoft.com/office/drawing/2014/main" id="{5D30F043-9397-2779-D942-2ADC8E8869ED}"/>
                  </a:ext>
                </a:extLst>
              </p14:cNvPr>
              <p14:cNvContentPartPr/>
              <p14:nvPr/>
            </p14:nvContentPartPr>
            <p14:xfrm>
              <a:off x="7225740" y="3766530"/>
              <a:ext cx="146880" cy="100800"/>
            </p14:xfrm>
          </p:contentPart>
        </mc:Choice>
        <mc:Fallback xmlns="">
          <p:pic>
            <p:nvPicPr>
              <p:cNvPr id="17" name="Encre 16">
                <a:extLst>
                  <a:ext uri="{FF2B5EF4-FFF2-40B4-BE49-F238E27FC236}">
                    <a16:creationId xmlns:a16="http://schemas.microsoft.com/office/drawing/2014/main" id="{5D30F043-9397-2779-D942-2ADC8E8869E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221409" y="3762210"/>
                <a:ext cx="155541" cy="10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" name="Encre 17">
                <a:extLst>
                  <a:ext uri="{FF2B5EF4-FFF2-40B4-BE49-F238E27FC236}">
                    <a16:creationId xmlns:a16="http://schemas.microsoft.com/office/drawing/2014/main" id="{9C23FE15-33DF-6191-8E65-BA8CF47B1A02}"/>
                  </a:ext>
                </a:extLst>
              </p14:cNvPr>
              <p14:cNvContentPartPr/>
              <p14:nvPr/>
            </p14:nvContentPartPr>
            <p14:xfrm>
              <a:off x="5808780" y="4846530"/>
              <a:ext cx="192240" cy="202320"/>
            </p14:xfrm>
          </p:contentPart>
        </mc:Choice>
        <mc:Fallback xmlns="">
          <p:pic>
            <p:nvPicPr>
              <p:cNvPr id="18" name="Encre 17">
                <a:extLst>
                  <a:ext uri="{FF2B5EF4-FFF2-40B4-BE49-F238E27FC236}">
                    <a16:creationId xmlns:a16="http://schemas.microsoft.com/office/drawing/2014/main" id="{9C23FE15-33DF-6191-8E65-BA8CF47B1A0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804460" y="4842210"/>
                <a:ext cx="200880" cy="210960"/>
              </a:xfrm>
              <a:prstGeom prst="rect">
                <a:avLst/>
              </a:prstGeom>
            </p:spPr>
          </p:pic>
        </mc:Fallback>
      </mc:AlternateContent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E3EF0719-75E3-CC93-7798-4F062C0BDC13}"/>
              </a:ext>
            </a:extLst>
          </p:cNvPr>
          <p:cNvCxnSpPr>
            <a:cxnSpLocks/>
          </p:cNvCxnSpPr>
          <p:nvPr/>
        </p:nvCxnSpPr>
        <p:spPr>
          <a:xfrm flipV="1">
            <a:off x="6009355" y="4300050"/>
            <a:ext cx="1952285" cy="719849"/>
          </a:xfrm>
          <a:prstGeom prst="line">
            <a:avLst/>
          </a:prstGeom>
          <a:ln w="19050">
            <a:solidFill>
              <a:srgbClr val="10486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94F020B0-C611-239D-2726-4F9D9A354421}"/>
              </a:ext>
            </a:extLst>
          </p:cNvPr>
          <p:cNvCxnSpPr>
            <a:cxnSpLocks/>
          </p:cNvCxnSpPr>
          <p:nvPr/>
        </p:nvCxnSpPr>
        <p:spPr>
          <a:xfrm flipV="1">
            <a:off x="5093635" y="3795832"/>
            <a:ext cx="2171880" cy="702929"/>
          </a:xfrm>
          <a:prstGeom prst="line">
            <a:avLst/>
          </a:prstGeom>
          <a:ln w="19050">
            <a:solidFill>
              <a:srgbClr val="10486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5F253A14-5A01-CB6A-7A68-97E9C897C7DE}"/>
              </a:ext>
            </a:extLst>
          </p:cNvPr>
          <p:cNvCxnSpPr>
            <a:cxnSpLocks/>
          </p:cNvCxnSpPr>
          <p:nvPr/>
        </p:nvCxnSpPr>
        <p:spPr>
          <a:xfrm>
            <a:off x="5181300" y="4498761"/>
            <a:ext cx="723600" cy="478118"/>
          </a:xfrm>
          <a:prstGeom prst="line">
            <a:avLst/>
          </a:prstGeom>
          <a:ln w="19050">
            <a:solidFill>
              <a:srgbClr val="10486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10F28689-C6AB-1A05-234B-31ACBAA53241}"/>
              </a:ext>
            </a:extLst>
          </p:cNvPr>
          <p:cNvCxnSpPr>
            <a:cxnSpLocks/>
          </p:cNvCxnSpPr>
          <p:nvPr/>
        </p:nvCxnSpPr>
        <p:spPr>
          <a:xfrm>
            <a:off x="7238040" y="3774322"/>
            <a:ext cx="819300" cy="499628"/>
          </a:xfrm>
          <a:prstGeom prst="line">
            <a:avLst/>
          </a:prstGeom>
          <a:ln w="19050">
            <a:solidFill>
              <a:srgbClr val="10486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519208F3-07AD-2856-B6C1-FC5F54735DE7}"/>
              </a:ext>
            </a:extLst>
          </p:cNvPr>
          <p:cNvCxnSpPr>
            <a:cxnSpLocks/>
          </p:cNvCxnSpPr>
          <p:nvPr/>
        </p:nvCxnSpPr>
        <p:spPr>
          <a:xfrm flipV="1">
            <a:off x="5181300" y="4300050"/>
            <a:ext cx="2876040" cy="198711"/>
          </a:xfrm>
          <a:prstGeom prst="line">
            <a:avLst/>
          </a:prstGeom>
          <a:ln w="19050">
            <a:solidFill>
              <a:srgbClr val="10486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FECC6C5F-E67E-0215-A5A9-6521ABBE62EB}"/>
              </a:ext>
            </a:extLst>
          </p:cNvPr>
          <p:cNvCxnSpPr>
            <a:cxnSpLocks/>
          </p:cNvCxnSpPr>
          <p:nvPr/>
        </p:nvCxnSpPr>
        <p:spPr>
          <a:xfrm flipV="1">
            <a:off x="6020040" y="3823809"/>
            <a:ext cx="1218000" cy="1191161"/>
          </a:xfrm>
          <a:prstGeom prst="line">
            <a:avLst/>
          </a:prstGeom>
          <a:ln w="19050">
            <a:solidFill>
              <a:srgbClr val="10486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F70B7553-A275-3968-01A3-CA061474838C}"/>
              </a:ext>
            </a:extLst>
          </p:cNvPr>
          <p:cNvSpPr txBox="1"/>
          <p:nvPr/>
        </p:nvSpPr>
        <p:spPr>
          <a:xfrm>
            <a:off x="5660390" y="4183822"/>
            <a:ext cx="895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dirty="0"/>
              <a:t>3cm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A3907393-4EED-4868-565D-756DFFB75DE4}"/>
              </a:ext>
            </a:extLst>
          </p:cNvPr>
          <p:cNvSpPr txBox="1"/>
          <p:nvPr/>
        </p:nvSpPr>
        <p:spPr>
          <a:xfrm>
            <a:off x="7018308" y="4050057"/>
            <a:ext cx="895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dirty="0"/>
              <a:t>3cm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8587A219-32F1-5420-4192-5204AA5588E6}"/>
              </a:ext>
            </a:extLst>
          </p:cNvPr>
          <p:cNvSpPr txBox="1"/>
          <p:nvPr/>
        </p:nvSpPr>
        <p:spPr>
          <a:xfrm>
            <a:off x="5829920" y="4509224"/>
            <a:ext cx="895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dirty="0"/>
              <a:t>2cm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FC017704-24E9-CE7D-E98A-49238B52971C}"/>
              </a:ext>
            </a:extLst>
          </p:cNvPr>
          <p:cNvSpPr txBox="1"/>
          <p:nvPr/>
        </p:nvSpPr>
        <p:spPr>
          <a:xfrm>
            <a:off x="6379885" y="3939595"/>
            <a:ext cx="895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dirty="0"/>
              <a:t>2cm</a:t>
            </a:r>
          </a:p>
        </p:txBody>
      </p: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A5F287C4-752A-D276-42BF-AF6C2D0D2E30}"/>
              </a:ext>
            </a:extLst>
          </p:cNvPr>
          <p:cNvGrpSpPr/>
          <p:nvPr/>
        </p:nvGrpSpPr>
        <p:grpSpPr>
          <a:xfrm>
            <a:off x="875938" y="3289561"/>
            <a:ext cx="3755129" cy="1836986"/>
            <a:chOff x="875938" y="3289561"/>
            <a:chExt cx="3755129" cy="1836986"/>
          </a:xfrm>
        </p:grpSpPr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DA797347-1B96-30B0-AA38-9B3DFE056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25589" y="3473552"/>
              <a:ext cx="2966791" cy="1652995"/>
            </a:xfrm>
            <a:prstGeom prst="rect">
              <a:avLst/>
            </a:prstGeom>
          </p:spPr>
        </p:pic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id="{4C6147DF-E991-65C7-A766-29B2324F61D8}"/>
                </a:ext>
              </a:extLst>
            </p:cNvPr>
            <p:cNvCxnSpPr>
              <a:cxnSpLocks/>
            </p:cNvCxnSpPr>
            <p:nvPr/>
          </p:nvCxnSpPr>
          <p:spPr>
            <a:xfrm>
              <a:off x="875938" y="3289561"/>
              <a:ext cx="3755129" cy="1469149"/>
            </a:xfrm>
            <a:prstGeom prst="line">
              <a:avLst/>
            </a:prstGeom>
            <a:ln w="38100"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B13551D-3BA5-81C8-322E-8DEA13090E99}"/>
              </a:ext>
            </a:extLst>
          </p:cNvPr>
          <p:cNvGrpSpPr/>
          <p:nvPr/>
        </p:nvGrpSpPr>
        <p:grpSpPr>
          <a:xfrm>
            <a:off x="1930085" y="2415654"/>
            <a:ext cx="5182232" cy="2026691"/>
            <a:chOff x="1997212" y="2436266"/>
            <a:chExt cx="4747833" cy="1742377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879E11BB-F682-44D0-7BC2-DC00ED7EA6B0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5CE68030-86C0-D905-2F9F-5CA4D65B6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5555034" y="3293807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93D2A88-51C3-AF38-1856-9F403BB20B67}"/>
                </a:ext>
              </a:extLst>
            </p:cNvPr>
            <p:cNvSpPr txBox="1"/>
            <p:nvPr/>
          </p:nvSpPr>
          <p:spPr>
            <a:xfrm>
              <a:off x="1997212" y="3219252"/>
              <a:ext cx="3555109" cy="6156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ts val="548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74A91FD8-4E35-99D5-CA17-D71B9462D921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</a:t>
              </a:r>
              <a:r>
                <a:rPr kumimoji="0" lang="ar-AE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777D77DB-6365-2D5B-B57B-95DC223DE4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406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E8C44557-10EB-734A-A4C7-8BD04631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6898" y="1860231"/>
            <a:ext cx="3101555" cy="4334792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1078184" y="912716"/>
            <a:ext cx="6443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الكراسات صفحة 79 وأنجزوا النشاط 5. لديكم 5 دقائق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لأقدم  المساعدة إليكم وأدون ملاحظاتي في كراساتكم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8B1BF28-281E-B0B8-FB9E-B821242AB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6D6D96C-5733-0E98-DD60-EA4498ECBF7B}"/>
              </a:ext>
            </a:extLst>
          </p:cNvPr>
          <p:cNvSpPr/>
          <p:nvPr/>
        </p:nvSpPr>
        <p:spPr>
          <a:xfrm>
            <a:off x="1573752" y="4133850"/>
            <a:ext cx="2807845" cy="181143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B784338B-822B-F1C2-E598-A50E648E4D3F}"/>
              </a:ext>
            </a:extLst>
          </p:cNvPr>
          <p:cNvGrpSpPr/>
          <p:nvPr/>
        </p:nvGrpSpPr>
        <p:grpSpPr>
          <a:xfrm>
            <a:off x="379266" y="951263"/>
            <a:ext cx="614494" cy="688367"/>
            <a:chOff x="924143" y="3511073"/>
            <a:chExt cx="614494" cy="68836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6A6A508-397F-3D59-5741-3A3347D14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7A1FFDEB-DC0B-AE30-86DE-930FC78D80B1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4258D3F4-894C-31F3-E6DF-9EA982CDDD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7140" y="2654899"/>
            <a:ext cx="2441950" cy="249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7FB12-A402-2F94-BB92-0A628EF80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">
            <a:extLst>
              <a:ext uri="{FF2B5EF4-FFF2-40B4-BE49-F238E27FC236}">
                <a16:creationId xmlns:a16="http://schemas.microsoft.com/office/drawing/2014/main" id="{03F582B8-5DB2-C0B6-02CE-19EE3A800818}"/>
              </a:ext>
            </a:extLst>
          </p:cNvPr>
          <p:cNvSpPr txBox="1"/>
          <p:nvPr/>
        </p:nvSpPr>
        <p:spPr>
          <a:xfrm>
            <a:off x="1114636" y="881857"/>
            <a:ext cx="6249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على كراساتكم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A71ED37-6046-35B5-FCC6-9B9871B7D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014A9CD-0B12-AA80-5F11-3FEA423C4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4004" y="2009749"/>
            <a:ext cx="4410691" cy="36200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42F73B4-8ADA-8E1B-495E-53DA4BA23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1" y="2009749"/>
            <a:ext cx="2738596" cy="435426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CF074DB0-EBCB-B1BD-C3CD-DC6565622E64}"/>
              </a:ext>
            </a:extLst>
          </p:cNvPr>
          <p:cNvGrpSpPr/>
          <p:nvPr/>
        </p:nvGrpSpPr>
        <p:grpSpPr>
          <a:xfrm rot="2630458">
            <a:off x="4558253" y="4446679"/>
            <a:ext cx="2916000" cy="1530338"/>
            <a:chOff x="3368568" y="4734173"/>
            <a:chExt cx="2916000" cy="1530338"/>
          </a:xfrm>
        </p:grpSpPr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B0649E64-83BF-F678-FA56-BC7DAA5E7267}"/>
                </a:ext>
              </a:extLst>
            </p:cNvPr>
            <p:cNvCxnSpPr>
              <a:cxnSpLocks/>
            </p:cNvCxnSpPr>
            <p:nvPr/>
          </p:nvCxnSpPr>
          <p:spPr>
            <a:xfrm rot="18969542" flipV="1">
              <a:off x="3582927" y="4734173"/>
              <a:ext cx="474199" cy="1263594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A9C63780-CB97-8335-C36E-07EFAC1176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68568" y="5040511"/>
              <a:ext cx="2916000" cy="122400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077278A-3CDD-DCB5-C1CA-893D2260089D}"/>
                </a:ext>
              </a:extLst>
            </p:cNvPr>
            <p:cNvSpPr/>
            <p:nvPr/>
          </p:nvSpPr>
          <p:spPr>
            <a:xfrm rot="20133522">
              <a:off x="4046358" y="5692793"/>
              <a:ext cx="248059" cy="246353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CB8F5060-3FF5-9DBA-8110-CBF34E604B00}"/>
              </a:ext>
            </a:extLst>
          </p:cNvPr>
          <p:cNvGrpSpPr/>
          <p:nvPr/>
        </p:nvGrpSpPr>
        <p:grpSpPr>
          <a:xfrm>
            <a:off x="4434647" y="3786664"/>
            <a:ext cx="4134771" cy="2149896"/>
            <a:chOff x="4434647" y="3786664"/>
            <a:chExt cx="4134771" cy="2149896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3748F170-9EE7-AC4F-3E75-9718DAB57921}"/>
                </a:ext>
              </a:extLst>
            </p:cNvPr>
            <p:cNvSpPr txBox="1"/>
            <p:nvPr/>
          </p:nvSpPr>
          <p:spPr>
            <a:xfrm>
              <a:off x="5323657" y="5404365"/>
              <a:ext cx="895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dirty="0"/>
                <a:t>5cm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25F02910-5550-D7C3-8839-DBCD9F841DE2}"/>
                </a:ext>
              </a:extLst>
            </p:cNvPr>
            <p:cNvSpPr txBox="1"/>
            <p:nvPr/>
          </p:nvSpPr>
          <p:spPr>
            <a:xfrm>
              <a:off x="4875982" y="4211120"/>
              <a:ext cx="895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dirty="0"/>
                <a:t>3cm</a:t>
              </a:r>
            </a:p>
          </p:txBody>
        </p: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0B33B261-7065-F3AC-87B0-FABDF5432A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34647" y="3786664"/>
              <a:ext cx="1185104" cy="964774"/>
            </a:xfrm>
            <a:prstGeom prst="line">
              <a:avLst/>
            </a:prstGeom>
            <a:ln w="57150"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71031089-D565-9ACB-EE00-AE17A15358CA}"/>
                </a:ext>
              </a:extLst>
            </p:cNvPr>
            <p:cNvCxnSpPr>
              <a:cxnSpLocks/>
            </p:cNvCxnSpPr>
            <p:nvPr/>
          </p:nvCxnSpPr>
          <p:spPr>
            <a:xfrm>
              <a:off x="5639955" y="3819786"/>
              <a:ext cx="2929463" cy="1152000"/>
            </a:xfrm>
            <a:prstGeom prst="line">
              <a:avLst/>
            </a:prstGeom>
            <a:ln w="57150"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E33145BB-7A64-75F8-846B-C9797A849D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62109" y="4971786"/>
              <a:ext cx="1185104" cy="964774"/>
            </a:xfrm>
            <a:prstGeom prst="line">
              <a:avLst/>
            </a:prstGeom>
            <a:ln w="57150"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91BF5E73-C167-9A6E-E2AB-F1998088C652}"/>
              </a:ext>
            </a:extLst>
          </p:cNvPr>
          <p:cNvGrpSpPr/>
          <p:nvPr/>
        </p:nvGrpSpPr>
        <p:grpSpPr>
          <a:xfrm rot="2630458">
            <a:off x="562601" y="3752936"/>
            <a:ext cx="3161379" cy="1263594"/>
            <a:chOff x="2289907" y="4734173"/>
            <a:chExt cx="3161379" cy="1263594"/>
          </a:xfrm>
        </p:grpSpPr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5299CC33-2CD2-D01E-866A-6DDE21ACC551}"/>
                </a:ext>
              </a:extLst>
            </p:cNvPr>
            <p:cNvCxnSpPr>
              <a:cxnSpLocks/>
            </p:cNvCxnSpPr>
            <p:nvPr/>
          </p:nvCxnSpPr>
          <p:spPr>
            <a:xfrm rot="18969542" flipV="1">
              <a:off x="3582927" y="4734173"/>
              <a:ext cx="474199" cy="1263594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C9D3EAC5-CC5D-C9B1-D8F3-8699E8A88416}"/>
                </a:ext>
              </a:extLst>
            </p:cNvPr>
            <p:cNvCxnSpPr>
              <a:cxnSpLocks/>
            </p:cNvCxnSpPr>
            <p:nvPr/>
          </p:nvCxnSpPr>
          <p:spPr>
            <a:xfrm rot="18969542">
              <a:off x="2289907" y="4764320"/>
              <a:ext cx="3161379" cy="1177603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3824AD2-DFE7-75F3-7568-5D2366F1BEA3}"/>
                </a:ext>
              </a:extLst>
            </p:cNvPr>
            <p:cNvSpPr/>
            <p:nvPr/>
          </p:nvSpPr>
          <p:spPr>
            <a:xfrm rot="20133522">
              <a:off x="3869417" y="5294453"/>
              <a:ext cx="248059" cy="246353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034DA160-A346-723E-CA6B-D11A4511A217}"/>
              </a:ext>
            </a:extLst>
          </p:cNvPr>
          <p:cNvGrpSpPr/>
          <p:nvPr/>
        </p:nvGrpSpPr>
        <p:grpSpPr>
          <a:xfrm>
            <a:off x="516644" y="3416805"/>
            <a:ext cx="3216236" cy="1612350"/>
            <a:chOff x="516644" y="3416805"/>
            <a:chExt cx="3216236" cy="1612350"/>
          </a:xfrm>
        </p:grpSpPr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1D552336-CF18-74D8-F146-9B0FB9672C42}"/>
                </a:ext>
              </a:extLst>
            </p:cNvPr>
            <p:cNvSpPr txBox="1"/>
            <p:nvPr/>
          </p:nvSpPr>
          <p:spPr>
            <a:xfrm rot="1273895">
              <a:off x="1151125" y="3830787"/>
              <a:ext cx="895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dirty="0"/>
                <a:t>2,5cm</a:t>
              </a:r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BD4ADF74-E7A6-DA84-F183-7003CAB45307}"/>
                </a:ext>
              </a:extLst>
            </p:cNvPr>
            <p:cNvSpPr txBox="1"/>
            <p:nvPr/>
          </p:nvSpPr>
          <p:spPr>
            <a:xfrm rot="1273895">
              <a:off x="2389023" y="4309413"/>
              <a:ext cx="895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dirty="0"/>
                <a:t>2,5cm</a:t>
              </a:r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CEB4824B-C28D-B533-43A6-FFFE17D6EDB1}"/>
                </a:ext>
              </a:extLst>
            </p:cNvPr>
            <p:cNvSpPr txBox="1"/>
            <p:nvPr/>
          </p:nvSpPr>
          <p:spPr>
            <a:xfrm rot="17351858">
              <a:off x="1698415" y="3679814"/>
              <a:ext cx="895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dirty="0"/>
                <a:t>1cm</a:t>
              </a: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3014928C-86E3-3E10-3D1E-DD9AEABE90DA}"/>
                </a:ext>
              </a:extLst>
            </p:cNvPr>
            <p:cNvSpPr txBox="1"/>
            <p:nvPr/>
          </p:nvSpPr>
          <p:spPr>
            <a:xfrm rot="17351858">
              <a:off x="1411939" y="4264478"/>
              <a:ext cx="8953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dirty="0"/>
                <a:t>1cm</a:t>
              </a:r>
            </a:p>
          </p:txBody>
        </p:sp>
        <p:cxnSp>
          <p:nvCxnSpPr>
            <p:cNvPr id="54" name="Connecteur droit 53">
              <a:extLst>
                <a:ext uri="{FF2B5EF4-FFF2-40B4-BE49-F238E27FC236}">
                  <a16:creationId xmlns:a16="http://schemas.microsoft.com/office/drawing/2014/main" id="{FD55A16A-0BB1-4D3E-C4E4-E0655D613506}"/>
                </a:ext>
              </a:extLst>
            </p:cNvPr>
            <p:cNvCxnSpPr>
              <a:cxnSpLocks/>
            </p:cNvCxnSpPr>
            <p:nvPr/>
          </p:nvCxnSpPr>
          <p:spPr>
            <a:xfrm>
              <a:off x="2324988" y="3686299"/>
              <a:ext cx="1407892" cy="1285487"/>
            </a:xfrm>
            <a:prstGeom prst="line">
              <a:avLst/>
            </a:prstGeom>
            <a:ln w="57150"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>
              <a:extLst>
                <a:ext uri="{FF2B5EF4-FFF2-40B4-BE49-F238E27FC236}">
                  <a16:creationId xmlns:a16="http://schemas.microsoft.com/office/drawing/2014/main" id="{DE3F791C-7B74-428E-03CC-CF1AAD754636}"/>
                </a:ext>
              </a:extLst>
            </p:cNvPr>
            <p:cNvCxnSpPr>
              <a:cxnSpLocks/>
            </p:cNvCxnSpPr>
            <p:nvPr/>
          </p:nvCxnSpPr>
          <p:spPr>
            <a:xfrm>
              <a:off x="516644" y="3743668"/>
              <a:ext cx="1407892" cy="1285487"/>
            </a:xfrm>
            <a:prstGeom prst="line">
              <a:avLst/>
            </a:prstGeom>
            <a:ln w="57150"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65">
              <a:extLst>
                <a:ext uri="{FF2B5EF4-FFF2-40B4-BE49-F238E27FC236}">
                  <a16:creationId xmlns:a16="http://schemas.microsoft.com/office/drawing/2014/main" id="{B54F55B6-0807-0461-B3F4-B870F6B3F5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8988" y="3743668"/>
              <a:ext cx="1815132" cy="42996"/>
            </a:xfrm>
            <a:prstGeom prst="line">
              <a:avLst/>
            </a:prstGeom>
            <a:ln w="57150"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68">
              <a:extLst>
                <a:ext uri="{FF2B5EF4-FFF2-40B4-BE49-F238E27FC236}">
                  <a16:creationId xmlns:a16="http://schemas.microsoft.com/office/drawing/2014/main" id="{849EA349-96EC-C538-06AD-01CE9022EF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1361" y="4944589"/>
              <a:ext cx="1815132" cy="42996"/>
            </a:xfrm>
            <a:prstGeom prst="line">
              <a:avLst/>
            </a:prstGeom>
            <a:ln w="57150">
              <a:solidFill>
                <a:srgbClr val="10486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2290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65403" y="769125"/>
            <a:ext cx="7190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جيدا!  في المنزل، ستنجزون الأنشطة المتبقية على </a:t>
            </a:r>
            <a:r>
              <a:rPr lang="ar-S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كراساتكم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  <a:p>
            <a:pPr lvl="0" algn="just" rtl="1">
              <a:defRPr/>
            </a:pP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الحصة القادمة سأختار أحدكم لتصحيح</a:t>
            </a:r>
            <a:r>
              <a:rPr lang="fr-FR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النشاط</a:t>
            </a:r>
            <a:r>
              <a:rPr lang="ar-MA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F490379-FFC8-4DE2-9F80-2632D41F3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FCB3C67B-6909-9626-3E63-9BF0EEB0E010}"/>
              </a:ext>
            </a:extLst>
          </p:cNvPr>
          <p:cNvGrpSpPr/>
          <p:nvPr/>
        </p:nvGrpSpPr>
        <p:grpSpPr>
          <a:xfrm>
            <a:off x="1704450" y="1985739"/>
            <a:ext cx="5032141" cy="3619073"/>
            <a:chOff x="1571100" y="2652489"/>
            <a:chExt cx="5032141" cy="3619073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C21AF84-EF88-E8BB-E8A5-DF3009EBE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91048" y="2652489"/>
              <a:ext cx="2612193" cy="3619073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45C10CC-9ADA-1F40-7BF8-12ABDEF3C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71100" y="2663563"/>
              <a:ext cx="2564914" cy="35778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762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6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  <a:endParaRPr lang="ar-MA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9ECE8DE-DD76-FBFE-174B-DBECD5A0D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3444" y="2492190"/>
            <a:ext cx="542839" cy="361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655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5">
            <a:extLst>
              <a:ext uri="{FF2B5EF4-FFF2-40B4-BE49-F238E27FC236}">
                <a16:creationId xmlns:a16="http://schemas.microsoft.com/office/drawing/2014/main" id="{65C12CA8-CCF9-3616-1895-9A43513F7305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200" b="1" i="0" u="none" strike="noStrike" kern="0" cap="none" spc="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12" name="Image 11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EF38A5C2-D9BB-E7BC-24D2-866B3AE22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35B67F8-4E41-C120-5707-131162781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D8ED8A40-7B2A-43B2-9AA3-1766D0EE555F}"/>
              </a:ext>
            </a:extLst>
          </p:cNvPr>
          <p:cNvSpPr txBox="1"/>
          <p:nvPr/>
        </p:nvSpPr>
        <p:spPr>
          <a:xfrm>
            <a:off x="1884783" y="3384439"/>
            <a:ext cx="49079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الأقل </a:t>
            </a:r>
            <a:r>
              <a:rPr lang="fr-FR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المتعلمين سيكونون قادرين على</a:t>
            </a:r>
            <a:r>
              <a:rPr lang="en-GB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fr-FR" sz="24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11FBE569-E425-B453-C19F-72976683BDB6}"/>
              </a:ext>
            </a:extLst>
          </p:cNvPr>
          <p:cNvSpPr txBox="1"/>
          <p:nvPr/>
        </p:nvSpPr>
        <p:spPr>
          <a:xfrm>
            <a:off x="343410" y="2498419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عند نهاية الدرس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7E83F5B-58F8-5DC1-C1BE-823C03617384}"/>
              </a:ext>
            </a:extLst>
          </p:cNvPr>
          <p:cNvSpPr txBox="1"/>
          <p:nvPr/>
        </p:nvSpPr>
        <p:spPr>
          <a:xfrm>
            <a:off x="1493580" y="3947328"/>
            <a:ext cx="56903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أتعرف قاعدة وارتفاع المثلث ومتوازي الأضلاع</a:t>
            </a:r>
            <a:endParaRPr lang="fr-FR" sz="28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6C2A25C1-601F-51BD-6D56-57DEAEA50E5E}"/>
              </a:ext>
            </a:extLst>
          </p:cNvPr>
          <p:cNvGrpSpPr/>
          <p:nvPr/>
        </p:nvGrpSpPr>
        <p:grpSpPr>
          <a:xfrm>
            <a:off x="5466341" y="2097420"/>
            <a:ext cx="907914" cy="907914"/>
            <a:chOff x="3664086" y="1245255"/>
            <a:chExt cx="907914" cy="907914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E7502D09-E65B-DD02-46AC-FE5C4E2A7622}"/>
                </a:ext>
              </a:extLst>
            </p:cNvPr>
            <p:cNvSpPr/>
            <p:nvPr/>
          </p:nvSpPr>
          <p:spPr>
            <a:xfrm>
              <a:off x="3664086" y="1245255"/>
              <a:ext cx="907914" cy="907914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0B680453-3817-D43E-CEBE-19CC87C8E88E}"/>
                </a:ext>
              </a:extLst>
            </p:cNvPr>
            <p:cNvSpPr/>
            <p:nvPr/>
          </p:nvSpPr>
          <p:spPr>
            <a:xfrm>
              <a:off x="3893891" y="1484074"/>
              <a:ext cx="448304" cy="430276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2DDBA3C6-2F2C-69CF-6E95-100612A42591}"/>
              </a:ext>
            </a:extLst>
          </p:cNvPr>
          <p:cNvGrpSpPr/>
          <p:nvPr/>
        </p:nvGrpSpPr>
        <p:grpSpPr>
          <a:xfrm rot="692408">
            <a:off x="6295222" y="1625701"/>
            <a:ext cx="722552" cy="808616"/>
            <a:chOff x="6561871" y="1779515"/>
            <a:chExt cx="722552" cy="808616"/>
          </a:xfrm>
        </p:grpSpPr>
        <p:sp>
          <p:nvSpPr>
            <p:cNvPr id="21" name="Chevron 12">
              <a:extLst>
                <a:ext uri="{FF2B5EF4-FFF2-40B4-BE49-F238E27FC236}">
                  <a16:creationId xmlns:a16="http://schemas.microsoft.com/office/drawing/2014/main" id="{40BED6B4-F58A-4FDD-E99C-8F931305102E}"/>
                </a:ext>
              </a:extLst>
            </p:cNvPr>
            <p:cNvSpPr/>
            <p:nvPr/>
          </p:nvSpPr>
          <p:spPr>
            <a:xfrm rot="8014795">
              <a:off x="7022818" y="1840050"/>
              <a:ext cx="322140" cy="201070"/>
            </a:xfrm>
            <a:prstGeom prst="chevron">
              <a:avLst>
                <a:gd name="adj" fmla="val 32529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4B5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F923420A-E2F6-1972-1E78-F1F5772B4AE3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 flipH="1">
              <a:off x="6561871" y="2057266"/>
              <a:ext cx="510981" cy="530865"/>
            </a:xfrm>
            <a:prstGeom prst="line">
              <a:avLst/>
            </a:prstGeom>
            <a:ln w="38100">
              <a:solidFill>
                <a:srgbClr val="4B5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188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L -0.0309 0.02848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مرحباً سنتابع درس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جديدا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258E3DB7-EA0D-8D70-21A4-C32852305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C52E3DBB-AB22-585F-5653-FEAE7FA557A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2" name="Image 1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7806D27-9ABE-FCE3-5B21-7479E8235F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08" y="5695490"/>
            <a:ext cx="1175461" cy="84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86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A185CE1-F918-09F5-232A-57AE01259854}"/>
              </a:ext>
            </a:extLst>
          </p:cNvPr>
          <p:cNvGrpSpPr/>
          <p:nvPr/>
        </p:nvGrpSpPr>
        <p:grpSpPr>
          <a:xfrm>
            <a:off x="1992322" y="2239767"/>
            <a:ext cx="4953946" cy="2819009"/>
            <a:chOff x="2415604" y="2221113"/>
            <a:chExt cx="4566109" cy="2598313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4708F00E-29BE-940D-23A4-1FAA3084CFAB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2" name="Image 1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B110D808-E65D-402B-D1E7-CE5BDF1DD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44670" y="3027634"/>
              <a:ext cx="631873" cy="631873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EBA484E4-6BDA-FB66-1AB1-C68108CB2A55}"/>
                </a:ext>
              </a:extLst>
            </p:cNvPr>
            <p:cNvSpPr txBox="1"/>
            <p:nvPr/>
          </p:nvSpPr>
          <p:spPr>
            <a:xfrm>
              <a:off x="2415604" y="3102442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C8D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4" name="Flowchart: Alternate Process 54">
              <a:extLst>
                <a:ext uri="{FF2B5EF4-FFF2-40B4-BE49-F238E27FC236}">
                  <a16:creationId xmlns:a16="http://schemas.microsoft.com/office/drawing/2014/main" id="{57C1DEAE-197F-46E8-EB33-C418877862DC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a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افتتاح الدرس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C76D2BCB-9B47-0FE4-1F78-8958ED44BE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7C581BC-7D27-436B-A85D-8308E13E8224}"/>
                </a:ext>
              </a:extLst>
            </p:cNvPr>
            <p:cNvSpPr txBox="1"/>
            <p:nvPr/>
          </p:nvSpPr>
          <p:spPr>
            <a:xfrm>
              <a:off x="2415604" y="3710849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0799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D6B4D-2573-D291-AD13-483741B7E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D1923DA-3A70-1362-5B5F-3BC5560F6025}"/>
              </a:ext>
            </a:extLst>
          </p:cNvPr>
          <p:cNvSpPr txBox="1"/>
          <p:nvPr/>
        </p:nvSpPr>
        <p:spPr>
          <a:xfrm>
            <a:off x="2865243" y="862060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 لديكم دقيقة واحدة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D4606EF-8296-AFFA-79B2-8B66F2FE2E2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4A25D333-32C4-B113-1CEB-C8B70649E396}"/>
              </a:ext>
            </a:extLst>
          </p:cNvPr>
          <p:cNvGrpSpPr/>
          <p:nvPr/>
        </p:nvGrpSpPr>
        <p:grpSpPr>
          <a:xfrm>
            <a:off x="379266" y="783314"/>
            <a:ext cx="614494" cy="688367"/>
            <a:chOff x="924143" y="3511073"/>
            <a:chExt cx="614494" cy="688367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0B32122A-240C-A27A-0892-885C1505C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DEDF8C6F-CEEE-8D59-6F37-F0610DC56881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Arial" panose="020B0604020202020204" pitchFamily="34" charset="0"/>
                </a:rPr>
                <a:t>1</a:t>
              </a:r>
              <a:endPara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1572FA22-67D6-9E38-D090-30EF9913A4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690" y="2097541"/>
            <a:ext cx="7366936" cy="3898399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017E2397-B573-030E-88F8-E257941DACC1}"/>
              </a:ext>
            </a:extLst>
          </p:cNvPr>
          <p:cNvGrpSpPr/>
          <p:nvPr/>
        </p:nvGrpSpPr>
        <p:grpSpPr>
          <a:xfrm>
            <a:off x="3403748" y="3219450"/>
            <a:ext cx="1886386" cy="2244852"/>
            <a:chOff x="3403748" y="3219450"/>
            <a:chExt cx="1886386" cy="2244852"/>
          </a:xfrm>
        </p:grpSpPr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5F7E0A03-7455-F4EB-5707-9A5A039E73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03748" y="3219450"/>
              <a:ext cx="1886386" cy="2244852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1C79A3E-62CA-5E92-3AC2-93C2D015E0C5}"/>
                </a:ext>
              </a:extLst>
            </p:cNvPr>
            <p:cNvSpPr/>
            <p:nvPr/>
          </p:nvSpPr>
          <p:spPr>
            <a:xfrm rot="18619977">
              <a:off x="4258859" y="4083639"/>
              <a:ext cx="176163" cy="232018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7503CC30-04EA-0905-9B67-938F68BC5ABC}"/>
              </a:ext>
            </a:extLst>
          </p:cNvPr>
          <p:cNvGrpSpPr/>
          <p:nvPr/>
        </p:nvGrpSpPr>
        <p:grpSpPr>
          <a:xfrm rot="6426698">
            <a:off x="5269173" y="2962413"/>
            <a:ext cx="1886386" cy="2244852"/>
            <a:chOff x="3403748" y="3219450"/>
            <a:chExt cx="1886386" cy="2244852"/>
          </a:xfrm>
        </p:grpSpPr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9DC93C86-1597-9F05-0491-560F292492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03748" y="3219450"/>
              <a:ext cx="1886386" cy="2244852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8E1D282-6288-9072-E85E-9382021D52AC}"/>
                </a:ext>
              </a:extLst>
            </p:cNvPr>
            <p:cNvSpPr/>
            <p:nvPr/>
          </p:nvSpPr>
          <p:spPr>
            <a:xfrm rot="18619977">
              <a:off x="4258859" y="4083639"/>
              <a:ext cx="176163" cy="232018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</p:spTree>
    <p:extLst>
      <p:ext uri="{BB962C8B-B14F-4D97-AF65-F5344CB8AC3E}">
        <p14:creationId xmlns:p14="http://schemas.microsoft.com/office/powerpoint/2010/main" val="16770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15555</TotalTime>
  <Words>899</Words>
  <Application>Microsoft Office PowerPoint</Application>
  <PresentationFormat>Affichage à l'écran (4:3)</PresentationFormat>
  <Paragraphs>278</Paragraphs>
  <Slides>50</Slides>
  <Notes>7</Notes>
  <HiddenSlides>0</HiddenSlides>
  <MMClips>5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50</vt:i4>
      </vt:variant>
    </vt:vector>
  </HeadingPairs>
  <TitlesOfParts>
    <vt:vector size="62" baseType="lpstr">
      <vt:lpstr>DengXian</vt:lpstr>
      <vt:lpstr>Aptos Display</vt:lpstr>
      <vt:lpstr>Effra CC Arbc</vt:lpstr>
      <vt:lpstr>Calibri</vt:lpstr>
      <vt:lpstr>Dosis</vt:lpstr>
      <vt:lpstr>Aptos</vt:lpstr>
      <vt:lpstr>fkGroteskNeue</vt:lpstr>
      <vt:lpstr>Arial</vt:lpstr>
      <vt:lpstr>2_Conception personnalisée</vt:lpstr>
      <vt:lpstr>Page d'entree</vt:lpstr>
      <vt:lpstr>partie 1</vt:lpstr>
      <vt:lpstr>3_Conception personnalisée</vt:lpstr>
      <vt:lpstr>Présentation PowerPoint</vt:lpstr>
      <vt:lpstr>Présentation PowerPoint</vt:lpstr>
      <vt:lpstr>برمجة الأسبوع الثاني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/>
  <cp:lastModifiedBy>EL HAMDOUNI BTIHAJ</cp:lastModifiedBy>
  <cp:revision>262</cp:revision>
  <cp:lastPrinted>2025-08-13T10:11:39Z</cp:lastPrinted>
  <dcterms:created xsi:type="dcterms:W3CDTF">2025-08-01T12:31:49Z</dcterms:created>
  <dcterms:modified xsi:type="dcterms:W3CDTF">2025-12-21T16:05:29Z</dcterms:modified>
</cp:coreProperties>
</file>