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57"/>
  </p:notesMasterIdLst>
  <p:handoutMasterIdLst>
    <p:handoutMasterId r:id="rId58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766" r:id="rId13"/>
    <p:sldId id="768" r:id="rId14"/>
    <p:sldId id="792" r:id="rId15"/>
    <p:sldId id="837" r:id="rId16"/>
    <p:sldId id="993" r:id="rId17"/>
    <p:sldId id="994" r:id="rId18"/>
    <p:sldId id="995" r:id="rId19"/>
    <p:sldId id="996" r:id="rId20"/>
    <p:sldId id="997" r:id="rId21"/>
    <p:sldId id="998" r:id="rId22"/>
    <p:sldId id="1014" r:id="rId23"/>
    <p:sldId id="1006" r:id="rId24"/>
    <p:sldId id="1007" r:id="rId25"/>
    <p:sldId id="1008" r:id="rId26"/>
    <p:sldId id="1009" r:id="rId27"/>
    <p:sldId id="1036" r:id="rId28"/>
    <p:sldId id="1037" r:id="rId29"/>
    <p:sldId id="1038" r:id="rId30"/>
    <p:sldId id="1039" r:id="rId31"/>
    <p:sldId id="1042" r:id="rId32"/>
    <p:sldId id="1040" r:id="rId33"/>
    <p:sldId id="1041" r:id="rId34"/>
    <p:sldId id="1043" r:id="rId35"/>
    <p:sldId id="1044" r:id="rId36"/>
    <p:sldId id="1045" r:id="rId37"/>
    <p:sldId id="1049" r:id="rId38"/>
    <p:sldId id="1052" r:id="rId39"/>
    <p:sldId id="1050" r:id="rId40"/>
    <p:sldId id="1051" r:id="rId41"/>
    <p:sldId id="1010" r:id="rId42"/>
    <p:sldId id="1011" r:id="rId43"/>
    <p:sldId id="1012" r:id="rId44"/>
    <p:sldId id="1013" r:id="rId45"/>
    <p:sldId id="914" r:id="rId46"/>
    <p:sldId id="848" r:id="rId47"/>
    <p:sldId id="922" r:id="rId48"/>
    <p:sldId id="924" r:id="rId49"/>
    <p:sldId id="849" r:id="rId50"/>
    <p:sldId id="978" r:id="rId51"/>
    <p:sldId id="644" r:id="rId52"/>
    <p:sldId id="672" r:id="rId53"/>
    <p:sldId id="809" r:id="rId54"/>
    <p:sldId id="956" r:id="rId55"/>
    <p:sldId id="789" r:id="rId56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9"/>
      <p:bold r:id="rId60"/>
    </p:embeddedFont>
    <p:embeddedFont>
      <p:font typeface="Cambria Math" panose="02040503050406030204" pitchFamily="18" charset="0"/>
      <p:regular r:id="rId61"/>
    </p:embeddedFont>
    <p:embeddedFont>
      <p:font typeface="Dosis" pitchFamily="2" charset="0"/>
      <p:regular r:id="rId62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CBF1"/>
    <a:srgbClr val="7FC5C2"/>
    <a:srgbClr val="104862"/>
    <a:srgbClr val="BFBFBF"/>
    <a:srgbClr val="FFC000"/>
    <a:srgbClr val="B2B3AE"/>
    <a:srgbClr val="106585"/>
    <a:srgbClr val="FC8D00"/>
    <a:srgbClr val="17AB98"/>
    <a:srgbClr val="EF7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94364" autoAdjust="0"/>
  </p:normalViewPr>
  <p:slideViewPr>
    <p:cSldViewPr snapToGrid="0">
      <p:cViewPr varScale="1">
        <p:scale>
          <a:sx n="75" d="100"/>
          <a:sy n="75" d="100"/>
        </p:scale>
        <p:origin x="96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5.fntdata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8AB7-B43A-6EF5-F2B0-107A81D8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AEFC2E-5BB2-B97B-7756-3BAD96EAF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AAA9BD-C6D5-3155-F310-113B43C6D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A3E418-4AF4-B684-675F-FB20977BB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106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02EF-4067-D7F1-2753-1638B891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248FEA-E490-D80E-0411-9E8F09689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0FFFA7-FCBB-F2FA-DD72-90FCE7F9F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0EFAD7-499D-86E3-37FC-C74E2C811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260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09B74-6AB9-931F-22CE-C1AA63161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6C6614-1C82-CDE9-CD85-381D49037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7BA372-B8CB-CAB7-F28B-418052E4A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4AC26E-7B84-2DE9-A0E8-6644B0C75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573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CC642-4766-35C6-BA55-D215B16E5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F5D3B4A-DDC1-D3F5-FE54-3F517A6CC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C6F6B4-329A-B070-EE9A-516DB1D03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94856B-220E-1039-49B3-A43E23DA7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9060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5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03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C6D7-FC51-098C-29E1-48556D7F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B520CE-8106-03E6-F83B-ADDB12506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3FDD54-7F06-A2CB-C0A4-B1E5DE640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7B1D8-43F4-D12A-74A9-B4F59E96F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236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E430-E3B0-0B1B-17D0-958AF9014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2FD3C2-FE78-A36C-3049-0D31CC58A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B00B24-83EF-337F-FCDC-04BB1BCCA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3CBD05-9095-70AD-D9C8-580288FA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548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FB69744-916B-BFE8-0104-2BC5ACD73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855" y="3105190"/>
            <a:ext cx="8040296" cy="10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3EFA4C-7B10-37B2-BE18-F5732FB3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027" y="3163695"/>
            <a:ext cx="7102895" cy="8831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EEDB7F-0D07-1438-223C-8082A64A1387}"/>
              </a:ext>
            </a:extLst>
          </p:cNvPr>
          <p:cNvSpPr txBox="1"/>
          <p:nvPr/>
        </p:nvSpPr>
        <p:spPr>
          <a:xfrm>
            <a:off x="2347357" y="3256823"/>
            <a:ext cx="10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D85B83-B07F-FBD4-A3FD-A47E695F5EA4}"/>
              </a:ext>
            </a:extLst>
          </p:cNvPr>
          <p:cNvSpPr txBox="1"/>
          <p:nvPr/>
        </p:nvSpPr>
        <p:spPr>
          <a:xfrm>
            <a:off x="4724207" y="3199674"/>
            <a:ext cx="10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240 000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55F189-FF1E-399C-3EF8-F89C800980CC}"/>
              </a:ext>
            </a:extLst>
          </p:cNvPr>
          <p:cNvSpPr txBox="1"/>
          <p:nvPr/>
        </p:nvSpPr>
        <p:spPr>
          <a:xfrm>
            <a:off x="6913014" y="3226833"/>
            <a:ext cx="10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420 000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0DA667-7544-23BC-A0B8-075F0371996F}"/>
              </a:ext>
            </a:extLst>
          </p:cNvPr>
          <p:cNvSpPr txBox="1"/>
          <p:nvPr/>
        </p:nvSpPr>
        <p:spPr>
          <a:xfrm>
            <a:off x="2347357" y="3589508"/>
            <a:ext cx="10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F21937-6D48-38E9-AC0B-CCA40139571C}"/>
              </a:ext>
            </a:extLst>
          </p:cNvPr>
          <p:cNvSpPr txBox="1"/>
          <p:nvPr/>
        </p:nvSpPr>
        <p:spPr>
          <a:xfrm>
            <a:off x="4686000" y="3562349"/>
            <a:ext cx="10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250 000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8C23AC-E714-B5DA-1E44-078B5F8F42A5}"/>
              </a:ext>
            </a:extLst>
          </p:cNvPr>
          <p:cNvSpPr txBox="1"/>
          <p:nvPr/>
        </p:nvSpPr>
        <p:spPr>
          <a:xfrm>
            <a:off x="6954075" y="3589508"/>
            <a:ext cx="10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630 000</a:t>
            </a: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 وضعية تناسبية بالعودة إلى الوحدة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الآن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Calibri" panose="020F0502020204030204" pitchFamily="34" charset="0"/>
              </a:rPr>
              <a:t>سنتعلم كيف نحل مسألة باستعمال استراتيجية العودة إلى الوحدة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2S3L3 (1)">
            <a:hlinkClick r:id="" action="ppaction://media"/>
            <a:extLst>
              <a:ext uri="{FF2B5EF4-FFF2-40B4-BE49-F238E27FC236}">
                <a16:creationId xmlns:a16="http://schemas.microsoft.com/office/drawing/2014/main" id="{0F8D18FD-B665-DF38-02AA-4FFBADB5B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88" y="1909232"/>
            <a:ext cx="7761111" cy="43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35EDF31-FC24-52E8-DEE8-78F15585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99" y="2240415"/>
            <a:ext cx="5596467" cy="31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1AD22-3CD2-983D-9385-21A8B843ADD9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BBA-C765-2F70-0CFB-0DE7BD2E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6A6373-0A4E-0740-1B0E-4264AC087D4F}"/>
              </a:ext>
            </a:extLst>
          </p:cNvPr>
          <p:cNvSpPr txBox="1"/>
          <p:nvPr/>
        </p:nvSpPr>
        <p:spPr>
          <a:xfrm>
            <a:off x="590551" y="879779"/>
            <a:ext cx="688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F2E773-58BD-CA6E-AD00-2DD08072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24AFA1-BF06-7AE0-DAB1-9C7616F32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036E-C3A6-3FB7-4DA8-0F69083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337AAA-AF07-7DC5-A21B-A1B12E43625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131E8F-A6B0-9361-B9E9-9A0DC9B2CB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B50B56-E712-8C3A-42DA-215AF76B823B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10BF481-6BC5-DDFB-8CBC-311691D3892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722EA8A-139B-D22D-2C27-C32748B435AE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D503BD51-9A57-8505-417A-19A55AE3801C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25A9DF7-01EA-3B81-E1BA-78CFE062025E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D9DB826-75E5-1DE0-33B5-15EC74320A8B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DA0B776-1A6A-4DAD-A382-8501E04CA3EE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5FFA1C88-2404-85CE-9B42-32C1FB67BBA4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0F21676-7F2D-8502-D845-B2369D341E32}"/>
              </a:ext>
            </a:extLst>
          </p:cNvPr>
          <p:cNvSpPr/>
          <p:nvPr/>
        </p:nvSpPr>
        <p:spPr>
          <a:xfrm>
            <a:off x="971550" y="2381250"/>
            <a:ext cx="6519559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</p:spTree>
    <p:extLst>
      <p:ext uri="{BB962C8B-B14F-4D97-AF65-F5344CB8AC3E}">
        <p14:creationId xmlns:p14="http://schemas.microsoft.com/office/powerpoint/2010/main" val="1143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705-144A-B45A-C5B2-D6E12B5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116416-E87B-9AFE-05A5-FD74C989986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اقرؤوا المسألة . من يستخرج لنا معطيات المسألة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68D26-729C-278A-99B3-C01B3B542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7D0423B-CBC4-D63F-238A-144B55F8FAE3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69D104B8-9CB2-DDCF-58F2-293A9C126A3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97257B-5745-0C2A-2538-0E5150E9C503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04B5E89-836C-846C-BFCA-8C3DC190F29B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B908A7C-FEFB-3C67-378A-7FEA915E7C7A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0E1F03B-2B0C-6FD6-3BC0-A7784B299079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7C5FAA4-49A9-5359-3471-C142854BB105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A2B99E3-9542-CAE3-36C1-586FAB1343B6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4A28C95-075E-157F-6062-60F82A68C8BA}"/>
              </a:ext>
            </a:extLst>
          </p:cNvPr>
          <p:cNvSpPr/>
          <p:nvPr/>
        </p:nvSpPr>
        <p:spPr>
          <a:xfrm>
            <a:off x="971550" y="2381250"/>
            <a:ext cx="6519559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</p:spTree>
    <p:extLst>
      <p:ext uri="{BB962C8B-B14F-4D97-AF65-F5344CB8AC3E}">
        <p14:creationId xmlns:p14="http://schemas.microsoft.com/office/powerpoint/2010/main" val="351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77EFA-DF9C-F513-C952-C769D40D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57094-9751-F386-1A43-170EE6E186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F1A43A-1080-E3B5-4FD4-2273315C7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A5B00C0-B0CC-2FF6-92D1-9FDED1CEB178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81B831B-2320-45AD-9271-341654D94056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62FA24-EE68-6767-61D2-73E85C161FC2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813C5E80-55CE-074C-6B07-A953C68DAD5C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57DCF47-F633-399A-F276-CACC8EBED49D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27D76EB-1412-E119-1B8A-3BB848D7479E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D16BC09-DC24-E8F3-3119-61F36AA527E1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BBD2CA1E-1298-6AE7-AACC-7EC6571AE2AC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13CDEE5-EC29-9A58-6B65-D2084A9237BF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</p:spTree>
    <p:extLst>
      <p:ext uri="{BB962C8B-B14F-4D97-AF65-F5344CB8AC3E}">
        <p14:creationId xmlns:p14="http://schemas.microsoft.com/office/powerpoint/2010/main" val="29984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CBA6-0173-D3A9-D2E6-57C10333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B0B29D4-096F-D262-524E-9F402DD3359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نمثل المسألة. ارسموا على الألواح الجدول المناسب واكتبوا عنوان كل سطر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03AA7C-ADAE-4C44-1F5B-A4D87D50D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C96A3A-D53A-4D66-092C-B3C58B81F626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1118B00-C7C6-251C-7183-E077E1CB8278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A487A-B81C-0C70-A792-98E788FE9A4D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C76F173B-F876-7DF6-BAD3-8930F61DF41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B59128A-8715-DB1A-D5C6-CEBCBC2817F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49D2019-533B-4735-9EC4-5591CAD60AE9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41E79E-14C8-D17D-B8F0-909B23A04A94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9EFD630D-E446-1C49-A892-E4E591C6A13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4A27D58-6111-A4E6-21B4-24AE96C7C386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</p:spTree>
    <p:extLst>
      <p:ext uri="{BB962C8B-B14F-4D97-AF65-F5344CB8AC3E}">
        <p14:creationId xmlns:p14="http://schemas.microsoft.com/office/powerpoint/2010/main" val="35853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B62A-0F32-3793-1FF7-BDB65902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5B752B-3664-C8A7-FC5C-A7AD83F9158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D7C8E2-2216-9F84-C959-92E4E1EE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03A4C8-75D1-92AB-EA9A-4372EB7DA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1A24-6022-FFC8-7BD5-D938D3ED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A8CF0C3-22D8-FCC9-EA92-2062BCDEF1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كيف نرسم الجدول ونسمي سطوره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26F5EBF-CB30-E8C9-611A-35EE45F9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90FFFE5-1A31-C531-B77B-1B7F73EF7739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D2A3CED5-4ABD-91AA-29CF-F99AE684E57B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CA8F39-E1A5-17A3-A1BB-C68130DA2B26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54906EC-5D0C-34F2-260C-1985765DD917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1CFFEE6-CD7A-539B-91E9-040C1C161DC5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28D8BB1-B0CB-1B2A-9A6E-9B9341CBB057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C043291-A636-3C4F-D1DE-557D715D25E2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138CB9DF-BDCD-6954-981E-9FA814E1150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pic>
        <p:nvPicPr>
          <p:cNvPr id="14" name="Image 13" descr="Une image contenant capture d’écran, ligne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D738B6A5-FB1C-9980-1837-15BBD4826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05" y="3918563"/>
            <a:ext cx="2999477" cy="123355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888D713-A0C7-82F3-0D83-B8ED7941306C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282084-3EA0-7A23-124D-7D7A71765D6A}"/>
              </a:ext>
            </a:extLst>
          </p:cNvPr>
          <p:cNvSpPr txBox="1"/>
          <p:nvPr/>
        </p:nvSpPr>
        <p:spPr>
          <a:xfrm>
            <a:off x="5432093" y="4459615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45CFE1-FCC9-0A4B-1908-70343BEE1E67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</p:spTree>
    <p:extLst>
      <p:ext uri="{BB962C8B-B14F-4D97-AF65-F5344CB8AC3E}">
        <p14:creationId xmlns:p14="http://schemas.microsoft.com/office/powerpoint/2010/main" val="2641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045E-5944-3A1D-150F-D885E26D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4D62E90-E71A-47CB-39AA-8244839C694F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على الألواح. ارسموا معطيات المسألة في الجدول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301BB9-836A-2CAF-1529-4CBDDD16F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B4FB097-541C-F146-F9E8-1ED00BE307E6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B9DAF6FF-285A-132B-85CF-B5A165A14B9C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A58B44F-5FF5-7746-3135-A29A6EF8A427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DB1086B-C77D-A193-F258-D2631B225684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80C9003-151B-927B-3EEF-F738C18A60CA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0984F050-CCA1-05E1-BBC6-9062997DAA2C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F3813CE-F1D8-67BC-13DC-2739E551F858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6A75309-5A83-DBED-F4A4-B74A2EFF1FCA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pic>
        <p:nvPicPr>
          <p:cNvPr id="12" name="Image 11" descr="Une image contenant capture d’écran, ligne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C7CABE1F-7412-431B-6AA1-AD57E18E4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005" y="3918563"/>
            <a:ext cx="2999477" cy="123355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57BC74D-5B7B-3875-5970-A46F628901F7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38E65CE-A3C7-4B20-8290-FDB1951E0E49}"/>
              </a:ext>
            </a:extLst>
          </p:cNvPr>
          <p:cNvSpPr txBox="1"/>
          <p:nvPr/>
        </p:nvSpPr>
        <p:spPr>
          <a:xfrm>
            <a:off x="4744814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D4ED342-AC1F-EE8D-42B0-63EB07BB21A6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406569F-7724-942A-9DCF-B15B1E992D09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7785FA-333B-A7B1-47AC-9EFDF6FF70F8}"/>
              </a:ext>
            </a:extLst>
          </p:cNvPr>
          <p:cNvSpPr txBox="1"/>
          <p:nvPr/>
        </p:nvSpPr>
        <p:spPr>
          <a:xfrm>
            <a:off x="5432093" y="4459615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F427C-0322-26FF-F38A-37CA902C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7AD3BA-72B5-403E-FBA6-CA93604D6ED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A041BE-B3D4-0D61-4B6B-4B47FE076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745EB1-DDBB-DD27-19AA-B8A12F2EF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5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6F698-BFE7-D317-0E02-E4963DC8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E925D55-927A-52E3-CB52-6490A83692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كيف فعل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BE7367A-2A14-2258-05BB-5E185139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0DDEA6-8BCC-6574-6906-D20A433006B7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0ACBCDE-1EF4-7313-1813-1C4289515DFC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C38EF8-311C-406D-4EED-CA55390E980D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83D4B86-2805-5DF2-25B8-FED527122384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02068B9-9C93-BB97-87B2-45D78CA1AAB3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E88606BD-917B-CCC3-DD28-2EC475604903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18D5F7F-6148-3BCF-9E53-EFD39870063F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994C56FC-76D7-2AB9-73D2-7D66979F7B72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pic>
        <p:nvPicPr>
          <p:cNvPr id="9" name="Image 8" descr="Une image contenant capture d’écran, ligne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8C0C6FE0-E10B-D666-FF50-BEC89053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05" y="3918563"/>
            <a:ext cx="2999477" cy="123355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A7BC1B4-1501-ED7B-2D2D-1AEA81601845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51BED52-51E0-BA15-8EEF-2069936D78D8}"/>
              </a:ext>
            </a:extLst>
          </p:cNvPr>
          <p:cNvSpPr txBox="1"/>
          <p:nvPr/>
        </p:nvSpPr>
        <p:spPr>
          <a:xfrm>
            <a:off x="4744814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167527-88BB-59C7-C1BB-E41D5245889C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EA73B9-E5E0-1AA6-5884-0D3679E3FF7C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697B4D-6047-C7D4-9FDF-4B1A27032673}"/>
              </a:ext>
            </a:extLst>
          </p:cNvPr>
          <p:cNvSpPr txBox="1"/>
          <p:nvPr/>
        </p:nvSpPr>
        <p:spPr>
          <a:xfrm>
            <a:off x="5432093" y="4459615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7CDF-93E9-3AE7-5A74-BB62F3D82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F578B5E-C665-BDB5-6E5B-302155350DF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E9A7B1-1707-1E6E-E3F9-CE97E7C1F7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2AE5E53-FDB1-307E-710C-F5C4A75FCA12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EB7DA907-40D5-E9F2-9618-733BB0A9D18A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5921F9-9CF2-25B8-7326-527581F1E17C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F4DAD02-20C2-D425-8B54-6C8683FD11EC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F26BB66-7985-1649-3932-900BBBA3A73F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999CDC21-BFBD-97F7-0DB3-880118C6EDC5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B9FF59-86D2-39AF-6D32-8FA25FF8682F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90E0D6A-766C-CADB-53F0-BF2480F6DB31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pic>
        <p:nvPicPr>
          <p:cNvPr id="14" name="Image 13" descr="Une image contenant capture d’écran, ligne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74355A9B-E5D2-31C0-F1C0-B814FE700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005" y="3918563"/>
            <a:ext cx="2999477" cy="1233551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0C70264-1F8F-53AD-0699-899066081FA2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4CFC7A-6D29-D4D6-81B4-D77FFE1E10D1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2D848C5-90DB-AB28-445F-862AAD97A105}"/>
              </a:ext>
            </a:extLst>
          </p:cNvPr>
          <p:cNvSpPr txBox="1"/>
          <p:nvPr/>
        </p:nvSpPr>
        <p:spPr>
          <a:xfrm>
            <a:off x="4744814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CDA5F8B-E607-2F99-8825-310661669E67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FC5F39-7C0B-6891-71F5-B1929F2EB322}"/>
              </a:ext>
            </a:extLst>
          </p:cNvPr>
          <p:cNvSpPr txBox="1"/>
          <p:nvPr/>
        </p:nvSpPr>
        <p:spPr>
          <a:xfrm>
            <a:off x="5432093" y="4459615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9C7BC-F618-4CE7-3E1B-455083D7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49B7C3-5352-C895-A0C8-D234F5B5E031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على الألواح رسم الجدول مع تخصيص عمود للوحدة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D9A3DC-799F-25D0-8ECF-3373B2DCD5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BC0C261-C48F-1D92-80D9-E3B8C5246A45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168423AB-438B-EEFF-E0A2-196C263B7DD1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2810E43-4109-569F-B98B-10D307E64DFA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3C988C2-B8CF-E775-68B9-8D5CAA73AB9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11692DC-DEF0-5FD7-BBC0-F1F5666C995D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4D4EE189-D3CD-A6D9-1924-20C159583A4C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C3856BC-CF3F-C667-B47D-91A9F1B3689C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B1EC6EA-B435-F4B8-E446-CF7DBAD6737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29DF132A-5BC4-8217-DDEA-01435FB75077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pic>
        <p:nvPicPr>
          <p:cNvPr id="33" name="Image 32" descr="Une image contenant capture d’écran, ligne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092FED34-1C1A-A9EF-48F2-9CCD71B0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005" y="3918563"/>
            <a:ext cx="2999477" cy="123355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4D01CEC-64A3-A337-7E6F-64AD3506C61D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373F81E-AC36-D5C6-4A7A-225E5835DE62}"/>
              </a:ext>
            </a:extLst>
          </p:cNvPr>
          <p:cNvSpPr txBox="1"/>
          <p:nvPr/>
        </p:nvSpPr>
        <p:spPr>
          <a:xfrm>
            <a:off x="4744814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7746D02-397F-377B-A9A7-692A92893A7A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E31FD37-21FE-C215-B0A6-4719FBB1E35D}"/>
              </a:ext>
            </a:extLst>
          </p:cNvPr>
          <p:cNvSpPr txBox="1"/>
          <p:nvPr/>
        </p:nvSpPr>
        <p:spPr>
          <a:xfrm>
            <a:off x="5432093" y="4459615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5DA5-296C-F28C-6460-14CB163D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B2F89A0-1A36-7410-34F9-8CB15349EB9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9393C7-948B-7D27-B83C-2EF7B2C8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FE0CA3-DF76-BD52-0F44-6BD5F01F91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3708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التناسبية(2)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681134" y="24172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التناسبية (1)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681134" y="3799281"/>
            <a:ext cx="3780000" cy="1123837"/>
            <a:chOff x="648000" y="1949241"/>
            <a:chExt cx="3780000" cy="112383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29" y="4027740"/>
            <a:ext cx="3938021" cy="940822"/>
          </a:xfrm>
          <a:prstGeom prst="rect">
            <a:avLst/>
          </a:prstGeom>
        </p:spPr>
      </p:pic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922704" y="3794444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839963" y="4171428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التناسبية (3)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97D0-BF1B-CF77-5745-A8AFBD4C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E2054460-FA81-4742-7C0F-4FCD29085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C44181EF-65DA-C733-9CF9-B5C9349D0B4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الثالثة؟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AA9DE4A-DAAB-CAD3-884A-F4CC238F8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3C31F9DB-3F2E-1A5F-5961-AFD89D12B36C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0" name="Oval 80">
            <a:extLst>
              <a:ext uri="{FF2B5EF4-FFF2-40B4-BE49-F238E27FC236}">
                <a16:creationId xmlns:a16="http://schemas.microsoft.com/office/drawing/2014/main" id="{C4574110-4692-9A66-7D5A-340F186E2A3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70DF933A-F4E4-A8CB-A8BD-152BAA5A94B5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2" name="Oval 80">
            <a:extLst>
              <a:ext uri="{FF2B5EF4-FFF2-40B4-BE49-F238E27FC236}">
                <a16:creationId xmlns:a16="http://schemas.microsoft.com/office/drawing/2014/main" id="{6EB81050-F98B-20A6-A5B7-D82C9A6A64A0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368928A5-91EA-82C7-C10A-E6547A930F52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4" name="Oval 80">
            <a:extLst>
              <a:ext uri="{FF2B5EF4-FFF2-40B4-BE49-F238E27FC236}">
                <a16:creationId xmlns:a16="http://schemas.microsoft.com/office/drawing/2014/main" id="{D4DCC51C-9043-6DF1-3039-57432BC9D63A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AEBA7EC2-5D9E-9C00-730C-709C1A8D110A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6" name="Oval 80">
            <a:extLst>
              <a:ext uri="{FF2B5EF4-FFF2-40B4-BE49-F238E27FC236}">
                <a16:creationId xmlns:a16="http://schemas.microsoft.com/office/drawing/2014/main" id="{C0D2B2BD-8DB5-788A-3F60-73F3B0C1CBB4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E2DEAF-D121-DB0F-7181-4C3889B6CEBF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515BDA-BC37-EF3D-6ABF-8E7C9D9D44EC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DA4E4B-70E6-B4FC-6E77-FCD20EDE2B88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130890B-8903-AB30-D9CB-97FF73758405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36C3FF4-3451-3905-C6ED-5399FB2BAA87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2DB3C14-1E06-5BEA-51FB-BF68CB59CEAC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0E95DA7-A1D1-EDFF-15C6-2E9378ABD9D0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7F02809-C003-A468-BCD5-7DF62552E360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3F92AC0-3349-4EF0-05C2-D68567CDF9DB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FF0AE-FDB1-528F-069D-81D2656F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1E75C8-C278-4E61-68D2-2FAA1444F19A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أكملوا ملء الجدول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EF4906-22FC-9901-BC62-BFEAB3A169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B4890FB-C2D6-762E-A9A2-6E700725789C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2BF9E1D-0450-E852-7D3F-1FF86110F2CC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2D12E61-B1B5-2DC8-D3FB-4E038CFD570C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6DA69B31-8F7E-0829-5F33-D9DF39E20B29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F2DC44A-A994-E110-5B62-4BF09424D27E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7FBD34C9-E561-420C-3E13-F489502364F5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0F8B948-B139-CF40-F4BC-09A0E96641B3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CF73E113-CCCD-EBC4-D8AD-1B316EB83362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5B55ACBB-FE81-4333-8E4C-14EE7C24A66A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pic>
        <p:nvPicPr>
          <p:cNvPr id="40" name="Image 39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95A8B707-3302-1C25-B44C-B3E356514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3C2D46A-B346-3C5D-8887-D35872F918A2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5BA595E-94EE-3C22-0F34-3584335FAE42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3ED4F88-1AAC-84FC-33A4-A5014E2DFEDA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E1BCCE6-528F-3BBF-00CF-28FBA460AFBB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DED7529-B680-5FEE-F6D2-2D370A33019C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853B249-50D7-F8F9-8D7F-F1A2ABC233B5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051A702-CA33-126D-E127-E93551CDABEC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DC00B83-C48C-551E-ECB1-DE0A3BAAB79E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F9EAE-AF38-F93A-A92F-9121A6F78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C3A8F5-28AC-7E50-E02F-C8B5EF17BE08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B94EAC-23B3-69B0-69B4-711EBFC9A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E90DFC-4E49-CFDB-13C7-5C60E7ABA8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6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FB0C-38AD-777E-839E-DC841F196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89C6563-1169-219C-6F03-0F9C278FF24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7E05698-9498-CD13-D406-B5CBF656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1CC53E44-5D00-DFA0-4FD6-555045A83EF4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2" name="Oval 80">
            <a:extLst>
              <a:ext uri="{FF2B5EF4-FFF2-40B4-BE49-F238E27FC236}">
                <a16:creationId xmlns:a16="http://schemas.microsoft.com/office/drawing/2014/main" id="{CFDB02C9-7579-1FAE-F4F0-402B793EB789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545D5CFE-2E65-C1B3-AEA6-A6709980E68A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4" name="Oval 80">
            <a:extLst>
              <a:ext uri="{FF2B5EF4-FFF2-40B4-BE49-F238E27FC236}">
                <a16:creationId xmlns:a16="http://schemas.microsoft.com/office/drawing/2014/main" id="{5A65E5F3-B5B3-2755-B903-64142B714B0F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21618212-BE1F-A8AC-750C-6F4CE434ED1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6" name="Oval 80">
            <a:extLst>
              <a:ext uri="{FF2B5EF4-FFF2-40B4-BE49-F238E27FC236}">
                <a16:creationId xmlns:a16="http://schemas.microsoft.com/office/drawing/2014/main" id="{4BAC23A7-99DF-DCF3-6ABF-AE801B0A270D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9AEFBFCD-AE89-A6A1-65BD-1F53264436F4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8" name="Oval 80">
            <a:extLst>
              <a:ext uri="{FF2B5EF4-FFF2-40B4-BE49-F238E27FC236}">
                <a16:creationId xmlns:a16="http://schemas.microsoft.com/office/drawing/2014/main" id="{DC38F64F-90EF-8A5F-3A2F-4CB35D69D715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C74D175-41ED-ECEF-AD9F-AD43A32A9E8C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pic>
        <p:nvPicPr>
          <p:cNvPr id="22" name="Image 21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29626BFF-F399-E0B7-F4D8-3DC308E4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44222E2-34DC-7234-5A38-AFF8F132653A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486CF9-E4A9-2E0F-BCDF-DB39EE764528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A47344F-C0AE-BCB6-0A00-C8DD5173C323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E4ABBFF-3558-AE57-ABC2-D40EF6E35A28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6A943A6-4F82-AB1A-FB55-2FF80BA8E490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96F871D-E967-00E2-09C2-214D2866F6A4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8FCE273-1A25-C0A1-28C0-0F0F2E0A3B58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0E733C1-FB38-87C8-D2CB-E3F01D8A09C4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142F-3B08-686C-E2D0-57BF44A6F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A6D638E-74C2-4609-E7B8-A3B632C524C1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CFC1C5-B455-D825-5F8F-6CB83888A9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8B2D341-E4AA-FB30-EF58-84E643021FA2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13854F4D-65A1-0DEA-EF0D-B34E0BBCF718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8A0D444-C93E-89A0-255F-FA8E2D2A2689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E96669D-A9C5-3AB5-E996-F5518E460BB4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81C6A66-D66B-FC92-B8AF-4DCFC0BB5687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6CA698F6-6BCF-2D50-A3A3-460D3E4DE66A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EA964A1-13E2-C4A8-468A-2CBE8E00E89C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EA43A404-8B10-B567-37E1-58CA91625A4E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8524932-8C14-D357-96E0-385FAF03DE0D}"/>
              </a:ext>
            </a:extLst>
          </p:cNvPr>
          <p:cNvSpPr/>
          <p:nvPr/>
        </p:nvSpPr>
        <p:spPr>
          <a:xfrm>
            <a:off x="971550" y="2381250"/>
            <a:ext cx="6519559" cy="1047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pic>
        <p:nvPicPr>
          <p:cNvPr id="24" name="Image 23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4B6B9CAE-9836-1D0A-ECA1-9AAB6B7A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0B72F820-2894-A936-4B8E-DEFF0B157BC5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091926C-EB3C-5C70-4D88-093C7E325678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54962EF-FF09-D526-4D2C-97CCC6E5EB31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37A18F5-DF8E-7340-075C-A160AA85F58A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49E19B6-79E5-A5A2-7591-9C4B8A2A83F3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279B2BF-C012-35D5-D06C-4E2C986B165D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0CE3173-4E54-0ED0-4127-6F16A50E7311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A26B22D-C3C8-056B-4894-FC793E514E46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ED737-401C-E89D-1C91-144473DD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139AA26-9DAB-A465-D2D9-CC50E8B37253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عبارة الحل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B73644-20ED-B362-37D4-165C969134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4C27B90-B299-583E-D297-8972D9AD3BA3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1FCCCD0-283C-4BF6-45B5-FE20CEC5BBE0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6F81946-3B95-4AFD-B833-0573BEEF0F8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85564AE-25D6-B8BA-DE05-008B41D4896A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AF4A0BE-33C7-177D-ECBE-A3DA7EB01AEC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C603B2D8-FB7C-FC06-FC8F-AA0C9D9AD005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3D8A441-C46A-C428-378F-690928C4E84E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548B4F02-DEC3-49EB-2566-2C74FE9463CC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EAE611B-4389-B676-B989-7F67DAB240B3}"/>
              </a:ext>
            </a:extLst>
          </p:cNvPr>
          <p:cNvSpPr/>
          <p:nvPr/>
        </p:nvSpPr>
        <p:spPr>
          <a:xfrm>
            <a:off x="971550" y="2381250"/>
            <a:ext cx="6519559" cy="9027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pic>
        <p:nvPicPr>
          <p:cNvPr id="6" name="Image 5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5621E631-A552-7F2E-DC36-BC7D8EC9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41FFD1-B338-A27D-3346-F7A364364983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CD00A77-FBCE-1929-56B2-4C880A469B03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AC3B33-BF40-EF32-F575-E5C891C0D280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BDBE6BF-4CD0-3E7D-AAE0-B1214C4DEFC8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25BDF4-0325-8722-2106-79D521CDACCA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7324FC-DA54-AF86-70B0-6FD78EBCD420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639D6D-22D3-BB4A-4142-E963760F023E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CE7BA0-C53E-FE28-C543-FAC5A92921BC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4B3584C-5C06-AF0C-1931-65890245E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367" y="5567524"/>
            <a:ext cx="4896526" cy="6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97F40-1BA0-F7B9-F1DB-988395D63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6C5F486-D8CD-90A3-F0F9-699442A6BD7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7BD770-D364-A789-E983-1FEBAF16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E2A1E8-BE0B-19D5-38BA-54D3D52CC0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2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CA0A-EA00-05EE-FB20-91018F5B3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71A46C6-8204-A4E8-FECA-59B3389BFE8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الجواب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769B772-D502-E6A8-1968-19F39414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006145F9-D4AC-B7DC-D1E9-9E09345278BB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2" name="Oval 80">
            <a:extLst>
              <a:ext uri="{FF2B5EF4-FFF2-40B4-BE49-F238E27FC236}">
                <a16:creationId xmlns:a16="http://schemas.microsoft.com/office/drawing/2014/main" id="{D17712C7-5F5A-5281-04FF-3DF38D404951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F42B5B62-752C-A55E-1F5D-029F465C4C8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6" name="Oval 80">
            <a:extLst>
              <a:ext uri="{FF2B5EF4-FFF2-40B4-BE49-F238E27FC236}">
                <a16:creationId xmlns:a16="http://schemas.microsoft.com/office/drawing/2014/main" id="{05286993-A051-4D05-6BC4-10F955B5CF67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AFF7836-4CC1-B4D1-2DC2-9CDAD05B88DD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20B382F-E6EA-2E73-8C80-2094854AA737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DF67C30-1BD9-82B9-12A2-7989D4461859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6307ACE2-7E20-0E48-F4DE-7B8E78CDAD88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  <p:pic>
        <p:nvPicPr>
          <p:cNvPr id="2" name="Image 1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DB38E6D3-1B72-6358-26C0-F48F85835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5F4D49-11F7-B869-F715-751FB599AB16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6AB94E-F8D1-0975-FB8F-2275FF8764F2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46ADED-F95F-A681-E93C-FA8E486BCBDD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C7FC63-4D8B-FE2F-0234-B7392252BB35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9C916D-8DCF-1B8C-2978-F0D9EA18C921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82AFD9-CCA1-D94D-3AEF-B79D95C9A924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AD0BC1-6D49-EBFE-19A3-C02730F8A7C8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الصناديق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EE4016-77E1-343A-0E48-734D745DE8D6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 (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076CAC6-1D34-3DB3-0A76-8C7C50C98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367" y="5567524"/>
            <a:ext cx="4896526" cy="671174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C2D1967-7641-B2B6-2092-17EA39F59E01}"/>
              </a:ext>
            </a:extLst>
          </p:cNvPr>
          <p:cNvSpPr/>
          <p:nvPr/>
        </p:nvSpPr>
        <p:spPr>
          <a:xfrm>
            <a:off x="971550" y="2381250"/>
            <a:ext cx="6519559" cy="9027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كُتَلَةُ 5 صَناديقَ طَمَاطِمَ 150 كِيلوغْرامًا.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كَم كَتَلَةُ 7 صَناديقَ؟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65FCF43-B842-8AFC-7904-552368837745}"/>
              </a:ext>
            </a:extLst>
          </p:cNvPr>
          <p:cNvSpPr txBox="1"/>
          <p:nvPr/>
        </p:nvSpPr>
        <p:spPr>
          <a:xfrm>
            <a:off x="4333485" y="5567524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C846E-7796-6EF5-135E-D8F0327698B1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B5BB-3736-906C-2119-254295AF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21494A4-B6FD-1594-CC11-08FC6140C688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 قوموا بحل المسألة التالية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8984-8C20-4BB6-C229-27F0FBBC87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9B17E1C-8670-8B39-F7D0-0D118E1DD045}"/>
              </a:ext>
            </a:extLst>
          </p:cNvPr>
          <p:cNvSpPr/>
          <p:nvPr/>
        </p:nvSpPr>
        <p:spPr>
          <a:xfrm>
            <a:off x="1268931" y="2343150"/>
            <a:ext cx="6519559" cy="9027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ثَمَنُ 8 دَفاتِرَ 48 دِرْهَماً.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ما ثَمَنُ 5 دَفاتِرَ؟</a:t>
            </a:r>
          </a:p>
        </p:txBody>
      </p:sp>
    </p:spTree>
    <p:extLst>
      <p:ext uri="{BB962C8B-B14F-4D97-AF65-F5344CB8AC3E}">
        <p14:creationId xmlns:p14="http://schemas.microsoft.com/office/powerpoint/2010/main" val="31714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التناسبية (3)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80662" y="2656806"/>
            <a:ext cx="5022579" cy="3608199"/>
            <a:chOff x="1580662" y="2656806"/>
            <a:chExt cx="5022579" cy="36081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59043"/>
              <a:ext cx="2612193" cy="360596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0662" y="2656806"/>
              <a:ext cx="2545790" cy="3591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CA9E-B249-7FF2-9A03-03FAF2E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B1B034-5F4F-5266-DA3B-646AD6BC1C4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72B449-F9D7-BB5C-E903-1D5FB67A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4B141-F176-4743-C23A-0ACCDA444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B76E-1BE4-BE9E-8DA9-A0EB4BF0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598A58-345A-2AFE-FD77-B8370816B4A8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CD24E4-1984-F695-0A3F-2ED7AB2061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15DF0A-284C-ECCA-F77F-62EE5FB6EB48}"/>
              </a:ext>
            </a:extLst>
          </p:cNvPr>
          <p:cNvSpPr/>
          <p:nvPr/>
        </p:nvSpPr>
        <p:spPr>
          <a:xfrm>
            <a:off x="1268931" y="2343150"/>
            <a:ext cx="6519559" cy="9027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ثَمَنُ 8 دَفاتِرَ 48 دِرْهَماً.</a:t>
            </a:r>
          </a:p>
          <a:p>
            <a:pPr algn="r" rtl="1"/>
            <a:r>
              <a:rPr lang="ar-MA" sz="2400" b="1" dirty="0">
                <a:solidFill>
                  <a:schemeClr val="tx1"/>
                </a:solidFill>
                <a:cs typeface="Calibri" panose="020F0502020204030204" pitchFamily="34" charset="0"/>
              </a:rPr>
              <a:t>ما ثَمَنُ 5 دَفاتِرَ؟</a:t>
            </a:r>
          </a:p>
        </p:txBody>
      </p:sp>
      <p:pic>
        <p:nvPicPr>
          <p:cNvPr id="3" name="Image 2" descr="Une image contenant ligne, capture d’écran, Rectangle, Parallèle&#10;&#10;Le contenu généré par l’IA peut être incorrect.">
            <a:extLst>
              <a:ext uri="{FF2B5EF4-FFF2-40B4-BE49-F238E27FC236}">
                <a16:creationId xmlns:a16="http://schemas.microsoft.com/office/drawing/2014/main" id="{09540E0C-EADC-07D3-DE48-F68A3C24E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660" y="3815214"/>
            <a:ext cx="6313643" cy="14402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63415E-72F2-063A-9639-0D42070F0CF5}"/>
              </a:ext>
            </a:extLst>
          </p:cNvPr>
          <p:cNvSpPr txBox="1"/>
          <p:nvPr/>
        </p:nvSpPr>
        <p:spPr>
          <a:xfrm>
            <a:off x="3485760" y="4018811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252A090-99DF-E9E6-7466-869E14AFBAC7}"/>
              </a:ext>
            </a:extLst>
          </p:cNvPr>
          <p:cNvSpPr txBox="1"/>
          <p:nvPr/>
        </p:nvSpPr>
        <p:spPr>
          <a:xfrm>
            <a:off x="2246505" y="4074345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E7F0BA-57AD-C7AB-3B61-451EAD78AA0C}"/>
              </a:ext>
            </a:extLst>
          </p:cNvPr>
          <p:cNvSpPr txBox="1"/>
          <p:nvPr/>
        </p:nvSpPr>
        <p:spPr>
          <a:xfrm>
            <a:off x="3421585" y="462833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29DBF75-81BD-3096-B92E-4B3F9BAA50A9}"/>
              </a:ext>
            </a:extLst>
          </p:cNvPr>
          <p:cNvSpPr txBox="1"/>
          <p:nvPr/>
        </p:nvSpPr>
        <p:spPr>
          <a:xfrm>
            <a:off x="2193032" y="46107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2DED18-F183-CA02-F992-04F26D351957}"/>
              </a:ext>
            </a:extLst>
          </p:cNvPr>
          <p:cNvSpPr txBox="1"/>
          <p:nvPr/>
        </p:nvSpPr>
        <p:spPr>
          <a:xfrm>
            <a:off x="4702686" y="406323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AB12FE-6917-5852-AE1B-FC968D5D16C1}"/>
              </a:ext>
            </a:extLst>
          </p:cNvPr>
          <p:cNvSpPr txBox="1"/>
          <p:nvPr/>
        </p:nvSpPr>
        <p:spPr>
          <a:xfrm>
            <a:off x="4555075" y="454054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664A132-0E83-7DB7-24B2-BE9140F922E4}"/>
              </a:ext>
            </a:extLst>
          </p:cNvPr>
          <p:cNvSpPr txBox="1"/>
          <p:nvPr/>
        </p:nvSpPr>
        <p:spPr>
          <a:xfrm>
            <a:off x="5406500" y="4073673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الدفاتر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3E6B546-032E-B937-6A88-56DF201F7259}"/>
              </a:ext>
            </a:extLst>
          </p:cNvPr>
          <p:cNvSpPr txBox="1"/>
          <p:nvPr/>
        </p:nvSpPr>
        <p:spPr>
          <a:xfrm>
            <a:off x="5406500" y="4595626"/>
            <a:ext cx="179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الثمن ب (</a:t>
            </a:r>
            <a:r>
              <a:rPr lang="fr-MA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692" y="2047178"/>
            <a:ext cx="2542623" cy="35827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5 صفحة 89.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631577" y="2047178"/>
            <a:ext cx="2360852" cy="1381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5" name="Image 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242FB6E2-E856-FF74-2578-4F931C5FF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94" y="2888315"/>
            <a:ext cx="4875654" cy="19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81" y="3109626"/>
            <a:ext cx="1806306" cy="18063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11E961E-51F2-12E2-0322-A483CABC3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37" y="2384348"/>
            <a:ext cx="5596467" cy="31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F16DFE0D-FCDB-2C90-8315-B2E5C07BA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4" y="2256251"/>
            <a:ext cx="7824772" cy="311160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19EBAE7-4F98-02C1-B0B1-1C5D504D4DA8}"/>
              </a:ext>
            </a:extLst>
          </p:cNvPr>
          <p:cNvSpPr txBox="1"/>
          <p:nvPr/>
        </p:nvSpPr>
        <p:spPr>
          <a:xfrm>
            <a:off x="6314359" y="3350389"/>
            <a:ext cx="1587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الدورات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B779D-5FDA-AF44-02E7-EDE786880D3D}"/>
              </a:ext>
            </a:extLst>
          </p:cNvPr>
          <p:cNvSpPr txBox="1"/>
          <p:nvPr/>
        </p:nvSpPr>
        <p:spPr>
          <a:xfrm>
            <a:off x="5827032" y="3812053"/>
            <a:ext cx="1587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الدقائق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E8E3CC-4A47-584D-F4E5-06D1F1678C13}"/>
              </a:ext>
            </a:extLst>
          </p:cNvPr>
          <p:cNvSpPr txBox="1"/>
          <p:nvPr/>
        </p:nvSpPr>
        <p:spPr>
          <a:xfrm>
            <a:off x="5477550" y="3774618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6206D41-9B70-C371-ADD2-FF4D5FB14BEE}"/>
              </a:ext>
            </a:extLst>
          </p:cNvPr>
          <p:cNvSpPr txBox="1"/>
          <p:nvPr/>
        </p:nvSpPr>
        <p:spPr>
          <a:xfrm>
            <a:off x="5503143" y="331295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7E5FD65-87CD-3858-ECCF-DD5665B96DA8}"/>
              </a:ext>
            </a:extLst>
          </p:cNvPr>
          <p:cNvSpPr txBox="1"/>
          <p:nvPr/>
        </p:nvSpPr>
        <p:spPr>
          <a:xfrm>
            <a:off x="6003880" y="4533539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B5AB9B-F4D1-57CF-00A6-5D83264990FE}"/>
              </a:ext>
            </a:extLst>
          </p:cNvPr>
          <p:cNvSpPr txBox="1"/>
          <p:nvPr/>
        </p:nvSpPr>
        <p:spPr>
          <a:xfrm>
            <a:off x="4481529" y="3350388"/>
            <a:ext cx="61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D9C283-41AF-CC8B-2400-037401B1EB97}"/>
              </a:ext>
            </a:extLst>
          </p:cNvPr>
          <p:cNvSpPr txBox="1"/>
          <p:nvPr/>
        </p:nvSpPr>
        <p:spPr>
          <a:xfrm>
            <a:off x="4479469" y="3774618"/>
            <a:ext cx="61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283" y="1852847"/>
            <a:ext cx="3086784" cy="434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89 وأنجزوا النشاط 6.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73752" y="3235033"/>
            <a:ext cx="2807845" cy="11845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texte, lign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3B3EBF52-BF67-98F4-D884-869D0480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07" y="2639299"/>
            <a:ext cx="7683185" cy="262905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E566F53-733F-F8B4-CB91-FB795D43641B}"/>
              </a:ext>
            </a:extLst>
          </p:cNvPr>
          <p:cNvSpPr txBox="1"/>
          <p:nvPr/>
        </p:nvSpPr>
        <p:spPr>
          <a:xfrm>
            <a:off x="1201489" y="3632041"/>
            <a:ext cx="1867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السيارات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59626E-E0BB-FF26-60F2-85AEAD59A6ED}"/>
              </a:ext>
            </a:extLst>
          </p:cNvPr>
          <p:cNvSpPr txBox="1"/>
          <p:nvPr/>
        </p:nvSpPr>
        <p:spPr>
          <a:xfrm>
            <a:off x="1201489" y="4093706"/>
            <a:ext cx="1867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الكتلة بالطن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25A4388-8250-4552-2776-73D919537F79}"/>
              </a:ext>
            </a:extLst>
          </p:cNvPr>
          <p:cNvSpPr txBox="1"/>
          <p:nvPr/>
        </p:nvSpPr>
        <p:spPr>
          <a:xfrm>
            <a:off x="4258736" y="4085203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DC76DF4-390D-E705-1E9B-49EC11E76B79}"/>
              </a:ext>
            </a:extLst>
          </p:cNvPr>
          <p:cNvSpPr txBox="1"/>
          <p:nvPr/>
        </p:nvSpPr>
        <p:spPr>
          <a:xfrm>
            <a:off x="5353481" y="4047767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lang="fr-MA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72566B0-6E58-2BCE-556B-C3666A968970}"/>
                  </a:ext>
                </a:extLst>
              </p:cNvPr>
              <p:cNvSpPr txBox="1"/>
              <p:nvPr/>
            </p:nvSpPr>
            <p:spPr>
              <a:xfrm>
                <a:off x="4004517" y="3734850"/>
                <a:ext cx="11019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MA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𝟏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72566B0-6E58-2BCE-556B-C3666A968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517" y="3734850"/>
                <a:ext cx="1101944" cy="369332"/>
              </a:xfrm>
              <a:prstGeom prst="rect">
                <a:avLst/>
              </a:prstGeom>
              <a:blipFill>
                <a:blip r:embed="rId4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CBAA05D8-1F43-C387-9790-DBE1768807E7}"/>
              </a:ext>
            </a:extLst>
          </p:cNvPr>
          <p:cNvSpPr txBox="1"/>
          <p:nvPr/>
        </p:nvSpPr>
        <p:spPr>
          <a:xfrm>
            <a:off x="5379074" y="3586102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55F421C-5A19-BA96-5A13-36A3D565A7CD}"/>
              </a:ext>
            </a:extLst>
          </p:cNvPr>
          <p:cNvSpPr txBox="1"/>
          <p:nvPr/>
        </p:nvSpPr>
        <p:spPr>
          <a:xfrm>
            <a:off x="5777343" y="4658060"/>
            <a:ext cx="84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A872362-0404-B798-500A-049E88874CE5}"/>
              </a:ext>
            </a:extLst>
          </p:cNvPr>
          <p:cNvGrpSpPr/>
          <p:nvPr/>
        </p:nvGrpSpPr>
        <p:grpSpPr>
          <a:xfrm>
            <a:off x="1798377" y="1931092"/>
            <a:ext cx="5022579" cy="3608199"/>
            <a:chOff x="1580662" y="2656806"/>
            <a:chExt cx="5022579" cy="360819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DCEC9AC-ABC8-A80C-57BD-7E29E3F17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59043"/>
              <a:ext cx="2612193" cy="360596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5B3024F-96E7-B7EF-338C-6C042280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0662" y="2656806"/>
              <a:ext cx="2545790" cy="3591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وتوظيف التناسبية لحل مسألة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الحساب الذهني</a:t>
              </a:r>
              <a:endPara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 صفحة 10.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capture d’écran, menu, Police&#10;&#10;Le contenu généré par l’IA peut être incorrect.">
            <a:extLst>
              <a:ext uri="{FF2B5EF4-FFF2-40B4-BE49-F238E27FC236}">
                <a16:creationId xmlns:a16="http://schemas.microsoft.com/office/drawing/2014/main" id="{B29828D8-D31F-7525-2AA5-39E4D192E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9" y="1692729"/>
            <a:ext cx="3162741" cy="45154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4369684-0A8F-2F9C-45EF-14A2A5D6ADCF}"/>
              </a:ext>
            </a:extLst>
          </p:cNvPr>
          <p:cNvSpPr/>
          <p:nvPr/>
        </p:nvSpPr>
        <p:spPr>
          <a:xfrm>
            <a:off x="2990629" y="4584953"/>
            <a:ext cx="2991070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15497</TotalTime>
  <Words>1064</Words>
  <Application>Microsoft Office PowerPoint</Application>
  <PresentationFormat>Affichage à l'écran (4:3)</PresentationFormat>
  <Paragraphs>396</Paragraphs>
  <Slides>52</Slides>
  <Notes>14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52</vt:i4>
      </vt:variant>
    </vt:vector>
  </HeadingPairs>
  <TitlesOfParts>
    <vt:vector size="64" baseType="lpstr">
      <vt:lpstr>Aptos Display</vt:lpstr>
      <vt:lpstr>Calibri</vt:lpstr>
      <vt:lpstr>Cambria Math</vt:lpstr>
      <vt:lpstr>DengXian</vt:lpstr>
      <vt:lpstr>Dosis</vt:lpstr>
      <vt:lpstr>Arial</vt:lpstr>
      <vt:lpstr>Aptos</vt:lpstr>
      <vt:lpstr>Effra CC Arbc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256</cp:revision>
  <cp:lastPrinted>2025-08-13T10:11:39Z</cp:lastPrinted>
  <dcterms:created xsi:type="dcterms:W3CDTF">2025-08-01T12:31:49Z</dcterms:created>
  <dcterms:modified xsi:type="dcterms:W3CDTF">2025-12-28T14:35:35Z</dcterms:modified>
</cp:coreProperties>
</file>