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56"/>
  </p:notesMasterIdLst>
  <p:handoutMasterIdLst>
    <p:handoutMasterId r:id="rId57"/>
  </p:handoutMasterIdLst>
  <p:sldIdLst>
    <p:sldId id="779" r:id="rId9"/>
    <p:sldId id="955" r:id="rId10"/>
    <p:sldId id="2134806695" r:id="rId11"/>
    <p:sldId id="780" r:id="rId12"/>
    <p:sldId id="2134806642" r:id="rId13"/>
    <p:sldId id="973" r:id="rId14"/>
    <p:sldId id="783" r:id="rId15"/>
    <p:sldId id="784" r:id="rId16"/>
    <p:sldId id="745" r:id="rId17"/>
    <p:sldId id="803" r:id="rId18"/>
    <p:sldId id="2134806680" r:id="rId19"/>
    <p:sldId id="2134806682" r:id="rId20"/>
    <p:sldId id="2134806683" r:id="rId21"/>
    <p:sldId id="2134806684" r:id="rId22"/>
    <p:sldId id="2134806644" r:id="rId23"/>
    <p:sldId id="2134806592" r:id="rId24"/>
    <p:sldId id="2134806643" r:id="rId25"/>
    <p:sldId id="2134806597" r:id="rId26"/>
    <p:sldId id="2134806685" r:id="rId27"/>
    <p:sldId id="2134806687" r:id="rId28"/>
    <p:sldId id="2134806688" r:id="rId29"/>
    <p:sldId id="2134806600" r:id="rId30"/>
    <p:sldId id="2134806655" r:id="rId31"/>
    <p:sldId id="2134806689" r:id="rId32"/>
    <p:sldId id="2134806667" r:id="rId33"/>
    <p:sldId id="2134806658" r:id="rId34"/>
    <p:sldId id="2134806659" r:id="rId35"/>
    <p:sldId id="2134806690" r:id="rId36"/>
    <p:sldId id="2134806661" r:id="rId37"/>
    <p:sldId id="2134806663" r:id="rId38"/>
    <p:sldId id="2134806664" r:id="rId39"/>
    <p:sldId id="2134806665" r:id="rId40"/>
    <p:sldId id="2134806668" r:id="rId41"/>
    <p:sldId id="2134806671" r:id="rId42"/>
    <p:sldId id="2134806691" r:id="rId43"/>
    <p:sldId id="2134806692" r:id="rId44"/>
    <p:sldId id="2134806693" r:id="rId45"/>
    <p:sldId id="2134806672" r:id="rId46"/>
    <p:sldId id="2134806673" r:id="rId47"/>
    <p:sldId id="2134806694" r:id="rId48"/>
    <p:sldId id="2134806677" r:id="rId49"/>
    <p:sldId id="2134806679" r:id="rId50"/>
    <p:sldId id="2134806696" r:id="rId51"/>
    <p:sldId id="2134806697" r:id="rId52"/>
    <p:sldId id="795" r:id="rId53"/>
    <p:sldId id="794" r:id="rId54"/>
    <p:sldId id="793" r:id="rId55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EDEDEC"/>
    <a:srgbClr val="17AB98"/>
    <a:srgbClr val="FC8D00"/>
    <a:srgbClr val="4B5050"/>
    <a:srgbClr val="FAE496"/>
    <a:srgbClr val="F6BB00"/>
    <a:srgbClr val="FFEFB9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847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1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1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37.gif"/><Relationship Id="rId4" Type="http://schemas.openxmlformats.org/officeDocument/2006/relationships/image" Target="../media/image1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image" Target="../media/image37.gif"/><Relationship Id="rId4" Type="http://schemas.openxmlformats.org/officeDocument/2006/relationships/image" Target="../media/image1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DBB18E-E6B2-235D-8725-5510B420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D8B44D1-DCD1-15DD-44AD-958AAD10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E6C3FE9-7B1E-3A9A-8D03-BBB37009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915" y="1451328"/>
            <a:ext cx="3521926" cy="5027926"/>
          </a:xfrm>
          <a:prstGeom prst="rect">
            <a:avLst/>
          </a:prstGeom>
          <a:ln>
            <a:solidFill>
              <a:srgbClr val="EE2962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A535AB8-E216-494F-AF54-817F08D895AB}"/>
              </a:ext>
            </a:extLst>
          </p:cNvPr>
          <p:cNvSpPr/>
          <p:nvPr/>
        </p:nvSpPr>
        <p:spPr>
          <a:xfrm>
            <a:off x="2407711" y="4509655"/>
            <a:ext cx="4106334" cy="509249"/>
          </a:xfrm>
          <a:prstGeom prst="roundRect">
            <a:avLst/>
          </a:prstGeom>
          <a:noFill/>
          <a:ln w="28575">
            <a:solidFill>
              <a:srgbClr val="EE29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DBA29F-D123-B934-2CC4-1463D0C0277F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كراسات الحساب الذهني ص: 8 – أنجزوا التمرين في دقيقة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A599F72-EFBE-41BC-79E2-B4EF1090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04" y="3046693"/>
            <a:ext cx="836443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عدد صحيح على عدد صحيح من رقم واحد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02E70E8-723A-89A9-3B3D-F1F0BA708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/>
        </p:blipFill>
        <p:spPr>
          <a:xfrm>
            <a:off x="743699" y="2247686"/>
            <a:ext cx="7548791" cy="251409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ضعوا وأنجزوا العملية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D6FA72-7F49-178D-6F39-74AE18BD3346}"/>
              </a:ext>
            </a:extLst>
          </p:cNvPr>
          <p:cNvSpPr/>
          <p:nvPr/>
        </p:nvSpPr>
        <p:spPr>
          <a:xfrm>
            <a:off x="743700" y="2247685"/>
            <a:ext cx="2137524" cy="26866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8BB3AF-E6C8-E26B-F270-C1FD0FDAD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/>
        </p:blipFill>
        <p:spPr>
          <a:xfrm>
            <a:off x="743699" y="2247686"/>
            <a:ext cx="7548791" cy="25140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E581FE-CB4E-A78F-4459-9DD795617FF1}"/>
              </a:ext>
            </a:extLst>
          </p:cNvPr>
          <p:cNvSpPr/>
          <p:nvPr/>
        </p:nvSpPr>
        <p:spPr>
          <a:xfrm>
            <a:off x="743700" y="2247685"/>
            <a:ext cx="2137524" cy="26866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03FA316-4F3C-A745-306E-914BF2E019A4}"/>
              </a:ext>
            </a:extLst>
          </p:cNvPr>
          <p:cNvGrpSpPr/>
          <p:nvPr/>
        </p:nvGrpSpPr>
        <p:grpSpPr>
          <a:xfrm>
            <a:off x="1232941" y="2747920"/>
            <a:ext cx="1491555" cy="1620838"/>
            <a:chOff x="2669335" y="3147119"/>
            <a:chExt cx="1491555" cy="162083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963FFB7-E84F-362D-C9CB-E6A103ED074C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C06F0E7-C8B7-5E7A-F2C4-40735631AB69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E895075-99B9-0CBB-F4B1-396AD8CFF6D5}"/>
                </a:ext>
              </a:extLst>
            </p:cNvPr>
            <p:cNvSpPr txBox="1"/>
            <p:nvPr/>
          </p:nvSpPr>
          <p:spPr>
            <a:xfrm>
              <a:off x="2787549" y="3974884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28C802C-4263-2CB0-E6D1-E13BAED31A32}"/>
                </a:ext>
              </a:extLst>
            </p:cNvPr>
            <p:cNvSpPr txBox="1"/>
            <p:nvPr/>
          </p:nvSpPr>
          <p:spPr>
            <a:xfrm>
              <a:off x="2774210" y="4367907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B43DEFEC-3478-B5F7-EA72-E8676C791624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A7E753A-4BC9-4F46-0526-4A71A4C5E453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A02181B-2A45-BCB0-AF71-D3D14BB21CF6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500A7EFE-9E71-1D29-E756-1F68D9E78DED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F47B37C-9AA8-F31C-5B10-4B749C962884}"/>
                </a:ext>
              </a:extLst>
            </p:cNvPr>
            <p:cNvSpPr txBox="1"/>
            <p:nvPr/>
          </p:nvSpPr>
          <p:spPr>
            <a:xfrm>
              <a:off x="2784902" y="3667600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927A5580-2B49-DA66-A424-4119DAC2D5EE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A277E42-B208-E841-125E-7B59557F6AF3}"/>
              </a:ext>
            </a:extLst>
          </p:cNvPr>
          <p:cNvSpPr txBox="1"/>
          <p:nvPr/>
        </p:nvSpPr>
        <p:spPr>
          <a:xfrm>
            <a:off x="1325091" y="2622615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6 4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8479F82-8FC7-ED64-20D0-EEF6901988A7}"/>
              </a:ext>
            </a:extLst>
          </p:cNvPr>
          <p:cNvSpPr txBox="1"/>
          <p:nvPr/>
        </p:nvSpPr>
        <p:spPr>
          <a:xfrm>
            <a:off x="2158177" y="2641081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FB7B7CE-42F3-8444-5364-00937009C127}"/>
              </a:ext>
            </a:extLst>
          </p:cNvPr>
          <p:cNvCxnSpPr/>
          <p:nvPr/>
        </p:nvCxnSpPr>
        <p:spPr>
          <a:xfrm>
            <a:off x="2130580" y="2690963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0278C51-9D1F-107C-97EE-D315ED19C12E}"/>
              </a:ext>
            </a:extLst>
          </p:cNvPr>
          <p:cNvCxnSpPr>
            <a:cxnSpLocks/>
          </p:cNvCxnSpPr>
          <p:nvPr/>
        </p:nvCxnSpPr>
        <p:spPr>
          <a:xfrm flipV="1">
            <a:off x="2087911" y="3022724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65AAA-60CC-64AA-1C3B-9A0202EB4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766498-E315-60D4-7592-0A82A608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D4F7F71-E9AE-834E-8D59-C4707FC7A2FE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398070-270B-CDC0-EA09-DD0B6DC9A877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A25EC93-FE50-9B3A-02BF-39BD63A0013A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718F26E-50ED-B408-DF25-58C6B9EEA4E4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C5A66EE-0C9B-8F92-0768-23D539ED9A4C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E9C238-2FC7-51FB-67E6-B8F4D97F28F8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عرض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شريط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08A3B5A-E747-1CCB-4257-6115B933DC7E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A21C175-5480-57E2-A1BB-FE719F393983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D91AEE2-AC5F-1A12-323C-ED6FF6779757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E729F0FC-3885-8973-2976-CBC487D9966D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004C8840-9F5D-CD23-2C6C-2F1854CD6136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en angle 23">
              <a:extLst>
                <a:ext uri="{FF2B5EF4-FFF2-40B4-BE49-F238E27FC236}">
                  <a16:creationId xmlns:a16="http://schemas.microsoft.com/office/drawing/2014/main" id="{57532B57-B21B-080C-4514-7DB1B404AE44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ngle 27">
              <a:extLst>
                <a:ext uri="{FF2B5EF4-FFF2-40B4-BE49-F238E27FC236}">
                  <a16:creationId xmlns:a16="http://schemas.microsoft.com/office/drawing/2014/main" id="{6F145E8D-D4BC-6306-3A8D-C44CA63E6458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4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1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P2 S1 L1">
            <a:hlinkClick r:id="" action="ppaction://media"/>
            <a:extLst>
              <a:ext uri="{FF2B5EF4-FFF2-40B4-BE49-F238E27FC236}">
                <a16:creationId xmlns:a16="http://schemas.microsoft.com/office/drawing/2014/main" id="{9C0AD082-B0E0-53E5-5D59-A4D63E6C0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432" y="1798060"/>
            <a:ext cx="7051797" cy="39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3D7C-FF0A-4E62-A9DC-9B6ED11E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90433A-C4E7-BEB2-F5CB-5254F2A0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690973-5B6B-F1DF-3614-5E54F9670C4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ضعوا وأنجزوا العملية من النشاط رقم 1  على الكراسات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402CBA1-1B67-4697-2734-75B0D277B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/>
        </p:blipFill>
        <p:spPr>
          <a:xfrm>
            <a:off x="743699" y="2247686"/>
            <a:ext cx="7548791" cy="2514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B39E11-4DC5-AD25-DC52-28058D69FFDC}"/>
              </a:ext>
            </a:extLst>
          </p:cNvPr>
          <p:cNvSpPr/>
          <p:nvPr/>
        </p:nvSpPr>
        <p:spPr>
          <a:xfrm>
            <a:off x="2809407" y="2075158"/>
            <a:ext cx="1937559" cy="26866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937CE93-6699-AC1D-D75C-E8F7F5C47748}"/>
              </a:ext>
            </a:extLst>
          </p:cNvPr>
          <p:cNvGrpSpPr/>
          <p:nvPr/>
        </p:nvGrpSpPr>
        <p:grpSpPr>
          <a:xfrm>
            <a:off x="1232941" y="2747920"/>
            <a:ext cx="1491555" cy="1620838"/>
            <a:chOff x="2669335" y="3147119"/>
            <a:chExt cx="1491555" cy="1620838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1CF4CC-817D-5310-14CA-7ADFA48EE9F7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D4404076-09F2-3C62-71F4-0367B95CD6A8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F9C3E36-92E6-C5EC-18B9-2864251C7B99}"/>
                </a:ext>
              </a:extLst>
            </p:cNvPr>
            <p:cNvSpPr txBox="1"/>
            <p:nvPr/>
          </p:nvSpPr>
          <p:spPr>
            <a:xfrm>
              <a:off x="2787549" y="3974884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160D820-4CE9-C7FB-82C0-330CCEDA9B25}"/>
                </a:ext>
              </a:extLst>
            </p:cNvPr>
            <p:cNvSpPr txBox="1"/>
            <p:nvPr/>
          </p:nvSpPr>
          <p:spPr>
            <a:xfrm>
              <a:off x="2774210" y="4367907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842A5AF-35A2-2D21-A31B-0D59D479511D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A25D9D3-2F83-82D7-96CB-1B888A961393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3CAC254-24AA-4D7E-4F81-79A05D75121F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1221073E-4F4E-8DA6-E83E-79D44A39B25C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0F7AA94-35ED-3542-9158-85499BA00CFC}"/>
                </a:ext>
              </a:extLst>
            </p:cNvPr>
            <p:cNvSpPr txBox="1"/>
            <p:nvPr/>
          </p:nvSpPr>
          <p:spPr>
            <a:xfrm>
              <a:off x="2784902" y="3667600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33168F8-210F-C16B-F65A-F226FB38434F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566CE44F-C321-7C95-BC40-E23ED3D2E0ED}"/>
              </a:ext>
            </a:extLst>
          </p:cNvPr>
          <p:cNvSpPr txBox="1"/>
          <p:nvPr/>
        </p:nvSpPr>
        <p:spPr>
          <a:xfrm>
            <a:off x="1325091" y="2622615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6 4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980F60-FDB2-9960-55D2-4D5314BC8BB7}"/>
              </a:ext>
            </a:extLst>
          </p:cNvPr>
          <p:cNvSpPr txBox="1"/>
          <p:nvPr/>
        </p:nvSpPr>
        <p:spPr>
          <a:xfrm>
            <a:off x="2158177" y="2641081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619A798-6329-D359-CD29-3ECAD729764F}"/>
              </a:ext>
            </a:extLst>
          </p:cNvPr>
          <p:cNvCxnSpPr/>
          <p:nvPr/>
        </p:nvCxnSpPr>
        <p:spPr>
          <a:xfrm>
            <a:off x="2130580" y="2690963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953D4BF-2A81-90C8-84F2-A0C62968E3AE}"/>
              </a:ext>
            </a:extLst>
          </p:cNvPr>
          <p:cNvCxnSpPr>
            <a:cxnSpLocks/>
          </p:cNvCxnSpPr>
          <p:nvPr/>
        </p:nvCxnSpPr>
        <p:spPr>
          <a:xfrm flipV="1">
            <a:off x="2087911" y="3022724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5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C532-9B41-D782-B105-23E9F8EC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70A7DA-BD72-9D5B-3499-4FD3B004FBF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79CB80-3C72-AAE0-1AF7-E3CC15F4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B083F9-C2D6-735E-DB68-45CFBB6AB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/>
        </p:blipFill>
        <p:spPr>
          <a:xfrm>
            <a:off x="743699" y="2247686"/>
            <a:ext cx="7548791" cy="25140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011C37-6DEA-EE27-531E-1A5CE253EE62}"/>
              </a:ext>
            </a:extLst>
          </p:cNvPr>
          <p:cNvSpPr/>
          <p:nvPr/>
        </p:nvSpPr>
        <p:spPr>
          <a:xfrm>
            <a:off x="2809407" y="2075158"/>
            <a:ext cx="1937559" cy="26866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7C4B9D4-7B03-DA35-469D-65E72468FF56}"/>
              </a:ext>
            </a:extLst>
          </p:cNvPr>
          <p:cNvGrpSpPr/>
          <p:nvPr/>
        </p:nvGrpSpPr>
        <p:grpSpPr>
          <a:xfrm>
            <a:off x="1232941" y="2747920"/>
            <a:ext cx="1491555" cy="1620838"/>
            <a:chOff x="2669335" y="3147119"/>
            <a:chExt cx="1491555" cy="1620838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D50AA04-ABC8-18E0-B192-4F7308175641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83E3AF7-9C97-8854-E951-9F3D50DE5C40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DB56C3C-4DA7-D2B5-D0B4-F85A071A891D}"/>
                </a:ext>
              </a:extLst>
            </p:cNvPr>
            <p:cNvSpPr txBox="1"/>
            <p:nvPr/>
          </p:nvSpPr>
          <p:spPr>
            <a:xfrm>
              <a:off x="2787549" y="3974884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5757462-405A-ED41-CAD7-A1F23A2DCC00}"/>
                </a:ext>
              </a:extLst>
            </p:cNvPr>
            <p:cNvSpPr txBox="1"/>
            <p:nvPr/>
          </p:nvSpPr>
          <p:spPr>
            <a:xfrm>
              <a:off x="2774210" y="4367907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8D3BCBD0-9E47-E752-33B9-5611886B8191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A6BF046-99E0-F245-4E0F-DF12989C9AF6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67A4A96-B633-F62B-1498-3814CC5C5504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BC74E6F-1FAD-76E7-1ADF-4B482AED0335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D90F261-06A8-4741-F827-C6678E9E31D7}"/>
                </a:ext>
              </a:extLst>
            </p:cNvPr>
            <p:cNvSpPr txBox="1"/>
            <p:nvPr/>
          </p:nvSpPr>
          <p:spPr>
            <a:xfrm>
              <a:off x="2784902" y="3667600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701BA49-AC31-DE2B-D073-A19166E9AFBC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292D870B-2DF5-99DE-5DE5-9D64FCB9620E}"/>
              </a:ext>
            </a:extLst>
          </p:cNvPr>
          <p:cNvSpPr txBox="1"/>
          <p:nvPr/>
        </p:nvSpPr>
        <p:spPr>
          <a:xfrm>
            <a:off x="1325091" y="2622615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6 4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FFC0BCD-E7FB-E9E7-4E09-16EE02F1E7C5}"/>
              </a:ext>
            </a:extLst>
          </p:cNvPr>
          <p:cNvSpPr txBox="1"/>
          <p:nvPr/>
        </p:nvSpPr>
        <p:spPr>
          <a:xfrm>
            <a:off x="2158177" y="2641081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E540193-8418-85CE-069C-5C679BA3C315}"/>
              </a:ext>
            </a:extLst>
          </p:cNvPr>
          <p:cNvCxnSpPr/>
          <p:nvPr/>
        </p:nvCxnSpPr>
        <p:spPr>
          <a:xfrm>
            <a:off x="2130580" y="2690963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726B1FB-51AF-3D33-7037-26BCE45492DC}"/>
              </a:ext>
            </a:extLst>
          </p:cNvPr>
          <p:cNvCxnSpPr>
            <a:cxnSpLocks/>
          </p:cNvCxnSpPr>
          <p:nvPr/>
        </p:nvCxnSpPr>
        <p:spPr>
          <a:xfrm flipV="1">
            <a:off x="2087911" y="3022724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399AB87-7004-D4B6-8262-0FAE8F9AC2F9}"/>
              </a:ext>
            </a:extLst>
          </p:cNvPr>
          <p:cNvGrpSpPr/>
          <p:nvPr/>
        </p:nvGrpSpPr>
        <p:grpSpPr>
          <a:xfrm>
            <a:off x="3080445" y="2811733"/>
            <a:ext cx="1491555" cy="1620838"/>
            <a:chOff x="2669335" y="3147119"/>
            <a:chExt cx="1491555" cy="1620838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F39BD06-A226-3383-6693-19FE9C53B5D3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F0E8E01-27E7-0137-0C68-F2C5604EA2EF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62566EE-3180-0771-6E1D-5E8F76F56321}"/>
                </a:ext>
              </a:extLst>
            </p:cNvPr>
            <p:cNvSpPr txBox="1"/>
            <p:nvPr/>
          </p:nvSpPr>
          <p:spPr>
            <a:xfrm>
              <a:off x="2787549" y="3974884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3F5A703-60EE-12CC-F5A5-B430D881ECCF}"/>
                </a:ext>
              </a:extLst>
            </p:cNvPr>
            <p:cNvSpPr txBox="1"/>
            <p:nvPr/>
          </p:nvSpPr>
          <p:spPr>
            <a:xfrm>
              <a:off x="2774210" y="4367907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9088FE92-28B2-5B33-CE86-C81F9484AE3F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3744892-E229-445D-A5C4-8A97C3862B58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3CC8B14-3F07-530A-5E5B-D7B9FA3537AD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5ECBB88A-CE55-FC3A-B5AD-E25916F737CB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D00C4B5-3FA9-D81D-86B4-1D953945EEE8}"/>
                </a:ext>
              </a:extLst>
            </p:cNvPr>
            <p:cNvSpPr txBox="1"/>
            <p:nvPr/>
          </p:nvSpPr>
          <p:spPr>
            <a:xfrm>
              <a:off x="2784902" y="3667600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763D73C7-6BBF-8111-E774-EF246514D28F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C26CE0B0-5E46-9A02-CD7C-F254ABC6D223}"/>
              </a:ext>
            </a:extLst>
          </p:cNvPr>
          <p:cNvSpPr txBox="1"/>
          <p:nvPr/>
        </p:nvSpPr>
        <p:spPr>
          <a:xfrm>
            <a:off x="3172595" y="2686428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9 6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E825BA6-93A7-91AB-D1E7-03D087A32568}"/>
              </a:ext>
            </a:extLst>
          </p:cNvPr>
          <p:cNvSpPr txBox="1"/>
          <p:nvPr/>
        </p:nvSpPr>
        <p:spPr>
          <a:xfrm>
            <a:off x="4005681" y="2704894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B222B41-87F0-E9F3-D306-0D3FEE3E7B92}"/>
              </a:ext>
            </a:extLst>
          </p:cNvPr>
          <p:cNvCxnSpPr/>
          <p:nvPr/>
        </p:nvCxnSpPr>
        <p:spPr>
          <a:xfrm>
            <a:off x="3978084" y="2754776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547FECFD-7937-29C7-4D78-9AB0538518D6}"/>
              </a:ext>
            </a:extLst>
          </p:cNvPr>
          <p:cNvCxnSpPr>
            <a:cxnSpLocks/>
          </p:cNvCxnSpPr>
          <p:nvPr/>
        </p:nvCxnSpPr>
        <p:spPr>
          <a:xfrm flipV="1">
            <a:off x="3935415" y="3086537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2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عدد صحيح على عدد صحيح من رقمين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النشاط 2. ضعوا وأنجزا العملية على الألواح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A2474F5-AA38-B44D-9955-F18507780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04" y="2145299"/>
            <a:ext cx="7442061" cy="37501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70A895-31AD-3874-B2EC-89F46AE2CACD}"/>
              </a:ext>
            </a:extLst>
          </p:cNvPr>
          <p:cNvSpPr/>
          <p:nvPr/>
        </p:nvSpPr>
        <p:spPr>
          <a:xfrm>
            <a:off x="886427" y="2677037"/>
            <a:ext cx="1937559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31489AA5-119B-9B0E-2B0C-9C70D2B4406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6BE84987-E250-6088-E452-C001420D43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7BFA9B-4421-05A4-121C-8F2B40DD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19206D-5679-46A5-003E-E578DFBEA0A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D770EA-8566-D797-849A-D2DFB8A5A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04" y="2145299"/>
            <a:ext cx="7442061" cy="37501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662657-5B8C-BD1B-F94E-985EF44C8F32}"/>
              </a:ext>
            </a:extLst>
          </p:cNvPr>
          <p:cNvSpPr/>
          <p:nvPr/>
        </p:nvSpPr>
        <p:spPr>
          <a:xfrm>
            <a:off x="886427" y="2677037"/>
            <a:ext cx="1937559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168EA85-DA3E-70EE-05AB-066E6A6C4344}"/>
              </a:ext>
            </a:extLst>
          </p:cNvPr>
          <p:cNvGrpSpPr/>
          <p:nvPr/>
        </p:nvGrpSpPr>
        <p:grpSpPr>
          <a:xfrm>
            <a:off x="1221006" y="3324037"/>
            <a:ext cx="1515102" cy="1601019"/>
            <a:chOff x="2645788" y="3147119"/>
            <a:chExt cx="1515102" cy="1601019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53EC8BF-39B5-D768-CBD2-0CF0DD9653F1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038FEA41-52A6-D751-2192-7502D88DDF91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79C4A37-BE23-E420-2C71-7EDDE021C638}"/>
                </a:ext>
              </a:extLst>
            </p:cNvPr>
            <p:cNvSpPr txBox="1"/>
            <p:nvPr/>
          </p:nvSpPr>
          <p:spPr>
            <a:xfrm>
              <a:off x="2817171" y="397654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3E816FF-D117-CC23-539B-B9E3E0DDAE4E}"/>
                </a:ext>
              </a:extLst>
            </p:cNvPr>
            <p:cNvSpPr txBox="1"/>
            <p:nvPr/>
          </p:nvSpPr>
          <p:spPr>
            <a:xfrm>
              <a:off x="2859324" y="4348088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29689FC-1728-8A13-C0E3-28E8E7F1818D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1B9F60F-FFAB-A737-0B93-1D3CD54F0667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31B5386-5B6C-94ED-F05C-C104FDA65012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0F0ED87A-FA56-0C00-A6C5-5D547453F890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0FD8DE8-268D-8EAF-0C6A-F0D2FF294BFE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50154F4-7AFD-0571-F90B-258922A574E6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B20ED90D-3630-D5B0-1F5D-834AE3F200C9}"/>
              </a:ext>
            </a:extLst>
          </p:cNvPr>
          <p:cNvSpPr txBox="1"/>
          <p:nvPr/>
        </p:nvSpPr>
        <p:spPr>
          <a:xfrm>
            <a:off x="1244553" y="3198732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3 8 4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DAF62F6-6BC4-DC48-7B24-B46C3F775EF1}"/>
              </a:ext>
            </a:extLst>
          </p:cNvPr>
          <p:cNvSpPr txBox="1"/>
          <p:nvPr/>
        </p:nvSpPr>
        <p:spPr>
          <a:xfrm>
            <a:off x="2169789" y="3217198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54B47F9-87D6-56D7-9D64-604E001F7BC6}"/>
              </a:ext>
            </a:extLst>
          </p:cNvPr>
          <p:cNvCxnSpPr/>
          <p:nvPr/>
        </p:nvCxnSpPr>
        <p:spPr>
          <a:xfrm>
            <a:off x="2142192" y="3267080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AC86ED6-65B1-95A3-FF20-6C1BEC508D67}"/>
              </a:ext>
            </a:extLst>
          </p:cNvPr>
          <p:cNvCxnSpPr>
            <a:cxnSpLocks/>
          </p:cNvCxnSpPr>
          <p:nvPr/>
        </p:nvCxnSpPr>
        <p:spPr>
          <a:xfrm flipV="1">
            <a:off x="2099523" y="3598841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760C-46F6-5A84-8B87-A2B2B1C4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6AD8B01-8285-8EC0-7CED-88192C84426A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DCE891-F4E3-4A69-B8F7-D832200713E8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9607259-64C8-CBF3-C0A8-EC4E10197509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DAFBE51-F1FE-8DA8-7E51-95C17B6DF54C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4F951AE-B4ED-39C6-C515-6A5F58703806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7ACC36D-89DD-856C-6FFB-49A6EAF8FD3A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عرض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شريط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0626B75-4F0E-B5C1-AD02-123B166F9748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5263B85-AB9C-57C2-751B-99B6E12D543F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CAFF39D3-FD4C-57A1-052B-92E8869D9E2B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23D354E3-735B-A48D-B7DC-FCBDA0EB8DBF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53C92450-D321-41C3-10E1-43DBF29CA221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en angle 23">
              <a:extLst>
                <a:ext uri="{FF2B5EF4-FFF2-40B4-BE49-F238E27FC236}">
                  <a16:creationId xmlns:a16="http://schemas.microsoft.com/office/drawing/2014/main" id="{F4B46157-4F9A-30C3-9185-6324FA93998F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ngle 27">
              <a:extLst>
                <a:ext uri="{FF2B5EF4-FFF2-40B4-BE49-F238E27FC236}">
                  <a16:creationId xmlns:a16="http://schemas.microsoft.com/office/drawing/2014/main" id="{CC5380D4-10D2-2FEB-A1BD-009A914A473F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D94F08-6C43-4F11-9D30-04862F913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19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6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7693-3783-0809-8224-EBBF6EC0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2EE27B-FCEE-1CA6-B2D1-C1FCF641C2AC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ضعوا وأنجزوا العملية على كراساتكم</a:t>
            </a: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B577447D-FB2D-00F1-B9B1-21AB48994C96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C84A154-B261-07BD-C140-9B96F298642F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3A034A-EA9A-BB74-1249-4B892254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89AB696-4F7F-96D7-2EAA-73D50923867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AA09AF-63AA-8C78-F8E4-0C85CEE8B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612ABE-6312-6539-A8A6-493A1FDC5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04" y="2145299"/>
            <a:ext cx="7442061" cy="37501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27F214-6494-B94C-A1CE-C7DAD448C9C2}"/>
              </a:ext>
            </a:extLst>
          </p:cNvPr>
          <p:cNvSpPr/>
          <p:nvPr/>
        </p:nvSpPr>
        <p:spPr>
          <a:xfrm>
            <a:off x="2578558" y="2621739"/>
            <a:ext cx="1937559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7BDF36-8D7C-9135-3765-D749FEAD2933}"/>
              </a:ext>
            </a:extLst>
          </p:cNvPr>
          <p:cNvGrpSpPr/>
          <p:nvPr/>
        </p:nvGrpSpPr>
        <p:grpSpPr>
          <a:xfrm>
            <a:off x="1221006" y="3324037"/>
            <a:ext cx="1515102" cy="1601019"/>
            <a:chOff x="2645788" y="3147119"/>
            <a:chExt cx="1515102" cy="1601019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E78F7D9-A056-BC9B-0450-93824469066F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D5F838C4-EC67-C3DB-F9E9-80F7CF7DBCCD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8DD7FAA-B258-E72F-032A-24AC2A0B33C5}"/>
                </a:ext>
              </a:extLst>
            </p:cNvPr>
            <p:cNvSpPr txBox="1"/>
            <p:nvPr/>
          </p:nvSpPr>
          <p:spPr>
            <a:xfrm>
              <a:off x="2817171" y="397654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39211F0-2D2E-2C28-87B3-7E9563F42F07}"/>
                </a:ext>
              </a:extLst>
            </p:cNvPr>
            <p:cNvSpPr txBox="1"/>
            <p:nvPr/>
          </p:nvSpPr>
          <p:spPr>
            <a:xfrm>
              <a:off x="2859324" y="4348088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BAB70D7-72F3-9ED0-111F-D0990081C20F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954DE01-875C-6200-7201-E7DF5772AFB1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043EEE8-44CF-8D15-32F2-14CE4B146F28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790C8387-8220-B744-6E9F-80B38541951D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68A2AFA-3944-C321-5D4C-89D6E1DE757E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C70230E-B1AA-C445-A473-93AEC8F184CD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AC733451-B3E2-5B2A-D7F7-D37A70F124A4}"/>
              </a:ext>
            </a:extLst>
          </p:cNvPr>
          <p:cNvSpPr txBox="1"/>
          <p:nvPr/>
        </p:nvSpPr>
        <p:spPr>
          <a:xfrm>
            <a:off x="1244553" y="3198732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3 8 4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17375DF-D439-F8DB-14AD-702B4967A6F9}"/>
              </a:ext>
            </a:extLst>
          </p:cNvPr>
          <p:cNvSpPr txBox="1"/>
          <p:nvPr/>
        </p:nvSpPr>
        <p:spPr>
          <a:xfrm>
            <a:off x="2169789" y="3217198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E43F6F7-DF9A-2980-9BD7-EFD3D66264C7}"/>
              </a:ext>
            </a:extLst>
          </p:cNvPr>
          <p:cNvCxnSpPr/>
          <p:nvPr/>
        </p:nvCxnSpPr>
        <p:spPr>
          <a:xfrm>
            <a:off x="2142192" y="3267080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1DA4062-AE79-3C5A-5701-1C18E8626F3B}"/>
              </a:ext>
            </a:extLst>
          </p:cNvPr>
          <p:cNvCxnSpPr>
            <a:cxnSpLocks/>
          </p:cNvCxnSpPr>
          <p:nvPr/>
        </p:nvCxnSpPr>
        <p:spPr>
          <a:xfrm flipV="1">
            <a:off x="2099523" y="3598841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171E-75DB-6531-2528-B0A71B38A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DA8D0C7-04D7-6E14-59FF-9C4A1BC1E4F6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صححوا</a:t>
            </a: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F18EC330-3582-AE77-E588-1736732327C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1828D1A-A3EB-9A1E-F6BE-BE0263A662A3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345704-AC64-4D65-A45F-12B9ED4E0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E06181-B13F-DF76-4813-85FD304F505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905D61-E42E-300A-9042-7ADF1E071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167BE3-4E92-A762-1A36-0A018B51C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04" y="2145299"/>
            <a:ext cx="7442061" cy="37501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812721-FC3E-11D7-AC27-219E5FBAB919}"/>
              </a:ext>
            </a:extLst>
          </p:cNvPr>
          <p:cNvSpPr/>
          <p:nvPr/>
        </p:nvSpPr>
        <p:spPr>
          <a:xfrm>
            <a:off x="2578558" y="2621739"/>
            <a:ext cx="1937559" cy="3063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E45967A-9854-7043-D4EE-FF8D3F0621FF}"/>
              </a:ext>
            </a:extLst>
          </p:cNvPr>
          <p:cNvGrpSpPr/>
          <p:nvPr/>
        </p:nvGrpSpPr>
        <p:grpSpPr>
          <a:xfrm>
            <a:off x="1221006" y="3324037"/>
            <a:ext cx="1515102" cy="1601019"/>
            <a:chOff x="2645788" y="3147119"/>
            <a:chExt cx="1515102" cy="1601019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C29A8C9-4912-C148-81E5-AC2E476DAC5D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1806010E-2F32-A265-EED1-604802267509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4794FCB-40B8-B874-565A-0F9091C87F07}"/>
                </a:ext>
              </a:extLst>
            </p:cNvPr>
            <p:cNvSpPr txBox="1"/>
            <p:nvPr/>
          </p:nvSpPr>
          <p:spPr>
            <a:xfrm>
              <a:off x="2817171" y="397654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3D92297-1A33-6D43-7201-1584B0277D97}"/>
                </a:ext>
              </a:extLst>
            </p:cNvPr>
            <p:cNvSpPr txBox="1"/>
            <p:nvPr/>
          </p:nvSpPr>
          <p:spPr>
            <a:xfrm>
              <a:off x="2859324" y="4348088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3E8F44F0-9F45-F0D9-EBDF-03809F012D11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159BF63-2520-6332-0B1C-E9AEDFE060BC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CB540D3-19F2-80F3-FA60-62146F6D42A2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10EE04C6-607E-2852-CA57-5D4C0E6EE92B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4E79C67-2D86-2674-D1B1-343894D44CED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E48972D-CC05-4E88-5C86-F32698F98DD2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BA87E950-CF61-D513-ABC1-6C5054FAE8BE}"/>
              </a:ext>
            </a:extLst>
          </p:cNvPr>
          <p:cNvSpPr txBox="1"/>
          <p:nvPr/>
        </p:nvSpPr>
        <p:spPr>
          <a:xfrm>
            <a:off x="1244553" y="3198732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3 8 4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F2ECB7C-69E6-88DF-509B-32F0F428F494}"/>
              </a:ext>
            </a:extLst>
          </p:cNvPr>
          <p:cNvSpPr txBox="1"/>
          <p:nvPr/>
        </p:nvSpPr>
        <p:spPr>
          <a:xfrm>
            <a:off x="2169789" y="3217198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12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5AF9DF0-CE34-99DE-015A-81BF7DCBC39D}"/>
              </a:ext>
            </a:extLst>
          </p:cNvPr>
          <p:cNvCxnSpPr/>
          <p:nvPr/>
        </p:nvCxnSpPr>
        <p:spPr>
          <a:xfrm>
            <a:off x="2142192" y="3267080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E4AF49F-364E-0746-CF60-45A0B27EEA3B}"/>
              </a:ext>
            </a:extLst>
          </p:cNvPr>
          <p:cNvCxnSpPr>
            <a:cxnSpLocks/>
          </p:cNvCxnSpPr>
          <p:nvPr/>
        </p:nvCxnSpPr>
        <p:spPr>
          <a:xfrm flipV="1">
            <a:off x="2099523" y="3598841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6395258-1BC6-724C-E9AF-A7F049E3972A}"/>
              </a:ext>
            </a:extLst>
          </p:cNvPr>
          <p:cNvGrpSpPr/>
          <p:nvPr/>
        </p:nvGrpSpPr>
        <p:grpSpPr>
          <a:xfrm>
            <a:off x="2862689" y="3462971"/>
            <a:ext cx="1515102" cy="1601019"/>
            <a:chOff x="2645788" y="3147119"/>
            <a:chExt cx="1515102" cy="1601019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6861086-414F-1CFA-83CE-D759679AD6B3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6 1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C6FFA2A2-37B8-F521-451C-0DE97F435C0B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43DE4E1-8753-8D95-DE75-97EA489BD9A3}"/>
                </a:ext>
              </a:extLst>
            </p:cNvPr>
            <p:cNvSpPr txBox="1"/>
            <p:nvPr/>
          </p:nvSpPr>
          <p:spPr>
            <a:xfrm>
              <a:off x="2817171" y="397654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387DF47-C922-DB0E-9ACC-D6B0B98ECA6E}"/>
                </a:ext>
              </a:extLst>
            </p:cNvPr>
            <p:cNvSpPr txBox="1"/>
            <p:nvPr/>
          </p:nvSpPr>
          <p:spPr>
            <a:xfrm>
              <a:off x="2859324" y="4348088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29F90241-DF3E-F950-5C34-79DFA47F1185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28C52744-9FDD-88A6-9669-63D4B139C119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F768B544-315D-510F-00F0-402243990BC6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9 0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42E18D16-D404-81E6-00F3-7AD124F86DF2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EDB6B5D-17F9-0E82-01E8-81BEEC1D1556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0 1 5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F70DBEFB-43C9-5CEC-C964-0A1AD65BEC93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24294A2-CE8E-332F-A5A8-FD90A80D57FF}"/>
              </a:ext>
            </a:extLst>
          </p:cNvPr>
          <p:cNvSpPr txBox="1"/>
          <p:nvPr/>
        </p:nvSpPr>
        <p:spPr>
          <a:xfrm>
            <a:off x="2886236" y="3337666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9 1 5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84A8DB3-F261-5C81-40EE-F71EC42E09C5}"/>
              </a:ext>
            </a:extLst>
          </p:cNvPr>
          <p:cNvSpPr txBox="1"/>
          <p:nvPr/>
        </p:nvSpPr>
        <p:spPr>
          <a:xfrm>
            <a:off x="3811472" y="3356132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1 5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64D29AF6-1DD8-8F0E-25D0-793691B505F3}"/>
              </a:ext>
            </a:extLst>
          </p:cNvPr>
          <p:cNvCxnSpPr/>
          <p:nvPr/>
        </p:nvCxnSpPr>
        <p:spPr>
          <a:xfrm>
            <a:off x="3783875" y="3406014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A1FC6EA-47BF-E5F6-4CEE-ABF98C4D31D5}"/>
              </a:ext>
            </a:extLst>
          </p:cNvPr>
          <p:cNvCxnSpPr>
            <a:cxnSpLocks/>
          </p:cNvCxnSpPr>
          <p:nvPr/>
        </p:nvCxnSpPr>
        <p:spPr>
          <a:xfrm flipV="1">
            <a:off x="3741206" y="3737775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32EE-0C20-FC21-B3C0-DFF8AA79D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A43668-3188-F721-B467-3BC4291A552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CF39BB1-E32A-225A-3CF3-470D7EFC1B26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8A2B2E8-5048-5D81-D317-A348823A92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16E8BA-CA44-D6D8-5FA1-BB2C4C41673A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عملية قسمة وكتابتها </a:t>
            </a:r>
            <a:endParaRPr lang="fr-MA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</a:t>
            </a:r>
            <a:r>
              <a:rPr lang="ar-MA" sz="2000" b="1" kern="0" dirty="0" err="1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اقليدية</a:t>
            </a:r>
            <a:endParaRPr lang="fr-MA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D1547A7C-5F53-DE6A-F07E-F7923155300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75A7210-B7F6-2AEC-021D-DE820A847E7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71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5298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الصحيحة الطبيعة : القسمة (1)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5505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الصحيحة الطبيعة : القسمة (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421945" y="389616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4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</a:pPr>
              <a:r>
                <a:rPr lang="ar-MA" sz="1600" b="1" dirty="0">
                  <a:solidFill>
                    <a:srgbClr val="FFFFFF">
                      <a:lumMod val="65000"/>
                    </a:srgbClr>
                  </a:solidFill>
                  <a:cs typeface="Arial" panose="020B0604020202020204" pitchFamily="34" charset="0"/>
                </a:rPr>
                <a:t>حل المسائل</a:t>
              </a:r>
              <a:r>
                <a:rPr lang="fr-MA" sz="1600" b="1" dirty="0">
                  <a:solidFill>
                    <a:srgbClr val="FFFFFF">
                      <a:lumMod val="65000"/>
                    </a:srgbClr>
                  </a:solidFill>
                  <a:cs typeface="Arial" panose="020B0604020202020204" pitchFamily="34" charset="0"/>
                </a:rPr>
                <a:t> </a:t>
              </a:r>
              <a:endParaRPr lang="ar-MA" sz="1600" b="1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8CF95AC-AE23-8D36-FB4A-B74D8FE5EA21}"/>
              </a:ext>
            </a:extLst>
          </p:cNvPr>
          <p:cNvGrpSpPr/>
          <p:nvPr/>
        </p:nvGrpSpPr>
        <p:grpSpPr>
          <a:xfrm>
            <a:off x="4590486" y="389616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FBA2C97E-7D01-EC35-2EC7-D40651A137F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rganigramme : Terminateur 21">
              <a:extLst>
                <a:ext uri="{FF2B5EF4-FFF2-40B4-BE49-F238E27FC236}">
                  <a16:creationId xmlns:a16="http://schemas.microsoft.com/office/drawing/2014/main" id="{105FC58E-281E-F46A-14A5-0BAFD725936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3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Espace réservé du texte 5">
              <a:extLst>
                <a:ext uri="{FF2B5EF4-FFF2-40B4-BE49-F238E27FC236}">
                  <a16:creationId xmlns:a16="http://schemas.microsoft.com/office/drawing/2014/main" id="{A0F20194-674C-C395-66E6-7E6125BAA2B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الصحيحة الطبيعة : القسمة (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المسائل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2879880" y="5260061"/>
            <a:ext cx="3780000" cy="1123837"/>
            <a:chOff x="648000" y="1949241"/>
            <a:chExt cx="3780000" cy="1123837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475" y="5488520"/>
            <a:ext cx="3938021" cy="940822"/>
          </a:xfrm>
          <a:prstGeom prst="rect">
            <a:avLst/>
          </a:prstGeom>
        </p:spPr>
      </p:pic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5121450" y="5255224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3038709" y="5632208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</a:p>
        </p:txBody>
      </p:sp>
    </p:spTree>
    <p:extLst>
      <p:ext uri="{BB962C8B-B14F-4D97-AF65-F5344CB8AC3E}">
        <p14:creationId xmlns:p14="http://schemas.microsoft.com/office/powerpoint/2010/main" val="14093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45013D-8742-02A3-49A6-7AE57870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89" y="2338235"/>
            <a:ext cx="7547366" cy="3402257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52F3BE93-A862-0413-E09E-EE987003CB6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4C6F1E7-0AC2-242E-22C4-070D40E44C0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B3B2DB-B917-E3EA-FD43-C7CE65759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B7B66B-8E1B-4AB0-7421-48A57C48D257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672749C7-E527-3F50-938E-971A41B468D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ضعوا وأنجزوا العملية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354514-5BD6-8DA5-DF8A-40BFB429CC14}"/>
              </a:ext>
            </a:extLst>
          </p:cNvPr>
          <p:cNvSpPr/>
          <p:nvPr/>
        </p:nvSpPr>
        <p:spPr>
          <a:xfrm>
            <a:off x="663605" y="2713149"/>
            <a:ext cx="3701362" cy="28767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25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DD14B-1B84-7324-C4EC-32703C01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D17656-870C-B866-21E6-FE60D6EF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4F6A69-9472-DF3D-9D71-E6FD7EED22D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140A759-8E77-9F5F-AF74-569398D50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230CD-A97C-D3F0-1A04-6C15DD335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AE34FE7-0669-D89C-E843-E85C8F5FA03A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من يقوم إلى السبورة ليشرح كيف وصل إلى النتيجة الصحيحة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4C592089-9D2E-EE9C-B79C-916A401BFE4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A768F297-587B-90A9-C619-5D3D7EA9B0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BB57AB-37FE-C714-6854-6BDFF654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13DAEF-B706-1E0C-B004-BD0C18A2549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E7D0B3B-A100-3479-53EA-74C636534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3C4C8F-CAB4-37AB-8D44-702D95C50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9" y="2338235"/>
            <a:ext cx="7547366" cy="34022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EB6AFB-415C-F580-CDF9-46178EF38A7D}"/>
              </a:ext>
            </a:extLst>
          </p:cNvPr>
          <p:cNvSpPr/>
          <p:nvPr/>
        </p:nvSpPr>
        <p:spPr>
          <a:xfrm>
            <a:off x="663605" y="2713149"/>
            <a:ext cx="3701362" cy="28767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B6BABAB-CCD6-BA7D-4D41-AB195FB3A827}"/>
              </a:ext>
            </a:extLst>
          </p:cNvPr>
          <p:cNvGrpSpPr/>
          <p:nvPr/>
        </p:nvGrpSpPr>
        <p:grpSpPr>
          <a:xfrm>
            <a:off x="1410787" y="3554305"/>
            <a:ext cx="1515102" cy="1601079"/>
            <a:chOff x="2645788" y="3147119"/>
            <a:chExt cx="1515102" cy="1601079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BC3E699-09FF-F0B4-458B-894A30FFD28B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3F65FE-3723-6B24-E09C-939C63512623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7F809B0-B0E6-63C6-F66B-A568F3961E5F}"/>
                </a:ext>
              </a:extLst>
            </p:cNvPr>
            <p:cNvSpPr txBox="1"/>
            <p:nvPr/>
          </p:nvSpPr>
          <p:spPr>
            <a:xfrm>
              <a:off x="2663431" y="401062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3A0C3AB-7F19-DC62-E7E9-9330A4FA4426}"/>
                </a:ext>
              </a:extLst>
            </p:cNvPr>
            <p:cNvSpPr txBox="1"/>
            <p:nvPr/>
          </p:nvSpPr>
          <p:spPr>
            <a:xfrm>
              <a:off x="2681522" y="4348088"/>
              <a:ext cx="8553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0 0 7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106F740-940F-67D6-2D3D-5E10E928F02F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A4EBFC3-B7B4-5C54-55AB-E221885859C3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8AC5A28-0B6C-BE7D-6EF6-B7A708C42421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5 0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F59A9AE-E156-2FE2-13D1-7280173D30B6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BC423C8-54CE-CFD0-C624-DE373A737C9F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1 5 7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EE72FB3-0567-82AC-543D-90078CD3E1E3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9A71D77F-3683-101E-8793-1D332330ACC8}"/>
              </a:ext>
            </a:extLst>
          </p:cNvPr>
          <p:cNvSpPr txBox="1"/>
          <p:nvPr/>
        </p:nvSpPr>
        <p:spPr>
          <a:xfrm>
            <a:off x="1434334" y="3429000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6 5 7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9481BAC-5A52-4E4B-2AC9-AC86D05B8072}"/>
              </a:ext>
            </a:extLst>
          </p:cNvPr>
          <p:cNvSpPr txBox="1"/>
          <p:nvPr/>
        </p:nvSpPr>
        <p:spPr>
          <a:xfrm>
            <a:off x="2359570" y="3447466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2 5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62F932F-6642-8A2A-6479-846D22D43115}"/>
              </a:ext>
            </a:extLst>
          </p:cNvPr>
          <p:cNvCxnSpPr/>
          <p:nvPr/>
        </p:nvCxnSpPr>
        <p:spPr>
          <a:xfrm>
            <a:off x="2331973" y="3497348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79293FB8-9E13-8139-A8C7-40EF3433C90E}"/>
              </a:ext>
            </a:extLst>
          </p:cNvPr>
          <p:cNvCxnSpPr>
            <a:cxnSpLocks/>
          </p:cNvCxnSpPr>
          <p:nvPr/>
        </p:nvCxnSpPr>
        <p:spPr>
          <a:xfrm flipV="1">
            <a:off x="2289304" y="3829109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1117E2D-629D-D317-6941-3BDBB24592AF}"/>
              </a:ext>
            </a:extLst>
          </p:cNvPr>
          <p:cNvSpPr txBox="1"/>
          <p:nvPr/>
        </p:nvSpPr>
        <p:spPr>
          <a:xfrm>
            <a:off x="2543167" y="3021542"/>
            <a:ext cx="9591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26        7</a:t>
            </a:r>
            <a:endParaRPr lang="fr-MA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C0570-6708-4E14-65D1-8B669F57F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6F33C662-0F57-4148-E544-22FB4EA2AA17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13409A-5D02-BDBF-89E5-EC41189529A6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69063F5-1A22-3B70-834F-DC7BF85B7D4C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85E318D-F488-5418-0B04-4EA43AC2F4B1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D837726-C533-4B68-A731-63E748548D4B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9D95AFA-C7ED-B596-773F-FB436F7B453D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عرض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شريط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1F867AE-6E90-2172-595B-2C511803741D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60E3280-4EAB-CB83-8475-FBACC106EB2B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49149FB7-7FE9-9176-D74D-FB66E4A6C494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F3C85BE-99C7-8414-2FCC-861157B61435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E27958D-3EE4-41CD-FDE6-4BC73B1A8941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en angle 23">
              <a:extLst>
                <a:ext uri="{FF2B5EF4-FFF2-40B4-BE49-F238E27FC236}">
                  <a16:creationId xmlns:a16="http://schemas.microsoft.com/office/drawing/2014/main" id="{08C0D4AD-F4C3-2B6C-3EA5-747EA2D94C94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ngle 27">
              <a:extLst>
                <a:ext uri="{FF2B5EF4-FFF2-40B4-BE49-F238E27FC236}">
                  <a16:creationId xmlns:a16="http://schemas.microsoft.com/office/drawing/2014/main" id="{1682F513-88D3-D102-7276-8DD970D8B005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92A103-3614-6B03-E60D-75CCF86BF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89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2S1L3">
            <a:hlinkClick r:id="" action="ppaction://media"/>
            <a:extLst>
              <a:ext uri="{FF2B5EF4-FFF2-40B4-BE49-F238E27FC236}">
                <a16:creationId xmlns:a16="http://schemas.microsoft.com/office/drawing/2014/main" id="{D3AA824C-636F-346D-2C40-00C9D5F52A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249" y="2074519"/>
            <a:ext cx="7040930" cy="39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4E22-9B62-C804-09F6-8FE94068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103CB4-B625-7D63-B3EB-74D414C5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CB85CB32-19BF-A36A-18F2-3B3FDC1D266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BF975A4-989B-B87D-9702-854780ECCD4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C9140F-6281-A9E8-C860-8F927252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6B50D5-226B-1F94-F90E-62A5DC0058B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1674CD03-2E69-17CF-427D-2C81E9DA4CF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 ضعوا وأنجزوا العملية الثانية على كراساتكم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6A45D5-23DC-E30B-594F-DBEFB973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9" y="2338235"/>
            <a:ext cx="7547366" cy="34022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BF2427-8738-3A06-0472-3EBA78E1F3B7}"/>
              </a:ext>
            </a:extLst>
          </p:cNvPr>
          <p:cNvSpPr/>
          <p:nvPr/>
        </p:nvSpPr>
        <p:spPr>
          <a:xfrm>
            <a:off x="4274574" y="2732900"/>
            <a:ext cx="3701362" cy="28767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499BA0C-081E-8DC1-D5AE-F608A55681E2}"/>
              </a:ext>
            </a:extLst>
          </p:cNvPr>
          <p:cNvGrpSpPr/>
          <p:nvPr/>
        </p:nvGrpSpPr>
        <p:grpSpPr>
          <a:xfrm>
            <a:off x="1410787" y="3554305"/>
            <a:ext cx="1515102" cy="1601079"/>
            <a:chOff x="2645788" y="3147119"/>
            <a:chExt cx="1515102" cy="1601079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512F9EB-C581-92D9-722A-C4A6F91712B2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73243751-2294-40DF-8789-257043736BE7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D6BD609-3E8C-8E67-2D2B-4351FEF80DA2}"/>
                </a:ext>
              </a:extLst>
            </p:cNvPr>
            <p:cNvSpPr txBox="1"/>
            <p:nvPr/>
          </p:nvSpPr>
          <p:spPr>
            <a:xfrm>
              <a:off x="2663431" y="401062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325C303-92A4-F5CF-2B7D-26DBEDD5DDF5}"/>
                </a:ext>
              </a:extLst>
            </p:cNvPr>
            <p:cNvSpPr txBox="1"/>
            <p:nvPr/>
          </p:nvSpPr>
          <p:spPr>
            <a:xfrm>
              <a:off x="2681522" y="4348088"/>
              <a:ext cx="8553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0 0 7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59C0C12F-D911-6562-E36C-6EAD74853D88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9AEE132-68F5-B974-2472-3F0A155C45CC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1690280-B2D5-65B6-7120-2AB2A082FC56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5 0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A3601A68-558A-2B3E-72FD-F916AADEBE58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E0EE8A0-34FB-5C99-85EB-2C64C7573149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1 5 7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1EC21D6-5C37-5087-DE5E-A5A9E400B4A2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51DE2DFA-4FFC-7B5D-68FF-4BDB8C595BA3}"/>
              </a:ext>
            </a:extLst>
          </p:cNvPr>
          <p:cNvSpPr txBox="1"/>
          <p:nvPr/>
        </p:nvSpPr>
        <p:spPr>
          <a:xfrm>
            <a:off x="1434334" y="3429000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6 5 7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249F727-0540-461D-9777-23B326F9D94E}"/>
              </a:ext>
            </a:extLst>
          </p:cNvPr>
          <p:cNvSpPr txBox="1"/>
          <p:nvPr/>
        </p:nvSpPr>
        <p:spPr>
          <a:xfrm>
            <a:off x="2359570" y="3447466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2 5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A51B293-7CBA-1C5D-7DB4-B9442669AF2B}"/>
              </a:ext>
            </a:extLst>
          </p:cNvPr>
          <p:cNvCxnSpPr/>
          <p:nvPr/>
        </p:nvCxnSpPr>
        <p:spPr>
          <a:xfrm>
            <a:off x="2331973" y="3497348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629EEA6-9CFA-4810-22EF-CE3FD2C19FE1}"/>
              </a:ext>
            </a:extLst>
          </p:cNvPr>
          <p:cNvCxnSpPr>
            <a:cxnSpLocks/>
          </p:cNvCxnSpPr>
          <p:nvPr/>
        </p:nvCxnSpPr>
        <p:spPr>
          <a:xfrm flipV="1">
            <a:off x="2289304" y="3829109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84612FC6-FBDA-C183-F032-FDDB3D628E46}"/>
              </a:ext>
            </a:extLst>
          </p:cNvPr>
          <p:cNvSpPr txBox="1"/>
          <p:nvPr/>
        </p:nvSpPr>
        <p:spPr>
          <a:xfrm>
            <a:off x="2543167" y="3021542"/>
            <a:ext cx="9591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26        7</a:t>
            </a:r>
            <a:endParaRPr lang="fr-MA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9FF8-810D-3E22-1EBD-E1F109630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296BA4-503F-E946-8C68-FA3404C31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CAC3B0D-9BCF-728A-BFC4-DCC634E3F67C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9AB4CA8-831D-1BEB-1F04-053EF33F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0447E-BA37-1442-ECA6-79A4811FC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DC85A02-0E4C-E20C-D37F-0653ABD46C5C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0973C81D-C903-1F26-DD7B-485B1F49FFB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E98007D0-EEA7-50EF-B53A-D8922A837E9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AE931C-0FF8-30F8-C001-C3F230CB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C68BCB-4015-7F6F-7800-3576C46B23D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58D258E-F540-4AFF-EBCE-DAA4BD2B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9B8205-4B7F-4C55-6136-657A2C758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9" y="2338235"/>
            <a:ext cx="7547366" cy="34022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CBCB81-0BCC-F73A-E33F-476923C43636}"/>
              </a:ext>
            </a:extLst>
          </p:cNvPr>
          <p:cNvSpPr/>
          <p:nvPr/>
        </p:nvSpPr>
        <p:spPr>
          <a:xfrm>
            <a:off x="4274574" y="2732900"/>
            <a:ext cx="3701362" cy="28767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2D8998A-CF99-4C0B-54B0-B71309FC064B}"/>
              </a:ext>
            </a:extLst>
          </p:cNvPr>
          <p:cNvGrpSpPr/>
          <p:nvPr/>
        </p:nvGrpSpPr>
        <p:grpSpPr>
          <a:xfrm>
            <a:off x="1410787" y="3554305"/>
            <a:ext cx="1515102" cy="1601079"/>
            <a:chOff x="2645788" y="3147119"/>
            <a:chExt cx="1515102" cy="1601079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497EFAA-C70E-8412-D8CF-FDDA60F24EAE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1EBDE3A-5660-5F0F-06E9-6536C26C2D82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C1BE903-FF11-7D0B-C3A4-DE9A57DE4BA1}"/>
                </a:ext>
              </a:extLst>
            </p:cNvPr>
            <p:cNvSpPr txBox="1"/>
            <p:nvPr/>
          </p:nvSpPr>
          <p:spPr>
            <a:xfrm>
              <a:off x="2663431" y="401062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2DC7FF-0D92-02D9-B609-1A6019D72E05}"/>
                </a:ext>
              </a:extLst>
            </p:cNvPr>
            <p:cNvSpPr txBox="1"/>
            <p:nvPr/>
          </p:nvSpPr>
          <p:spPr>
            <a:xfrm>
              <a:off x="2681522" y="4348088"/>
              <a:ext cx="8553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0 0 7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6847FA6B-FC26-0060-6C3F-206BFD7B7615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C9CAE81-08F8-2921-D583-C8D495C81379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E166F29-9C79-A94A-B786-55D55250A18E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5 0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54DEDEA1-B4BB-EB7D-A27C-871D879B8216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B15D328-5DD9-26C2-DD71-915AA4036B12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1 5 7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A21AC194-BD30-9AF7-45B7-8E267739C95F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79ADBCD7-FB92-8ED9-039D-DDBB3C8025C6}"/>
              </a:ext>
            </a:extLst>
          </p:cNvPr>
          <p:cNvSpPr txBox="1"/>
          <p:nvPr/>
        </p:nvSpPr>
        <p:spPr>
          <a:xfrm>
            <a:off x="1434334" y="3429000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6 5 7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2229443-1F61-BFC8-76B4-428D40B37361}"/>
              </a:ext>
            </a:extLst>
          </p:cNvPr>
          <p:cNvSpPr txBox="1"/>
          <p:nvPr/>
        </p:nvSpPr>
        <p:spPr>
          <a:xfrm>
            <a:off x="2359570" y="3447466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2 5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C6AE872-96C3-58FB-AB63-69839333FA00}"/>
              </a:ext>
            </a:extLst>
          </p:cNvPr>
          <p:cNvCxnSpPr/>
          <p:nvPr/>
        </p:nvCxnSpPr>
        <p:spPr>
          <a:xfrm>
            <a:off x="2331973" y="3497348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344E742-FEFF-FE73-B41C-96016BA7B1BB}"/>
              </a:ext>
            </a:extLst>
          </p:cNvPr>
          <p:cNvCxnSpPr>
            <a:cxnSpLocks/>
          </p:cNvCxnSpPr>
          <p:nvPr/>
        </p:nvCxnSpPr>
        <p:spPr>
          <a:xfrm flipV="1">
            <a:off x="2289304" y="3829109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B8CA6DC7-1407-59E9-9EAA-171EA827B8D1}"/>
              </a:ext>
            </a:extLst>
          </p:cNvPr>
          <p:cNvSpPr txBox="1"/>
          <p:nvPr/>
        </p:nvSpPr>
        <p:spPr>
          <a:xfrm>
            <a:off x="2543167" y="3021542"/>
            <a:ext cx="9591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26        7</a:t>
            </a:r>
            <a:endParaRPr lang="fr-MA" sz="1600" b="1" dirty="0">
              <a:solidFill>
                <a:srgbClr val="C00000"/>
              </a:solidFill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254C53C-FDC5-5C7B-AB60-F9587B0D332E}"/>
              </a:ext>
            </a:extLst>
          </p:cNvPr>
          <p:cNvGrpSpPr/>
          <p:nvPr/>
        </p:nvGrpSpPr>
        <p:grpSpPr>
          <a:xfrm>
            <a:off x="5219706" y="3554305"/>
            <a:ext cx="1515102" cy="1601079"/>
            <a:chOff x="2645788" y="3147119"/>
            <a:chExt cx="1515102" cy="1601079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21829AB-0733-3907-14B4-A187AB720EDD}"/>
                </a:ext>
              </a:extLst>
            </p:cNvPr>
            <p:cNvSpPr txBox="1"/>
            <p:nvPr/>
          </p:nvSpPr>
          <p:spPr>
            <a:xfrm>
              <a:off x="3506693" y="342192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6 3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B4BE0894-0537-B189-DE1E-9CD1028C2BE6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F4363887-81C2-779A-33D7-A0B321BFE354}"/>
                </a:ext>
              </a:extLst>
            </p:cNvPr>
            <p:cNvSpPr txBox="1"/>
            <p:nvPr/>
          </p:nvSpPr>
          <p:spPr>
            <a:xfrm>
              <a:off x="2836320" y="4012389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4 5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9DE2976-5D28-6C75-48A1-F6D48AA90E3E}"/>
                </a:ext>
              </a:extLst>
            </p:cNvPr>
            <p:cNvSpPr txBox="1"/>
            <p:nvPr/>
          </p:nvSpPr>
          <p:spPr>
            <a:xfrm>
              <a:off x="2833776" y="4348088"/>
              <a:ext cx="70305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97B6DB7A-078F-0FD3-5903-8ED761C757B5}"/>
                </a:ext>
              </a:extLst>
            </p:cNvPr>
            <p:cNvCxnSpPr>
              <a:cxnSpLocks/>
            </p:cNvCxnSpPr>
            <p:nvPr/>
          </p:nvCxnSpPr>
          <p:spPr>
            <a:xfrm>
              <a:off x="2681522" y="4368093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4089254-8B33-72D3-2AB8-C55B27D7CFDA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2D5A7B1-995A-D07F-3943-5A9C267BD047}"/>
                </a:ext>
              </a:extLst>
            </p:cNvPr>
            <p:cNvSpPr txBox="1"/>
            <p:nvPr/>
          </p:nvSpPr>
          <p:spPr>
            <a:xfrm>
              <a:off x="2645788" y="333845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9 0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5BDD710B-F928-6C81-E8BB-891C1E1ECD76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30E29C72-1942-458D-E200-E20824232058}"/>
                </a:ext>
              </a:extLst>
            </p:cNvPr>
            <p:cNvSpPr txBox="1"/>
            <p:nvPr/>
          </p:nvSpPr>
          <p:spPr>
            <a:xfrm>
              <a:off x="2645788" y="3667473"/>
              <a:ext cx="8333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0 5 0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55BB6E23-C32A-6FE1-46F2-C1E2170CE1E5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920055F3-10FB-587C-005F-03E1E5BD2E00}"/>
              </a:ext>
            </a:extLst>
          </p:cNvPr>
          <p:cNvSpPr txBox="1"/>
          <p:nvPr/>
        </p:nvSpPr>
        <p:spPr>
          <a:xfrm>
            <a:off x="5243253" y="3429000"/>
            <a:ext cx="74634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9 5 0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9C7C91B-3974-AE80-7426-8B723E6476F0}"/>
              </a:ext>
            </a:extLst>
          </p:cNvPr>
          <p:cNvSpPr txBox="1"/>
          <p:nvPr/>
        </p:nvSpPr>
        <p:spPr>
          <a:xfrm>
            <a:off x="6168489" y="3447466"/>
            <a:ext cx="6541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1 5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190425DB-69FF-C4AD-AFA7-9D5CF9E16ABC}"/>
              </a:ext>
            </a:extLst>
          </p:cNvPr>
          <p:cNvCxnSpPr/>
          <p:nvPr/>
        </p:nvCxnSpPr>
        <p:spPr>
          <a:xfrm>
            <a:off x="6140892" y="3497348"/>
            <a:ext cx="0" cy="201386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8919E6C5-1801-A09F-EA34-6F9BF00B1886}"/>
              </a:ext>
            </a:extLst>
          </p:cNvPr>
          <p:cNvCxnSpPr>
            <a:cxnSpLocks/>
          </p:cNvCxnSpPr>
          <p:nvPr/>
        </p:nvCxnSpPr>
        <p:spPr>
          <a:xfrm flipV="1">
            <a:off x="6098223" y="3829109"/>
            <a:ext cx="693901" cy="1846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E33A48C7-1A5C-590B-3578-0E8D280164D9}"/>
              </a:ext>
            </a:extLst>
          </p:cNvPr>
          <p:cNvSpPr txBox="1"/>
          <p:nvPr/>
        </p:nvSpPr>
        <p:spPr>
          <a:xfrm>
            <a:off x="6352086" y="3021542"/>
            <a:ext cx="9591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63        5</a:t>
            </a:r>
            <a:endParaRPr lang="fr-MA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A49E47-1B1C-BCF3-0B57-CAEBB5F27EA5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8455C96-CAAF-F550-F4D1-D4A34A208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524559"/>
            <a:ext cx="631873" cy="631873"/>
          </a:xfrm>
          <a:prstGeom prst="rect">
            <a:avLst/>
          </a:prstGeom>
        </p:spPr>
      </p:pic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1DC9E5A6-B547-1E5B-C97C-1AF3D5CA71A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3898106-77A0-E475-EE75-89DCD2A4028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DD5F391-1369-2F42-9397-08C9951E558B}"/>
              </a:ext>
            </a:extLst>
          </p:cNvPr>
          <p:cNvSpPr txBox="1"/>
          <p:nvPr/>
        </p:nvSpPr>
        <p:spPr>
          <a:xfrm>
            <a:off x="2076450" y="3640440"/>
            <a:ext cx="4071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وضعيات البحث عن الكل أو الجزء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807A1283-FC76-EB94-E6D2-E34AF844582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B1218BD-AAB5-FA47-EC94-97CF00023B6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4E5B0F-5889-769B-912E-5BDFB8AD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7D804A-7104-4EEF-99CE-20970EB1796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CCEF98-4BBD-7938-DF6D-5DC3CC97B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512A7DA4-5A88-97EE-C65B-7DB35EC389C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الكراسات، أنجزوا حل المسألة رقم 4 صفحة 73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7D2240-1738-7705-3027-F4A8979D7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427" y="2232878"/>
            <a:ext cx="7238250" cy="33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2111284" y="2580653"/>
            <a:ext cx="4453341" cy="3182828"/>
            <a:chOff x="2111284" y="2580653"/>
            <a:chExt cx="4453341" cy="318282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885" y="2580653"/>
              <a:ext cx="2183740" cy="30806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1284" y="2591539"/>
              <a:ext cx="2244551" cy="3171942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الأسبوع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BFA2-E63F-72FB-E728-9870E0D2A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B4CFDF51-0432-2298-332D-7279616D0CD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160582FC-D948-A1D7-DA42-EE285B96736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553B36-54A7-4E84-9D96-A5E72AED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F15EEF-4D64-0A7E-572D-29D40081122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BF68A119-0F90-C6E5-6FE0-570694784B3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كيف وجد النتيجة مذكرا بالخطوات؟ 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B00A6F6-896D-986C-8BA3-72FE2B25C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B1AD67-51A5-184F-7EF3-2A1B833AE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31" y="1892621"/>
            <a:ext cx="7918576" cy="371933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CDE0F25-EFFD-4348-0F15-261909515916}"/>
              </a:ext>
            </a:extLst>
          </p:cNvPr>
          <p:cNvGrpSpPr/>
          <p:nvPr/>
        </p:nvGrpSpPr>
        <p:grpSpPr>
          <a:xfrm>
            <a:off x="1250775" y="3429000"/>
            <a:ext cx="2499194" cy="764522"/>
            <a:chOff x="351582" y="3901868"/>
            <a:chExt cx="2499194" cy="7645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E7E384-E7B4-5786-265E-218B04BCA660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942AE4-07A2-21D9-3808-59A69AC34D0D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25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521CD5-5F91-B526-7A76-CE22D4F5C674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25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790670A7-4033-866D-C33C-E6CA864DB771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C274C0D4-B192-8E52-7803-1A598C591F13}"/>
              </a:ext>
            </a:extLst>
          </p:cNvPr>
          <p:cNvSpPr/>
          <p:nvPr/>
        </p:nvSpPr>
        <p:spPr>
          <a:xfrm rot="16200000">
            <a:off x="2312607" y="321711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C4FDDF-EB92-22C2-E912-BEBE5EA17CD2}"/>
              </a:ext>
            </a:extLst>
          </p:cNvPr>
          <p:cNvSpPr/>
          <p:nvPr/>
        </p:nvSpPr>
        <p:spPr>
          <a:xfrm>
            <a:off x="1984614" y="457111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24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CDF81C5-85FF-5FD4-5472-6247E20FF3DA}"/>
              </a:ext>
            </a:extLst>
          </p:cNvPr>
          <p:cNvSpPr txBox="1"/>
          <p:nvPr/>
        </p:nvSpPr>
        <p:spPr>
          <a:xfrm>
            <a:off x="4119636" y="3826894"/>
            <a:ext cx="2465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25 =600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97E7D42-65E6-8385-90E0-ECA3F04AC173}"/>
              </a:ext>
            </a:extLst>
          </p:cNvPr>
          <p:cNvSpPr txBox="1"/>
          <p:nvPr/>
        </p:nvSpPr>
        <p:spPr>
          <a:xfrm>
            <a:off x="4119636" y="4637738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المتفرجين هو 600 متفرجا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6A312-0EA9-EACE-8D54-5126E8A4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E53CC2CF-A3DA-4628-7B9B-AABE191E6BAA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686776-BBD6-5060-F0CB-165469AAE25A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A7AB10F-BA8E-663B-8442-88AC54C5E234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F99EA14-1052-2403-0EF0-B7987CBB16EB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1A18ADC-C6A7-60AE-5A7A-37CE36339132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39BF4E8-39ED-441E-A8F3-0E4BD3D048A2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عرض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شريط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C8B7093-0109-B50F-8CC6-A7A21C92C2E9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28D697B-8F08-7697-3459-464214338F11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40F0D4D-152F-1176-DDE2-5396E726663E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1E4AB073-BB1D-0BD1-2511-DCEA7B45DA90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034AF36A-A5D5-FFBB-2385-7E376AFED8D5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en angle 23">
              <a:extLst>
                <a:ext uri="{FF2B5EF4-FFF2-40B4-BE49-F238E27FC236}">
                  <a16:creationId xmlns:a16="http://schemas.microsoft.com/office/drawing/2014/main" id="{BC69A39A-A831-776E-93E5-D26156691654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en angle 27">
              <a:extLst>
                <a:ext uri="{FF2B5EF4-FFF2-40B4-BE49-F238E27FC236}">
                  <a16:creationId xmlns:a16="http://schemas.microsoft.com/office/drawing/2014/main" id="{7228E467-21BD-DE34-3912-206B80615394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39A846-6E3C-6B0B-F153-1A90300BD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51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فيديو نمذجة 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_P2_S1_L4">
            <a:hlinkClick r:id="" action="ppaction://media"/>
            <a:extLst>
              <a:ext uri="{FF2B5EF4-FFF2-40B4-BE49-F238E27FC236}">
                <a16:creationId xmlns:a16="http://schemas.microsoft.com/office/drawing/2014/main" id="{3771A72B-F13D-2919-2B3B-3315FD9131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825" y="1813650"/>
            <a:ext cx="7354711" cy="4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929F6-054B-22AE-B085-A405D761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723F77-FE7C-54B1-6070-ED7B4A6B3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1F483854-FAE3-E232-EEE6-29A85E3C97A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9FE18169-AA00-8B7C-F409-B7D1FCFBE080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BE8F66-5021-8AF1-6B08-A3A8C4A0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2FE234A-797F-B258-1764-FBA5A3FADE0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01EA00B8-851A-EBC5-2A98-39514E3CE916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حل المسألة رقم 5 صفحة 73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B86867-D66A-CB25-66E9-F0BBB118C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2" y="1906696"/>
            <a:ext cx="7607166" cy="4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32F1A-A53E-D8E9-7BFA-29AFFB088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A83518-400D-6794-534D-0F0905DE39C6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F52A42CC-2618-FA5F-4F7D-4D5A761EBBD0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31B96B89-7E7E-4B67-16C0-F6208CF12A9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EAB2CF-1505-1DD5-9E72-BABE63CF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ACE8017-D4BC-8904-1EEB-AA7E58D54704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4D14C10-99F9-3057-EF1A-76F204573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0DC341-972A-E147-A371-373817303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2" y="1906696"/>
            <a:ext cx="7607166" cy="411935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5EDE66A-4E63-35A5-0A16-E79C66205BFD}"/>
              </a:ext>
            </a:extLst>
          </p:cNvPr>
          <p:cNvGrpSpPr/>
          <p:nvPr/>
        </p:nvGrpSpPr>
        <p:grpSpPr>
          <a:xfrm>
            <a:off x="1112858" y="3826894"/>
            <a:ext cx="2499194" cy="764522"/>
            <a:chOff x="351582" y="3901868"/>
            <a:chExt cx="2499194" cy="7645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D4D26C-D40D-FDC0-0866-0D4C282A677C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12A416-53C7-8A64-83D3-EB0FA33E34F6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275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388B6C-A5AD-5146-C9DD-BC968F65CAA6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fr-MA" b="1" dirty="0">
                  <a:solidFill>
                    <a:srgbClr val="C00000"/>
                  </a:solidFill>
                </a:rPr>
                <a:t>275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E3BBBF1F-A8E4-F707-97FC-DBF82350C14C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AFEA7F30-3D93-4B23-F008-37729130DDF7}"/>
              </a:ext>
            </a:extLst>
          </p:cNvPr>
          <p:cNvSpPr/>
          <p:nvPr/>
        </p:nvSpPr>
        <p:spPr>
          <a:xfrm rot="16200000">
            <a:off x="2174690" y="3615011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8E3ACB-F9CD-1952-D48A-44D4FD862F88}"/>
              </a:ext>
            </a:extLst>
          </p:cNvPr>
          <p:cNvSpPr/>
          <p:nvPr/>
        </p:nvSpPr>
        <p:spPr>
          <a:xfrm>
            <a:off x="1846697" y="4969011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fr-MA" dirty="0">
                <a:solidFill>
                  <a:srgbClr val="C00000"/>
                </a:solidFill>
              </a:rPr>
              <a:t>26</a:t>
            </a:r>
            <a:r>
              <a:rPr lang="ar-MA" dirty="0">
                <a:solidFill>
                  <a:srgbClr val="C00000"/>
                </a:solidFill>
              </a:rPr>
              <a:t>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811866-483E-C8DF-AFC6-52E7D43208FE}"/>
              </a:ext>
            </a:extLst>
          </p:cNvPr>
          <p:cNvSpPr txBox="1"/>
          <p:nvPr/>
        </p:nvSpPr>
        <p:spPr>
          <a:xfrm>
            <a:off x="3895349" y="3738123"/>
            <a:ext cx="2465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x 275 =7150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D59C36B-953E-90A1-7D25-6DF1A0918E7A}"/>
              </a:ext>
            </a:extLst>
          </p:cNvPr>
          <p:cNvSpPr txBox="1"/>
          <p:nvPr/>
        </p:nvSpPr>
        <p:spPr>
          <a:xfrm>
            <a:off x="4067877" y="4637738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أجرة العامل خلال 26 يوما</a:t>
            </a:r>
          </a:p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 7150 درهما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الصفحتين 46 و47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37050169-8050-E354-C2C0-A55EE1F4FCD5}"/>
              </a:ext>
            </a:extLst>
          </p:cNvPr>
          <p:cNvGrpSpPr/>
          <p:nvPr/>
        </p:nvGrpSpPr>
        <p:grpSpPr>
          <a:xfrm>
            <a:off x="2104055" y="2580653"/>
            <a:ext cx="4474672" cy="3191452"/>
            <a:chOff x="2104055" y="2580653"/>
            <a:chExt cx="4474672" cy="319145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C64B28A-1610-05B5-C7DF-79BFE163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6783" y="2580653"/>
              <a:ext cx="2211944" cy="308063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EAC93CB-CD6C-AFE1-7116-4BBE19977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582916"/>
              <a:ext cx="2259009" cy="3189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المراجعة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082867" y="4208198"/>
            <a:ext cx="65117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عدد صحيح على عدد صحيح من رقم واحد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عدد صحيح على عدد صحيح من رقمين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عملية قسمة وكتابتها كتابة </a:t>
            </a:r>
            <a:r>
              <a:rPr lang="ar-MA" sz="2000" b="1" kern="0" dirty="0" err="1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أقليدية</a:t>
            </a:r>
            <a:endParaRPr lang="fr-MA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وضعيات البحث عن الكل أو الجزء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F09C5E-EE95-5F25-BA09-0F5F43AF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C39BBC5-8BF4-65EE-7B82-E84004DF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4">
            <a:extLst>
              <a:ext uri="{FF2B5EF4-FFF2-40B4-BE49-F238E27FC236}">
                <a16:creationId xmlns:a16="http://schemas.microsoft.com/office/drawing/2014/main" id="{134B4191-F265-8BD3-60FB-C0824FE6F3B7}"/>
              </a:ext>
            </a:extLst>
          </p:cNvPr>
          <p:cNvGrpSpPr/>
          <p:nvPr/>
        </p:nvGrpSpPr>
        <p:grpSpPr>
          <a:xfrm>
            <a:off x="630748" y="938861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D55D93D-A0C3-21BA-E6A3-AF5A82FE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19">
              <a:extLst>
                <a:ext uri="{FF2B5EF4-FFF2-40B4-BE49-F238E27FC236}">
                  <a16:creationId xmlns:a16="http://schemas.microsoft.com/office/drawing/2014/main" id="{D4F40D70-5E9C-5DDE-FF61-A04EB5AA47F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8B5C124-6EF5-5612-7E2E-3D81A1462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70" y="1626692"/>
            <a:ext cx="6753320" cy="475977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E7BC76B-187A-5854-F0B0-AA5E29D348D5}"/>
              </a:ext>
            </a:extLst>
          </p:cNvPr>
          <p:cNvGrpSpPr/>
          <p:nvPr/>
        </p:nvGrpSpPr>
        <p:grpSpPr>
          <a:xfrm>
            <a:off x="1147258" y="3872840"/>
            <a:ext cx="2499194" cy="764522"/>
            <a:chOff x="351582" y="3901868"/>
            <a:chExt cx="2499194" cy="7645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48A317-1B97-8BC7-30E8-9CE79277D89F}"/>
                </a:ext>
              </a:extLst>
            </p:cNvPr>
            <p:cNvSpPr/>
            <p:nvPr/>
          </p:nvSpPr>
          <p:spPr>
            <a:xfrm>
              <a:off x="351582" y="3901868"/>
              <a:ext cx="2499194" cy="37552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؟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5C24C7-33EA-B7CE-E350-E939E780D985}"/>
                </a:ext>
              </a:extLst>
            </p:cNvPr>
            <p:cNvSpPr/>
            <p:nvPr/>
          </p:nvSpPr>
          <p:spPr>
            <a:xfrm>
              <a:off x="3515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24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E14F2A-C8A6-A004-7BA4-21E5DA086C20}"/>
                </a:ext>
              </a:extLst>
            </p:cNvPr>
            <p:cNvSpPr/>
            <p:nvPr/>
          </p:nvSpPr>
          <p:spPr>
            <a:xfrm>
              <a:off x="2229282" y="4277397"/>
              <a:ext cx="621494" cy="388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b="1" dirty="0">
                  <a:solidFill>
                    <a:srgbClr val="C00000"/>
                  </a:solidFill>
                </a:rPr>
                <a:t>24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BACA993-DF42-12E2-51E0-4BC000C03FA0}"/>
                </a:ext>
              </a:extLst>
            </p:cNvPr>
            <p:cNvCxnSpPr/>
            <p:nvPr/>
          </p:nvCxnSpPr>
          <p:spPr>
            <a:xfrm>
              <a:off x="973076" y="4666390"/>
              <a:ext cx="1407267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72CAAF4C-B94A-1165-CF6C-AD4B0201F76B}"/>
              </a:ext>
            </a:extLst>
          </p:cNvPr>
          <p:cNvSpPr/>
          <p:nvPr/>
        </p:nvSpPr>
        <p:spPr>
          <a:xfrm rot="16200000">
            <a:off x="2209090" y="3660957"/>
            <a:ext cx="375530" cy="2465711"/>
          </a:xfrm>
          <a:prstGeom prst="leftBrace">
            <a:avLst>
              <a:gd name="adj1" fmla="val 3594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38F3DE-C2E9-0AF5-79D5-D9B82489E69A}"/>
              </a:ext>
            </a:extLst>
          </p:cNvPr>
          <p:cNvSpPr/>
          <p:nvPr/>
        </p:nvSpPr>
        <p:spPr>
          <a:xfrm>
            <a:off x="1881097" y="5014957"/>
            <a:ext cx="1093590" cy="388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dirty="0">
                <a:solidFill>
                  <a:srgbClr val="C00000"/>
                </a:solidFill>
              </a:rPr>
              <a:t>13 مرة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83F9347-C3B6-73AC-1283-A6C9A4DEC995}"/>
              </a:ext>
            </a:extLst>
          </p:cNvPr>
          <p:cNvSpPr txBox="1"/>
          <p:nvPr/>
        </p:nvSpPr>
        <p:spPr>
          <a:xfrm>
            <a:off x="4016119" y="4270734"/>
            <a:ext cx="2465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x 24 = 312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3CA831D-3300-264A-A76D-B6E99C5DC9FE}"/>
              </a:ext>
            </a:extLst>
          </p:cNvPr>
          <p:cNvSpPr txBox="1"/>
          <p:nvPr/>
        </p:nvSpPr>
        <p:spPr>
          <a:xfrm>
            <a:off x="4016119" y="5081578"/>
            <a:ext cx="2916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قطع الشوكولاتة</a:t>
            </a:r>
          </a:p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هو 312 قطعة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16133</TotalTime>
  <Words>906</Words>
  <Application>Microsoft Office PowerPoint</Application>
  <PresentationFormat>Affichage à l'écran (4:3)</PresentationFormat>
  <Paragraphs>320</Paragraphs>
  <Slides>47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47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Dosis</vt:lpstr>
      <vt:lpstr>Effra CC Arbc</vt:lpstr>
      <vt:lpstr>Wingdings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200</cp:revision>
  <cp:lastPrinted>2025-08-13T10:11:39Z</cp:lastPrinted>
  <dcterms:created xsi:type="dcterms:W3CDTF">2025-08-01T12:31:49Z</dcterms:created>
  <dcterms:modified xsi:type="dcterms:W3CDTF">2025-12-10T20:15:51Z</dcterms:modified>
</cp:coreProperties>
</file>