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49"/>
  </p:notesMasterIdLst>
  <p:handoutMasterIdLst>
    <p:handoutMasterId r:id="rId50"/>
  </p:handoutMasterIdLst>
  <p:sldIdLst>
    <p:sldId id="939" r:id="rId9"/>
    <p:sldId id="738" r:id="rId10"/>
    <p:sldId id="780" r:id="rId11"/>
    <p:sldId id="2134806680" r:id="rId12"/>
    <p:sldId id="2134806681" r:id="rId13"/>
    <p:sldId id="2134806682" r:id="rId14"/>
    <p:sldId id="2134806683" r:id="rId15"/>
    <p:sldId id="2134806684" r:id="rId16"/>
    <p:sldId id="2134806644" r:id="rId17"/>
    <p:sldId id="2134806592" r:id="rId18"/>
    <p:sldId id="2134806723" r:id="rId19"/>
    <p:sldId id="2134806724" r:id="rId20"/>
    <p:sldId id="2134806725" r:id="rId21"/>
    <p:sldId id="2134806745" r:id="rId22"/>
    <p:sldId id="2134806747" r:id="rId23"/>
    <p:sldId id="2134806775" r:id="rId24"/>
    <p:sldId id="2134806776" r:id="rId25"/>
    <p:sldId id="2134806688" r:id="rId26"/>
    <p:sldId id="2134806600" r:id="rId27"/>
    <p:sldId id="2134806655" r:id="rId28"/>
    <p:sldId id="2134806689" r:id="rId29"/>
    <p:sldId id="2134806739" r:id="rId30"/>
    <p:sldId id="2134806740" r:id="rId31"/>
    <p:sldId id="2134806741" r:id="rId32"/>
    <p:sldId id="2134806777" r:id="rId33"/>
    <p:sldId id="2134806778" r:id="rId34"/>
    <p:sldId id="2134806761" r:id="rId35"/>
    <p:sldId id="2134806762" r:id="rId36"/>
    <p:sldId id="2134806763" r:id="rId37"/>
    <p:sldId id="2134806764" r:id="rId38"/>
    <p:sldId id="2134806782" r:id="rId39"/>
    <p:sldId id="2134806783" r:id="rId40"/>
    <p:sldId id="2134806784" r:id="rId41"/>
    <p:sldId id="2134806785" r:id="rId42"/>
    <p:sldId id="2134806779" r:id="rId43"/>
    <p:sldId id="2134806780" r:id="rId44"/>
    <p:sldId id="2134806781" r:id="rId45"/>
    <p:sldId id="795" r:id="rId46"/>
    <p:sldId id="794" r:id="rId47"/>
    <p:sldId id="793" r:id="rId48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Dosis" panose="020B0604020202020204" charset="0"/>
      <p:regular r:id="rId55"/>
      <p:bold r:id="rId5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B2B3AE"/>
    <a:srgbClr val="EDEDEC"/>
    <a:srgbClr val="17AB98"/>
    <a:srgbClr val="FC8D00"/>
    <a:srgbClr val="4B5050"/>
    <a:srgbClr val="FAE496"/>
    <a:srgbClr val="F6BB00"/>
    <a:srgbClr val="FFEFB9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68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handoutMaster" Target="handoutMasters/handoutMaster1.xml"/><Relationship Id="rId55" Type="http://schemas.openxmlformats.org/officeDocument/2006/relationships/font" Target="fonts/font5.fntdata"/><Relationship Id="rId63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6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2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8T21:06:54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0 407 24575,'5'0'0,"0"-1"0,0-1 0,-1 1 0,1-1 0,-1 1 0,1-1 0,-1-1 0,1 1 0,-1-1 0,7-5 0,13-7 0,51-25 0,283-138 0,-250 127 0,-81 36 0,1 1 0,1 1 0,0 1 0,1 2 0,0 1 0,0 2 0,41-6 0,12 8 0,151 11 0,-213-2 0,1 1 0,-1 0 0,0 2 0,0 1 0,-1 1 0,33 18 0,-22-11 0,46 17 0,-76-32 0,154 44 0,-129-37 0,-1 1 0,1 1 0,-2 2 0,0 0 0,41 28 0,-14-9 0,-37-22-273,0 0 0,-1 0 0,0 1 0,23 23 0,-20-14-6553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8T21:07:02.2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1 931 24575,'1'-5'0,"0"0"0,1 0 0,0 0 0,0 0 0,0 0 0,0 1 0,1-1 0,0 1 0,0 0 0,6-7 0,3-5 0,430-550 0,-418 539 0,2 2 0,0 1 0,2 1 0,0 2 0,1 0 0,2 2 0,0 1 0,58-24 0,-49 27 0,1 2 0,1 2 0,0 1 0,0 2 0,1 2 0,82 0 0,-62 5 0,-11 0 0,1 3 0,56 8 0,-93-8 0,0 2 0,-1 0 0,1 0 0,-1 1 0,-1 1 0,1 1 0,-1 0 0,0 1 0,0 0 0,-1 1 0,16 14 0,69 76 0,143 188 0,-234-278 0,2 3-136,0 0-1,-1 0 1,-1 1-1,0 0 1,-1 1-1,0-1 1,-1 1-1,0 0 0,3 24 1,-3-3-6690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7:31:07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835 1 24575,'-14'0'0,"0"1"0,0 0 0,1 1 0,-1 1 0,1 1 0,-27 9 0,7 2 0,-41 26 0,35-19 0,-37 13 0,56-28 0,0 2 0,1 0 0,-21 14 0,16-8 0,0-1 0,-34 13 0,32-16 0,1 1 0,-37 24 0,35-17 0,10-8 0,0 1 0,1 0 0,1 1 0,-19 21 0,9-6-1365,4-5-5461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09T17:31:12.5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 24575,'27'2'0,"1"1"0,-1 2 0,51 15 0,-48-12 0,8 4 0,0 2 0,-2 1 0,0 2 0,-1 2 0,0 1 0,39 31 0,-59-42 0,1 0 0,0-2 0,0 0 0,1-1 0,-1 0 0,21 3 0,-21-5 0,0 0 0,-1 1 0,1 0 0,-1 1 0,0 1 0,-1 1 0,22 13 0,-21-8 0,-6-5 0,0 0 0,1-1 0,0 0 0,0-1 0,12 6 0,-20-11 0,-1-1 0,1 1 0,-1-1 0,1 1 0,0-1 0,-1 1 0,1-1 0,0 0 0,-1 0 0,1 0 0,0 0 0,-1 0 0,1 0 0,0 0 0,-1 0 0,1-1 0,0 1 0,-1-1 0,1 1 0,-1-1 0,1 0 0,-1 0 0,1 1 0,-1-1 0,1 0 0,-1 0 0,0-1 0,0 1 0,1 0 0,-1 0 0,0 0 0,0-1 0,0 1 0,0-1 0,-1 1 0,1-1 0,0 1 0,0-1 0,-1 1 0,1-1 0,-1 0 0,0 1 0,1-4 0,0 0 0,-1 0 0,1-1 0,-1 1 0,0 0 0,0-1 0,-1 1 0,1 0 0,-1-1 0,-1 1 0,1 0 0,-1 0 0,0 0 0,0 0 0,-3-6 0,-45-70 0,35 60 0,-90-150 0,124 200 0,-7-10 0,0-1 0,1 0 0,1-1 0,1-1 0,17 16 0,-26-28 0,0 1 0,0 0 0,-1 0 0,0 1 0,0 0 0,0 0 0,0 0 0,-1 0 0,0 1 0,3 7 0,-5-10 0,-1 1 0,0-1 0,0 1 0,0-1 0,0 1 0,-1-1 0,1 1 0,-1 0 0,0-1 0,-1 1 0,1-1 0,-1 1 0,0 0 0,0-1 0,-1 0 0,1 1 0,-4 6 0,-4 8 0,0-1 0,-22 32 0,27-45 0,-1 1 0,1-1 0,-1 0 0,0 0 0,-1-1 0,1 0 0,-1 0 0,0 0 0,0 0 0,0-1 0,0 0 0,-9 3 0,-60 15 0,-85 13 0,149-32-151,1 0-1,-1 1 0,1 0 0,0 1 1,0 0-1,1 0 0,-1 1 1,-11 8-1,-1 6-6674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13/01/2026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8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4264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172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1DA112-EF5E-069B-A188-0E8200E0E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DE13EEB-716A-28BC-32E5-C471DE91D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08DDB29-F416-29AE-9EE9-9C80B43A0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4297FBB-5A5C-F233-72B2-790ACE3D6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6032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C2C325-5DC0-58BB-AD2E-6CA897E5F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C3EE643-B24C-3AB0-9D77-ABADE9578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A37E38C7-AAFE-2422-36B8-FFE11341E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90530C1-641C-CDEE-1E74-683A8EBCC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4107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D8BC72-44E5-0726-98CE-502438961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81CFC153-EFC9-B833-04A6-0DBD5DD29C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480F080-51B8-6556-56A6-C48324485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72D5D67-1CBF-E9D0-A4D7-EF5D56A3AC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802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xmlns="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customXml" Target="../ink/ink1.xml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customXml" Target="../ink/ink2.xml"/><Relationship Id="rId4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2.png"/><Relationship Id="rId7" Type="http://schemas.openxmlformats.org/officeDocument/2006/relationships/customXml" Target="../ink/ink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customXml" Target="../ink/ink3.xml"/><Relationship Id="rId4" Type="http://schemas.openxmlformats.org/officeDocument/2006/relationships/image" Target="../media/image2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e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xmlns="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xmlns="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xmlns="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xmlns="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4</a:t>
              </a:r>
              <a:endParaRPr lang="fr-FR" sz="14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prstClr val="white"/>
                </a:solidFill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65F6B6F6-C771-79E5-AD8E-D17F6819D39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FC01999D-3914-DC5C-8C9F-D52282FDB63D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BD2807-834C-BD6D-9F0D-49681AD9CC7D}"/>
              </a:ext>
            </a:extLst>
          </p:cNvPr>
          <p:cNvSpPr txBox="1">
            <a:spLocks/>
          </p:cNvSpPr>
          <p:nvPr/>
        </p:nvSpPr>
        <p:spPr>
          <a:xfrm rot="931040">
            <a:off x="3896967" y="518060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AAECC79-2C3B-B55A-A856-2309FDC7D27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E0B6FCDC-3552-833F-7AA8-09834F68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46970836-49F3-9B09-AA41-F4F3759DBED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7B292131-9DA7-7FB7-2FC0-B317997902B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7E813978-6903-6567-FDD3-61F747FFAE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911B3E04-7EFB-B48E-CE46-04D0D4C44E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xmlns="" id="{AA686BDE-1A7E-BB73-B436-D2E8721E44A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1B6E413F-8CDA-0A9C-1A5A-C9F3319EC2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79813635-2B88-610A-B65B-BF4CD3614A4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32C76427-D561-75D0-4EBF-7DB78FCC7F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9CD37E00-25A4-66FC-686E-A4A997E41F5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0782EE4A-D893-0CC1-9F7F-EBEB3DD3A9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Oval 81">
            <a:extLst>
              <a:ext uri="{FF2B5EF4-FFF2-40B4-BE49-F238E27FC236}">
                <a16:creationId xmlns:a16="http://schemas.microsoft.com/office/drawing/2014/main" xmlns="" id="{597B6493-6A25-0922-7994-43BDC83FC691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xmlns="" id="{6AC0A608-48F9-46C2-FB67-B3A8BE02E48F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6A3A771-8ABC-1445-FF2E-674F8660E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F8C3FE94-3CEB-7050-94E3-A8DBDD4AAA8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2B50D444-C728-8056-3F0F-1E65A54B5566}"/>
              </a:ext>
            </a:extLst>
          </p:cNvPr>
          <p:cNvSpPr txBox="1"/>
          <p:nvPr/>
        </p:nvSpPr>
        <p:spPr>
          <a:xfrm>
            <a:off x="3465248" y="1776857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÷ 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3019667-793A-4979-EA15-4E9F5D2B0262}"/>
              </a:ext>
            </a:extLst>
          </p:cNvPr>
          <p:cNvSpPr txBox="1"/>
          <p:nvPr/>
        </p:nvSpPr>
        <p:spPr>
          <a:xfrm>
            <a:off x="3145614" y="265955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7 5     5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F4B7488A-0BA4-B042-061B-FE50DC4FCE50}"/>
              </a:ext>
            </a:extLst>
          </p:cNvPr>
          <p:cNvCxnSpPr/>
          <p:nvPr/>
        </p:nvCxnSpPr>
        <p:spPr>
          <a:xfrm>
            <a:off x="4142792" y="2546298"/>
            <a:ext cx="0" cy="2635302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38CB2560-48A3-F9A1-092D-A4046CE41AE0}"/>
              </a:ext>
            </a:extLst>
          </p:cNvPr>
          <p:cNvCxnSpPr>
            <a:cxnSpLocks/>
          </p:cNvCxnSpPr>
          <p:nvPr/>
        </p:nvCxnSpPr>
        <p:spPr>
          <a:xfrm>
            <a:off x="4142792" y="3429000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CFE3FC98-F878-E53A-03B2-DB932BCF3412}"/>
              </a:ext>
            </a:extLst>
          </p:cNvPr>
          <p:cNvSpPr txBox="1"/>
          <p:nvPr/>
        </p:nvSpPr>
        <p:spPr>
          <a:xfrm>
            <a:off x="3145614" y="3114945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CD11E21E-2006-EE9F-416A-10777F8AD2C1}"/>
              </a:ext>
            </a:extLst>
          </p:cNvPr>
          <p:cNvSpPr txBox="1"/>
          <p:nvPr/>
        </p:nvSpPr>
        <p:spPr>
          <a:xfrm>
            <a:off x="4262710" y="3414163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xmlns="" id="{B80EB9C5-57F4-1B99-9E58-AD1FB6CFDFC1}"/>
              </a:ext>
            </a:extLst>
          </p:cNvPr>
          <p:cNvSpPr txBox="1"/>
          <p:nvPr/>
        </p:nvSpPr>
        <p:spPr>
          <a:xfrm>
            <a:off x="3166621" y="3570331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F5BE5734-C026-632F-BC99-5BFEFC18017B}"/>
              </a:ext>
            </a:extLst>
          </p:cNvPr>
          <p:cNvSpPr txBox="1"/>
          <p:nvPr/>
        </p:nvSpPr>
        <p:spPr>
          <a:xfrm>
            <a:off x="3187628" y="3983825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88FC9EA8-68C8-8C35-9390-F99C84C7E279}"/>
              </a:ext>
            </a:extLst>
          </p:cNvPr>
          <p:cNvSpPr txBox="1"/>
          <p:nvPr/>
        </p:nvSpPr>
        <p:spPr>
          <a:xfrm>
            <a:off x="3208635" y="4519017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0 0</a:t>
            </a:r>
          </a:p>
        </p:txBody>
      </p: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xmlns="" id="{73414607-8C6A-B1B7-3209-1F54B731E707}"/>
              </a:ext>
            </a:extLst>
          </p:cNvPr>
          <p:cNvCxnSpPr>
            <a:cxnSpLocks/>
          </p:cNvCxnSpPr>
          <p:nvPr/>
        </p:nvCxnSpPr>
        <p:spPr>
          <a:xfrm>
            <a:off x="2921599" y="3737198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xmlns="" id="{5F6C5815-F583-0B67-88D4-FBF6708A6F64}"/>
              </a:ext>
            </a:extLst>
          </p:cNvPr>
          <p:cNvCxnSpPr>
            <a:cxnSpLocks/>
          </p:cNvCxnSpPr>
          <p:nvPr/>
        </p:nvCxnSpPr>
        <p:spPr>
          <a:xfrm>
            <a:off x="2911348" y="4637153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xmlns="" id="{6303F0C6-F5FA-5312-1669-62AF3C49CB70}"/>
              </a:ext>
            </a:extLst>
          </p:cNvPr>
          <p:cNvSpPr txBox="1"/>
          <p:nvPr/>
        </p:nvSpPr>
        <p:spPr>
          <a:xfrm>
            <a:off x="2752915" y="2884323"/>
            <a:ext cx="413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xmlns="" id="{57DB8C90-47E5-B46C-86E7-6ADCFF6D7B1D}"/>
              </a:ext>
            </a:extLst>
          </p:cNvPr>
          <p:cNvSpPr txBox="1"/>
          <p:nvPr/>
        </p:nvSpPr>
        <p:spPr>
          <a:xfrm>
            <a:off x="2763021" y="3820631"/>
            <a:ext cx="413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xmlns="" id="{9AB2B7E5-6E41-92D8-0B15-397CB0500FDE}"/>
              </a:ext>
            </a:extLst>
          </p:cNvPr>
          <p:cNvCxnSpPr>
            <a:cxnSpLocks/>
          </p:cNvCxnSpPr>
          <p:nvPr/>
        </p:nvCxnSpPr>
        <p:spPr>
          <a:xfrm>
            <a:off x="3778978" y="3327195"/>
            <a:ext cx="21008" cy="360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7AA958-E7F2-A50C-ADA4-58E49363C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A95BDA4-1312-6108-368C-EDF1C1D2939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 هذه القسمة كتابة </a:t>
            </a:r>
            <a:r>
              <a:rPr lang="ar-MA" sz="20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اقليدية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43E2392-EB68-C46D-1CAC-F156B0267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5286B78-C2E2-314C-22EE-0CD8B714406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3ABAB898-B481-AFEF-1268-0236D50EA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784A7035-ACC0-42FE-9666-2FA29E27B15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D88C4BBB-1F6F-730F-E873-2E0B660871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2018FC09-3D2B-E91A-3DE1-58A56CAC9A7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7C15FCB6-90CC-0CF2-6C22-FEA0035079A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F0A40B4C-6B83-060F-BA81-CBD159440BF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BB2F38D1-D818-9D30-9FB0-3124784FDD2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3E8DDFD4-D903-0BEB-6B99-21EC12694EA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31F4C8BA-5287-B61F-BD22-DD9711B0EA4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C778EB2E-F1C9-74DC-BD41-99618359CCB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CAF6F58A-C0EF-E0DB-2AA2-AB5E85FDF7F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33D3056-480D-4327-23BF-F245FA0F4580}"/>
              </a:ext>
            </a:extLst>
          </p:cNvPr>
          <p:cNvSpPr txBox="1"/>
          <p:nvPr/>
        </p:nvSpPr>
        <p:spPr>
          <a:xfrm>
            <a:off x="3465248" y="1776857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÷ 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DC30364-3A53-87AA-6584-6AC6CB1E388F}"/>
              </a:ext>
            </a:extLst>
          </p:cNvPr>
          <p:cNvSpPr txBox="1"/>
          <p:nvPr/>
        </p:nvSpPr>
        <p:spPr>
          <a:xfrm>
            <a:off x="3145614" y="265955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7 5     5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F6D3F1C2-EF19-76BC-40DA-A3D79D23474E}"/>
              </a:ext>
            </a:extLst>
          </p:cNvPr>
          <p:cNvCxnSpPr/>
          <p:nvPr/>
        </p:nvCxnSpPr>
        <p:spPr>
          <a:xfrm>
            <a:off x="4142792" y="2546298"/>
            <a:ext cx="0" cy="2635302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BB3FA385-024D-2A0E-E6AC-2CC60ADC9D58}"/>
              </a:ext>
            </a:extLst>
          </p:cNvPr>
          <p:cNvCxnSpPr>
            <a:cxnSpLocks/>
          </p:cNvCxnSpPr>
          <p:nvPr/>
        </p:nvCxnSpPr>
        <p:spPr>
          <a:xfrm>
            <a:off x="4142792" y="3429000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EF4806DF-7532-384D-C132-CC0EE2BD30AB}"/>
              </a:ext>
            </a:extLst>
          </p:cNvPr>
          <p:cNvSpPr txBox="1"/>
          <p:nvPr/>
        </p:nvSpPr>
        <p:spPr>
          <a:xfrm>
            <a:off x="3145614" y="3114945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1F710150-9130-095F-5A49-80953F538B7E}"/>
              </a:ext>
            </a:extLst>
          </p:cNvPr>
          <p:cNvSpPr txBox="1"/>
          <p:nvPr/>
        </p:nvSpPr>
        <p:spPr>
          <a:xfrm>
            <a:off x="4262710" y="3414163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31FC09E6-7978-0BA5-C8E4-2F35B17F246F}"/>
              </a:ext>
            </a:extLst>
          </p:cNvPr>
          <p:cNvSpPr txBox="1"/>
          <p:nvPr/>
        </p:nvSpPr>
        <p:spPr>
          <a:xfrm>
            <a:off x="3166621" y="3570331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FDA4A2C9-8102-41C6-1630-D4F71C8399D9}"/>
              </a:ext>
            </a:extLst>
          </p:cNvPr>
          <p:cNvSpPr txBox="1"/>
          <p:nvPr/>
        </p:nvSpPr>
        <p:spPr>
          <a:xfrm>
            <a:off x="3187628" y="3983825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30D907E8-4767-B0A5-FC72-A4398377F85F}"/>
              </a:ext>
            </a:extLst>
          </p:cNvPr>
          <p:cNvSpPr txBox="1"/>
          <p:nvPr/>
        </p:nvSpPr>
        <p:spPr>
          <a:xfrm>
            <a:off x="3208635" y="4519017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0 0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xmlns="" id="{396E539B-CD1A-9B5F-5046-33766DCA2CB7}"/>
              </a:ext>
            </a:extLst>
          </p:cNvPr>
          <p:cNvCxnSpPr>
            <a:cxnSpLocks/>
          </p:cNvCxnSpPr>
          <p:nvPr/>
        </p:nvCxnSpPr>
        <p:spPr>
          <a:xfrm>
            <a:off x="2921599" y="3737198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xmlns="" id="{77CC96CF-7976-01A7-6026-901492313861}"/>
              </a:ext>
            </a:extLst>
          </p:cNvPr>
          <p:cNvCxnSpPr>
            <a:cxnSpLocks/>
          </p:cNvCxnSpPr>
          <p:nvPr/>
        </p:nvCxnSpPr>
        <p:spPr>
          <a:xfrm>
            <a:off x="2911348" y="4637153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B997D152-1B9F-B072-E389-D781FBA341CA}"/>
              </a:ext>
            </a:extLst>
          </p:cNvPr>
          <p:cNvSpPr txBox="1"/>
          <p:nvPr/>
        </p:nvSpPr>
        <p:spPr>
          <a:xfrm>
            <a:off x="2752915" y="2884323"/>
            <a:ext cx="413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E2F99A5C-2592-31D4-04A9-0A2E44E5D4CB}"/>
              </a:ext>
            </a:extLst>
          </p:cNvPr>
          <p:cNvSpPr txBox="1"/>
          <p:nvPr/>
        </p:nvSpPr>
        <p:spPr>
          <a:xfrm>
            <a:off x="2763021" y="3820631"/>
            <a:ext cx="413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xmlns="" id="{62A84498-6358-B06D-7CD9-19580A15BFD1}"/>
              </a:ext>
            </a:extLst>
          </p:cNvPr>
          <p:cNvCxnSpPr>
            <a:cxnSpLocks/>
          </p:cNvCxnSpPr>
          <p:nvPr/>
        </p:nvCxnSpPr>
        <p:spPr>
          <a:xfrm>
            <a:off x="3778978" y="3327195"/>
            <a:ext cx="21008" cy="360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B60C8315-CDAA-B17B-E033-E2D087317472}"/>
              </a:ext>
            </a:extLst>
          </p:cNvPr>
          <p:cNvSpPr txBox="1"/>
          <p:nvPr/>
        </p:nvSpPr>
        <p:spPr>
          <a:xfrm>
            <a:off x="2442389" y="5322930"/>
            <a:ext cx="4259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…. = ( … × … ) +…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81">
            <a:extLst>
              <a:ext uri="{FF2B5EF4-FFF2-40B4-BE49-F238E27FC236}">
                <a16:creationId xmlns:a16="http://schemas.microsoft.com/office/drawing/2014/main" xmlns="" id="{DB184B2E-83E9-9A3C-9D5E-6C48AAE7D3BB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4" name="Corde 33">
            <a:extLst>
              <a:ext uri="{FF2B5EF4-FFF2-40B4-BE49-F238E27FC236}">
                <a16:creationId xmlns:a16="http://schemas.microsoft.com/office/drawing/2014/main" xmlns="" id="{DBFE0670-B0C3-EED8-3771-8803DC269ACD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0F963CF9-27D1-576E-86E6-F5FA66F24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CEA64967-5D1C-17C6-6107-A3F0251FAC41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359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C5BFDB-B0A8-26EB-069E-ED6B5A0E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000CADE0-B9BF-F65C-3059-E6283DEE4B8C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6041F1B-FF55-BDC5-B1C4-9991E6FBD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DBB6165-8917-921E-5420-516B07DF5E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95D789C-AB73-B93A-00BA-1CAA6A2CBD9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54BAF33F-9903-7F00-66E7-C09C8EC70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B1FCC19F-260A-C53D-7639-9469CAF5F79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67E919C0-A1D8-6CF5-8A1D-DC86C0D1151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E9018AF0-E083-23E4-8CCB-868F8EC4DED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80A4F199-DA83-A2B0-B4E8-6204A64C42E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28C54726-CCF4-FD6E-85BD-79984150F68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CE776BAC-2B2D-60C9-2B39-F07F6872E76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5A375C95-6CCE-96A4-AAE6-67A2CDD322A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70A50DDD-D252-6924-078D-9752FD5EB9E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F5151FB8-F040-5270-CAA1-EBD0E701DDD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E63F890B-7D90-7680-BD74-C6644F3309D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288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1D2DE8-F3B7-B97D-2161-E26552B2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C600D837-089B-5DB0-48B8-E4573199CEB8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9B19DFC9-D13C-D3E2-D34F-25AE49E2C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A62D0B7-A272-5736-B3EB-4657D67E833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C57A6330-98E6-9F2B-1937-06DB4A6A5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C2F286AC-7B4C-20C0-7700-06A450C04F2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xmlns="" id="{1969EB46-B8B9-455D-7C13-4CC451D846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xmlns="" id="{CFAD2DA2-C8D6-C602-43E5-242A68002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A49E5E1C-E2E1-FA09-65CA-5EA110BF99D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xmlns="" id="{B080D0EB-3D4A-B239-2EE5-92E2E00CDC4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xmlns="" id="{039EB3AB-257B-9A32-70D8-07776237042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4601B881-7989-09EC-DE90-53EF9FBCDC7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ED7AE172-C0FF-FE9A-E305-1FF1BC1C88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xmlns="" id="{2F804B37-7847-1CA2-0F8F-24EED71983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xmlns="" id="{4DA0443C-2AF8-5E03-E75C-120AD6E3D20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Oval 81">
            <a:extLst>
              <a:ext uri="{FF2B5EF4-FFF2-40B4-BE49-F238E27FC236}">
                <a16:creationId xmlns:a16="http://schemas.microsoft.com/office/drawing/2014/main" xmlns="" id="{155733A2-F4BB-3C17-B6BA-807C3273AE9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xmlns="" id="{A507387F-CCB8-34B0-1C13-F35494EE8420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015540A-CFDD-071E-30A7-B19D1C3F3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21A2391B-D0DD-BE5E-1B68-711D6727C058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E5277ECB-458D-BB4C-B52B-22B146A4F427}"/>
              </a:ext>
            </a:extLst>
          </p:cNvPr>
          <p:cNvSpPr txBox="1"/>
          <p:nvPr/>
        </p:nvSpPr>
        <p:spPr>
          <a:xfrm>
            <a:off x="2442389" y="5322930"/>
            <a:ext cx="42592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= ( 5 ×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+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3D6B83AE-B3C5-9CBB-119C-0CB68487FB8D}"/>
              </a:ext>
            </a:extLst>
          </p:cNvPr>
          <p:cNvSpPr txBox="1"/>
          <p:nvPr/>
        </p:nvSpPr>
        <p:spPr>
          <a:xfrm>
            <a:off x="3145614" y="2659559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7 5     5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xmlns="" id="{DD29F823-10F7-471D-C7F7-FF964B527DD6}"/>
              </a:ext>
            </a:extLst>
          </p:cNvPr>
          <p:cNvCxnSpPr/>
          <p:nvPr/>
        </p:nvCxnSpPr>
        <p:spPr>
          <a:xfrm>
            <a:off x="4142792" y="2546298"/>
            <a:ext cx="0" cy="2635302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xmlns="" id="{533692DA-C8CC-A7D3-8A9C-8EC03351EA5D}"/>
              </a:ext>
            </a:extLst>
          </p:cNvPr>
          <p:cNvCxnSpPr>
            <a:cxnSpLocks/>
          </p:cNvCxnSpPr>
          <p:nvPr/>
        </p:nvCxnSpPr>
        <p:spPr>
          <a:xfrm>
            <a:off x="4142792" y="3429000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4D6E78A5-1576-408D-2004-6C833043EEE9}"/>
              </a:ext>
            </a:extLst>
          </p:cNvPr>
          <p:cNvSpPr txBox="1"/>
          <p:nvPr/>
        </p:nvSpPr>
        <p:spPr>
          <a:xfrm>
            <a:off x="3145614" y="3114945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A7EE9B89-F094-17BB-7433-CFB389FD58D3}"/>
              </a:ext>
            </a:extLst>
          </p:cNvPr>
          <p:cNvSpPr txBox="1"/>
          <p:nvPr/>
        </p:nvSpPr>
        <p:spPr>
          <a:xfrm>
            <a:off x="4262710" y="3414163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1 5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A9F1DD0A-14A2-0D74-707C-2CFED18BF1EC}"/>
              </a:ext>
            </a:extLst>
          </p:cNvPr>
          <p:cNvSpPr txBox="1"/>
          <p:nvPr/>
        </p:nvSpPr>
        <p:spPr>
          <a:xfrm>
            <a:off x="3166621" y="3570331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5A2FD5E5-2676-FE4D-B997-3E3DBAEAB7EA}"/>
              </a:ext>
            </a:extLst>
          </p:cNvPr>
          <p:cNvSpPr txBox="1"/>
          <p:nvPr/>
        </p:nvSpPr>
        <p:spPr>
          <a:xfrm>
            <a:off x="3187628" y="3983825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2 5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54F817B6-8BBC-B041-66C3-8D3F5DAE908E}"/>
              </a:ext>
            </a:extLst>
          </p:cNvPr>
          <p:cNvSpPr txBox="1"/>
          <p:nvPr/>
        </p:nvSpPr>
        <p:spPr>
          <a:xfrm>
            <a:off x="3208635" y="4519017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0 0</a:t>
            </a:r>
          </a:p>
        </p:txBody>
      </p: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xmlns="" id="{E26EB34E-105F-934E-D850-EADC6CF0819C}"/>
              </a:ext>
            </a:extLst>
          </p:cNvPr>
          <p:cNvCxnSpPr>
            <a:cxnSpLocks/>
          </p:cNvCxnSpPr>
          <p:nvPr/>
        </p:nvCxnSpPr>
        <p:spPr>
          <a:xfrm>
            <a:off x="2921599" y="3737198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31AB3D13-7F9B-8D7F-24A9-B760093E310E}"/>
              </a:ext>
            </a:extLst>
          </p:cNvPr>
          <p:cNvCxnSpPr>
            <a:cxnSpLocks/>
          </p:cNvCxnSpPr>
          <p:nvPr/>
        </p:nvCxnSpPr>
        <p:spPr>
          <a:xfrm>
            <a:off x="2911348" y="4637153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xmlns="" id="{EFD23C69-042A-B5B8-6FA2-0D02900B3080}"/>
              </a:ext>
            </a:extLst>
          </p:cNvPr>
          <p:cNvSpPr txBox="1"/>
          <p:nvPr/>
        </p:nvSpPr>
        <p:spPr>
          <a:xfrm>
            <a:off x="2752915" y="2884323"/>
            <a:ext cx="413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xmlns="" id="{EC76F672-D0BE-E258-EB37-C202D7635190}"/>
              </a:ext>
            </a:extLst>
          </p:cNvPr>
          <p:cNvSpPr txBox="1"/>
          <p:nvPr/>
        </p:nvSpPr>
        <p:spPr>
          <a:xfrm>
            <a:off x="2763021" y="3820631"/>
            <a:ext cx="413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xmlns="" id="{0B79FA65-50BF-D055-DE97-6C6F317B68F2}"/>
              </a:ext>
            </a:extLst>
          </p:cNvPr>
          <p:cNvCxnSpPr>
            <a:cxnSpLocks/>
          </p:cNvCxnSpPr>
          <p:nvPr/>
        </p:nvCxnSpPr>
        <p:spPr>
          <a:xfrm>
            <a:off x="3778978" y="3327195"/>
            <a:ext cx="21008" cy="360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39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1076AE-B0AC-96B3-CB27-11C1D1A1B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,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xmlns="" id="{F8328987-90DD-ACD2-2553-6373612AC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81" y="2622256"/>
            <a:ext cx="7866444" cy="2907688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5377098-B62F-18FD-A4AF-E70A66762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DBF4DF7-BB2E-9C3F-9979-8099A3A18E2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خذوا الكراسات صفحة 114. ضعوا وأنجزوا هذه العملية واكتبوها كتابة </a:t>
            </a:r>
            <a:r>
              <a:rPr lang="ar-MA" sz="2000" b="1" dirty="0" err="1">
                <a:solidFill>
                  <a:schemeClr val="bg1">
                    <a:lumMod val="50000"/>
                  </a:schemeClr>
                </a:solidFill>
              </a:rPr>
              <a:t>اقليدية</a:t>
            </a:r>
            <a:endParaRPr lang="ar-MA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7E7235A7-129C-47CA-BC4B-F2DA3768197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25C5CA30-2020-C9AF-2EE8-BC3427B32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BF1B35DB-A1B2-40F5-ED31-564418A0BAA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8960411C-2437-CF60-FDD4-BB6AAC916B0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9CE9F5D7-566B-4FEF-E3ED-C2F0DF731A3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7C3FCFB4-54A2-18B4-E4D4-80219EA0CC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0B73C1CA-C65E-A173-FD54-D894A906AF6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9D278C73-E67C-8DD1-02AA-D7BA70E5B59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AFCEB0AF-3141-EF8A-077D-0BA630E7F5B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1E8E496C-841C-F5C5-098F-E2081EB3645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407B1716-E367-E526-1B33-75669291370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5304573F-21EE-E925-6FFA-11C943464A6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89B538-CC90-A58E-0D9A-FAEBCFD166C6}"/>
              </a:ext>
            </a:extLst>
          </p:cNvPr>
          <p:cNvSpPr/>
          <p:nvPr/>
        </p:nvSpPr>
        <p:spPr>
          <a:xfrm>
            <a:off x="654432" y="3323061"/>
            <a:ext cx="1900082" cy="20327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xmlns="" id="{6DF7117C-FA32-B7DD-94BB-59374AFBE0C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xmlns="" id="{CC0BE9CF-6DBE-4A28-99D3-03C4F0808C06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EFEDE59-2173-2FC9-D996-42004542B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6072A038-841B-AACA-64B7-C2E649FD31E5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8974107-6E75-5979-1E28-F475A5C4638C}"/>
              </a:ext>
            </a:extLst>
          </p:cNvPr>
          <p:cNvSpPr txBox="1"/>
          <p:nvPr/>
        </p:nvSpPr>
        <p:spPr>
          <a:xfrm>
            <a:off x="440781" y="5707529"/>
            <a:ext cx="37358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754 = ( 24 × </a:t>
            </a: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fr-FR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+ </a:t>
            </a: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5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AD5041-3A22-652F-7DA7-792F123A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BC97A2B-8DEF-712E-7EEC-D6F91679432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036D667-DF46-5F04-F0DA-B0CA62E3B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6321410D-8138-381A-4971-536E485519B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E358383-E2D2-F96C-3869-A65EC15EB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A933DBFF-9BBD-FFC0-77B7-761A84FDDDC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9DBC36CA-5982-B7CA-E6F3-79981C1F6AB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AB42D1EF-6DE2-C816-7E18-2A4BD79782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7899F9D4-36E2-4791-2FFC-24BFA139CA7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CE3767B2-9495-499F-F80D-5733532E8CC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98ECD6DC-2FE8-6175-07D6-1494CD12716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98F5A040-C318-DACC-24E4-9EAEDE6B022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9EDB3749-4788-0575-2D87-7377DBF4BD0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xmlns="" id="{CA7FD499-50F4-D8E3-968E-CB0E8EBA96A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8C6F40AF-8F08-D3A6-B618-609111368E9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Oval 81">
            <a:extLst>
              <a:ext uri="{FF2B5EF4-FFF2-40B4-BE49-F238E27FC236}">
                <a16:creationId xmlns:a16="http://schemas.microsoft.com/office/drawing/2014/main" xmlns="" id="{3E0E2E63-8CF2-10EE-5B5D-AE8CE9EFC077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xmlns="" id="{8A959FFE-C4AF-3270-7E84-16611C04611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29054CB-27B5-D69D-A2F5-04F40C0D8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33F2C945-2421-9F64-F070-D7C10C4489CA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81730EF5-EF7A-1652-23B0-AACF0552E0A8}"/>
              </a:ext>
            </a:extLst>
          </p:cNvPr>
          <p:cNvSpPr txBox="1"/>
          <p:nvPr/>
        </p:nvSpPr>
        <p:spPr>
          <a:xfrm>
            <a:off x="1793811" y="5284545"/>
            <a:ext cx="5027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754 = ( 24 ×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+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E1772266-68F5-046C-AC91-0C51B89C95FD}"/>
              </a:ext>
            </a:extLst>
          </p:cNvPr>
          <p:cNvSpPr txBox="1"/>
          <p:nvPr/>
        </p:nvSpPr>
        <p:spPr>
          <a:xfrm>
            <a:off x="2839104" y="1643907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7 5</a:t>
            </a:r>
            <a:r>
              <a:rPr lang="f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2 4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DEC92A6A-4DDF-6ECD-BB2F-7133B9A4B6DC}"/>
              </a:ext>
            </a:extLst>
          </p:cNvPr>
          <p:cNvCxnSpPr/>
          <p:nvPr/>
        </p:nvCxnSpPr>
        <p:spPr>
          <a:xfrm>
            <a:off x="4218875" y="1573455"/>
            <a:ext cx="0" cy="2635302"/>
          </a:xfrm>
          <a:prstGeom prst="line">
            <a:avLst/>
          </a:prstGeom>
          <a:ln w="38100"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xmlns="" id="{DC3F9071-5445-DA50-2E26-645B7B435F57}"/>
              </a:ext>
            </a:extLst>
          </p:cNvPr>
          <p:cNvCxnSpPr>
            <a:cxnSpLocks/>
          </p:cNvCxnSpPr>
          <p:nvPr/>
        </p:nvCxnSpPr>
        <p:spPr>
          <a:xfrm>
            <a:off x="4218875" y="2456157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xmlns="" id="{18222070-5666-34CA-05A5-14DA8F03D936}"/>
              </a:ext>
            </a:extLst>
          </p:cNvPr>
          <p:cNvSpPr txBox="1"/>
          <p:nvPr/>
        </p:nvSpPr>
        <p:spPr>
          <a:xfrm>
            <a:off x="2846798" y="2171460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9A21B73C-5F4C-A183-5A30-94194DB183D6}"/>
              </a:ext>
            </a:extLst>
          </p:cNvPr>
          <p:cNvSpPr txBox="1"/>
          <p:nvPr/>
        </p:nvSpPr>
        <p:spPr>
          <a:xfrm>
            <a:off x="4467418" y="2484931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3 1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E20E20DA-95DA-743C-B7CC-79EF248BC87E}"/>
              </a:ext>
            </a:extLst>
          </p:cNvPr>
          <p:cNvSpPr txBox="1"/>
          <p:nvPr/>
        </p:nvSpPr>
        <p:spPr>
          <a:xfrm>
            <a:off x="2875763" y="2614237"/>
            <a:ext cx="14319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0 3 4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8AD24031-2F45-FAFB-760F-08D5E3E84AC5}"/>
              </a:ext>
            </a:extLst>
          </p:cNvPr>
          <p:cNvSpPr txBox="1"/>
          <p:nvPr/>
        </p:nvSpPr>
        <p:spPr>
          <a:xfrm>
            <a:off x="3263711" y="3010982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CB72F8C2-559C-7775-19AB-C93498F152E6}"/>
              </a:ext>
            </a:extLst>
          </p:cNvPr>
          <p:cNvSpPr txBox="1"/>
          <p:nvPr/>
        </p:nvSpPr>
        <p:spPr>
          <a:xfrm>
            <a:off x="3284718" y="3546174"/>
            <a:ext cx="1266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</a:t>
            </a:r>
          </a:p>
        </p:txBody>
      </p: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xmlns="" id="{C40D4199-0D93-7326-B7E5-6B13F050A63E}"/>
              </a:ext>
            </a:extLst>
          </p:cNvPr>
          <p:cNvCxnSpPr>
            <a:cxnSpLocks/>
          </p:cNvCxnSpPr>
          <p:nvPr/>
        </p:nvCxnSpPr>
        <p:spPr>
          <a:xfrm>
            <a:off x="2997682" y="2764355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xmlns="" id="{00C7FD89-F7FA-39DF-0A4E-2635BDABFAAA}"/>
              </a:ext>
            </a:extLst>
          </p:cNvPr>
          <p:cNvCxnSpPr>
            <a:cxnSpLocks/>
          </p:cNvCxnSpPr>
          <p:nvPr/>
        </p:nvCxnSpPr>
        <p:spPr>
          <a:xfrm>
            <a:off x="2987431" y="3664310"/>
            <a:ext cx="1107800" cy="0"/>
          </a:xfrm>
          <a:prstGeom prst="line">
            <a:avLst/>
          </a:prstGeom>
          <a:ln>
            <a:solidFill>
              <a:srgbClr val="10658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C3622A72-42F5-5402-BE76-1CF9EFFD9352}"/>
              </a:ext>
            </a:extLst>
          </p:cNvPr>
          <p:cNvSpPr txBox="1"/>
          <p:nvPr/>
        </p:nvSpPr>
        <p:spPr>
          <a:xfrm>
            <a:off x="2514227" y="1897505"/>
            <a:ext cx="413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8489C1DC-3B78-1F7B-6EB2-ED39A54A7CA2}"/>
              </a:ext>
            </a:extLst>
          </p:cNvPr>
          <p:cNvSpPr txBox="1"/>
          <p:nvPr/>
        </p:nvSpPr>
        <p:spPr>
          <a:xfrm>
            <a:off x="2473660" y="2845025"/>
            <a:ext cx="41370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xmlns="" id="{023DD42C-DD62-F345-0749-C5043BC902F3}"/>
              </a:ext>
            </a:extLst>
          </p:cNvPr>
          <p:cNvCxnSpPr>
            <a:cxnSpLocks/>
          </p:cNvCxnSpPr>
          <p:nvPr/>
        </p:nvCxnSpPr>
        <p:spPr>
          <a:xfrm>
            <a:off x="3855061" y="2354352"/>
            <a:ext cx="21008" cy="3600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7" name="Encre 36">
                <a:extLst>
                  <a:ext uri="{FF2B5EF4-FFF2-40B4-BE49-F238E27FC236}">
                    <a16:creationId xmlns:a16="http://schemas.microsoft.com/office/drawing/2014/main" xmlns="" id="{5694BCC1-B365-487B-6789-38CFC1AEA108}"/>
                  </a:ext>
                </a:extLst>
              </p14:cNvPr>
              <p14:cNvContentPartPr/>
              <p14:nvPr/>
            </p14:nvContentPartPr>
            <p14:xfrm>
              <a:off x="2888217" y="1609331"/>
              <a:ext cx="721080" cy="146880"/>
            </p14:xfrm>
          </p:contentPart>
        </mc:Choice>
        <mc:Fallback xmlns="">
          <p:pic>
            <p:nvPicPr>
              <p:cNvPr id="37" name="Encre 36">
                <a:extLst>
                  <a:ext uri="{FF2B5EF4-FFF2-40B4-BE49-F238E27FC236}">
                    <a16:creationId xmlns:a16="http://schemas.microsoft.com/office/drawing/2014/main" id="{5694BCC1-B365-487B-6789-38CFC1AEA1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79217" y="1600331"/>
                <a:ext cx="738720" cy="16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63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374AAE-C69F-C5B3-8CAF-4539B1B0C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 descr="Une image contenant texte, capture d’écran, ligne, nombre&#10;&#10;Le contenu généré par l’IA peut être incorrect.">
            <a:extLst>
              <a:ext uri="{FF2B5EF4-FFF2-40B4-BE49-F238E27FC236}">
                <a16:creationId xmlns:a16="http://schemas.microsoft.com/office/drawing/2014/main" xmlns="" id="{AE37EC09-1A38-CA5E-60E2-E90CB03B8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81" y="2622256"/>
            <a:ext cx="7866444" cy="2907688"/>
          </a:xfrm>
          <a:prstGeom prst="rect">
            <a:avLst/>
          </a:prstGeom>
        </p:spPr>
      </p:pic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4C54C4E-320D-8934-6BF3-696858A45A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EB9A24A-4025-B116-F805-82A519E8A8E9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خذوا الكراسات صفحة 114. ضعوا وأنجزوا هذه العملية واكتبوها كتابة </a:t>
            </a:r>
            <a:r>
              <a:rPr lang="ar-MA" sz="2000" b="1" dirty="0" err="1">
                <a:solidFill>
                  <a:schemeClr val="bg1">
                    <a:lumMod val="50000"/>
                  </a:schemeClr>
                </a:solidFill>
              </a:rPr>
              <a:t>اقليدية</a:t>
            </a:r>
            <a:endParaRPr lang="ar-MA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01396B7D-B072-F908-A3CE-8EAE9E2649D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2AAF83A4-F950-F5E6-B9D9-D875E4629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52CB1D2D-82E0-A118-E2C4-87AC7A74365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EC5AF5FB-D392-D416-F15F-04649D82591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6435C8A8-7FAE-EA8D-5F4B-7EA013915A3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4A00AA9F-865A-A5BB-CFB9-10B0181857B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0BE15947-2B62-1B65-9F32-EBADBCCA339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00F4A7E0-66F6-85E9-8DC5-6A251615521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23D5F79E-F02B-9A15-DDF9-A590942930A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717DCDF3-ECA6-AA14-17F4-1AA6B7FDBF8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C9848197-B8AE-06AC-D0A8-37D6B6F4AA8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9A0000BF-CA18-CA8E-A6ED-91F084A929E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6B4B4C-1623-3284-5DC6-9F44934DEB14}"/>
              </a:ext>
            </a:extLst>
          </p:cNvPr>
          <p:cNvSpPr/>
          <p:nvPr/>
        </p:nvSpPr>
        <p:spPr>
          <a:xfrm>
            <a:off x="2515207" y="3381994"/>
            <a:ext cx="1900082" cy="203270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" name="Oval 81">
            <a:extLst>
              <a:ext uri="{FF2B5EF4-FFF2-40B4-BE49-F238E27FC236}">
                <a16:creationId xmlns:a16="http://schemas.microsoft.com/office/drawing/2014/main" xmlns="" id="{9A024B29-7E7B-A412-85EF-691B4D9E677A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xmlns="" id="{436A2779-47D3-4377-6343-ED93F33679F9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AF04C9AD-B1FD-5BC6-BC6C-00CA63E97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E565590C-877A-6D53-C99D-E004BB90CB7B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2" name="Image 21" descr="Une image contenant texte, Police, nombre, symbole&#10;&#10;Le contenu généré par l’IA peut être incorrect.">
            <a:extLst>
              <a:ext uri="{FF2B5EF4-FFF2-40B4-BE49-F238E27FC236}">
                <a16:creationId xmlns:a16="http://schemas.microsoft.com/office/drawing/2014/main" xmlns="" id="{395DAC5C-0B73-64E8-CDC7-8C972D9B76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776" y="3918857"/>
            <a:ext cx="1325854" cy="129879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F5FEA16-EA2B-E672-54E2-81D7BFC58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031" y="5645811"/>
            <a:ext cx="1263787" cy="24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0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C1ED7A-760E-6999-498F-DF3A4231E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4780C1E1-C8AE-8BDA-0598-CB12636A5DA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0DDB995-16C8-C59C-18F9-4986BCC339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EC16156-DBA9-5474-75EA-7806A6C75CC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FA0FF45-98C1-C4D2-8F5D-06EEEEE87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339A8B29-508D-A69F-D64A-886EC079B0C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A3072634-637C-14B9-6F80-EF68542253A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3383FF94-1BF0-28D7-9B33-EA2712A7C22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73D5E2BC-C7B0-9F3C-9D9E-2735823DA76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56512B03-E2EC-2708-8489-B2134384C28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76F08FDD-6B85-3C7B-1F3C-B6BB7B4457F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24701F40-5735-E3D5-6318-ABBBBDF24C5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A6D12CF7-F4C8-4AA9-9FA6-E44E454C5DF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xmlns="" id="{C9FD85C0-15C0-95E0-D9FA-7E82441E029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AD83C10C-8720-11AB-C7D4-BF5F091EF4F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Oval 81">
            <a:extLst>
              <a:ext uri="{FF2B5EF4-FFF2-40B4-BE49-F238E27FC236}">
                <a16:creationId xmlns:a16="http://schemas.microsoft.com/office/drawing/2014/main" xmlns="" id="{5B1F8E3C-E477-700E-02A5-1C7EA9C281D0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xmlns="" id="{E96A74FB-722D-B648-CE7F-DAD3FF881AE6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8FD034D-D97C-ECC8-F40A-98462B3F2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9E936142-79D0-C2E4-39A2-AFF87FD5ADD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5114A89-275D-61D8-61DB-A17CBB1FB6F0}"/>
              </a:ext>
            </a:extLst>
          </p:cNvPr>
          <p:cNvSpPr txBox="1"/>
          <p:nvPr/>
        </p:nvSpPr>
        <p:spPr>
          <a:xfrm>
            <a:off x="1793811" y="5284545"/>
            <a:ext cx="5027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 = ( 21 ×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 + </a:t>
            </a:r>
            <a:r>
              <a:rPr lang="fr-FR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ar-MA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E4EE820A-0483-329A-31C3-1775CBBD8438}"/>
              </a:ext>
            </a:extLst>
          </p:cNvPr>
          <p:cNvGrpSpPr/>
          <p:nvPr/>
        </p:nvGrpSpPr>
        <p:grpSpPr>
          <a:xfrm>
            <a:off x="2575891" y="1908648"/>
            <a:ext cx="3845358" cy="2708453"/>
            <a:chOff x="2473660" y="1573455"/>
            <a:chExt cx="3845358" cy="2708453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xmlns="" id="{4EAF7CBF-10A3-930E-B149-B0F0EF76D0AB}"/>
                </a:ext>
              </a:extLst>
            </p:cNvPr>
            <p:cNvSpPr txBox="1"/>
            <p:nvPr/>
          </p:nvSpPr>
          <p:spPr>
            <a:xfrm>
              <a:off x="2839104" y="1643907"/>
              <a:ext cx="347991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4400" b="1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1 9</a:t>
              </a:r>
              <a:r>
                <a:rPr lang="fr-MA" sz="4400" b="1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6</a:t>
              </a:r>
              <a:r>
                <a:rPr lang="fr-FR" sz="4400" b="1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2 1</a:t>
              </a:r>
              <a:endParaRPr lang="ar-MA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xmlns="" id="{D3E591ED-EE00-F329-DE3A-BEBDEBD8E070}"/>
                </a:ext>
              </a:extLst>
            </p:cNvPr>
            <p:cNvCxnSpPr/>
            <p:nvPr/>
          </p:nvCxnSpPr>
          <p:spPr>
            <a:xfrm>
              <a:off x="4218875" y="1573455"/>
              <a:ext cx="0" cy="2635302"/>
            </a:xfrm>
            <a:prstGeom prst="line">
              <a:avLst/>
            </a:prstGeom>
            <a:ln w="38100"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xmlns="" id="{0D5E60BA-7253-F9F8-5C14-5722380ACB78}"/>
                </a:ext>
              </a:extLst>
            </p:cNvPr>
            <p:cNvCxnSpPr>
              <a:cxnSpLocks/>
            </p:cNvCxnSpPr>
            <p:nvPr/>
          </p:nvCxnSpPr>
          <p:spPr>
            <a:xfrm>
              <a:off x="4218875" y="2456157"/>
              <a:ext cx="1107800" cy="0"/>
            </a:xfrm>
            <a:prstGeom prst="line">
              <a:avLst/>
            </a:prstGeom>
            <a:ln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10B23C92-19AA-6D37-AD7D-954E4995677C}"/>
                </a:ext>
              </a:extLst>
            </p:cNvPr>
            <p:cNvSpPr txBox="1"/>
            <p:nvPr/>
          </p:nvSpPr>
          <p:spPr>
            <a:xfrm>
              <a:off x="2846798" y="2171460"/>
              <a:ext cx="126672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0 0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8FDB6A2C-FBB0-0418-8F3F-B2C272203A97}"/>
                </a:ext>
              </a:extLst>
            </p:cNvPr>
            <p:cNvSpPr txBox="1"/>
            <p:nvPr/>
          </p:nvSpPr>
          <p:spPr>
            <a:xfrm>
              <a:off x="4467418" y="2484931"/>
              <a:ext cx="126672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0 9</a:t>
              </a:r>
              <a:endPara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806B0AB4-CC62-8CA9-A05C-564C1CDD1BE1}"/>
                </a:ext>
              </a:extLst>
            </p:cNvPr>
            <p:cNvSpPr txBox="1"/>
            <p:nvPr/>
          </p:nvSpPr>
          <p:spPr>
            <a:xfrm>
              <a:off x="2875763" y="2614237"/>
              <a:ext cx="143194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1 9 6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BC057E8A-F208-E650-121B-EA44F29037C1}"/>
                </a:ext>
              </a:extLst>
            </p:cNvPr>
            <p:cNvSpPr txBox="1"/>
            <p:nvPr/>
          </p:nvSpPr>
          <p:spPr>
            <a:xfrm>
              <a:off x="2873107" y="3010982"/>
              <a:ext cx="1657334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1 8 9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F0248B58-2AFF-A2B9-7D01-55D45643550D}"/>
                </a:ext>
              </a:extLst>
            </p:cNvPr>
            <p:cNvSpPr txBox="1"/>
            <p:nvPr/>
          </p:nvSpPr>
          <p:spPr>
            <a:xfrm>
              <a:off x="2887365" y="3512467"/>
              <a:ext cx="170464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0 0 7</a:t>
              </a: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xmlns="" id="{1844C742-9BA9-664B-52F9-8445AB90A44E}"/>
                </a:ext>
              </a:extLst>
            </p:cNvPr>
            <p:cNvCxnSpPr>
              <a:cxnSpLocks/>
            </p:cNvCxnSpPr>
            <p:nvPr/>
          </p:nvCxnSpPr>
          <p:spPr>
            <a:xfrm>
              <a:off x="2997682" y="2764355"/>
              <a:ext cx="1107800" cy="0"/>
            </a:xfrm>
            <a:prstGeom prst="line">
              <a:avLst/>
            </a:prstGeom>
            <a:ln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xmlns="" id="{0CCCC5FD-4614-3BA1-EF02-CB95A13CB136}"/>
                </a:ext>
              </a:extLst>
            </p:cNvPr>
            <p:cNvCxnSpPr>
              <a:cxnSpLocks/>
            </p:cNvCxnSpPr>
            <p:nvPr/>
          </p:nvCxnSpPr>
          <p:spPr>
            <a:xfrm>
              <a:off x="2987431" y="3664310"/>
              <a:ext cx="1107800" cy="0"/>
            </a:xfrm>
            <a:prstGeom prst="line">
              <a:avLst/>
            </a:prstGeom>
            <a:ln>
              <a:solidFill>
                <a:srgbClr val="10658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112E43D2-8C9C-D041-F5FC-FF9356F847C8}"/>
                </a:ext>
              </a:extLst>
            </p:cNvPr>
            <p:cNvSpPr txBox="1"/>
            <p:nvPr/>
          </p:nvSpPr>
          <p:spPr>
            <a:xfrm>
              <a:off x="2514227" y="1897505"/>
              <a:ext cx="41370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xmlns="" id="{C98CD58E-190F-2FF2-B45B-00F930525AF8}"/>
                </a:ext>
              </a:extLst>
            </p:cNvPr>
            <p:cNvSpPr txBox="1"/>
            <p:nvPr/>
          </p:nvSpPr>
          <p:spPr>
            <a:xfrm>
              <a:off x="2473660" y="2845025"/>
              <a:ext cx="41370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4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</a:t>
              </a:r>
              <a:endParaRPr lang="ar-MA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xmlns="" id="{8C7562FC-F5E1-72BA-1DDB-B3A5E77C3196}"/>
                </a:ext>
              </a:extLst>
            </p:cNvPr>
            <p:cNvCxnSpPr>
              <a:cxnSpLocks/>
            </p:cNvCxnSpPr>
            <p:nvPr/>
          </p:nvCxnSpPr>
          <p:spPr>
            <a:xfrm>
              <a:off x="3855061" y="2354352"/>
              <a:ext cx="21008" cy="3600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xmlns="" id="{88E41544-6003-3DED-5CB4-8AE2E281AD05}"/>
                  </a:ext>
                </a:extLst>
              </p14:cNvPr>
              <p14:cNvContentPartPr/>
              <p14:nvPr/>
            </p14:nvContentPartPr>
            <p14:xfrm>
              <a:off x="2975337" y="1798331"/>
              <a:ext cx="741960" cy="3351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8E41544-6003-3DED-5CB4-8AE2E281AD0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66697" y="1789331"/>
                <a:ext cx="759600" cy="35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898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أتعرف التناسبية وأوظفها لحل مسائل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xmlns="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xmlns="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xmlns="" id="{06E2768D-2638-A03F-5D43-A22470C4A6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xmlns="" id="{540A71F5-30C9-D141-5341-39FF1E9730F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639C0CA-1301-58AE-EC78-0558695B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5F12FFE-7D87-8BD0-B4DA-0D441B21A79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اقرؤوا المسألة جيدا واكتبوا على الألواح، كتلة ثمار الزيتون والمدة بالدقائق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7AB3BF0-C20F-4D58-4048-093D8D3AF39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B9BD1808-DDEE-A713-BB93-30F59B71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7D79962D-3479-075C-9BF0-610AF69DC65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B3255C5F-945F-0BBC-0E7F-386F69DF328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A0777FED-5816-4A4B-1492-EB705963097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E45C34CC-6543-B597-9164-627B2D0DD94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4FF043BE-4CFA-D088-6637-2B21656DA1E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D40F69EA-96EF-A0E0-A048-CCC5552314D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30604F9E-D41A-DF32-0F20-4EA801E39B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9246A3F8-7D7E-0A4C-82BE-C5C5B05DEDC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19A02D2A-5C1F-0A6F-7715-0F0FC72C396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2B1D6E52-FF66-BD04-304C-1DD8A21E07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3120C447-4818-7929-61D1-B2F3D83472EF}"/>
              </a:ext>
            </a:extLst>
          </p:cNvPr>
          <p:cNvSpPr txBox="1"/>
          <p:nvPr/>
        </p:nvSpPr>
        <p:spPr>
          <a:xfrm>
            <a:off x="1073528" y="2097359"/>
            <a:ext cx="69969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لإنتاج 1 لتر من زيت الزيتون، نحتاج إلى 12 كيلوغراما من ثمار الزيتون و30 دقيقة لعصرها.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كم كيلوغراما نحتاج من ثمار الزيتون لإنتاج 5 لترات من الزيت وكم من الوقت سنحتاج ؟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F1511A7-0A44-82A7-C299-C5962B778056}"/>
              </a:ext>
            </a:extLst>
          </p:cNvPr>
          <p:cNvSpPr txBox="1"/>
          <p:nvPr/>
        </p:nvSpPr>
        <p:spPr>
          <a:xfrm>
            <a:off x="1113131" y="4604424"/>
            <a:ext cx="699694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لإنتاج 5 لترات من الزيت: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نحتاج ........ كيلوغراما من ثمار الزيتون؛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8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ونحتاج .......... دقيقة.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F34705-E1BB-5D70-D65E-2E315FFB9D09}"/>
              </a:ext>
            </a:extLst>
          </p:cNvPr>
          <p:cNvSpPr/>
          <p:nvPr/>
        </p:nvSpPr>
        <p:spPr>
          <a:xfrm>
            <a:off x="6421249" y="5020574"/>
            <a:ext cx="824940" cy="4632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</a:rPr>
              <a:t>؟</a:t>
            </a:r>
            <a:endParaRPr lang="fr-MA" sz="2800" dirty="0">
              <a:solidFill>
                <a:srgbClr val="C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192BD66-3546-4C15-27BC-2B174C49FF19}"/>
              </a:ext>
            </a:extLst>
          </p:cNvPr>
          <p:cNvSpPr/>
          <p:nvPr/>
        </p:nvSpPr>
        <p:spPr>
          <a:xfrm>
            <a:off x="6084979" y="5503465"/>
            <a:ext cx="824940" cy="4632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dirty="0">
                <a:solidFill>
                  <a:srgbClr val="C00000"/>
                </a:solidFill>
              </a:rPr>
              <a:t>؟</a:t>
            </a:r>
            <a:endParaRPr lang="fr-M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أسبوع  المراجعة</a:t>
            </a:r>
            <a: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xmlns="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xmlns="" id="{7045A184-09A4-F91E-67B4-E07D3D6CCC89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0604DE3C-6F44-A520-7E36-84986DED1F1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xmlns="" id="{52D8E8C9-B40C-797F-8FA5-D19DBABC525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Espace réservé du texte 5">
              <a:extLst>
                <a:ext uri="{FF2B5EF4-FFF2-40B4-BE49-F238E27FC236}">
                  <a16:creationId xmlns:a16="http://schemas.microsoft.com/office/drawing/2014/main" xmlns="" id="{C7C4803C-3A8F-BE56-5578-C19B7D7ACC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oogle Shape;59;p2">
            <a:extLst>
              <a:ext uri="{FF2B5EF4-FFF2-40B4-BE49-F238E27FC236}">
                <a16:creationId xmlns:a16="http://schemas.microsoft.com/office/drawing/2014/main" xmlns="" id="{C5B42FD5-3007-69A8-69A4-425A14792ADF}"/>
              </a:ext>
            </a:extLst>
          </p:cNvPr>
          <p:cNvGrpSpPr/>
          <p:nvPr/>
        </p:nvGrpSpPr>
        <p:grpSpPr>
          <a:xfrm>
            <a:off x="4535469" y="2455255"/>
            <a:ext cx="3656552" cy="1123837"/>
            <a:chOff x="648000" y="1949241"/>
            <a:chExt cx="3780000" cy="1123837"/>
          </a:xfrm>
        </p:grpSpPr>
        <p:sp>
          <p:nvSpPr>
            <p:cNvPr id="43" name="Google Shape;60;p2">
              <a:extLst>
                <a:ext uri="{FF2B5EF4-FFF2-40B4-BE49-F238E27FC236}">
                  <a16:creationId xmlns:a16="http://schemas.microsoft.com/office/drawing/2014/main" xmlns="" id="{1B42BF93-08DF-2BF5-1F44-30B077C9D17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:a16="http://schemas.microsoft.com/office/drawing/2014/main" xmlns="" id="{554555D9-11B7-CABF-AB94-87771E2FE8B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:a16="http://schemas.microsoft.com/office/drawing/2014/main" xmlns="" id="{0253C806-34DB-0515-A0A3-77EFF42FD0CA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xmlns="" id="{0F9CF8D8-B7A6-3475-5335-1CA19DE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510" y="2678397"/>
            <a:ext cx="3765568" cy="929994"/>
          </a:xfrm>
          <a:prstGeom prst="rect">
            <a:avLst/>
          </a:prstGeom>
        </p:spPr>
      </p:pic>
      <p:sp>
        <p:nvSpPr>
          <p:cNvPr id="47" name="Organigramme : Terminateur 21">
            <a:extLst>
              <a:ext uri="{FF2B5EF4-FFF2-40B4-BE49-F238E27FC236}">
                <a16:creationId xmlns:a16="http://schemas.microsoft.com/office/drawing/2014/main" xmlns="" id="{AB0FBE46-11B8-8C62-DA07-F97302266A83}"/>
              </a:ext>
            </a:extLst>
          </p:cNvPr>
          <p:cNvSpPr/>
          <p:nvPr/>
        </p:nvSpPr>
        <p:spPr>
          <a:xfrm>
            <a:off x="6694739" y="2450418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1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xmlns="" id="{86745805-7734-4293-EBB8-74458CDFD3F1}"/>
              </a:ext>
            </a:extLst>
          </p:cNvPr>
          <p:cNvSpPr txBox="1"/>
          <p:nvPr/>
        </p:nvSpPr>
        <p:spPr>
          <a:xfrm>
            <a:off x="5635686" y="2936423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مراجعة (1)</a:t>
            </a:r>
          </a:p>
        </p:txBody>
      </p:sp>
      <p:grpSp>
        <p:nvGrpSpPr>
          <p:cNvPr id="49" name="Groupe 48">
            <a:extLst>
              <a:ext uri="{FF2B5EF4-FFF2-40B4-BE49-F238E27FC236}">
                <a16:creationId xmlns:a16="http://schemas.microsoft.com/office/drawing/2014/main" xmlns="" id="{DF2893ED-EAC3-B9EF-5EC8-61D00C0C3C7E}"/>
              </a:ext>
            </a:extLst>
          </p:cNvPr>
          <p:cNvGrpSpPr/>
          <p:nvPr/>
        </p:nvGrpSpPr>
        <p:grpSpPr>
          <a:xfrm>
            <a:off x="451170" y="246500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xmlns="" id="{580635E8-5423-A34D-ACB8-4668A4BD114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1" name="Organigramme : Terminateur 21">
              <a:extLst>
                <a:ext uri="{FF2B5EF4-FFF2-40B4-BE49-F238E27FC236}">
                  <a16:creationId xmlns:a16="http://schemas.microsoft.com/office/drawing/2014/main" xmlns="" id="{0534D71B-74E8-43F9-16FB-4C9305BBEB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2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Espace réservé du texte 5">
              <a:extLst>
                <a:ext uri="{FF2B5EF4-FFF2-40B4-BE49-F238E27FC236}">
                  <a16:creationId xmlns:a16="http://schemas.microsoft.com/office/drawing/2014/main" xmlns="" id="{B666D630-6F76-369D-06EC-3CC903C9F54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(2)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xmlns="" id="{A5B16035-4A40-81DF-96EA-FF878292B8AC}"/>
              </a:ext>
            </a:extLst>
          </p:cNvPr>
          <p:cNvGrpSpPr/>
          <p:nvPr/>
        </p:nvGrpSpPr>
        <p:grpSpPr>
          <a:xfrm>
            <a:off x="4520548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xmlns="" id="{8B7A0D08-630F-0AE6-27AD-8165F281420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xmlns="" id="{0728EB05-1AC8-B074-054C-F6AD0A4B7A8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3 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xmlns="" id="{99749FC2-CF7C-4645-1A84-657068CB28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xmlns="" id="{72702ABC-7F61-5B4A-8A47-1AA6456801F9}"/>
              </a:ext>
            </a:extLst>
          </p:cNvPr>
          <p:cNvSpPr txBox="1"/>
          <p:nvPr/>
        </p:nvSpPr>
        <p:spPr>
          <a:xfrm>
            <a:off x="4700548" y="4343792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</a:t>
            </a: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xmlns="" id="{FDD21254-C1EC-7CC8-0EA9-DA79F8D1DDBA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4" name="Rectangle : coins arrondis 63">
              <a:extLst>
                <a:ext uri="{FF2B5EF4-FFF2-40B4-BE49-F238E27FC236}">
                  <a16:creationId xmlns:a16="http://schemas.microsoft.com/office/drawing/2014/main" xmlns="" id="{BAACE019-16AE-64E6-361E-B050A85ACBD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65" name="Organigramme : Terminateur 21">
              <a:extLst>
                <a:ext uri="{FF2B5EF4-FFF2-40B4-BE49-F238E27FC236}">
                  <a16:creationId xmlns:a16="http://schemas.microsoft.com/office/drawing/2014/main" xmlns="" id="{85FFDF7D-5307-9B02-AFED-1E1F15570BC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Espace réservé du texte 5">
              <a:extLst>
                <a:ext uri="{FF2B5EF4-FFF2-40B4-BE49-F238E27FC236}">
                  <a16:creationId xmlns:a16="http://schemas.microsoft.com/office/drawing/2014/main" xmlns="" id="{7EDD337D-C947-E405-DA9F-917DE788897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مراجعة (</a:t>
              </a:r>
              <a:r>
                <a:rPr lang="fr-FR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F7EA2C-BBEB-58B1-891A-0561706F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3980E69D-C7CD-A19B-2E71-4FEE701D7CA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2834AE4-E98C-802E-B399-789DB2CD9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A69C5CC6-A73E-7252-58B7-9092EA4D42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61795EE-65F7-363E-C831-B3EA557F380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0C3A5AD-7224-3845-E507-625636486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621EE959-FE9F-43AF-E0DA-896D09C5FC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8820E55A-9AA3-57FD-DE78-E74C51E3044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1C547896-8D17-3FB2-0E40-B534DBD60B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C329C13B-4D0C-FFDA-E6E3-C295BD92BBD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F6FBEF85-3716-0BB8-0452-D0BED0C8673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C404A2D0-5DCE-8E12-A606-45610B91FDB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BF6C566D-0754-F6FE-2C49-56C4E35EBCE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7519907A-F133-16A7-3F48-A934832C378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E285FD4E-CE46-E6FF-C156-839BBBD0043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EE0FFC28-3C8B-A95E-1AE1-D7ABE70A96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03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4A09A511-4822-E55B-2399-F9AE73BEF68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F9640C9E-856F-6EEC-3AB7-82ED1A249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F612737F-7565-9577-B17F-3783C29EE4F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547CD20B-B867-EF43-2CF6-19479D5AA03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E83481CB-893C-DA0D-AC2A-6E454BA4158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83214F08-196B-CCC3-9EA0-FA42109547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xmlns="" id="{A000BCDD-E1B6-CCB6-5122-A41FCD9C993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0B7C5F44-9657-6B42-AA84-0DD75EE5947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xmlns="" id="{78D7B8B9-773D-F2AA-E901-69150D3EABF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57D516B7-9B2B-2575-4F4E-0CDAD630106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FA671767-AB03-3EBD-65A3-78709EEB1A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78860B7A-8ED7-03FE-60EB-9FBF4F7E68A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Oval 81">
            <a:extLst>
              <a:ext uri="{FF2B5EF4-FFF2-40B4-BE49-F238E27FC236}">
                <a16:creationId xmlns:a16="http://schemas.microsoft.com/office/drawing/2014/main" xmlns="" id="{8DE84BC0-9123-2167-F991-CD4311BCA433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xmlns="" id="{B05E0B94-3D63-43D4-3A12-8771AE77B8EB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E2B6664-C311-3AEC-9020-E1B4C10ABD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6049BC92-0BD1-A56C-68FD-9E46A53AC3B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695E51E-38F4-EB32-0FB0-25552514AB5C}"/>
              </a:ext>
            </a:extLst>
          </p:cNvPr>
          <p:cNvSpPr txBox="1"/>
          <p:nvPr/>
        </p:nvSpPr>
        <p:spPr>
          <a:xfrm>
            <a:off x="1073528" y="2097359"/>
            <a:ext cx="6996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لإنتاج 1 لتر من زيت الزيتون، نحتاج إلى 12 كيلوغراما من ثمار الزيتون و30 دقيقة لعصرها.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كم كيلوغراما نحتاج من ثمار الزيتون لإنتاج 5 لترات من الزيت وكم من الوقت سنحتاج ؟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68B67ED5-2BED-8008-A562-2A82390BE322}"/>
              </a:ext>
            </a:extLst>
          </p:cNvPr>
          <p:cNvSpPr txBox="1"/>
          <p:nvPr/>
        </p:nvSpPr>
        <p:spPr>
          <a:xfrm>
            <a:off x="1049171" y="4037229"/>
            <a:ext cx="69969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لإنتاج 5 لترات من الزيت: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نحتاج ..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كيلوغراما من ثمار الزيتون؛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ونحتاج .....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 دقيقة.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39685AC-B8F1-3AD1-C148-FCEDCA13341A}"/>
              </a:ext>
            </a:extLst>
          </p:cNvPr>
          <p:cNvSpPr txBox="1"/>
          <p:nvPr/>
        </p:nvSpPr>
        <p:spPr>
          <a:xfrm>
            <a:off x="777864" y="5547604"/>
            <a:ext cx="1913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× 12 = 60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2AF1DF42-9275-869C-F7B8-BAC114FB2FFC}"/>
              </a:ext>
            </a:extLst>
          </p:cNvPr>
          <p:cNvSpPr txBox="1"/>
          <p:nvPr/>
        </p:nvSpPr>
        <p:spPr>
          <a:xfrm>
            <a:off x="777864" y="5951050"/>
            <a:ext cx="2137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× 30 = 150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ECA62C8-D22B-885B-8EEA-7C8601B2B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xmlns="" id="{54758073-4542-A76F-C47B-C6FB194319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xmlns="" id="{898D8C49-53DE-B288-21E3-AC91B54CDC9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1AC2636-7B64-C81B-5306-B659C1C74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20AF21F-38A0-30C7-4A6E-D8FC18C76A6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2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EEFB04AB-9D1A-CB45-F9FA-B9AACB0840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88A9FD3-9E04-9EAB-632D-50AE0B7EC2B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اقرؤوا المسألة جيدا واكتبوا على الألواح، الأجوبة بالأرقام فقط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E668AC-CC28-E50D-3332-986D8756229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9F6BAAFE-ED4C-C11E-B95E-FD2C4DF2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7E5C7601-AA39-5060-1CB7-9C683055644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8D2989E6-3656-B594-6CEE-2AE69FF74F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89F5E6A6-F6E7-49A9-FE01-AB60985A99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4296A308-1D44-B224-6325-4A52F5395C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BC996360-B6A1-5E02-AD00-DC6A4135923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00CA4855-6087-D154-B5FF-F3F726B7A40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8FDCBF1B-180F-3F69-FBB2-B3A43040C7B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3DF08546-9639-F8A4-217C-029C8B2EF2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451CAC6C-75BE-AD99-9E79-F279D49262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CC674A08-2F0B-5B4C-D6FF-45342FD297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D612C7D-B9EB-167C-2BE1-D6555A4B74F9}"/>
              </a:ext>
            </a:extLst>
          </p:cNvPr>
          <p:cNvSpPr txBox="1"/>
          <p:nvPr/>
        </p:nvSpPr>
        <p:spPr>
          <a:xfrm>
            <a:off x="657031" y="2066720"/>
            <a:ext cx="7320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لإنتاج كأس صلصة نحتاج إلى 3 بيضات، وملعقتين من الزيت وملعقة من الملح.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كم سنحتاج من البيض والزيت والملح لإنتاج 4 كؤوس هذه الصلصة؟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864A849D-847A-E3C7-B1C3-3AADD1969EB5}"/>
              </a:ext>
            </a:extLst>
          </p:cNvPr>
          <p:cNvSpPr txBox="1"/>
          <p:nvPr/>
        </p:nvSpPr>
        <p:spPr>
          <a:xfrm>
            <a:off x="1232128" y="4066869"/>
            <a:ext cx="6996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لإنتاج 4 كؤوس من الصلصة: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نحتاج ........ بيضات؛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.......... ملاعق زيت.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.......... ملاعق ملح.</a:t>
            </a:r>
          </a:p>
        </p:txBody>
      </p:sp>
    </p:spTree>
    <p:extLst>
      <p:ext uri="{BB962C8B-B14F-4D97-AF65-F5344CB8AC3E}">
        <p14:creationId xmlns:p14="http://schemas.microsoft.com/office/powerpoint/2010/main" val="21470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20B675-B074-87B3-0E77-39713CB6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15BDF15-F5A4-E98B-8FFB-E665D986CB97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59C4B778-1125-07CB-0510-D5ACF614D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0669392-A84A-C9A7-CA59-F72FBA29F6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5720FBCA-AC3C-96B0-E5EB-0EBDE4F93FB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36D86F9D-302A-A446-5645-343F7AE0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AFAAC66B-3A61-ED23-7621-0B1CF56B8B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7EC6D201-6166-4EE0-469F-3C8ACAC55E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87E8782F-978F-33D7-FC0B-7BCAFF49B99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D400B5F8-57CD-2550-6541-2B928B72D6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6430A655-349E-7A7F-F80A-719203DA03E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E450768A-BEB5-E418-763F-02858F0ADA0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6ABC8138-7C92-E6C8-C4B9-AB6988E4DD8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EEFB00BB-8E63-76D9-1F70-ED213CAA499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24A76496-0D2E-DD96-0032-6003CC33A8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9814005F-3099-1F8F-06FD-C64429244A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76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EED6F49-E0FF-9936-756F-31708929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08467A8F-46AF-9B41-53A6-ADF8AD50405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98275310-BB9E-48FD-7A83-B18E91767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12123F2-1C37-CAE0-2516-1CEEDAFB67D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772B8E87-D221-1DA0-A5EB-7CD91B1E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7823BEFF-F6E3-1967-FC4D-B04AB0911BE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96706138-40FD-DFB8-C5D7-6B607B0DBA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6C949249-4A60-C9A2-A848-49BD1A4C925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2A9E1141-55BA-4B7D-F881-7529BE799E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xmlns="" id="{20432C8A-2127-A102-E456-920BB8588B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80AEFBC3-C157-701C-FFBE-B97BED7B87E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xmlns="" id="{D337A3B9-0416-B520-3E70-C84C372114E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B2D77D58-8608-8FAD-A71C-BC96B3A6B27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AF844EDC-1BB5-C5F1-488F-9D7041C83E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3E9611E6-9A4D-283A-6026-FF9EA2A48E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9618173B-4483-A3AF-E975-9FD54FDDEA9E}"/>
              </a:ext>
            </a:extLst>
          </p:cNvPr>
          <p:cNvSpPr txBox="1"/>
          <p:nvPr/>
        </p:nvSpPr>
        <p:spPr>
          <a:xfrm>
            <a:off x="1544686" y="4347553"/>
            <a:ext cx="2642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× 3 = 12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81">
            <a:extLst>
              <a:ext uri="{FF2B5EF4-FFF2-40B4-BE49-F238E27FC236}">
                <a16:creationId xmlns:a16="http://schemas.microsoft.com/office/drawing/2014/main" xmlns="" id="{BF4BCF6D-74EC-BB78-5D9B-4EFAFBD04486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xmlns="" id="{21FC54F1-B2B6-7023-8E1A-324AFD08C17E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F51F956-4A86-3F42-14B6-698849D32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CA42E3B-8E9A-D8CA-3FAE-35A341B5CF56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DDD86D2-980B-57D1-EC93-9F248AB34BEB}"/>
              </a:ext>
            </a:extLst>
          </p:cNvPr>
          <p:cNvSpPr txBox="1"/>
          <p:nvPr/>
        </p:nvSpPr>
        <p:spPr>
          <a:xfrm>
            <a:off x="657031" y="2066720"/>
            <a:ext cx="73206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لإنتاج كأس صلصة نحتاج إلى 3 بيضات، وملعقتين من الزيت وملعقة من الملح.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كم سنحتاج من البيض والزيت والملح لإنتاج 4 كؤوس هذه الصلصة؟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D025072-5564-EF7E-EF80-49C1D217740E}"/>
              </a:ext>
            </a:extLst>
          </p:cNvPr>
          <p:cNvSpPr txBox="1"/>
          <p:nvPr/>
        </p:nvSpPr>
        <p:spPr>
          <a:xfrm>
            <a:off x="1232128" y="4066869"/>
            <a:ext cx="69969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لإنتاج 4 كؤوس من الصلصة: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نحتاج .....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بيضات؛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.....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 ملاعق زيت.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.....</a:t>
            </a:r>
            <a:r>
              <a:rPr lang="f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 ملاعق ملح.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C7870605-2BD4-F828-4730-6D761C05260C}"/>
              </a:ext>
            </a:extLst>
          </p:cNvPr>
          <p:cNvSpPr txBox="1"/>
          <p:nvPr/>
        </p:nvSpPr>
        <p:spPr>
          <a:xfrm>
            <a:off x="1534999" y="4691654"/>
            <a:ext cx="2642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× 2 = 8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4A86DCCD-5587-C92F-898F-0D1A3A5E24F0}"/>
              </a:ext>
            </a:extLst>
          </p:cNvPr>
          <p:cNvSpPr txBox="1"/>
          <p:nvPr/>
        </p:nvSpPr>
        <p:spPr>
          <a:xfrm>
            <a:off x="1490122" y="5083176"/>
            <a:ext cx="2642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× 1 = 4</a:t>
            </a:r>
            <a:endParaRPr lang="ar-MA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2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5BEF48-03E0-D777-8348-4F47646A7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E34E2E24-8338-6353-6C20-3C0BEF8EC0A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كراساتكم صفحة 114. أنجزوا النشاط رقم 4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4D80A3A1-2039-2376-A1DB-EF900459D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C859A42B-5A95-9A58-3EC2-D1517233D5D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F9425E84-3E51-B538-A4ED-E5CEDA6C2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C40CF605-2B42-DCD3-F0EB-9AEC68223C7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40177163-948F-363C-4491-116501A6650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97F8A0C8-A6F6-67BA-96C6-D2FB1A3AB55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39875C52-1B94-F030-2F63-A4E4CC644F2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xmlns="" id="{63936AEF-C9CF-724B-D471-BB58EBD3B65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B0C52BBD-E350-1C17-B000-8B10E93A13F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xmlns="" id="{73C042F9-C080-3089-C50A-F0891A1155C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73BD9287-0308-4777-F6C1-71A30784522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E0A65646-3AB1-564D-E988-0764D96C159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A108472C-72E6-AB58-A069-1A0B3FB5DE9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Oval 81">
            <a:extLst>
              <a:ext uri="{FF2B5EF4-FFF2-40B4-BE49-F238E27FC236}">
                <a16:creationId xmlns:a16="http://schemas.microsoft.com/office/drawing/2014/main" xmlns="" id="{3B53E10A-3085-1E4D-3EA5-8AA0B4A21060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xmlns="" id="{F9035BF4-AB8E-3F64-41D4-42456106653A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BD2D7F-D780-BEE3-1336-B39336F14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81D296B-87C2-9E18-8627-F70C5F12537A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2</a:t>
            </a:r>
            <a:endParaRPr lang="fr-FR" sz="1900" b="1" dirty="0">
              <a:solidFill>
                <a:srgbClr val="33878B"/>
              </a:solidFill>
            </a:endParaRPr>
          </a:p>
        </p:txBody>
      </p:sp>
      <p:pic>
        <p:nvPicPr>
          <p:cNvPr id="16" name="Image 15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xmlns="" id="{5D6EC88D-02B3-60BC-A621-4E47E1B14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91" y="2256934"/>
            <a:ext cx="6848200" cy="347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4EBB5C-0EFD-8CB9-5E1D-455BEB92A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xmlns="" id="{F97BD8FE-0D9D-D7AA-346E-ED285DB75405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xmlns="" id="{92921305-9278-07BB-4094-40AEF416DD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EED85046-4FD4-9F97-2F05-D324E40DE57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2CA2B847-70DB-37F4-9050-AB7EB1E8D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xmlns="" id="{4C0413EC-0B9F-AACF-5A45-32465CCC55C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xmlns="" id="{056585EE-97FA-A4E1-DB48-9CE4DF22FBC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B80CE642-8FB4-D573-0E3D-E6C22D70CB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62F5F62B-23B7-4DAC-E4C9-5902397A113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xmlns="" id="{35FD280D-9906-8821-5F2E-9A200130346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6AE35BC8-FB57-31C8-9517-E3E5F963F93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xmlns="" id="{7836BEED-EA76-FF6F-BEDE-AC863BD1DFA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772DF5D5-51C4-9D95-C776-57F35FF7306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59F8BA90-CA85-FF4D-CB80-ABBB793F138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1ABA5E35-0F5D-1B53-F19F-BA70F0F515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Oval 81">
            <a:extLst>
              <a:ext uri="{FF2B5EF4-FFF2-40B4-BE49-F238E27FC236}">
                <a16:creationId xmlns:a16="http://schemas.microsoft.com/office/drawing/2014/main" xmlns="" id="{AA440784-31FA-5B7C-EE42-FB269F288234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xmlns="" id="{4FD1EFEA-1A17-8CB9-8875-3C88A43A418C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DCBDF81-1EC4-DB56-24CE-EC4C7EB81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57F39C9-ADE2-B275-7FDC-85C8379E20D6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pic>
        <p:nvPicPr>
          <p:cNvPr id="16" name="Image 15" descr="Une image contenant texte, capture d’écran, ligne, Police&#10;&#10;Le contenu généré par l’IA peut être incorrect.">
            <a:extLst>
              <a:ext uri="{FF2B5EF4-FFF2-40B4-BE49-F238E27FC236}">
                <a16:creationId xmlns:a16="http://schemas.microsoft.com/office/drawing/2014/main" xmlns="" id="{14895409-3D7B-D72F-2196-B4D37BB9B8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591" y="2256934"/>
            <a:ext cx="6848200" cy="347100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934973BE-D425-4B7B-9CFA-F473064FCC42}"/>
              </a:ext>
            </a:extLst>
          </p:cNvPr>
          <p:cNvSpPr txBox="1"/>
          <p:nvPr/>
        </p:nvSpPr>
        <p:spPr>
          <a:xfrm>
            <a:off x="4165812" y="3730827"/>
            <a:ext cx="573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0E1849DF-531A-A2F3-860B-19A0A242E34A}"/>
              </a:ext>
            </a:extLst>
          </p:cNvPr>
          <p:cNvSpPr txBox="1"/>
          <p:nvPr/>
        </p:nvSpPr>
        <p:spPr>
          <a:xfrm>
            <a:off x="5378533" y="3730827"/>
            <a:ext cx="573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1EC028B-6719-63E6-3E7C-71F1EB9FBF38}"/>
              </a:ext>
            </a:extLst>
          </p:cNvPr>
          <p:cNvSpPr txBox="1"/>
          <p:nvPr/>
        </p:nvSpPr>
        <p:spPr>
          <a:xfrm>
            <a:off x="4174971" y="4071890"/>
            <a:ext cx="573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D9F37BD-1F74-3FDD-72A5-539042717D37}"/>
              </a:ext>
            </a:extLst>
          </p:cNvPr>
          <p:cNvSpPr txBox="1"/>
          <p:nvPr/>
        </p:nvSpPr>
        <p:spPr>
          <a:xfrm>
            <a:off x="5358604" y="4096431"/>
            <a:ext cx="573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67FB0F6-DCDF-0DCC-6A1B-F7A04A0EFAF5}"/>
              </a:ext>
            </a:extLst>
          </p:cNvPr>
          <p:cNvSpPr txBox="1"/>
          <p:nvPr/>
        </p:nvSpPr>
        <p:spPr>
          <a:xfrm>
            <a:off x="4909997" y="4562109"/>
            <a:ext cx="573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8CF0627D-E9E2-1094-3AE2-A9F630C3540D}"/>
              </a:ext>
            </a:extLst>
          </p:cNvPr>
          <p:cNvSpPr txBox="1"/>
          <p:nvPr/>
        </p:nvSpPr>
        <p:spPr>
          <a:xfrm>
            <a:off x="4909997" y="4989727"/>
            <a:ext cx="5737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5352DD0F-3B73-C3C3-BE60-AA2A0F43A237}"/>
              </a:ext>
            </a:extLst>
          </p:cNvPr>
          <p:cNvSpPr txBox="1"/>
          <p:nvPr/>
        </p:nvSpPr>
        <p:spPr>
          <a:xfrm>
            <a:off x="3919057" y="4558852"/>
            <a:ext cx="1142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برتقالة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7D026E40-8E12-3047-8C82-7864BFF61DB1}"/>
              </a:ext>
            </a:extLst>
          </p:cNvPr>
          <p:cNvSpPr txBox="1"/>
          <p:nvPr/>
        </p:nvSpPr>
        <p:spPr>
          <a:xfrm>
            <a:off x="3919056" y="4986767"/>
            <a:ext cx="11424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برتقالة</a:t>
            </a:r>
          </a:p>
        </p:txBody>
      </p:sp>
    </p:spTree>
    <p:extLst>
      <p:ext uri="{BB962C8B-B14F-4D97-AF65-F5344CB8AC3E}">
        <p14:creationId xmlns:p14="http://schemas.microsoft.com/office/powerpoint/2010/main" val="38182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3E0660-BA2E-129A-4C6B-F21BB336A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31938496-4BA0-2112-C18C-F7B621F7F86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F3426388-67FA-F1A3-4D75-B329A1B32905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B1C82CAC-54F8-177C-D9E3-39FCD9107E8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C6F43F8-E629-D413-413B-23F1558EFE01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أملأ جدول تناسبية باستعمال الاستراتيجية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المناسبة</a:t>
            </a:r>
            <a:endParaRPr lang="fr-MA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xmlns="" id="{74FD6480-0464-EC7D-01F9-6B4269B45F49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xmlns="" id="{838D559E-57B2-5C44-196F-367459EF7E82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49694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8C2D35-C9AB-A773-DA00-33B676CB5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1E901DF1-AFD1-03FB-B202-2778D48A5A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C54F4DE-07B8-E332-F08E-B5F3535812A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7F4B2147-762D-F454-2F37-B220A224D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2AAE5D72-64CC-C106-7EC1-F6B2408DEC2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0FD2CE58-A377-FD8C-A01F-3A90514560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872BFB3C-4D84-971D-4B04-6EAE401F00D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61795838-2031-A5F1-4B98-CDB2EC9A78D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29E3F8FD-EAAF-D600-4DE5-5C459B75D76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550B6325-658F-A792-B3C9-D5FF35B85C0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FBD814C6-E60C-E20E-9357-6CD7B99F796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B92BECE2-C67B-4B49-327F-F3FDF7D36C3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49836DF3-F26E-F67E-0104-F8949EA5764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D624BC4E-DCB3-5497-2270-562A79E7EFA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xmlns="" id="{7E75D5CA-B878-E522-4E64-8ADD480ECB57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xmlns="" id="{FE5C1312-3FFA-B2F9-0546-AC09B490D86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3A1CF7B-8C7E-073E-A080-225DEB45C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AA03526-C78E-0C26-304E-96ACB5A05FC3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xmlns="" id="{DACE3BDE-2256-BA56-1A2C-CF1B1CF3738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أتمموا ملء جدول التناسبية</a:t>
            </a:r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xmlns="" id="{1CCD58C1-6BC9-897C-7C03-76DECF8DF7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273992"/>
              </p:ext>
            </p:extLst>
          </p:nvPr>
        </p:nvGraphicFramePr>
        <p:xfrm>
          <a:off x="2194187" y="3009165"/>
          <a:ext cx="4755625" cy="1252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125">
                  <a:extLst>
                    <a:ext uri="{9D8B030D-6E8A-4147-A177-3AD203B41FA5}">
                      <a16:colId xmlns:a16="http://schemas.microsoft.com/office/drawing/2014/main" xmlns="" val="2294221831"/>
                    </a:ext>
                  </a:extLst>
                </a:gridCol>
                <a:gridCol w="951125">
                  <a:extLst>
                    <a:ext uri="{9D8B030D-6E8A-4147-A177-3AD203B41FA5}">
                      <a16:colId xmlns:a16="http://schemas.microsoft.com/office/drawing/2014/main" xmlns="" val="1584721166"/>
                    </a:ext>
                  </a:extLst>
                </a:gridCol>
                <a:gridCol w="951125">
                  <a:extLst>
                    <a:ext uri="{9D8B030D-6E8A-4147-A177-3AD203B41FA5}">
                      <a16:colId xmlns:a16="http://schemas.microsoft.com/office/drawing/2014/main" xmlns="" val="3709883172"/>
                    </a:ext>
                  </a:extLst>
                </a:gridCol>
                <a:gridCol w="951125">
                  <a:extLst>
                    <a:ext uri="{9D8B030D-6E8A-4147-A177-3AD203B41FA5}">
                      <a16:colId xmlns:a16="http://schemas.microsoft.com/office/drawing/2014/main" xmlns="" val="1883984280"/>
                    </a:ext>
                  </a:extLst>
                </a:gridCol>
                <a:gridCol w="951125">
                  <a:extLst>
                    <a:ext uri="{9D8B030D-6E8A-4147-A177-3AD203B41FA5}">
                      <a16:colId xmlns:a16="http://schemas.microsoft.com/office/drawing/2014/main" xmlns="" val="2996765708"/>
                    </a:ext>
                  </a:extLst>
                </a:gridCol>
              </a:tblGrid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0184213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328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166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45893D6-3242-B9C2-43D1-B59CCC379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8CD2B04-017D-34B5-7426-72A7E166FFAA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F14BF5A-1638-DB46-C204-444E22359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BAB6695E-8E01-0F1A-EA5B-FC0C8E181E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40AF8889-74C2-417B-9FB6-06C906DC7B0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4F32FEB8-8C34-311F-F7DD-0966F523A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35BFCDD0-3B97-12CA-8DC8-C0C829F8006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8D6D20F5-9946-2B56-6072-BFC88DE9C0A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DF3906CE-9C50-40B2-33BD-F9CB620D0EB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A555EC0D-55D4-013E-2BB0-BC2437629F4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EB0E067E-5C4A-9141-176B-7A883111753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B8A68185-24F1-FF84-4869-D2A220CCBC6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B6E37C23-91F8-038E-999C-0D32E082433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769EBEBD-D92A-611E-AAA0-6B849F80AF1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A0F47705-8E78-867D-7A10-F07EB07C547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03480FFC-DAE5-8188-C989-149258FD7CF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139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D658E330-0BE1-3C0A-1F16-C22F350F0E8F}"/>
              </a:ext>
            </a:extLst>
          </p:cNvPr>
          <p:cNvGrpSpPr/>
          <p:nvPr/>
        </p:nvGrpSpPr>
        <p:grpSpPr>
          <a:xfrm>
            <a:off x="4660939" y="2768252"/>
            <a:ext cx="3958838" cy="2812895"/>
            <a:chOff x="2104055" y="2687925"/>
            <a:chExt cx="4460809" cy="297916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698928"/>
              <a:ext cx="2184219" cy="284408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87925"/>
              <a:ext cx="2259009" cy="2979169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A8A1B32-EF95-007B-7522-D3627E788E90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F4616960-00CE-7073-C7BF-FA686B78E8D3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مراجعة دروس المرحلة الثانية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124A1FAA-4E7B-D115-68D2-142A1B12A236}"/>
              </a:ext>
            </a:extLst>
          </p:cNvPr>
          <p:cNvGrpSpPr/>
          <p:nvPr/>
        </p:nvGrpSpPr>
        <p:grpSpPr>
          <a:xfrm>
            <a:off x="312744" y="2687923"/>
            <a:ext cx="4235758" cy="2973596"/>
            <a:chOff x="2104055" y="2611702"/>
            <a:chExt cx="4462492" cy="3128302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xmlns="" id="{FDADE138-8BBE-3624-FCCB-F7FD8A86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963" y="2611702"/>
              <a:ext cx="2187584" cy="301853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xmlns="" id="{E765BA2C-2689-D289-0AFB-82784065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15014"/>
              <a:ext cx="2259009" cy="31249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9767CB1-C562-BACC-4C33-27C0965B9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6D5B6CA-7417-CE4F-3F97-8D183A062BD6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4021A9F-4AEB-B045-ED2A-BE290353B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A403012E-925A-5D61-1002-51668BB0A12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FB874AEE-55FC-5235-A587-B695AF2B7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19416A44-5A78-66D1-9ED5-D48552501D0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D26A97A7-B37F-7EE1-7058-E5A8F295146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5E8997E2-F8C1-4137-8FC5-7F0B48261F1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A5D66D8E-7EDF-A217-E780-31843272549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39C7532F-88BA-D5C4-7DA6-E31E42553E4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D815F871-A483-1794-B6B8-CF81D7DF7A6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CC310F22-3EAB-8741-B622-1FA72A3EA82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0FD408B6-C89B-6F9F-B3AF-D1F2AD15D0A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xmlns="" id="{4E9967A6-58A1-C3C2-E92A-E9983DBEAB2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E1A951D2-0F7F-EDBB-6ADE-213FAD3FDC9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xmlns="" id="{2BED4882-5D07-1638-512C-FC7FE72A623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xmlns="" id="{BF5DCDE3-5F13-E301-E9D7-E41176B348C8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42DD88B-2F6E-F383-0ACE-F930FDA8E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44472DE-702D-676A-D098-6BB83906CA6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1</a:t>
            </a:r>
            <a:endParaRPr lang="fr-FR" sz="1900" b="1" dirty="0">
              <a:solidFill>
                <a:srgbClr val="33878B"/>
              </a:solidFill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:a16="http://schemas.microsoft.com/office/drawing/2014/main" xmlns="" id="{C1530F3F-4656-5A48-EE57-E3C891D45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601517"/>
              </p:ext>
            </p:extLst>
          </p:nvPr>
        </p:nvGraphicFramePr>
        <p:xfrm>
          <a:off x="2194187" y="3009165"/>
          <a:ext cx="4755625" cy="1252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125">
                  <a:extLst>
                    <a:ext uri="{9D8B030D-6E8A-4147-A177-3AD203B41FA5}">
                      <a16:colId xmlns:a16="http://schemas.microsoft.com/office/drawing/2014/main" xmlns="" val="2294221831"/>
                    </a:ext>
                  </a:extLst>
                </a:gridCol>
                <a:gridCol w="951125">
                  <a:extLst>
                    <a:ext uri="{9D8B030D-6E8A-4147-A177-3AD203B41FA5}">
                      <a16:colId xmlns:a16="http://schemas.microsoft.com/office/drawing/2014/main" xmlns="" val="1584721166"/>
                    </a:ext>
                  </a:extLst>
                </a:gridCol>
                <a:gridCol w="951125">
                  <a:extLst>
                    <a:ext uri="{9D8B030D-6E8A-4147-A177-3AD203B41FA5}">
                      <a16:colId xmlns:a16="http://schemas.microsoft.com/office/drawing/2014/main" xmlns="" val="3709883172"/>
                    </a:ext>
                  </a:extLst>
                </a:gridCol>
                <a:gridCol w="951125">
                  <a:extLst>
                    <a:ext uri="{9D8B030D-6E8A-4147-A177-3AD203B41FA5}">
                      <a16:colId xmlns:a16="http://schemas.microsoft.com/office/drawing/2014/main" xmlns="" val="1883984280"/>
                    </a:ext>
                  </a:extLst>
                </a:gridCol>
                <a:gridCol w="951125">
                  <a:extLst>
                    <a:ext uri="{9D8B030D-6E8A-4147-A177-3AD203B41FA5}">
                      <a16:colId xmlns:a16="http://schemas.microsoft.com/office/drawing/2014/main" xmlns="" val="2996765708"/>
                    </a:ext>
                  </a:extLst>
                </a:gridCol>
              </a:tblGrid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0184213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C00000"/>
                          </a:solidFill>
                        </a:rPr>
                        <a:t>40</a:t>
                      </a:r>
                      <a:endParaRPr lang="fr-MA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C00000"/>
                          </a:solidFill>
                        </a:rPr>
                        <a:t>32</a:t>
                      </a:r>
                      <a:endParaRPr lang="fr-MA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C00000"/>
                          </a:solidFill>
                        </a:rPr>
                        <a:t>24</a:t>
                      </a:r>
                      <a:endParaRPr lang="fr-MA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rgbClr val="C00000"/>
                          </a:solidFill>
                        </a:rPr>
                        <a:t>16</a:t>
                      </a:r>
                      <a:endParaRPr lang="fr-MA" sz="24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328186"/>
                  </a:ext>
                </a:extLst>
              </a:tr>
            </a:tbl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ED5B40BD-4BE3-20DE-A216-F6B1EFA93BC0}"/>
              </a:ext>
            </a:extLst>
          </p:cNvPr>
          <p:cNvSpPr txBox="1"/>
          <p:nvPr/>
        </p:nvSpPr>
        <p:spPr>
          <a:xfrm>
            <a:off x="3465248" y="467048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يمكن أن نستعمل استراتيجية المضاعفات</a:t>
            </a:r>
            <a:endParaRPr lang="fr-MA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75255AA-6D74-2BFF-1F17-9C3D1344987A}"/>
              </a:ext>
            </a:extLst>
          </p:cNvPr>
          <p:cNvSpPr txBox="1"/>
          <p:nvPr/>
        </p:nvSpPr>
        <p:spPr>
          <a:xfrm>
            <a:off x="3405674" y="531818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أو نستعمل معامل التناسب</a:t>
            </a:r>
            <a:endParaRPr lang="fr-MA" sz="2400" dirty="0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xmlns="" id="{30D08589-E519-5058-B36B-8BB4DC4E30C3}"/>
              </a:ext>
            </a:extLst>
          </p:cNvPr>
          <p:cNvSpPr/>
          <p:nvPr/>
        </p:nvSpPr>
        <p:spPr>
          <a:xfrm>
            <a:off x="1252898" y="3290250"/>
            <a:ext cx="707366" cy="69011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MA" dirty="0">
                <a:solidFill>
                  <a:srgbClr val="C00000"/>
                </a:solidFill>
              </a:rPr>
              <a:t>×8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xmlns="" id="{DB70BBD2-D6E0-C0B6-E7F0-F43043B5BBDF}"/>
                  </a:ext>
                </a:extLst>
              </p14:cNvPr>
              <p14:cNvContentPartPr/>
              <p14:nvPr/>
            </p14:nvContentPartPr>
            <p14:xfrm>
              <a:off x="1890557" y="3191699"/>
              <a:ext cx="300600" cy="163440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DB70BBD2-D6E0-C0B6-E7F0-F43043B5BBD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917" y="3183059"/>
                <a:ext cx="31824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xmlns="" id="{0EAFE553-C7AD-B48B-F47E-A54E99D0CA42}"/>
                  </a:ext>
                </a:extLst>
              </p14:cNvPr>
              <p14:cNvContentPartPr/>
              <p14:nvPr/>
            </p14:nvContentPartPr>
            <p14:xfrm>
              <a:off x="1862837" y="3923579"/>
              <a:ext cx="325080" cy="20412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0EAFE553-C7AD-B48B-F47E-A54E99D0CA4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54197" y="3914579"/>
                <a:ext cx="342720" cy="22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70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D57AC-4B40-B47E-FC65-077803B73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C33691F7-4E94-3711-4C24-34DC072C4D8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F7F9625-6BED-811F-B2AD-980240334C1E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0302ED25-5260-3E2A-0DDF-0D8A1AD9F0D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D13239E-3D8D-8E5E-9CB3-157F22947B97}"/>
              </a:ext>
            </a:extLst>
          </p:cNvPr>
          <p:cNvSpPr txBox="1"/>
          <p:nvPr/>
        </p:nvSpPr>
        <p:spPr>
          <a:xfrm>
            <a:off x="1823212" y="3459396"/>
            <a:ext cx="43278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أتعرف استراتيجية العودة إلى الوحدة وأوظفها لحل مسائل تناسبية</a:t>
            </a:r>
            <a:endParaRPr lang="fr-MA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xmlns="" id="{D91B3F7A-A64B-D437-D8B1-5EC2DD5207F7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xmlns="" id="{1AAC0CD9-3F1C-36E7-AF08-80825090F535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8805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590978-B967-D283-FA5E-A06564A8F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B0B50E46-4F31-6C73-9D5F-F3DF15DD53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F56BA8E6-96E6-1E5A-B36C-BF7992CDFB7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2042CFA-652B-79B3-2C66-28DBC967C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E1E12A4A-448B-4A40-8804-26A89718862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3F5ABA7A-794F-6D86-8999-802E43C05A0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24FE3371-3477-9DD2-552F-BD1EE64A56E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97221920-B31F-9EAB-93F0-6B6481A983E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1E19F323-8A04-40B3-015D-50B80BC187A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54710939-2369-98B7-C6BC-C5715A5252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BD957A30-2FF4-AA13-F46F-C6380F484C8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BAB73FDC-E278-711D-0110-7D8E43076EC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56FED693-A1BC-C003-45A3-53F8E2283C4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0DBE819F-F7D4-D26C-2D9C-8A0609660E2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xmlns="" id="{F7398D70-0932-947E-FAC6-51718EC82D7B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xmlns="" id="{D0AD5313-7952-3222-75CF-E34B9C06C7BD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E32BB94-40C4-C47B-93C2-B3F1FF9B0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5FDABF3-06BA-A7A2-1687-42913D0BEB2E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xmlns="" id="{25C77D78-9CD3-D93B-DB68-24FF0BAD5D19}"/>
              </a:ext>
            </a:extLst>
          </p:cNvPr>
          <p:cNvSpPr txBox="1"/>
          <p:nvPr/>
        </p:nvSpPr>
        <p:spPr>
          <a:xfrm>
            <a:off x="657031" y="868581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املؤوا الجدول لحل المسألة باستعمال استراتيجية العودة إلى </a:t>
            </a:r>
          </a:p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الوحدة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55E1D501-3176-E551-8B57-83D87614A068}"/>
              </a:ext>
            </a:extLst>
          </p:cNvPr>
          <p:cNvSpPr txBox="1"/>
          <p:nvPr/>
        </p:nvSpPr>
        <p:spPr>
          <a:xfrm>
            <a:off x="657031" y="2066720"/>
            <a:ext cx="732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8 علب شوكولاتة هو 88 درهما.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ثمن 5 علب من هذه الشوكولاتة؟</a:t>
            </a:r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xmlns="" id="{5C8896F3-E37F-A93B-2656-6EC98E1DDE8B}"/>
              </a:ext>
            </a:extLst>
          </p:cNvPr>
          <p:cNvGraphicFramePr>
            <a:graphicFrameLocks noGrp="1"/>
          </p:cNvGraphicFramePr>
          <p:nvPr/>
        </p:nvGraphicFramePr>
        <p:xfrm>
          <a:off x="2669742" y="4165105"/>
          <a:ext cx="4121715" cy="1252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905">
                  <a:extLst>
                    <a:ext uri="{9D8B030D-6E8A-4147-A177-3AD203B41FA5}">
                      <a16:colId xmlns:a16="http://schemas.microsoft.com/office/drawing/2014/main" xmlns="" val="2294221831"/>
                    </a:ext>
                  </a:extLst>
                </a:gridCol>
                <a:gridCol w="1373905">
                  <a:extLst>
                    <a:ext uri="{9D8B030D-6E8A-4147-A177-3AD203B41FA5}">
                      <a16:colId xmlns:a16="http://schemas.microsoft.com/office/drawing/2014/main" xmlns="" val="1584721166"/>
                    </a:ext>
                  </a:extLst>
                </a:gridCol>
                <a:gridCol w="1373905">
                  <a:extLst>
                    <a:ext uri="{9D8B030D-6E8A-4147-A177-3AD203B41FA5}">
                      <a16:colId xmlns:a16="http://schemas.microsoft.com/office/drawing/2014/main" xmlns="" val="3709883172"/>
                    </a:ext>
                  </a:extLst>
                </a:gridCol>
              </a:tblGrid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0184213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328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662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C572D2-5030-B2F5-C245-1B6603951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A958F740-11FC-6CAD-EAFA-BD4CC3CEA192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9B2A2655-347C-4B04-D8DA-899BAC705F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5822601-2D89-D3BA-3BA6-164A830D28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8BDFADF-EB37-AC46-4B40-4B9E618BC10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099D1B83-1B17-110F-D15F-35A012DF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A8B12721-9803-B56B-3ACF-0B939B6816D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EBB723AE-12F5-7D0B-4F34-6D3B72E2637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287FC9F1-E617-7D90-929F-E276D2F9E87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5252D0B5-B431-49CA-23A2-2B1ED75596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A64DC44E-0380-68BB-730D-7AAA31483B4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E6A21A6C-F5D2-99E5-FFC6-FC712D1764C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603B2B85-D432-0BED-F411-3ACDF3AB96C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EC3DF3CA-D342-0816-5A8D-66A0C2B8612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3AAAA287-2191-6A64-144E-2F8137CB40F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24FB11A4-6BF0-D27A-ACF0-445F56F185A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6838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4270A4-8F55-6AEC-D41C-2B7808BD0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5E72F5D-24FE-93D0-BEA2-F8C0AC22E01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C5A58EF-6E3C-F2EC-7A14-0D3E86880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F45C5CD-6A3A-C764-1060-FBD7B6A533A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9F09B80B-DB3A-D8DB-6254-5EA848E82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C82E0443-3646-B645-E5B0-F37D14434F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9C15D0B7-5406-F936-0190-01F517B3FF9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A017E023-065A-1A99-4142-22B5A10B3CB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A51AF9A5-F5F2-C5F8-D47B-B00931C25EF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50A91E2C-4A77-C54A-94C9-C2EEEADC315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0A28FBD2-D257-0B63-4745-8E6483FFE0A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F758D87D-8281-E00D-7FFE-C1C4E915AF3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66D443A1-E3FC-8FC8-ADAC-B01CDC83345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xmlns="" id="{D3C7765E-D01C-3676-AC0C-700A32A323A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361E4170-D9E3-30FE-135A-00C3854F8E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xmlns="" id="{579188AE-1A1C-79F1-3862-F8BAA5843766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xmlns="" id="{FA548ABA-6723-31BE-FE0A-2713720BB65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08CBCBF0-F2F7-9ABB-86A0-EB48BB7AC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980F6FF6-9AAE-D9DF-19C2-177F5A3CB42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1</a:t>
            </a:r>
            <a:endParaRPr lang="fr-FR" sz="1900" b="1" dirty="0">
              <a:solidFill>
                <a:srgbClr val="33878B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xmlns="" id="{781F5AC9-332B-6A6B-B302-53B031ACA16D}"/>
              </a:ext>
            </a:extLst>
          </p:cNvPr>
          <p:cNvSpPr txBox="1"/>
          <p:nvPr/>
        </p:nvSpPr>
        <p:spPr>
          <a:xfrm>
            <a:off x="657031" y="2066720"/>
            <a:ext cx="732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8 علب شوكولاتة هو 88 درهما.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ثمن 5 علب من هذه الشوكولاتة؟</a:t>
            </a: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xmlns="" id="{A958244A-B217-A5F6-A562-5101735F8230}"/>
              </a:ext>
            </a:extLst>
          </p:cNvPr>
          <p:cNvGraphicFramePr>
            <a:graphicFrameLocks noGrp="1"/>
          </p:cNvGraphicFramePr>
          <p:nvPr/>
        </p:nvGraphicFramePr>
        <p:xfrm>
          <a:off x="2669742" y="4165105"/>
          <a:ext cx="4121715" cy="1252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905">
                  <a:extLst>
                    <a:ext uri="{9D8B030D-6E8A-4147-A177-3AD203B41FA5}">
                      <a16:colId xmlns:a16="http://schemas.microsoft.com/office/drawing/2014/main" xmlns="" val="2294221831"/>
                    </a:ext>
                  </a:extLst>
                </a:gridCol>
                <a:gridCol w="1373905">
                  <a:extLst>
                    <a:ext uri="{9D8B030D-6E8A-4147-A177-3AD203B41FA5}">
                      <a16:colId xmlns:a16="http://schemas.microsoft.com/office/drawing/2014/main" xmlns="" val="1584721166"/>
                    </a:ext>
                  </a:extLst>
                </a:gridCol>
                <a:gridCol w="1373905">
                  <a:extLst>
                    <a:ext uri="{9D8B030D-6E8A-4147-A177-3AD203B41FA5}">
                      <a16:colId xmlns:a16="http://schemas.microsoft.com/office/drawing/2014/main" xmlns="" val="3709883172"/>
                    </a:ext>
                  </a:extLst>
                </a:gridCol>
              </a:tblGrid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fr-MA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fr-MA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0184213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chemeClr val="tx1"/>
                          </a:solidFill>
                        </a:rPr>
                        <a:t>88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rgbClr val="C00000"/>
                          </a:solidFill>
                        </a:rPr>
                        <a:t>11</a:t>
                      </a:r>
                      <a:endParaRPr lang="fr-MA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rgbClr val="C00000"/>
                          </a:solidFill>
                        </a:rPr>
                        <a:t>55</a:t>
                      </a:r>
                      <a:endParaRPr lang="fr-MA" sz="24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328186"/>
                  </a:ext>
                </a:extLst>
              </a:tr>
            </a:tbl>
          </a:graphicData>
        </a:graphic>
      </p:graphicFrame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094D2838-2A03-9292-7A5B-53F221663278}"/>
              </a:ext>
            </a:extLst>
          </p:cNvPr>
          <p:cNvSpPr txBox="1"/>
          <p:nvPr/>
        </p:nvSpPr>
        <p:spPr>
          <a:xfrm>
            <a:off x="413427" y="5796142"/>
            <a:ext cx="73206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ثمن 5 علب هو 55 درهما</a:t>
            </a:r>
          </a:p>
        </p:txBody>
      </p:sp>
    </p:spTree>
    <p:extLst>
      <p:ext uri="{BB962C8B-B14F-4D97-AF65-F5344CB8AC3E}">
        <p14:creationId xmlns:p14="http://schemas.microsoft.com/office/powerpoint/2010/main" val="95226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027EA4-ADC1-33F1-D9DB-2FD94D37C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C2694D4-F2E4-56C1-D516-1446E82A6F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3A8C498-802D-2183-3E9E-CE5BD8E186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0754B768-D0D9-9E30-1780-197E865E3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44D8008A-6BE0-990F-63AF-758454CC157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081D0A6D-FA18-28D0-A6A2-B95767A89BB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DA0971D8-CFF4-8473-0411-98B6995A21B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A1E3EF46-5624-2AB7-59DF-592FE2C465F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A5F61668-105B-AC81-155B-E5A30D81823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AFE88DED-BE0C-2B52-D066-70C5134A5C0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FC40DB41-81B4-CD71-1B58-119C1931F05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B8A804DA-F8C3-5AA8-D673-E6B949490FE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644015C2-E007-BD60-822E-2F6D9143FCF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0E1A63EB-822C-D5FF-8B86-9681CD6717A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xmlns="" id="{739DB3B3-3FB1-F6EA-E1D7-A7F71B5384BC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xmlns="" id="{A632ED48-875B-DBCC-1EB7-4219C97E85BA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B4847469-FD01-0496-C922-583882387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765D972-31BA-0A12-60D0-F8BC92DDE4BF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2</a:t>
            </a: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xmlns="" id="{7A3D9AE0-93E5-6936-133F-925019734E7B}"/>
              </a:ext>
            </a:extLst>
          </p:cNvPr>
          <p:cNvSpPr txBox="1"/>
          <p:nvPr/>
        </p:nvSpPr>
        <p:spPr>
          <a:xfrm>
            <a:off x="657031" y="868581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املؤوا الجدول لحل المسألة باستعمال استراتيجية العودة إلى </a:t>
            </a:r>
          </a:p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الوحدة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9FF675AA-0F35-3FC7-791D-2A22EC2CCCE4}"/>
              </a:ext>
            </a:extLst>
          </p:cNvPr>
          <p:cNvSpPr txBox="1"/>
          <p:nvPr/>
        </p:nvSpPr>
        <p:spPr>
          <a:xfrm>
            <a:off x="657031" y="2066720"/>
            <a:ext cx="732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كتلة 6 علب متساوية الكتلة هي 54 كيلوغراما.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كتلة 7 علب؟</a:t>
            </a:r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xmlns="" id="{28800E9C-1F7B-B756-DCFE-BE2C82D349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33187"/>
              </p:ext>
            </p:extLst>
          </p:nvPr>
        </p:nvGraphicFramePr>
        <p:xfrm>
          <a:off x="2669742" y="4165105"/>
          <a:ext cx="4121715" cy="1252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905">
                  <a:extLst>
                    <a:ext uri="{9D8B030D-6E8A-4147-A177-3AD203B41FA5}">
                      <a16:colId xmlns:a16="http://schemas.microsoft.com/office/drawing/2014/main" xmlns="" val="2294221831"/>
                    </a:ext>
                  </a:extLst>
                </a:gridCol>
                <a:gridCol w="1373905">
                  <a:extLst>
                    <a:ext uri="{9D8B030D-6E8A-4147-A177-3AD203B41FA5}">
                      <a16:colId xmlns:a16="http://schemas.microsoft.com/office/drawing/2014/main" xmlns="" val="1584721166"/>
                    </a:ext>
                  </a:extLst>
                </a:gridCol>
                <a:gridCol w="1373905">
                  <a:extLst>
                    <a:ext uri="{9D8B030D-6E8A-4147-A177-3AD203B41FA5}">
                      <a16:colId xmlns:a16="http://schemas.microsoft.com/office/drawing/2014/main" xmlns="" val="3709883172"/>
                    </a:ext>
                  </a:extLst>
                </a:gridCol>
              </a:tblGrid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sz="2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0184213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3281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480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D1C0C4E-A0B1-FA3C-D4EB-0E70903DC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5B8B11C-9F38-98AF-2F13-F40FDBCDEE8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0C4A4148-1C5E-BA3F-3A5A-9DCED8271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140A3551-6611-428E-7592-94595AD85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32332FC6-7422-1A12-55F3-8881C26187D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6879F196-045E-301D-9D86-47CDF0CBD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34093A23-83EA-BB0A-EC00-7568750AA72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646D4550-6506-9348-BB09-4BA578CDE1C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2B909308-5A25-A9D0-A44D-DE40CD0DFF2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009A274D-6A23-26DD-835A-85B5357DCC6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9ABB203E-5E64-6482-368A-780BA650607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B0BAD467-BF46-1F86-6C2C-31F9E8710B5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091FF12B-2835-5690-65AB-1A4E931EFE1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3643A5F1-9243-63D0-275C-6453DE0D536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79996E69-B06E-E7B5-F9FE-2C102ADE43E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94ADB810-B4BB-FC6C-A1CF-73F09BA946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24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1D8F84-CA7A-9C17-FBB7-0291E54CD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7461A63-A6AE-2D21-893A-F06FB782972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F08F5EA2-4A1E-5821-7E58-F968B1216F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B96B4AF3-3CAC-2CAF-B1F6-AA83D227552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AA5DBC0B-1E67-6A44-7A09-BC6EB1866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45B5B1F3-1635-29F3-3DB9-431DD569059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4A696677-F1A6-E3AA-FFBF-C86E21B5E0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B1879D69-EBD1-27E5-990B-4038AD7C487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8A576352-87E4-FA37-5D5A-D0266EDD536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F3D7A00B-7493-4AA2-1F8F-D2048ABBD38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10F93832-CDA2-28C4-76B9-E41CC2E9B09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4D2A5546-4C24-F137-C392-762D8940CA2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659FDEAA-9F6F-CAEB-5DB9-660721EC33F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xmlns="" id="{EA5DD8BF-D610-90CE-308B-4F747BA4A18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BD86FAB3-5D32-4902-8288-7B09E2E9246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xmlns="" id="{98E9167E-0897-7C1F-420F-1B76083154BF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xmlns="" id="{36AA2EA2-FE99-3F9D-1346-4A50A311E627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9C7C125C-C5CB-7074-F8EF-ADF4F8DA5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185C1C3-0CC9-BD5B-6522-2E1E79CABFBD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1</a:t>
            </a:r>
            <a:endParaRPr lang="fr-FR" sz="1900" b="1" dirty="0">
              <a:solidFill>
                <a:srgbClr val="33878B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FB7D97F5-D023-9780-41BF-18A9B1467CC7}"/>
              </a:ext>
            </a:extLst>
          </p:cNvPr>
          <p:cNvSpPr txBox="1"/>
          <p:nvPr/>
        </p:nvSpPr>
        <p:spPr>
          <a:xfrm>
            <a:off x="657031" y="2066720"/>
            <a:ext cx="7320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كتلة 6 علب متساوية الكتلة هي 54 كيلوغراما.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كتلة 7 علب؟</a:t>
            </a: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xmlns="" id="{E002BFF2-E1C5-95A8-521F-06DE20579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54372"/>
              </p:ext>
            </p:extLst>
          </p:nvPr>
        </p:nvGraphicFramePr>
        <p:xfrm>
          <a:off x="2669742" y="3960284"/>
          <a:ext cx="4121715" cy="1252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905">
                  <a:extLst>
                    <a:ext uri="{9D8B030D-6E8A-4147-A177-3AD203B41FA5}">
                      <a16:colId xmlns:a16="http://schemas.microsoft.com/office/drawing/2014/main" xmlns="" val="2294221831"/>
                    </a:ext>
                  </a:extLst>
                </a:gridCol>
                <a:gridCol w="1373905">
                  <a:extLst>
                    <a:ext uri="{9D8B030D-6E8A-4147-A177-3AD203B41FA5}">
                      <a16:colId xmlns:a16="http://schemas.microsoft.com/office/drawing/2014/main" xmlns="" val="1584721166"/>
                    </a:ext>
                  </a:extLst>
                </a:gridCol>
                <a:gridCol w="1373905">
                  <a:extLst>
                    <a:ext uri="{9D8B030D-6E8A-4147-A177-3AD203B41FA5}">
                      <a16:colId xmlns:a16="http://schemas.microsoft.com/office/drawing/2014/main" xmlns="" val="3709883172"/>
                    </a:ext>
                  </a:extLst>
                </a:gridCol>
              </a:tblGrid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0184213"/>
                  </a:ext>
                </a:extLst>
              </a:tr>
              <a:tr h="626142">
                <a:tc>
                  <a:txBody>
                    <a:bodyPr/>
                    <a:lstStyle/>
                    <a:p>
                      <a:pPr algn="ctr"/>
                      <a:r>
                        <a:rPr lang="ar-MA" sz="2400" b="1" dirty="0">
                          <a:solidFill>
                            <a:schemeClr val="tx1"/>
                          </a:solidFill>
                        </a:rPr>
                        <a:t>54</a:t>
                      </a:r>
                      <a:endParaRPr lang="fr-MA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2400" dirty="0">
                          <a:solidFill>
                            <a:schemeClr val="tx1"/>
                          </a:solidFill>
                        </a:rPr>
                        <a:t>63</a:t>
                      </a:r>
                      <a:endParaRPr lang="fr-MA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3328186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2E2DA85-967D-3A1D-33A2-594224E9F1C0}"/>
              </a:ext>
            </a:extLst>
          </p:cNvPr>
          <p:cNvSpPr txBox="1"/>
          <p:nvPr/>
        </p:nvSpPr>
        <p:spPr>
          <a:xfrm>
            <a:off x="413427" y="5796142"/>
            <a:ext cx="73206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كتلة 7 علب هو 63 كيلوغراما</a:t>
            </a:r>
          </a:p>
        </p:txBody>
      </p:sp>
    </p:spTree>
    <p:extLst>
      <p:ext uri="{BB962C8B-B14F-4D97-AF65-F5344CB8AC3E}">
        <p14:creationId xmlns:p14="http://schemas.microsoft.com/office/powerpoint/2010/main" val="8709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xmlns="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xmlns="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الأنشطة المتبقية من النشاطين 1 صفحة 114 وأنجزوا النشاط 5 صفحة 115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75C50C5-3351-E6DA-1AE8-392C9D8EE6F1}"/>
              </a:ext>
            </a:extLst>
          </p:cNvPr>
          <p:cNvGrpSpPr/>
          <p:nvPr/>
        </p:nvGrpSpPr>
        <p:grpSpPr>
          <a:xfrm>
            <a:off x="2592581" y="2578470"/>
            <a:ext cx="3958838" cy="2812895"/>
            <a:chOff x="2104055" y="2687925"/>
            <a:chExt cx="4460809" cy="2979169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6D9F94F1-FE82-00C2-707F-1E63D8AD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698928"/>
              <a:ext cx="2184219" cy="2844084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1308E24-61B1-7248-6934-B4DD39B0B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87925"/>
              <a:ext cx="2259009" cy="29791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E4E517FD-9334-D6EB-A098-AEF742B2246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233A78-3A81-82ED-D31A-0703718B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78254B5-2FA4-6BA3-B814-04A1CA465061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5703FA37-53CB-FA82-20D3-7B0249D40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0CD4C4CF-7932-E3D4-23FF-15C89C87BD8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9820F524-6DDF-4BF7-5419-54DCC6DEC0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91540687-D278-72A8-C5D2-FD822D328CF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8B700BE2-0A3D-6F73-5741-718800B99A4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EED2146A-B21E-4FAD-1FE4-7265AA60DBB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0D31DD5C-15C4-E7F4-A6AD-5A5C0A5280B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81DA03A9-6C1D-A6E3-7B80-E7BFE4B90D8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B13C1D88-3DD4-83CA-0971-58C8A83BDD6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BFF4F550-82D4-54E4-0DFF-35803431B33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E165F15A-CF6A-9920-01F3-375B6D4BAC9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xmlns="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7104CB-6619-697E-D083-6220F9D1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D92E4535-7C52-CEAB-AECF-14923C1BABAB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لديكم دقيقة واحدة لحل هذه العمليات. دوّنوا النتيجة فقط في دفاتركم.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0984CE1-776A-3587-D9A7-DAC81E9DAD94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7692A6B5-AAE6-D8EC-660B-8925956EF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xmlns="" id="{1FEEFFB9-EE03-D159-6BD2-13AA2F866D3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xmlns="" id="{445DFADC-CDDA-4536-67D0-49C20806613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1789E577-2FF7-B269-90C5-E1A2A424506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915181F7-A779-6C17-5CAB-31CF77D1145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AA24AB82-069E-6115-C103-A6CD2CF727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D8BA4008-A11E-C994-FF3F-181804FBCB6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xmlns="" id="{B452BF7A-C38B-C8D1-2A60-9204B9B31DA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xmlns="" id="{1EAC4C03-3A32-0BBF-87DB-2BC211F63E5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xmlns="" id="{09FEB580-A3E0-F4EB-907D-CD7EED40427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xmlns="" id="{EF976203-8254-11E5-57DD-2F6AD9C4EF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xmlns="" id="{B410D8F9-A1CA-ABF1-29BA-C7F65FEFE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52522"/>
              </p:ext>
            </p:extLst>
          </p:nvPr>
        </p:nvGraphicFramePr>
        <p:xfrm>
          <a:off x="784381" y="3429000"/>
          <a:ext cx="7200000" cy="9131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702259">
                  <a:extLst>
                    <a:ext uri="{9D8B030D-6E8A-4147-A177-3AD203B41FA5}">
                      <a16:colId xmlns:a16="http://schemas.microsoft.com/office/drawing/2014/main" xmlns="" val="3040768870"/>
                    </a:ext>
                  </a:extLst>
                </a:gridCol>
                <a:gridCol w="1981640">
                  <a:extLst>
                    <a:ext uri="{9D8B030D-6E8A-4147-A177-3AD203B41FA5}">
                      <a16:colId xmlns:a16="http://schemas.microsoft.com/office/drawing/2014/main" xmlns="" val="2119850428"/>
                    </a:ext>
                  </a:extLst>
                </a:gridCol>
                <a:gridCol w="1315982">
                  <a:extLst>
                    <a:ext uri="{9D8B030D-6E8A-4147-A177-3AD203B41FA5}">
                      <a16:colId xmlns:a16="http://schemas.microsoft.com/office/drawing/2014/main" xmlns="" val="3721414592"/>
                    </a:ext>
                  </a:extLst>
                </a:gridCol>
                <a:gridCol w="1079218">
                  <a:extLst>
                    <a:ext uri="{9D8B030D-6E8A-4147-A177-3AD203B41FA5}">
                      <a16:colId xmlns:a16="http://schemas.microsoft.com/office/drawing/2014/main" xmlns="" val="739314766"/>
                    </a:ext>
                  </a:extLst>
                </a:gridCol>
                <a:gridCol w="1120901">
                  <a:extLst>
                    <a:ext uri="{9D8B030D-6E8A-4147-A177-3AD203B41FA5}">
                      <a16:colId xmlns:a16="http://schemas.microsoft.com/office/drawing/2014/main" xmlns="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 × 400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30 × 40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800 × 7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 × 90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 × 7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180 ÷ 3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1500 ÷ 5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600 ÷ 30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200 ÷ 4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50 × 30 = ….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2004758"/>
                  </a:ext>
                </a:extLst>
              </a:tr>
            </a:tbl>
          </a:graphicData>
        </a:graphic>
      </p:graphicFrame>
      <p:sp>
        <p:nvSpPr>
          <p:cNvPr id="3" name="Oval 81">
            <a:extLst>
              <a:ext uri="{FF2B5EF4-FFF2-40B4-BE49-F238E27FC236}">
                <a16:creationId xmlns:a16="http://schemas.microsoft.com/office/drawing/2014/main" xmlns="" id="{CE883F6C-62D5-B8D2-F547-980C200ED4FD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5" name="Corde 4">
            <a:extLst>
              <a:ext uri="{FF2B5EF4-FFF2-40B4-BE49-F238E27FC236}">
                <a16:creationId xmlns:a16="http://schemas.microsoft.com/office/drawing/2014/main" xmlns="" id="{6C682405-35E0-0526-5802-9014516329B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3CD3F93-259F-BC5F-1000-C8091349C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FE812E5A-2C50-502F-9FDF-C89109FFE31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xmlns="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xmlns="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822C31EC-4D2C-E950-DE33-52829B9EAEBC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2E355020-115B-E13F-1EB0-261C4D72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xmlns="" id="{39AABE66-EE5B-240C-40C7-3AF455585BE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xmlns="" id="{6C72F4EC-E2D8-CEDE-9362-80ABF15CB5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xmlns="" id="{FFEB79AC-2C5B-8DE8-2E5C-3F751DED537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xmlns="" id="{1CA26AA0-FE7C-C099-08EA-2F20B0A6B72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xmlns="" id="{985CF448-1C84-D397-08EC-C948E4C0C01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xmlns="" id="{DBCFAEC8-7521-5217-02D7-96FFF6314BD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E305F491-B619-8776-0F52-EC84AB38D68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xmlns="" id="{1EAE3D69-6A1A-9F59-CAB6-C53129FDAF9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76938688-1DEA-AB40-26D1-3355C690C6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xmlns="" id="{0F402BC9-F2D5-0A30-5DD8-BAEC3525AB5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xmlns="" id="{B934696B-03AD-092A-0FC2-ABF6BFF9B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934284"/>
              </p:ext>
            </p:extLst>
          </p:nvPr>
        </p:nvGraphicFramePr>
        <p:xfrm>
          <a:off x="784381" y="3429000"/>
          <a:ext cx="7200000" cy="7928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440000">
                  <a:extLst>
                    <a:ext uri="{9D8B030D-6E8A-4147-A177-3AD203B41FA5}">
                      <a16:colId xmlns:a16="http://schemas.microsoft.com/office/drawing/2014/main" xmlns="" val="3040768870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11985042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372141459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739314766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xmlns="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 × 400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2 400</a:t>
                      </a:r>
                      <a:endParaRPr kumimoji="0" lang="fr-MA" sz="1100" b="1" i="0" u="none" strike="noStrike" kern="1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30 × 40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1 200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800 × 7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5 600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 × 90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450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8 × 7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180 ÷ 3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1500 ÷ 5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600 ÷ 30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200 ÷ 4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50 × 30 = </a:t>
                      </a:r>
                      <a:r>
                        <a:rPr kumimoji="0" lang="fr-MA" sz="1400" b="1" i="0" u="none" strike="noStrike" kern="1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ptos" panose="02110004020202020204"/>
                          <a:ea typeface="+mn-ea"/>
                          <a:cs typeface="+mn-cs"/>
                        </a:rPr>
                        <a:t>1 500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2004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القسمة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xmlns="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xmlns="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العملية على الألواح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A00D5D4-EED5-2860-214C-36BF3EA3BE7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2322DFD2-6C6C-18BF-6AB9-5FACBF9D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xmlns="" id="{C21D6E76-E6C5-DA6F-3236-81BCEF4412B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5FD224CA-B942-53D3-D9FB-DA0390DD1A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58E0D324-0500-F36D-B31B-B9A11A3D11C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30282897-43C4-0250-3F41-0C881FD3D6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3E5B68E0-F37A-CEA5-D2A6-4AA1CA379D8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72D3FDFC-F31F-07D2-CCC6-230A9B251A2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xmlns="" id="{F984AA81-70BE-ECE4-973C-3E1D7396292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xmlns="" id="{B6B2AFC5-972A-307D-5A03-F5CEA1B4B39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xmlns="" id="{0E242B7F-8DCB-7565-63A3-31D3DA0BC9D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xmlns="" id="{02878346-17F8-884D-D74B-F2BC685D19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9CD28910-B2A9-BE96-9846-9C2D7BB65B35}"/>
              </a:ext>
            </a:extLst>
          </p:cNvPr>
          <p:cNvSpPr txBox="1"/>
          <p:nvPr/>
        </p:nvSpPr>
        <p:spPr>
          <a:xfrm>
            <a:off x="3321593" y="2765763"/>
            <a:ext cx="34799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44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 ÷ 5</a:t>
            </a:r>
            <a:endParaRPr lang="ar-MA" sz="4400" b="1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xmlns="" id="{D4B8F6CC-6BC4-3C99-3A91-72F83F63E96C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Corde 19">
            <a:extLst>
              <a:ext uri="{FF2B5EF4-FFF2-40B4-BE49-F238E27FC236}">
                <a16:creationId xmlns:a16="http://schemas.microsoft.com/office/drawing/2014/main" xmlns="" id="{059C4C37-FEB1-043E-35CF-7B899A760127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64C2BC4-E5F0-B8F2-8C8C-FD77CC5E5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6783138D-1F65-0589-DD0D-1619B871A10E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1900" b="1" dirty="0">
                <a:solidFill>
                  <a:srgbClr val="33878B"/>
                </a:solidFill>
              </a:rPr>
              <a:t>2</a:t>
            </a:r>
            <a:endParaRPr lang="fr-FR" sz="1900" b="1" dirty="0">
              <a:solidFill>
                <a:srgbClr val="3387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A727E6A-8BE5-A3EB-DF11-B9E9DD4789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09F5D9FD-50C2-51E5-198E-C3BC93BB9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xmlns="" id="{6E6628A0-6FD1-22A4-4EC3-A05B3894F1E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xmlns="" id="{71E2DAB0-B890-D196-E305-46934DC194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xmlns="" id="{C15E31E4-8A84-70CE-E1D5-448893E85A7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xmlns="" id="{87655DBE-6DC7-A0E2-8F84-CC6D1A2BD4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xmlns="" id="{DFED2613-21E6-3517-9275-7E22CBBBC3A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xmlns="" id="{1CC1F266-24FA-A438-F60F-FE6142864FF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xmlns="" id="{442A2FBE-799B-7450-8848-B5ED0FF2B53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xmlns="" id="{07AEE8AF-C670-E766-E2CA-8AE10777957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xmlns="" id="{80488508-828C-0695-E7BD-D68BF2763D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xmlns="" id="{DB0E5E20-DF5B-0E5A-6A9B-75406C175E8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17186</TotalTime>
  <Words>1260</Words>
  <Application>Microsoft Office PowerPoint</Application>
  <PresentationFormat>Affichage à l'écran (4:3)</PresentationFormat>
  <Paragraphs>466</Paragraphs>
  <Slides>40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40</vt:i4>
      </vt:variant>
    </vt:vector>
  </HeadingPairs>
  <TitlesOfParts>
    <vt:vector size="57" baseType="lpstr">
      <vt:lpstr>Aptos Display</vt:lpstr>
      <vt:lpstr>Calibri</vt:lpstr>
      <vt:lpstr>Effra CC Arbc</vt:lpstr>
      <vt:lpstr>Noto Sans Symbols</vt:lpstr>
      <vt:lpstr>Aptos</vt:lpstr>
      <vt:lpstr>Wingdings</vt:lpstr>
      <vt:lpstr>DengXian</vt:lpstr>
      <vt:lpstr>Arial</vt:lpstr>
      <vt:lpstr>Dosis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برمجة أسبوع  المراجعة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245</cp:revision>
  <cp:lastPrinted>2025-08-13T10:11:39Z</cp:lastPrinted>
  <dcterms:created xsi:type="dcterms:W3CDTF">2025-08-01T12:31:49Z</dcterms:created>
  <dcterms:modified xsi:type="dcterms:W3CDTF">2026-01-14T01:06:58Z</dcterms:modified>
</cp:coreProperties>
</file>