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5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  <p:sldMasterId id="2147483898" r:id="rId4"/>
    <p:sldMasterId id="2147483901" r:id="rId5"/>
    <p:sldMasterId id="2147483909" r:id="rId6"/>
    <p:sldMasterId id="2147483912" r:id="rId7"/>
    <p:sldMasterId id="2147483916" r:id="rId8"/>
  </p:sldMasterIdLst>
  <p:notesMasterIdLst>
    <p:notesMasterId r:id="rId53"/>
  </p:notesMasterIdLst>
  <p:handoutMasterIdLst>
    <p:handoutMasterId r:id="rId54"/>
  </p:handoutMasterIdLst>
  <p:sldIdLst>
    <p:sldId id="939" r:id="rId9"/>
    <p:sldId id="971" r:id="rId10"/>
    <p:sldId id="738" r:id="rId11"/>
    <p:sldId id="780" r:id="rId12"/>
    <p:sldId id="2134806809" r:id="rId13"/>
    <p:sldId id="973" r:id="rId14"/>
    <p:sldId id="783" r:id="rId15"/>
    <p:sldId id="803" r:id="rId16"/>
    <p:sldId id="2134806722" r:id="rId17"/>
    <p:sldId id="2134806680" r:id="rId18"/>
    <p:sldId id="2134806681" r:id="rId19"/>
    <p:sldId id="2134806682" r:id="rId20"/>
    <p:sldId id="2134806683" r:id="rId21"/>
    <p:sldId id="2134806684" r:id="rId22"/>
    <p:sldId id="2134806644" r:id="rId23"/>
    <p:sldId id="2134806592" r:id="rId24"/>
    <p:sldId id="2134806723" r:id="rId25"/>
    <p:sldId id="2134806724" r:id="rId26"/>
    <p:sldId id="2134806725" r:id="rId27"/>
    <p:sldId id="2134806745" r:id="rId28"/>
    <p:sldId id="2134806747" r:id="rId29"/>
    <p:sldId id="2134806775" r:id="rId30"/>
    <p:sldId id="2134806776" r:id="rId31"/>
    <p:sldId id="2134806688" r:id="rId32"/>
    <p:sldId id="2134806600" r:id="rId33"/>
    <p:sldId id="2134806689" r:id="rId34"/>
    <p:sldId id="2134806739" r:id="rId35"/>
    <p:sldId id="2134806741" r:id="rId36"/>
    <p:sldId id="2134806761" r:id="rId37"/>
    <p:sldId id="2134806762" r:id="rId38"/>
    <p:sldId id="2134806763" r:id="rId39"/>
    <p:sldId id="2134806764" r:id="rId40"/>
    <p:sldId id="2134806777" r:id="rId41"/>
    <p:sldId id="2134806778" r:id="rId42"/>
    <p:sldId id="2134806779" r:id="rId43"/>
    <p:sldId id="2134806780" r:id="rId44"/>
    <p:sldId id="2134806781" r:id="rId45"/>
    <p:sldId id="2134806782" r:id="rId46"/>
    <p:sldId id="2134806783" r:id="rId47"/>
    <p:sldId id="2134806784" r:id="rId48"/>
    <p:sldId id="2134806785" r:id="rId49"/>
    <p:sldId id="795" r:id="rId50"/>
    <p:sldId id="794" r:id="rId51"/>
    <p:sldId id="793" r:id="rId52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6585"/>
    <a:srgbClr val="B2B3AE"/>
    <a:srgbClr val="EDEDEC"/>
    <a:srgbClr val="17AB98"/>
    <a:srgbClr val="FC8D00"/>
    <a:srgbClr val="4B5050"/>
    <a:srgbClr val="FAE496"/>
    <a:srgbClr val="F6BB00"/>
    <a:srgbClr val="FFEFB9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86965" autoAdjust="0"/>
  </p:normalViewPr>
  <p:slideViewPr>
    <p:cSldViewPr snapToGrid="0">
      <p:cViewPr varScale="1">
        <p:scale>
          <a:sx n="65" d="100"/>
          <a:sy n="65" d="100"/>
        </p:scale>
        <p:origin x="145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microsoft.com/office/2018/10/relationships/authors" Target="author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9T10:58:09.829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0 0 24575,'0'9'0,"0"12"0,0 12 0,0 9 0,0-3-8191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9T11:00:31.201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107 419 24575,'-9'-9'0,"-3"-12"0,0-12 0,3-8 0,2-8 0,-6 6 0,-1 1 0,2-2 0,3-2 0,3-3 0,3 8-8191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9T11:00:31.202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0 415 24575,'0'-9'0,"0"-12"0,0-11 0,0-10 0,0-6 0,0-4 0,0-2 0,0-2 0,0 1 0,0 9-8191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9T11:00:31.203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407 279 24575,'-9'0'0,"-12"0"0,-11-9 0,-10-3 0,3-8 0,-1-1 0,-3-6 0,6-7 0,0 1 0,7-1 0,-1 4 0,5-1 0,7 3-8191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9T10:58:09.893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107 419 24575,'-9'-9'0,"-3"-12"0,0-12 0,3-8 0,2-8 0,-6 6 0,-1 1 0,2-2 0,3-2 0,3-3 0,3 8-8191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9T10:58:09.894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0 415 24575,'0'-9'0,"0"-12"0,0-11 0,0-10 0,0-6 0,0-4 0,0-2 0,0-2 0,0 1 0,0 9-8191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9T10:58:09.895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407 279 24575,'-9'0'0,"-12"0"0,-11-9 0,-10-3 0,3-8 0,-1-1 0,-3-6 0,6-7 0,0 1 0,7-1 0,-1 4 0,5-1 0,7 3-8191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9T10:59:55.065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0 0 24575,'0'9'0,"0"12"0,0 12 0,0 9 0,0-3-8191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9T10:59:55.066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107 419 24575,'-9'-9'0,"-3"-12"0,0-12 0,3-8 0,2-8 0,-6 6 0,-1 1 0,2-2 0,3-2 0,3-3 0,3 8-8191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9T10:59:55.067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0 415 24575,'0'-9'0,"0"-12"0,0-11 0,0-10 0,0-6 0,0-4 0,0-2 0,0-2 0,0 1 0,0 9-8191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9T10:59:55.068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407 279 24575,'-9'0'0,"-12"0"0,-11-9 0,-10-3 0,3-8 0,-1-1 0,-3-6 0,6-7 0,0 1 0,7-1 0,-1 4 0,5-1 0,7 3-8191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9T11:00:31.200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0 0 24575,'0'9'0,"0"12"0,0 12 0,0 9 0,0-3-8191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74264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1721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DA112-EF5E-069B-A188-0E8200E0E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DE13EEB-716A-28BC-32E5-C471DE91D4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08DDB29-F416-29AE-9EE9-9C80B43A0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297FBB-5A5C-F233-72B2-790ACE3D6D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56032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69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79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61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30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84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1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36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48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5F80D9FE-CBCA-1832-BFD0-BD0298C0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202A4981-C60A-DF4A-3E30-99E56A61B061}"/>
              </a:ext>
            </a:extLst>
          </p:cNvPr>
          <p:cNvSpPr txBox="1">
            <a:spLocks/>
          </p:cNvSpPr>
          <p:nvPr userDrawn="1"/>
        </p:nvSpPr>
        <p:spPr>
          <a:xfrm>
            <a:off x="3631660" y="5053937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solidFill>
                  <a:srgbClr val="17AB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1</a:t>
            </a:r>
            <a:endParaRPr lang="fr-FR" dirty="0">
              <a:solidFill>
                <a:srgbClr val="17AB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6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259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82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04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50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8EB058A-696C-3461-6B26-B309267AE8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2" r:id="rId2"/>
    <p:sldLayoutId id="21474838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3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97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88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5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emf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customXml" Target="../ink/ink4.xml"/><Relationship Id="rId3" Type="http://schemas.openxmlformats.org/officeDocument/2006/relationships/image" Target="../media/image38.png"/><Relationship Id="rId7" Type="http://schemas.openxmlformats.org/officeDocument/2006/relationships/customXml" Target="../ink/ink1.xm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11" Type="http://schemas.openxmlformats.org/officeDocument/2006/relationships/customXml" Target="../ink/ink3.xml"/><Relationship Id="rId5" Type="http://schemas.openxmlformats.org/officeDocument/2006/relationships/image" Target="../media/image34.emf"/><Relationship Id="rId10" Type="http://schemas.openxmlformats.org/officeDocument/2006/relationships/image" Target="../media/image41.png"/><Relationship Id="rId4" Type="http://schemas.openxmlformats.org/officeDocument/2006/relationships/image" Target="../media/image31.png"/><Relationship Id="rId9" Type="http://schemas.openxmlformats.org/officeDocument/2006/relationships/customXml" Target="../ink/ink2.xml"/><Relationship Id="rId1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40.png"/><Relationship Id="rId12" Type="http://schemas.openxmlformats.org/officeDocument/2006/relationships/customXml" Target="../ink/ink8.xml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6.xml"/><Relationship Id="rId6" Type="http://schemas.openxmlformats.org/officeDocument/2006/relationships/customXml" Target="../ink/ink5.xml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customXml" Target="../ink/ink7.xml"/><Relationship Id="rId4" Type="http://schemas.openxmlformats.org/officeDocument/2006/relationships/image" Target="../media/image31.png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customXml" Target="../ink/ink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customXml" Target="../ink/ink9.xml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customXml" Target="../ink/ink11.xml"/><Relationship Id="rId4" Type="http://schemas.openxmlformats.org/officeDocument/2006/relationships/image" Target="../media/image31.png"/><Relationship Id="rId9" Type="http://schemas.openxmlformats.org/officeDocument/2006/relationships/image" Target="../media/image41.png"/><Relationship Id="rId14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png"/><Relationship Id="rId4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3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7.png"/><Relationship Id="rId4" Type="http://schemas.openxmlformats.org/officeDocument/2006/relationships/image" Target="../media/image3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png"/><Relationship Id="rId4" Type="http://schemas.openxmlformats.org/officeDocument/2006/relationships/image" Target="../media/image3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9.png"/><Relationship Id="rId4" Type="http://schemas.openxmlformats.org/officeDocument/2006/relationships/image" Target="../media/image3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3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3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2.mp4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4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white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5F6B6F6-C771-79E5-AD8E-D17F6819D392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2B3A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C01999D-3914-DC5C-8C9F-D52282FDB63D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93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FDE0A-0FE5-DA38-153F-F0C55A24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4E517FD-9334-D6EB-A098-AEF742B22468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سنبدأ بالحساب الذهني. خذوا دفاتر البحث.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BAC802B2-6FF9-81F0-09D9-127FAEC29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233A78-3A81-82ED-D31A-0703718BAD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E78254B5-2FA4-6BA3-B814-04A1CA465061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703FA37-53CB-FA82-20D3-7B0249D40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0CD4C4CF-7932-E3D4-23FF-15C89C87BD82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820F524-6DDF-4BF7-5419-54DCC6DEC07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1540687-D278-72A8-C5D2-FD822D328CF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B700BE2-0A3D-6F73-5741-718800B99A4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EED2146A-B21E-4FAD-1FE4-7265AA60DBB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D31DD5C-15C4-E7F4-A6AD-5A5C0A5280B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1DA03A9-6C1D-A6E3-7B80-E7BFE4B90D8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B13C1D88-3DD4-83CA-0971-58C8A83BDD6F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FF4F550-82D4-54E4-0DFF-35803431B33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165F15A-CF6A-9920-01F3-375B6D4BAC9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602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104CB-6619-697E-D083-6220F9D1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D92E4535-7C52-CEAB-AECF-14923C1BABAB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لديكم دقيقة واحدة لحل هذه العمليات. دوّنوا النتيجة فقط في دفاتركم.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3F46A3-B7C9-2657-1752-FEAECDCEB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0984CE1-776A-3587-D9A7-DAC81E9DAD94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692A6B5-AAE6-D8EC-660B-8925956EF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FEEFFB9-EE03-D159-6BD2-13AA2F866D33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45DFADC-CDDA-4536-67D0-49C20806613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789E577-2FF7-B269-90C5-E1A2A424506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15181F7-A779-6C17-5CAB-31CF77D1145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AA24AB82-069E-6115-C103-A6CD2CF7270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8BA4008-A11E-C994-FF3F-181804FBCB64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B452BF7A-C38B-C8D1-2A60-9204B9B31DA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EAC4C03-3A32-0BBF-87DB-2BC211F63E5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09FEB580-A3E0-F4EB-907D-CD7EED40427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F976203-8254-11E5-57DD-2F6AD9C4EF4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B410D8F9-A1CA-ABF1-29BA-C7F65FEFEE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042087"/>
              </p:ext>
            </p:extLst>
          </p:nvPr>
        </p:nvGraphicFramePr>
        <p:xfrm>
          <a:off x="784381" y="3429000"/>
          <a:ext cx="7200000" cy="7928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702259">
                  <a:extLst>
                    <a:ext uri="{9D8B030D-6E8A-4147-A177-3AD203B41FA5}">
                      <a16:colId xmlns:a16="http://schemas.microsoft.com/office/drawing/2014/main" val="3040768870"/>
                    </a:ext>
                  </a:extLst>
                </a:gridCol>
                <a:gridCol w="1981640">
                  <a:extLst>
                    <a:ext uri="{9D8B030D-6E8A-4147-A177-3AD203B41FA5}">
                      <a16:colId xmlns:a16="http://schemas.microsoft.com/office/drawing/2014/main" val="2119850428"/>
                    </a:ext>
                  </a:extLst>
                </a:gridCol>
                <a:gridCol w="1315982">
                  <a:extLst>
                    <a:ext uri="{9D8B030D-6E8A-4147-A177-3AD203B41FA5}">
                      <a16:colId xmlns:a16="http://schemas.microsoft.com/office/drawing/2014/main" val="3721414592"/>
                    </a:ext>
                  </a:extLst>
                </a:gridCol>
                <a:gridCol w="1079218">
                  <a:extLst>
                    <a:ext uri="{9D8B030D-6E8A-4147-A177-3AD203B41FA5}">
                      <a16:colId xmlns:a16="http://schemas.microsoft.com/office/drawing/2014/main" val="739314766"/>
                    </a:ext>
                  </a:extLst>
                </a:gridCol>
                <a:gridCol w="1120901">
                  <a:extLst>
                    <a:ext uri="{9D8B030D-6E8A-4147-A177-3AD203B41FA5}">
                      <a16:colId xmlns:a16="http://schemas.microsoft.com/office/drawing/2014/main" val="257961523"/>
                    </a:ext>
                  </a:extLst>
                </a:gridCol>
              </a:tblGrid>
              <a:tr h="3964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8 × 700 = ….</a:t>
                      </a:r>
                      <a:endParaRPr kumimoji="0" lang="fr-MA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60 × 50 = ….</a:t>
                      </a:r>
                      <a:endParaRPr kumimoji="0" lang="fr-MA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300 × 7 = ….</a:t>
                      </a:r>
                      <a:endParaRPr kumimoji="0" lang="fr-MA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4 × 80 = ….</a:t>
                      </a:r>
                      <a:endParaRPr kumimoji="0" lang="fr-MA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9 × 6 = ….</a:t>
                      </a:r>
                      <a:endParaRPr kumimoji="0" lang="fr-MA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251914"/>
                  </a:ext>
                </a:extLst>
              </a:tr>
              <a:tr h="3964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240 ÷ 6 = ….</a:t>
                      </a:r>
                      <a:endParaRPr kumimoji="0" lang="fr-MA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2500 ÷ 5 = ….</a:t>
                      </a:r>
                      <a:endParaRPr kumimoji="0" lang="fr-MA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900 ÷ 30 = ….</a:t>
                      </a:r>
                      <a:endParaRPr kumimoji="0" lang="fr-MA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400 ÷ 8 = ….</a:t>
                      </a:r>
                      <a:endParaRPr kumimoji="0" lang="fr-MA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60 × 20 = ….</a:t>
                      </a:r>
                      <a:endParaRPr kumimoji="0" lang="fr-MA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004758"/>
                  </a:ext>
                </a:extLst>
              </a:tr>
            </a:tbl>
          </a:graphicData>
        </a:graphic>
      </p:graphicFrame>
      <p:sp>
        <p:nvSpPr>
          <p:cNvPr id="3" name="Oval 81">
            <a:extLst>
              <a:ext uri="{FF2B5EF4-FFF2-40B4-BE49-F238E27FC236}">
                <a16:creationId xmlns:a16="http://schemas.microsoft.com/office/drawing/2014/main" id="{CE883F6C-62D5-B8D2-F547-980C200ED4FD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5" name="Corde 4">
            <a:extLst>
              <a:ext uri="{FF2B5EF4-FFF2-40B4-BE49-F238E27FC236}">
                <a16:creationId xmlns:a16="http://schemas.microsoft.com/office/drawing/2014/main" id="{6C682405-35E0-0526-5802-9014516329BB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CD3F93-259F-BC5F-1000-C8091349C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E812E5A-2C50-502F-9FDF-C89109FFE316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3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6B714-8568-BFA0-14EE-0F9580686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81">
            <a:extLst>
              <a:ext uri="{FF2B5EF4-FFF2-40B4-BE49-F238E27FC236}">
                <a16:creationId xmlns:a16="http://schemas.microsoft.com/office/drawing/2014/main" id="{0B1BD596-9499-D8C2-6684-D36AD6A03D92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9" name="Corde 8">
            <a:extLst>
              <a:ext uri="{FF2B5EF4-FFF2-40B4-BE49-F238E27FC236}">
                <a16:creationId xmlns:a16="http://schemas.microsoft.com/office/drawing/2014/main" id="{7E0DF3D7-159E-7509-AA53-59024EBB07A2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2CD187-AE46-5291-4E5E-2A02A5EEE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7636AB6-83CF-1B0B-BDDC-64C711C2EEC7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76978E0-CD88-91DF-06E7-6BF565C6DDFC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 لديكم دقيقة واحدة للتصحيح.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AD28334-61AA-502A-21F7-857C2F7D1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22C31EC-4D2C-E950-DE33-52829B9EAEBC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E355020-115B-E13F-1EB0-261C4D721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39AABE66-EE5B-240C-40C7-3AF455585BE8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C72F4EC-E2D8-CEDE-9362-80ABF15CB55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FFEB79AC-2C5B-8DE8-2E5C-3F751DED537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1CA26AA0-FE7C-C099-08EA-2F20B0A6B72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985CF448-1C84-D397-08EC-C948E4C0C01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BCFAEC8-7521-5217-02D7-96FFF6314BDB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E305F491-B619-8776-0F52-EC84AB38D68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1EAE3D69-6A1A-9F59-CAB6-C53129FDAF9A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6938688-1DEA-AB40-26D1-3355C690C6F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F402BC9-F2D5-0A30-5DD8-BAEC3525AB5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EDB28B7-68BE-AA9D-E24A-5A3D88AC03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85454"/>
              </p:ext>
            </p:extLst>
          </p:nvPr>
        </p:nvGraphicFramePr>
        <p:xfrm>
          <a:off x="619126" y="3429000"/>
          <a:ext cx="7365255" cy="7928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473051">
                  <a:extLst>
                    <a:ext uri="{9D8B030D-6E8A-4147-A177-3AD203B41FA5}">
                      <a16:colId xmlns:a16="http://schemas.microsoft.com/office/drawing/2014/main" val="3040768870"/>
                    </a:ext>
                  </a:extLst>
                </a:gridCol>
                <a:gridCol w="1473051">
                  <a:extLst>
                    <a:ext uri="{9D8B030D-6E8A-4147-A177-3AD203B41FA5}">
                      <a16:colId xmlns:a16="http://schemas.microsoft.com/office/drawing/2014/main" val="2119850428"/>
                    </a:ext>
                  </a:extLst>
                </a:gridCol>
                <a:gridCol w="1473051">
                  <a:extLst>
                    <a:ext uri="{9D8B030D-6E8A-4147-A177-3AD203B41FA5}">
                      <a16:colId xmlns:a16="http://schemas.microsoft.com/office/drawing/2014/main" val="3721414592"/>
                    </a:ext>
                  </a:extLst>
                </a:gridCol>
                <a:gridCol w="1473051">
                  <a:extLst>
                    <a:ext uri="{9D8B030D-6E8A-4147-A177-3AD203B41FA5}">
                      <a16:colId xmlns:a16="http://schemas.microsoft.com/office/drawing/2014/main" val="739314766"/>
                    </a:ext>
                  </a:extLst>
                </a:gridCol>
                <a:gridCol w="1473051">
                  <a:extLst>
                    <a:ext uri="{9D8B030D-6E8A-4147-A177-3AD203B41FA5}">
                      <a16:colId xmlns:a16="http://schemas.microsoft.com/office/drawing/2014/main" val="257961523"/>
                    </a:ext>
                  </a:extLst>
                </a:gridCol>
              </a:tblGrid>
              <a:tr h="3964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8 × 700 = </a:t>
                      </a: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5 600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60 × 50 = </a:t>
                      </a: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3 000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300 × 7 = </a:t>
                      </a: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2 100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4 × 80 = </a:t>
                      </a: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320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9 × 6 = </a:t>
                      </a: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54</a:t>
                      </a:r>
                      <a:endParaRPr kumimoji="0" lang="fr-MA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251914"/>
                  </a:ext>
                </a:extLst>
              </a:tr>
              <a:tr h="3964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240 ÷ 6 = </a:t>
                      </a: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2500 ÷ 5 = </a:t>
                      </a: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900 ÷ 30 = </a:t>
                      </a: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400 ÷ 8 = </a:t>
                      </a: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60 × 20 = </a:t>
                      </a: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1 200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004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660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3212" y="3459396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أتعرف المضلعات انطلاقا من خاصياتها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1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51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9B50D-57D6-E849-F250-4B686A952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 descr="Une image contenant texte, lign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id="{895569BB-922C-2632-E291-D9ED04849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22" y="3525018"/>
            <a:ext cx="7539863" cy="2406893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اكتبوا اسم الشكل ذو الخصائص التالية داخل الإطار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67C6C0E-8914-A250-8388-E5789987D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A00D5D4-EED5-2860-214C-36BF3EA3BE7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322DFD2-6C6C-18BF-6AB9-5FACBF9D5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C21D6E76-E6C5-DA6F-3236-81BCEF4412BC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FD224CA-B942-53D3-D9FB-DA0390DD1A9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8E0D324-0500-F36D-B31B-B9A11A3D11C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0282897-43C4-0250-3F41-0C881FD3D6C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3E5B68E0-F37A-CEA5-D2A6-4AA1CA379D8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2D3FDFC-F31F-07D2-CCC6-230A9B251A28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F984AA81-70BE-ECE4-973C-3E1D7396292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6B2AFC5-972A-307D-5A03-F5CEA1B4B39B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0E242B7F-8DCB-7565-63A3-31D3DA0BC9D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2878346-17F8-884D-D74B-F2BC685D19D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8" name="Oval 81">
            <a:extLst>
              <a:ext uri="{FF2B5EF4-FFF2-40B4-BE49-F238E27FC236}">
                <a16:creationId xmlns:a16="http://schemas.microsoft.com/office/drawing/2014/main" id="{D4B8F6CC-6BC4-3C99-3A91-72F83F63E96C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Corde 19">
            <a:extLst>
              <a:ext uri="{FF2B5EF4-FFF2-40B4-BE49-F238E27FC236}">
                <a16:creationId xmlns:a16="http://schemas.microsoft.com/office/drawing/2014/main" id="{059C4C37-FEB1-043E-35CF-7B899A760127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64C2BC4-E5F0-B8F2-8C8C-FD77CC5E5B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783138D-1F65-0589-DD0D-1619B871A10E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900" b="1" dirty="0">
                <a:solidFill>
                  <a:srgbClr val="33878B"/>
                </a:solidFill>
              </a:rPr>
              <a:t>1</a:t>
            </a:r>
            <a:endParaRPr lang="fr-FR" sz="1900" b="1" dirty="0">
              <a:solidFill>
                <a:srgbClr val="33878B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8CCE465-D791-3999-C05F-882791D4167D}"/>
              </a:ext>
            </a:extLst>
          </p:cNvPr>
          <p:cNvGrpSpPr/>
          <p:nvPr/>
        </p:nvGrpSpPr>
        <p:grpSpPr>
          <a:xfrm>
            <a:off x="2593297" y="4497773"/>
            <a:ext cx="973319" cy="1458735"/>
            <a:chOff x="5495923" y="4484715"/>
            <a:chExt cx="973319" cy="1458735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FB09C9C-716C-D3FF-61EB-1240B7564EB9}"/>
                </a:ext>
              </a:extLst>
            </p:cNvPr>
            <p:cNvSpPr txBox="1"/>
            <p:nvPr/>
          </p:nvSpPr>
          <p:spPr>
            <a:xfrm>
              <a:off x="5495923" y="4484715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6C35177-D2D4-BA7B-1F5B-0A0795FB0ADA}"/>
                </a:ext>
              </a:extLst>
            </p:cNvPr>
            <p:cNvSpPr txBox="1"/>
            <p:nvPr/>
          </p:nvSpPr>
          <p:spPr>
            <a:xfrm>
              <a:off x="5507217" y="4847506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75110CA9-F6A3-2B3B-3F36-8D19FEC2BBBD}"/>
                </a:ext>
              </a:extLst>
            </p:cNvPr>
            <p:cNvSpPr txBox="1"/>
            <p:nvPr/>
          </p:nvSpPr>
          <p:spPr>
            <a:xfrm>
              <a:off x="5495924" y="5181683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82D2853-6F1C-C3FB-F0E7-05B608015CC3}"/>
                </a:ext>
              </a:extLst>
            </p:cNvPr>
            <p:cNvSpPr txBox="1"/>
            <p:nvPr/>
          </p:nvSpPr>
          <p:spPr>
            <a:xfrm>
              <a:off x="5507217" y="5481785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4D9D027-AFB8-6325-34B9-172896C041A3}"/>
              </a:ext>
            </a:extLst>
          </p:cNvPr>
          <p:cNvSpPr/>
          <p:nvPr/>
        </p:nvSpPr>
        <p:spPr>
          <a:xfrm>
            <a:off x="5253440" y="3525018"/>
            <a:ext cx="1390650" cy="25143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FA2461F-1EDE-1447-276B-9E49B886B63D}"/>
              </a:ext>
            </a:extLst>
          </p:cNvPr>
          <p:cNvSpPr txBox="1"/>
          <p:nvPr/>
        </p:nvSpPr>
        <p:spPr>
          <a:xfrm>
            <a:off x="1165094" y="4114069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0B3AF56-47E5-3D02-2520-1E52699746DF}"/>
              </a:ext>
            </a:extLst>
          </p:cNvPr>
          <p:cNvSpPr txBox="1"/>
          <p:nvPr/>
        </p:nvSpPr>
        <p:spPr>
          <a:xfrm>
            <a:off x="1203693" y="4580540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C80AE53-4DBE-B1AC-4997-857CF2709229}"/>
              </a:ext>
            </a:extLst>
          </p:cNvPr>
          <p:cNvSpPr txBox="1"/>
          <p:nvPr/>
        </p:nvSpPr>
        <p:spPr>
          <a:xfrm>
            <a:off x="1176388" y="4938525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E203907-A5E7-7ED8-75D6-EFD1F5181EF4}"/>
              </a:ext>
            </a:extLst>
          </p:cNvPr>
          <p:cNvSpPr txBox="1"/>
          <p:nvPr/>
        </p:nvSpPr>
        <p:spPr>
          <a:xfrm>
            <a:off x="1149083" y="519487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EDDF2FC-C8D2-AF38-766D-FB2A8C7ADB54}"/>
              </a:ext>
            </a:extLst>
          </p:cNvPr>
          <p:cNvSpPr txBox="1"/>
          <p:nvPr/>
        </p:nvSpPr>
        <p:spPr>
          <a:xfrm>
            <a:off x="1176388" y="5556398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52AD269-9B2A-FCF5-5744-E5B1F192E1B8}"/>
              </a:ext>
            </a:extLst>
          </p:cNvPr>
          <p:cNvSpPr txBox="1"/>
          <p:nvPr/>
        </p:nvSpPr>
        <p:spPr>
          <a:xfrm>
            <a:off x="4267747" y="4063652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48E689B-0002-12E4-43B9-5EB8CFC11702}"/>
              </a:ext>
            </a:extLst>
          </p:cNvPr>
          <p:cNvSpPr txBox="1"/>
          <p:nvPr/>
        </p:nvSpPr>
        <p:spPr>
          <a:xfrm>
            <a:off x="4318014" y="4570917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EB57D63-F1D8-F749-4FB5-9B8DFB3ED446}"/>
              </a:ext>
            </a:extLst>
          </p:cNvPr>
          <p:cNvSpPr txBox="1"/>
          <p:nvPr/>
        </p:nvSpPr>
        <p:spPr>
          <a:xfrm>
            <a:off x="4306345" y="4891408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938D901-4647-6A7F-FDDE-68A858F3E40D}"/>
              </a:ext>
            </a:extLst>
          </p:cNvPr>
          <p:cNvSpPr txBox="1"/>
          <p:nvPr/>
        </p:nvSpPr>
        <p:spPr>
          <a:xfrm>
            <a:off x="4318014" y="553180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D25721D-63BB-EEE8-FC1C-04603DE6FBCF}"/>
              </a:ext>
            </a:extLst>
          </p:cNvPr>
          <p:cNvSpPr txBox="1"/>
          <p:nvPr/>
        </p:nvSpPr>
        <p:spPr>
          <a:xfrm>
            <a:off x="4342387" y="5183235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CF0DD0A8-B5FE-7C03-DAA2-B421E04A7F3E}"/>
              </a:ext>
            </a:extLst>
          </p:cNvPr>
          <p:cNvSpPr txBox="1"/>
          <p:nvPr/>
        </p:nvSpPr>
        <p:spPr>
          <a:xfrm>
            <a:off x="2616754" y="410608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8E542A93-F9CE-9064-4091-BC71CC40AAEB}"/>
              </a:ext>
            </a:extLst>
          </p:cNvPr>
          <p:cNvSpPr txBox="1"/>
          <p:nvPr/>
        </p:nvSpPr>
        <p:spPr>
          <a:xfrm>
            <a:off x="5645683" y="4076706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2F97F071-1709-63DE-BAA0-2A4A6C3620D6}"/>
              </a:ext>
            </a:extLst>
          </p:cNvPr>
          <p:cNvSpPr txBox="1"/>
          <p:nvPr/>
        </p:nvSpPr>
        <p:spPr>
          <a:xfrm>
            <a:off x="5695950" y="458397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D712F106-31A1-EADE-0CBA-A12FE84B1A18}"/>
              </a:ext>
            </a:extLst>
          </p:cNvPr>
          <p:cNvSpPr txBox="1"/>
          <p:nvPr/>
        </p:nvSpPr>
        <p:spPr>
          <a:xfrm>
            <a:off x="5685865" y="4884409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28F2B17A-2C32-5555-0503-CB959E6E917E}"/>
              </a:ext>
            </a:extLst>
          </p:cNvPr>
          <p:cNvSpPr txBox="1"/>
          <p:nvPr/>
        </p:nvSpPr>
        <p:spPr>
          <a:xfrm>
            <a:off x="5695950" y="553180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206E7AE2-D9AB-9D3F-72A9-4A02B417C9A5}"/>
              </a:ext>
            </a:extLst>
          </p:cNvPr>
          <p:cNvSpPr txBox="1"/>
          <p:nvPr/>
        </p:nvSpPr>
        <p:spPr>
          <a:xfrm>
            <a:off x="5703886" y="5224027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</p:spTree>
    <p:extLst>
      <p:ext uri="{BB962C8B-B14F-4D97-AF65-F5344CB8AC3E}">
        <p14:creationId xmlns:p14="http://schemas.microsoft.com/office/powerpoint/2010/main" val="7638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623FF-D5DE-CD1B-C00E-B5D8CFFA8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14E9E58-2D33-300B-1481-2D45EB358A05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08CE3DB-3D9F-A4D3-0A38-11E781772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1C686D4-E068-9966-9BEC-8427D6DC4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A727E6A-8BE5-A3EB-DF11-B9E9DD4789A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9F5D9FD-50C2-51E5-198E-C3BC93BB9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E6628A0-6FD1-22A4-4EC3-A05B3894F1E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71E2DAB0-B890-D196-E305-46934DC1948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C15E31E4-8A84-70CE-E1D5-448893E85A7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7655DBE-6DC7-A0E2-8F84-CC6D1A2BD43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DFED2613-21E6-3517-9275-7E22CBBBC3A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CC1F266-24FA-A438-F60F-FE6142864FF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442A2FBE-799B-7450-8848-B5ED0FF2B53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7AEE8AF-C670-E766-E2CA-8AE10777957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80488508-828C-0695-E7BD-D68BF2763D0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B0E5E20-DF5B-0E5A-6A9B-75406C175E8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46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86073-7FE6-0ECF-2E03-ADDA42FFB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 62" descr="Une image contenant lign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C72DB89C-BEE0-B2B6-5B83-1B2FED9C70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627"/>
          <a:stretch>
            <a:fillRect/>
          </a:stretch>
        </p:blipFill>
        <p:spPr>
          <a:xfrm>
            <a:off x="5229772" y="2563072"/>
            <a:ext cx="1470327" cy="1124107"/>
          </a:xfrm>
          <a:prstGeom prst="rect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A454F458-DBC7-DF64-B9FA-4AEA9BC6E5A0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ليشرح لنا كيف وجد الجواب الصحيح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E2D8C20-1AFF-5BB4-0BEB-C92889A1E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AAECC79-2C3B-B55A-A856-2309FDC7D27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0B6FCDC-3552-833F-7AA8-09834F68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46970836-49F3-9B09-AA41-F4F3759DBED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7B292131-9DA7-7FB7-2FC0-B317997902B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7E813978-6903-6567-FDD3-61F747FFAEB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11B3E04-7EFB-B48E-CE46-04D0D4C44E6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AA686BDE-1A7E-BB73-B436-D2E8721E44A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B6E413F-8CDA-0A9C-1A5A-C9F3319EC23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79813635-2B88-610A-B65B-BF4CD3614A4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2C76427-D561-75D0-4EBF-7DB78FCC7F7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9CD37E00-25A4-66FC-686E-A4A997E41F5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782EE4A-D893-0CC1-9F7F-EBEB3DD3A9A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Oval 81">
            <a:extLst>
              <a:ext uri="{FF2B5EF4-FFF2-40B4-BE49-F238E27FC236}">
                <a16:creationId xmlns:a16="http://schemas.microsoft.com/office/drawing/2014/main" id="{597B6493-6A25-0922-7994-43BDC83FC691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6AC0A608-48F9-46C2-FB67-B3A8BE02E48F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6A3A771-8ABC-1445-FF2E-674F8660E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F8C3FE94-3CEB-7050-94E3-A8DBDD4AAA89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  <p:pic>
        <p:nvPicPr>
          <p:cNvPr id="19" name="Image 18" descr="Une image contenant texte, lign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id="{8D92B965-5EDB-7EE4-EB69-50863B275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622" y="3525018"/>
            <a:ext cx="7539863" cy="2406893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8DE40CFB-6439-BEFD-89E1-7B3E16DAC644}"/>
              </a:ext>
            </a:extLst>
          </p:cNvPr>
          <p:cNvGrpSpPr/>
          <p:nvPr/>
        </p:nvGrpSpPr>
        <p:grpSpPr>
          <a:xfrm>
            <a:off x="2593297" y="4497773"/>
            <a:ext cx="973319" cy="1458735"/>
            <a:chOff x="5495923" y="4484715"/>
            <a:chExt cx="973319" cy="1458735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1ABFBD0-9065-9AFA-AD57-3FE767BD243D}"/>
                </a:ext>
              </a:extLst>
            </p:cNvPr>
            <p:cNvSpPr txBox="1"/>
            <p:nvPr/>
          </p:nvSpPr>
          <p:spPr>
            <a:xfrm>
              <a:off x="5495923" y="4484715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F9854610-DD9B-F7FB-504E-B04467FC2F44}"/>
                </a:ext>
              </a:extLst>
            </p:cNvPr>
            <p:cNvSpPr txBox="1"/>
            <p:nvPr/>
          </p:nvSpPr>
          <p:spPr>
            <a:xfrm>
              <a:off x="5507217" y="4847506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E67223A-B55A-9698-DE5B-38262D67A1BA}"/>
                </a:ext>
              </a:extLst>
            </p:cNvPr>
            <p:cNvSpPr txBox="1"/>
            <p:nvPr/>
          </p:nvSpPr>
          <p:spPr>
            <a:xfrm>
              <a:off x="5495924" y="5181683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5387159-54ED-4C07-2D2D-0445C4FDC656}"/>
                </a:ext>
              </a:extLst>
            </p:cNvPr>
            <p:cNvSpPr txBox="1"/>
            <p:nvPr/>
          </p:nvSpPr>
          <p:spPr>
            <a:xfrm>
              <a:off x="5507217" y="5481785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7093870D-9F9F-14C4-9F99-E427E935E4B4}"/>
              </a:ext>
            </a:extLst>
          </p:cNvPr>
          <p:cNvSpPr/>
          <p:nvPr/>
        </p:nvSpPr>
        <p:spPr>
          <a:xfrm>
            <a:off x="5253440" y="3525018"/>
            <a:ext cx="1390650" cy="25143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A239202-C251-0BA1-D5CF-AE78CF36BDAE}"/>
              </a:ext>
            </a:extLst>
          </p:cNvPr>
          <p:cNvSpPr txBox="1"/>
          <p:nvPr/>
        </p:nvSpPr>
        <p:spPr>
          <a:xfrm>
            <a:off x="1165094" y="4114069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17DA139-0CE3-3BCF-5D21-BCB6A7FD4650}"/>
              </a:ext>
            </a:extLst>
          </p:cNvPr>
          <p:cNvSpPr txBox="1"/>
          <p:nvPr/>
        </p:nvSpPr>
        <p:spPr>
          <a:xfrm>
            <a:off x="1203693" y="4580540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B409912-577F-C2AE-D13B-E2FB65D5B852}"/>
              </a:ext>
            </a:extLst>
          </p:cNvPr>
          <p:cNvSpPr txBox="1"/>
          <p:nvPr/>
        </p:nvSpPr>
        <p:spPr>
          <a:xfrm>
            <a:off x="1176388" y="4938525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1308805-6456-6EFB-C34F-68420B26A47E}"/>
              </a:ext>
            </a:extLst>
          </p:cNvPr>
          <p:cNvSpPr txBox="1"/>
          <p:nvPr/>
        </p:nvSpPr>
        <p:spPr>
          <a:xfrm>
            <a:off x="1149083" y="519487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DB47CE9-F25E-0C22-EE10-EDE2F6C231F8}"/>
              </a:ext>
            </a:extLst>
          </p:cNvPr>
          <p:cNvSpPr txBox="1"/>
          <p:nvPr/>
        </p:nvSpPr>
        <p:spPr>
          <a:xfrm>
            <a:off x="1176388" y="5556398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882FAE38-F8AE-4E05-0F0B-8E7D051DDD23}"/>
              </a:ext>
            </a:extLst>
          </p:cNvPr>
          <p:cNvSpPr txBox="1"/>
          <p:nvPr/>
        </p:nvSpPr>
        <p:spPr>
          <a:xfrm>
            <a:off x="4267747" y="4063652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D92242B2-9F47-9B11-6A5F-EED6B564C7DB}"/>
              </a:ext>
            </a:extLst>
          </p:cNvPr>
          <p:cNvSpPr txBox="1"/>
          <p:nvPr/>
        </p:nvSpPr>
        <p:spPr>
          <a:xfrm>
            <a:off x="4318014" y="4570917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7643937-F1D3-A32B-87F0-FA5845695C0A}"/>
              </a:ext>
            </a:extLst>
          </p:cNvPr>
          <p:cNvSpPr txBox="1"/>
          <p:nvPr/>
        </p:nvSpPr>
        <p:spPr>
          <a:xfrm>
            <a:off x="4306345" y="4891408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70864C7B-503E-C74D-31C3-4F403EC077A9}"/>
              </a:ext>
            </a:extLst>
          </p:cNvPr>
          <p:cNvSpPr txBox="1"/>
          <p:nvPr/>
        </p:nvSpPr>
        <p:spPr>
          <a:xfrm>
            <a:off x="4318014" y="553180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3922E8E4-D4C8-5E4C-8E38-4F14F0258BDF}"/>
              </a:ext>
            </a:extLst>
          </p:cNvPr>
          <p:cNvSpPr txBox="1"/>
          <p:nvPr/>
        </p:nvSpPr>
        <p:spPr>
          <a:xfrm>
            <a:off x="4342387" y="5183235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3B90D4EA-00BA-A148-6CF4-D108B1CE7570}"/>
              </a:ext>
            </a:extLst>
          </p:cNvPr>
          <p:cNvSpPr txBox="1"/>
          <p:nvPr/>
        </p:nvSpPr>
        <p:spPr>
          <a:xfrm>
            <a:off x="5131111" y="3565090"/>
            <a:ext cx="1565121" cy="39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معين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4AE3E6A3-E740-3CA3-7701-90294413852C}"/>
              </a:ext>
            </a:extLst>
          </p:cNvPr>
          <p:cNvSpPr txBox="1"/>
          <p:nvPr/>
        </p:nvSpPr>
        <p:spPr>
          <a:xfrm>
            <a:off x="2616754" y="410608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84175092-E32A-EB41-3F6D-B2A90545E841}"/>
              </a:ext>
            </a:extLst>
          </p:cNvPr>
          <p:cNvSpPr txBox="1"/>
          <p:nvPr/>
        </p:nvSpPr>
        <p:spPr>
          <a:xfrm>
            <a:off x="5645683" y="4076706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BA139E1-469A-728F-0136-3A616505AFE2}"/>
              </a:ext>
            </a:extLst>
          </p:cNvPr>
          <p:cNvSpPr txBox="1"/>
          <p:nvPr/>
        </p:nvSpPr>
        <p:spPr>
          <a:xfrm>
            <a:off x="5695950" y="458397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46C7EB74-F73D-607B-F542-4BC6D3E587D3}"/>
              </a:ext>
            </a:extLst>
          </p:cNvPr>
          <p:cNvSpPr txBox="1"/>
          <p:nvPr/>
        </p:nvSpPr>
        <p:spPr>
          <a:xfrm>
            <a:off x="5685865" y="4884409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B2FF01FD-4805-7D99-9BAC-363552F0C800}"/>
              </a:ext>
            </a:extLst>
          </p:cNvPr>
          <p:cNvSpPr txBox="1"/>
          <p:nvPr/>
        </p:nvSpPr>
        <p:spPr>
          <a:xfrm>
            <a:off x="5695950" y="553180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CBAD06D9-D533-B0BB-297F-FF4A1CE35866}"/>
              </a:ext>
            </a:extLst>
          </p:cNvPr>
          <p:cNvSpPr txBox="1"/>
          <p:nvPr/>
        </p:nvSpPr>
        <p:spPr>
          <a:xfrm>
            <a:off x="5703886" y="5224027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</p:spTree>
    <p:extLst>
      <p:ext uri="{BB962C8B-B14F-4D97-AF65-F5344CB8AC3E}">
        <p14:creationId xmlns:p14="http://schemas.microsoft.com/office/powerpoint/2010/main" val="16623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AA958-E7F2-A50C-ADA4-58E49363C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A95BDA4-1312-6108-368C-EDF1C1D29399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اكتبوا اسم الشكل ذو الخصائص التالية داخل الإطار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43E2392-EB68-C46D-1CAC-F156B0267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5286B78-C2E2-314C-22EE-0CD8B714406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ABAB898-B481-AFEF-1268-0236D50EA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784A7035-ACC0-42FE-9666-2FA29E27B15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88C4BBB-1F6F-730F-E873-2E0B6608714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018FC09-3D2B-E91A-3DE1-58A56CAC9A7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C15FCB6-90CC-0CF2-6C22-FEA0035079A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F0A40B4C-6B83-060F-BA81-CBD159440BF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B2F38D1-D818-9D30-9FB0-3124784FDD2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3E8DDFD4-D903-0BEB-6B99-21EC12694EA2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31F4C8BA-5287-B61F-BD22-DD9711B0EA47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C778EB2E-F1C9-74DC-BD41-99618359CCB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AF6F58A-C0EF-E0DB-2AA2-AB5E85FDF7F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3" name="Oval 81">
            <a:extLst>
              <a:ext uri="{FF2B5EF4-FFF2-40B4-BE49-F238E27FC236}">
                <a16:creationId xmlns:a16="http://schemas.microsoft.com/office/drawing/2014/main" id="{DB184B2E-83E9-9A3C-9D5E-6C48AAE7D3BB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4" name="Corde 33">
            <a:extLst>
              <a:ext uri="{FF2B5EF4-FFF2-40B4-BE49-F238E27FC236}">
                <a16:creationId xmlns:a16="http://schemas.microsoft.com/office/drawing/2014/main" id="{DBFE0670-B0C3-EED8-3771-8803DC269ACD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F963CF9-27D1-576E-86E6-F5FA66F24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CEA64967-5D1C-17C6-6107-A3F0251FAC41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  <p:pic>
        <p:nvPicPr>
          <p:cNvPr id="7" name="Image 6" descr="Une image contenant lign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BABD6A8D-5CA1-D3C2-2BD6-CA05CD1E13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627"/>
          <a:stretch>
            <a:fillRect/>
          </a:stretch>
        </p:blipFill>
        <p:spPr>
          <a:xfrm>
            <a:off x="5229772" y="2563072"/>
            <a:ext cx="1470327" cy="1124107"/>
          </a:xfrm>
          <a:prstGeom prst="rect">
            <a:avLst/>
          </a:prstGeom>
        </p:spPr>
      </p:pic>
      <p:pic>
        <p:nvPicPr>
          <p:cNvPr id="19" name="Image 18" descr="Une image contenant texte, lign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id="{3937F74F-0760-00A8-E49E-3B30F8237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622" y="3525018"/>
            <a:ext cx="7539863" cy="2406893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948EA0DA-1256-AD11-DCEC-613767D048F8}"/>
              </a:ext>
            </a:extLst>
          </p:cNvPr>
          <p:cNvGrpSpPr/>
          <p:nvPr/>
        </p:nvGrpSpPr>
        <p:grpSpPr>
          <a:xfrm>
            <a:off x="2593297" y="4497773"/>
            <a:ext cx="973319" cy="1458735"/>
            <a:chOff x="5495923" y="4484715"/>
            <a:chExt cx="973319" cy="1458735"/>
          </a:xfrm>
        </p:grpSpPr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76DC6501-1573-0261-AEB3-3D133F6AE70B}"/>
                </a:ext>
              </a:extLst>
            </p:cNvPr>
            <p:cNvSpPr txBox="1"/>
            <p:nvPr/>
          </p:nvSpPr>
          <p:spPr>
            <a:xfrm>
              <a:off x="5495923" y="4484715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7E435843-E932-1925-3959-3354FE2100E3}"/>
                </a:ext>
              </a:extLst>
            </p:cNvPr>
            <p:cNvSpPr txBox="1"/>
            <p:nvPr/>
          </p:nvSpPr>
          <p:spPr>
            <a:xfrm>
              <a:off x="5507217" y="4847506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07F88A3F-CCD9-1252-9871-C0DD13108A30}"/>
                </a:ext>
              </a:extLst>
            </p:cNvPr>
            <p:cNvSpPr txBox="1"/>
            <p:nvPr/>
          </p:nvSpPr>
          <p:spPr>
            <a:xfrm>
              <a:off x="5495924" y="5181683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25BB99A2-C614-418A-8FBC-556A80F306ED}"/>
                </a:ext>
              </a:extLst>
            </p:cNvPr>
            <p:cNvSpPr txBox="1"/>
            <p:nvPr/>
          </p:nvSpPr>
          <p:spPr>
            <a:xfrm>
              <a:off x="5507217" y="5481785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2D53FFE8-1F85-C296-16A7-F2FDE9473124}"/>
              </a:ext>
            </a:extLst>
          </p:cNvPr>
          <p:cNvSpPr/>
          <p:nvPr/>
        </p:nvSpPr>
        <p:spPr>
          <a:xfrm>
            <a:off x="3861921" y="3540323"/>
            <a:ext cx="1390650" cy="25143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0781FAE-279C-E500-9287-E2F51C26183F}"/>
              </a:ext>
            </a:extLst>
          </p:cNvPr>
          <p:cNvSpPr txBox="1"/>
          <p:nvPr/>
        </p:nvSpPr>
        <p:spPr>
          <a:xfrm>
            <a:off x="1165094" y="4114069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6ACB9E33-E589-BAE2-5FE0-BD959946C422}"/>
              </a:ext>
            </a:extLst>
          </p:cNvPr>
          <p:cNvSpPr txBox="1"/>
          <p:nvPr/>
        </p:nvSpPr>
        <p:spPr>
          <a:xfrm>
            <a:off x="1203693" y="4580540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4E160FCB-AC72-7A1A-495E-74D5D8F3D3BC}"/>
              </a:ext>
            </a:extLst>
          </p:cNvPr>
          <p:cNvSpPr txBox="1"/>
          <p:nvPr/>
        </p:nvSpPr>
        <p:spPr>
          <a:xfrm>
            <a:off x="1176388" y="4938525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DE22A123-7AC1-D82B-A2C4-03D458D2296F}"/>
              </a:ext>
            </a:extLst>
          </p:cNvPr>
          <p:cNvSpPr txBox="1"/>
          <p:nvPr/>
        </p:nvSpPr>
        <p:spPr>
          <a:xfrm>
            <a:off x="1149083" y="519487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0E081EA-BD84-72BD-4D32-C912F1EB8706}"/>
              </a:ext>
            </a:extLst>
          </p:cNvPr>
          <p:cNvSpPr txBox="1"/>
          <p:nvPr/>
        </p:nvSpPr>
        <p:spPr>
          <a:xfrm>
            <a:off x="1176388" y="5556398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94E34258-43BC-C9D2-B298-29E797EECD75}"/>
              </a:ext>
            </a:extLst>
          </p:cNvPr>
          <p:cNvSpPr txBox="1"/>
          <p:nvPr/>
        </p:nvSpPr>
        <p:spPr>
          <a:xfrm>
            <a:off x="4267747" y="4063652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AC225BE9-27A8-BD6E-9862-5F9724C6A5A2}"/>
              </a:ext>
            </a:extLst>
          </p:cNvPr>
          <p:cNvSpPr txBox="1"/>
          <p:nvPr/>
        </p:nvSpPr>
        <p:spPr>
          <a:xfrm>
            <a:off x="4318014" y="4570917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2222D273-DC35-26E8-B84E-D172690B04CA}"/>
              </a:ext>
            </a:extLst>
          </p:cNvPr>
          <p:cNvSpPr txBox="1"/>
          <p:nvPr/>
        </p:nvSpPr>
        <p:spPr>
          <a:xfrm>
            <a:off x="4306345" y="4891408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4CC59A6C-9276-1CDF-33D2-EA6A1D96029D}"/>
              </a:ext>
            </a:extLst>
          </p:cNvPr>
          <p:cNvSpPr txBox="1"/>
          <p:nvPr/>
        </p:nvSpPr>
        <p:spPr>
          <a:xfrm>
            <a:off x="4318014" y="553180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D5FD04BC-1A12-4A6F-E519-3630E3F141B8}"/>
              </a:ext>
            </a:extLst>
          </p:cNvPr>
          <p:cNvSpPr txBox="1"/>
          <p:nvPr/>
        </p:nvSpPr>
        <p:spPr>
          <a:xfrm>
            <a:off x="4342387" y="5183235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3D4341B7-E472-9DAA-7613-B60C8B4628C4}"/>
              </a:ext>
            </a:extLst>
          </p:cNvPr>
          <p:cNvSpPr txBox="1"/>
          <p:nvPr/>
        </p:nvSpPr>
        <p:spPr>
          <a:xfrm>
            <a:off x="5131111" y="3565090"/>
            <a:ext cx="1565121" cy="39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معين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A3C33A86-39BA-3E0B-59FA-FA9E2F446F53}"/>
              </a:ext>
            </a:extLst>
          </p:cNvPr>
          <p:cNvSpPr txBox="1"/>
          <p:nvPr/>
        </p:nvSpPr>
        <p:spPr>
          <a:xfrm>
            <a:off x="2616754" y="410608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AC0B62C6-DF8F-18C5-233A-3AB856658E91}"/>
              </a:ext>
            </a:extLst>
          </p:cNvPr>
          <p:cNvSpPr txBox="1"/>
          <p:nvPr/>
        </p:nvSpPr>
        <p:spPr>
          <a:xfrm>
            <a:off x="5645683" y="4076706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A00A4A1C-E2C1-0384-3F50-8B23672465AC}"/>
              </a:ext>
            </a:extLst>
          </p:cNvPr>
          <p:cNvSpPr txBox="1"/>
          <p:nvPr/>
        </p:nvSpPr>
        <p:spPr>
          <a:xfrm>
            <a:off x="5695950" y="458397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510B7E12-C613-8EDF-CCB4-883960FE00D0}"/>
              </a:ext>
            </a:extLst>
          </p:cNvPr>
          <p:cNvSpPr txBox="1"/>
          <p:nvPr/>
        </p:nvSpPr>
        <p:spPr>
          <a:xfrm>
            <a:off x="5685865" y="4884409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71E047A-3190-553E-830A-F5DCAB76C78F}"/>
              </a:ext>
            </a:extLst>
          </p:cNvPr>
          <p:cNvSpPr txBox="1"/>
          <p:nvPr/>
        </p:nvSpPr>
        <p:spPr>
          <a:xfrm>
            <a:off x="5695950" y="553180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1637F28A-D685-808B-4C18-E10C1ADC998B}"/>
              </a:ext>
            </a:extLst>
          </p:cNvPr>
          <p:cNvSpPr txBox="1"/>
          <p:nvPr/>
        </p:nvSpPr>
        <p:spPr>
          <a:xfrm>
            <a:off x="5703886" y="5224027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</p:spTree>
    <p:extLst>
      <p:ext uri="{BB962C8B-B14F-4D97-AF65-F5344CB8AC3E}">
        <p14:creationId xmlns:p14="http://schemas.microsoft.com/office/powerpoint/2010/main" val="153590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5BFDB-B0A8-26EB-069E-ED6B5A0E6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00CADE0-B9BF-F65C-3059-E6283DEE4B8C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6041F1B-FF55-BDC5-B1C4-9991E6FBD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DBB6165-8917-921E-5420-516B07DF5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95D789C-AB73-B93A-00BA-1CAA6A2CBD9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54BAF33F-9903-7F00-66E7-C09C8EC70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1FCC19F-260A-C53D-7639-9469CAF5F79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7E919C0-A1D8-6CF5-8A1D-DC86C0D1151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9018AF0-E083-23E4-8CCB-868F8EC4DED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0A4F199-DA83-A2B0-B4E8-6204A64C42E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28C54726-CCF4-FD6E-85BD-79984150F68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E776BAC-2B2D-60C9-2B39-F07F6872E768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5A375C95-6CCE-96A4-AAE6-67A2CDD322A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0A50DDD-D252-6924-078D-9752FD5EB9E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F5151FB8-F040-5270-CAA1-EBD0E701DDD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63F890B-7D90-7680-BD74-C6644F3309D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288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D2DE8-F3B7-B97D-2161-E26552B2A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C600D837-089B-5DB0-48B8-E4573199CEB8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9B19DFC9-D13C-D3E2-D34F-25AE49E2C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A62D0B7-A272-5736-B3EB-4657D67E833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57A6330-98E6-9F2B-1937-06DB4A6A5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C2F286AC-7B4C-20C0-7700-06A450C04F2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969EB46-B8B9-455D-7C13-4CC451D8467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CFAD2DA2-C8D6-C602-43E5-242A6800239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49E5E1C-E2E1-FA09-65CA-5EA110BF99D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B080D0EB-3D4A-B239-2EE5-92E2E00CDC4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39EB3AB-257B-9A32-70D8-07776237042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4601B881-7989-09EC-DE90-53EF9FBCDC7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D7AE172-C0FF-FE9A-E305-1FF1BC1C884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F804B37-7847-1CA2-0F8F-24EED71983B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DA0443C-2AF8-5E03-E75C-120AD6E3D20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Oval 81">
            <a:extLst>
              <a:ext uri="{FF2B5EF4-FFF2-40B4-BE49-F238E27FC236}">
                <a16:creationId xmlns:a16="http://schemas.microsoft.com/office/drawing/2014/main" id="{155733A2-F4BB-3C17-B6BA-807C3273AE98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A507387F-CCB8-34B0-1C13-F35494EE8420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015540A-CFDD-071E-30A7-B19D1C3F3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21A2391B-D0DD-BE5E-1B68-711D6727C058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  <p:pic>
        <p:nvPicPr>
          <p:cNvPr id="19" name="Image 18" descr="Une image contenant lign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F8B6A33C-8E67-E841-207A-80EE0D08F4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752" r="-1"/>
          <a:stretch>
            <a:fillRect/>
          </a:stretch>
        </p:blipFill>
        <p:spPr>
          <a:xfrm>
            <a:off x="3789440" y="2563072"/>
            <a:ext cx="2910660" cy="1124107"/>
          </a:xfrm>
          <a:prstGeom prst="rect">
            <a:avLst/>
          </a:prstGeom>
        </p:spPr>
      </p:pic>
      <p:pic>
        <p:nvPicPr>
          <p:cNvPr id="20" name="Image 19" descr="Une image contenant texte, lign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id="{47BB22A2-8F7C-2B16-BE8A-0FD26439F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622" y="3525018"/>
            <a:ext cx="7539863" cy="2406893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FBA93365-DA92-987D-B2B0-4FDBC720BAFE}"/>
              </a:ext>
            </a:extLst>
          </p:cNvPr>
          <p:cNvGrpSpPr/>
          <p:nvPr/>
        </p:nvGrpSpPr>
        <p:grpSpPr>
          <a:xfrm>
            <a:off x="2593297" y="4497773"/>
            <a:ext cx="973319" cy="1458735"/>
            <a:chOff x="5495923" y="4484715"/>
            <a:chExt cx="973319" cy="1458735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8D5CDF0A-E5A3-6D1D-4FFE-BE3CD15EB2FA}"/>
                </a:ext>
              </a:extLst>
            </p:cNvPr>
            <p:cNvSpPr txBox="1"/>
            <p:nvPr/>
          </p:nvSpPr>
          <p:spPr>
            <a:xfrm>
              <a:off x="5495923" y="4484715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57BE410-841D-6426-4553-2C8A6B017759}"/>
                </a:ext>
              </a:extLst>
            </p:cNvPr>
            <p:cNvSpPr txBox="1"/>
            <p:nvPr/>
          </p:nvSpPr>
          <p:spPr>
            <a:xfrm>
              <a:off x="5507217" y="4847506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545FAB01-A162-573F-9EFC-2DF2E652CAE6}"/>
                </a:ext>
              </a:extLst>
            </p:cNvPr>
            <p:cNvSpPr txBox="1"/>
            <p:nvPr/>
          </p:nvSpPr>
          <p:spPr>
            <a:xfrm>
              <a:off x="5495924" y="5181683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D904EC4A-5E15-69ED-DD25-C02EF883DA68}"/>
                </a:ext>
              </a:extLst>
            </p:cNvPr>
            <p:cNvSpPr txBox="1"/>
            <p:nvPr/>
          </p:nvSpPr>
          <p:spPr>
            <a:xfrm>
              <a:off x="5507217" y="5481785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9622D12-AA6B-B5FC-FEE2-5F6CA51155FF}"/>
              </a:ext>
            </a:extLst>
          </p:cNvPr>
          <p:cNvSpPr/>
          <p:nvPr/>
        </p:nvSpPr>
        <p:spPr>
          <a:xfrm>
            <a:off x="3861921" y="3540323"/>
            <a:ext cx="1390650" cy="25143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83BAF01-467E-1C19-93B3-7DE9D00A9364}"/>
              </a:ext>
            </a:extLst>
          </p:cNvPr>
          <p:cNvSpPr txBox="1"/>
          <p:nvPr/>
        </p:nvSpPr>
        <p:spPr>
          <a:xfrm>
            <a:off x="1165094" y="4114069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44EF328-6C01-6310-B4D9-F0489C7D3A8F}"/>
              </a:ext>
            </a:extLst>
          </p:cNvPr>
          <p:cNvSpPr txBox="1"/>
          <p:nvPr/>
        </p:nvSpPr>
        <p:spPr>
          <a:xfrm>
            <a:off x="1203693" y="4580540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48F9C7F-E264-7F70-8FC3-198F8515A9F3}"/>
              </a:ext>
            </a:extLst>
          </p:cNvPr>
          <p:cNvSpPr txBox="1"/>
          <p:nvPr/>
        </p:nvSpPr>
        <p:spPr>
          <a:xfrm>
            <a:off x="1176388" y="4938525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A6DB4A7-F6A2-529A-8078-58279F8D82DF}"/>
              </a:ext>
            </a:extLst>
          </p:cNvPr>
          <p:cNvSpPr txBox="1"/>
          <p:nvPr/>
        </p:nvSpPr>
        <p:spPr>
          <a:xfrm>
            <a:off x="1149083" y="519487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38A300D-E2AA-480A-C97D-37816A535D58}"/>
              </a:ext>
            </a:extLst>
          </p:cNvPr>
          <p:cNvSpPr txBox="1"/>
          <p:nvPr/>
        </p:nvSpPr>
        <p:spPr>
          <a:xfrm>
            <a:off x="1176388" y="5556398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21B4C4AA-49CF-6006-4428-05052A2976A4}"/>
              </a:ext>
            </a:extLst>
          </p:cNvPr>
          <p:cNvSpPr txBox="1"/>
          <p:nvPr/>
        </p:nvSpPr>
        <p:spPr>
          <a:xfrm>
            <a:off x="4267747" y="4063652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D90B0B4D-043E-509D-0EE9-FE531981583B}"/>
              </a:ext>
            </a:extLst>
          </p:cNvPr>
          <p:cNvSpPr txBox="1"/>
          <p:nvPr/>
        </p:nvSpPr>
        <p:spPr>
          <a:xfrm>
            <a:off x="4318014" y="4570917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206CE8C3-CFD9-768F-8B04-A8F5AC7058DA}"/>
              </a:ext>
            </a:extLst>
          </p:cNvPr>
          <p:cNvSpPr txBox="1"/>
          <p:nvPr/>
        </p:nvSpPr>
        <p:spPr>
          <a:xfrm>
            <a:off x="4306345" y="4891408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83653A23-39B8-0806-44C1-69F96E98CDC7}"/>
              </a:ext>
            </a:extLst>
          </p:cNvPr>
          <p:cNvSpPr txBox="1"/>
          <p:nvPr/>
        </p:nvSpPr>
        <p:spPr>
          <a:xfrm>
            <a:off x="4318014" y="553180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23D40FAB-A82B-5BFA-810C-49213A138AAC}"/>
              </a:ext>
            </a:extLst>
          </p:cNvPr>
          <p:cNvSpPr txBox="1"/>
          <p:nvPr/>
        </p:nvSpPr>
        <p:spPr>
          <a:xfrm>
            <a:off x="4342387" y="5183235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10394E96-F7F9-8CE3-FC0C-4B3F0CA4B607}"/>
              </a:ext>
            </a:extLst>
          </p:cNvPr>
          <p:cNvSpPr txBox="1"/>
          <p:nvPr/>
        </p:nvSpPr>
        <p:spPr>
          <a:xfrm>
            <a:off x="3789439" y="3580395"/>
            <a:ext cx="1565121" cy="39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متوازي الأضلاع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96265479-1940-E31A-DED1-493B9775556C}"/>
              </a:ext>
            </a:extLst>
          </p:cNvPr>
          <p:cNvSpPr txBox="1"/>
          <p:nvPr/>
        </p:nvSpPr>
        <p:spPr>
          <a:xfrm>
            <a:off x="5131111" y="3565090"/>
            <a:ext cx="1565121" cy="39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معين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F246488B-B2F2-2D05-5C8D-E9E3F4C19578}"/>
              </a:ext>
            </a:extLst>
          </p:cNvPr>
          <p:cNvSpPr txBox="1"/>
          <p:nvPr/>
        </p:nvSpPr>
        <p:spPr>
          <a:xfrm>
            <a:off x="2616754" y="410608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CD9CCF3E-729F-7185-274C-46BB7D7ED76B}"/>
              </a:ext>
            </a:extLst>
          </p:cNvPr>
          <p:cNvSpPr txBox="1"/>
          <p:nvPr/>
        </p:nvSpPr>
        <p:spPr>
          <a:xfrm>
            <a:off x="5645683" y="4076706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E4B2BE1B-16A6-0FC7-1E6D-C7E282889222}"/>
              </a:ext>
            </a:extLst>
          </p:cNvPr>
          <p:cNvSpPr txBox="1"/>
          <p:nvPr/>
        </p:nvSpPr>
        <p:spPr>
          <a:xfrm>
            <a:off x="5695950" y="458397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E8E38595-054C-DCD4-C8DD-A1F3F69CDAF2}"/>
              </a:ext>
            </a:extLst>
          </p:cNvPr>
          <p:cNvSpPr txBox="1"/>
          <p:nvPr/>
        </p:nvSpPr>
        <p:spPr>
          <a:xfrm>
            <a:off x="5685865" y="4884409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9E019F65-EDF0-5210-DB7A-3845F90D73DD}"/>
              </a:ext>
            </a:extLst>
          </p:cNvPr>
          <p:cNvSpPr txBox="1"/>
          <p:nvPr/>
        </p:nvSpPr>
        <p:spPr>
          <a:xfrm>
            <a:off x="5695950" y="553180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5EDC87B7-BDE2-9198-E723-88F3A5C28EDD}"/>
              </a:ext>
            </a:extLst>
          </p:cNvPr>
          <p:cNvSpPr txBox="1"/>
          <p:nvPr/>
        </p:nvSpPr>
        <p:spPr>
          <a:xfrm>
            <a:off x="5703886" y="5224027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</p:spTree>
    <p:extLst>
      <p:ext uri="{BB962C8B-B14F-4D97-AF65-F5344CB8AC3E}">
        <p14:creationId xmlns:p14="http://schemas.microsoft.com/office/powerpoint/2010/main" val="10413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076AE-B0AC-96B3-CB27-11C1D1A1B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377098-B62F-18FD-A4AF-E70A66762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BF4DF7-BB2E-9C3F-9979-8099A3A18E25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اكتبوا اسم الشكل ذو الخصائص التالية داخل الإطار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E7235A7-129C-47CA-BC4B-F2DA3768197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5C5CA30-2020-C9AF-2EE8-BC3427B32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F1B35DB-A1B2-40F5-ED31-564418A0BAA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960411C-2437-CF60-FDD4-BB6AAC916B0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CE9F5D7-566B-4FEF-E3ED-C2F0DF731A3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C3FCFB4-54A2-18B4-E4D4-80219EA0CCA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0B73C1CA-C65E-A173-FD54-D894A906AF66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D278C73-E67C-8DD1-02AA-D7BA70E5B59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AFCEB0AF-3141-EF8A-077D-0BA630E7F5B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E8E496C-841C-F5C5-098F-E2081EB3645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407B1716-E367-E526-1B33-75669291370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304573F-21EE-E925-6FFA-11C943464A6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Oval 81">
            <a:extLst>
              <a:ext uri="{FF2B5EF4-FFF2-40B4-BE49-F238E27FC236}">
                <a16:creationId xmlns:a16="http://schemas.microsoft.com/office/drawing/2014/main" id="{6DF7117C-FA32-B7DD-94BB-59374AFBE0CA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3" name="Corde 12">
            <a:extLst>
              <a:ext uri="{FF2B5EF4-FFF2-40B4-BE49-F238E27FC236}">
                <a16:creationId xmlns:a16="http://schemas.microsoft.com/office/drawing/2014/main" id="{CC0BE9CF-6DBE-4A28-99D3-03C4F0808C06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EFEDE59-2173-2FC9-D996-42004542B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072A038-841B-AACA-64B7-C2E649FD31E5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 7" descr="Une image contenant lign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7E8E97D8-3271-65C4-B20D-1156778E30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752" r="-1"/>
          <a:stretch>
            <a:fillRect/>
          </a:stretch>
        </p:blipFill>
        <p:spPr>
          <a:xfrm>
            <a:off x="3789440" y="2563072"/>
            <a:ext cx="2910660" cy="1124107"/>
          </a:xfrm>
          <a:prstGeom prst="rect">
            <a:avLst/>
          </a:prstGeom>
        </p:spPr>
      </p:pic>
      <p:pic>
        <p:nvPicPr>
          <p:cNvPr id="22" name="Image 21" descr="Une image contenant texte, lign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id="{2EF0B00E-E027-2D3F-246A-3421ABBE23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622" y="3525018"/>
            <a:ext cx="7539863" cy="2406893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AD826D45-3FAE-9155-B214-1C4E251DF532}"/>
              </a:ext>
            </a:extLst>
          </p:cNvPr>
          <p:cNvGrpSpPr/>
          <p:nvPr/>
        </p:nvGrpSpPr>
        <p:grpSpPr>
          <a:xfrm>
            <a:off x="2593297" y="4497773"/>
            <a:ext cx="973319" cy="1458735"/>
            <a:chOff x="5495923" y="4484715"/>
            <a:chExt cx="973319" cy="1458735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C5E9F4F-59C3-04C2-F764-86C65DD3C6E9}"/>
                </a:ext>
              </a:extLst>
            </p:cNvPr>
            <p:cNvSpPr txBox="1"/>
            <p:nvPr/>
          </p:nvSpPr>
          <p:spPr>
            <a:xfrm>
              <a:off x="5495923" y="4484715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303F5496-8265-08E9-F911-5A39B64A7E4A}"/>
                </a:ext>
              </a:extLst>
            </p:cNvPr>
            <p:cNvSpPr txBox="1"/>
            <p:nvPr/>
          </p:nvSpPr>
          <p:spPr>
            <a:xfrm>
              <a:off x="5507217" y="4847506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10CBADC-6B93-C928-2C48-82CF9CF2EB4E}"/>
                </a:ext>
              </a:extLst>
            </p:cNvPr>
            <p:cNvSpPr txBox="1"/>
            <p:nvPr/>
          </p:nvSpPr>
          <p:spPr>
            <a:xfrm>
              <a:off x="5495924" y="5181683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18F6173E-D4E9-79F5-DB6C-7A03E6EC3580}"/>
                </a:ext>
              </a:extLst>
            </p:cNvPr>
            <p:cNvSpPr txBox="1"/>
            <p:nvPr/>
          </p:nvSpPr>
          <p:spPr>
            <a:xfrm>
              <a:off x="5507217" y="5481785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E3298933-ED09-0703-F6FE-A1FB6334C087}"/>
              </a:ext>
            </a:extLst>
          </p:cNvPr>
          <p:cNvSpPr/>
          <p:nvPr/>
        </p:nvSpPr>
        <p:spPr>
          <a:xfrm>
            <a:off x="2362747" y="3525018"/>
            <a:ext cx="1390650" cy="25143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4F18CF1-78AE-1981-D12A-F181FCB9D9E3}"/>
              </a:ext>
            </a:extLst>
          </p:cNvPr>
          <p:cNvSpPr txBox="1"/>
          <p:nvPr/>
        </p:nvSpPr>
        <p:spPr>
          <a:xfrm>
            <a:off x="1165094" y="4114069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0052F1C-724B-873A-7F1F-5F16DFAF6698}"/>
              </a:ext>
            </a:extLst>
          </p:cNvPr>
          <p:cNvSpPr txBox="1"/>
          <p:nvPr/>
        </p:nvSpPr>
        <p:spPr>
          <a:xfrm>
            <a:off x="1203693" y="4580540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1590DB3-47FB-4467-3EF0-A0639D7B9E1A}"/>
              </a:ext>
            </a:extLst>
          </p:cNvPr>
          <p:cNvSpPr txBox="1"/>
          <p:nvPr/>
        </p:nvSpPr>
        <p:spPr>
          <a:xfrm>
            <a:off x="1176388" y="4938525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06FE6FB-FC2D-8E36-B4D1-A74339F983CD}"/>
              </a:ext>
            </a:extLst>
          </p:cNvPr>
          <p:cNvSpPr txBox="1"/>
          <p:nvPr/>
        </p:nvSpPr>
        <p:spPr>
          <a:xfrm>
            <a:off x="1149083" y="519487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5198C13-DC0F-CF63-84D4-D1E4D3CC2003}"/>
              </a:ext>
            </a:extLst>
          </p:cNvPr>
          <p:cNvSpPr txBox="1"/>
          <p:nvPr/>
        </p:nvSpPr>
        <p:spPr>
          <a:xfrm>
            <a:off x="1176388" y="5556398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6763EAE-210B-29D5-55FB-7BEE8C494158}"/>
              </a:ext>
            </a:extLst>
          </p:cNvPr>
          <p:cNvSpPr txBox="1"/>
          <p:nvPr/>
        </p:nvSpPr>
        <p:spPr>
          <a:xfrm>
            <a:off x="4267747" y="4063652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BA981B6-4DC2-4F1E-F4AB-126959A9E124}"/>
              </a:ext>
            </a:extLst>
          </p:cNvPr>
          <p:cNvSpPr txBox="1"/>
          <p:nvPr/>
        </p:nvSpPr>
        <p:spPr>
          <a:xfrm>
            <a:off x="4318014" y="4570917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972ABA06-837C-3A7E-523C-7645DB80C397}"/>
              </a:ext>
            </a:extLst>
          </p:cNvPr>
          <p:cNvSpPr txBox="1"/>
          <p:nvPr/>
        </p:nvSpPr>
        <p:spPr>
          <a:xfrm>
            <a:off x="4306345" y="4891408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263C07F-520D-8E44-8F16-C6E45B999592}"/>
              </a:ext>
            </a:extLst>
          </p:cNvPr>
          <p:cNvSpPr txBox="1"/>
          <p:nvPr/>
        </p:nvSpPr>
        <p:spPr>
          <a:xfrm>
            <a:off x="4318014" y="553180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A1983D3-10AE-5854-40EF-8FCAC96E65EB}"/>
              </a:ext>
            </a:extLst>
          </p:cNvPr>
          <p:cNvSpPr txBox="1"/>
          <p:nvPr/>
        </p:nvSpPr>
        <p:spPr>
          <a:xfrm>
            <a:off x="4342387" y="5183235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BC1B68C-3424-2681-3028-8C702FD17BB8}"/>
              </a:ext>
            </a:extLst>
          </p:cNvPr>
          <p:cNvSpPr txBox="1"/>
          <p:nvPr/>
        </p:nvSpPr>
        <p:spPr>
          <a:xfrm>
            <a:off x="3789439" y="3580395"/>
            <a:ext cx="1565121" cy="39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متوازي الأضلاع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0AB3A17-DBEB-EA5E-E5E1-F3F69AB31332}"/>
              </a:ext>
            </a:extLst>
          </p:cNvPr>
          <p:cNvSpPr txBox="1"/>
          <p:nvPr/>
        </p:nvSpPr>
        <p:spPr>
          <a:xfrm>
            <a:off x="5131111" y="3565090"/>
            <a:ext cx="1565121" cy="39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معين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EF08FE5-2112-7DC4-04A1-51EA0EC2A156}"/>
              </a:ext>
            </a:extLst>
          </p:cNvPr>
          <p:cNvSpPr txBox="1"/>
          <p:nvPr/>
        </p:nvSpPr>
        <p:spPr>
          <a:xfrm>
            <a:off x="2616754" y="410608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859AB86-CB01-ACCE-65B9-3EA62E3E0352}"/>
              </a:ext>
            </a:extLst>
          </p:cNvPr>
          <p:cNvSpPr txBox="1"/>
          <p:nvPr/>
        </p:nvSpPr>
        <p:spPr>
          <a:xfrm>
            <a:off x="5645683" y="4076706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576B7CA6-4E8F-2672-43D6-D29272780FF8}"/>
              </a:ext>
            </a:extLst>
          </p:cNvPr>
          <p:cNvSpPr txBox="1"/>
          <p:nvPr/>
        </p:nvSpPr>
        <p:spPr>
          <a:xfrm>
            <a:off x="5695950" y="458397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237B9EA-2942-A2CB-0C00-F7C812476EC8}"/>
              </a:ext>
            </a:extLst>
          </p:cNvPr>
          <p:cNvSpPr txBox="1"/>
          <p:nvPr/>
        </p:nvSpPr>
        <p:spPr>
          <a:xfrm>
            <a:off x="5685865" y="4884409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E4AE19FA-4B99-116B-3FFD-EFF20EBD0691}"/>
              </a:ext>
            </a:extLst>
          </p:cNvPr>
          <p:cNvSpPr txBox="1"/>
          <p:nvPr/>
        </p:nvSpPr>
        <p:spPr>
          <a:xfrm>
            <a:off x="5695950" y="553180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000B1579-A907-A37D-B8E4-0E8BE59785BF}"/>
              </a:ext>
            </a:extLst>
          </p:cNvPr>
          <p:cNvSpPr txBox="1"/>
          <p:nvPr/>
        </p:nvSpPr>
        <p:spPr>
          <a:xfrm>
            <a:off x="5703886" y="5224027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</p:spTree>
    <p:extLst>
      <p:ext uri="{BB962C8B-B14F-4D97-AF65-F5344CB8AC3E}">
        <p14:creationId xmlns:p14="http://schemas.microsoft.com/office/powerpoint/2010/main" val="154695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D5041-3A22-652F-7DA7-792F123A8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BC97A2B-8DEF-712E-7EEC-D6F91679432C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36D667-DF46-5F04-F0DA-B0CA62E3B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321410D-8138-381A-4971-536E485519B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E358383-E2D2-F96C-3869-A65EC15EB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A933DBFF-9BBD-FFC0-77B7-761A84FDDDC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DBC36CA-5982-B7CA-E6F3-79981C1F6AB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B42D1EF-6DE2-C816-7E18-2A4BD797825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899F9D4-36E2-4791-2FFC-24BFA139CA7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CE3767B2-9495-499F-F80D-5733532E8CC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8ECD6DC-2FE8-6175-07D6-1494CD12716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8F5A040-C318-DACC-24E4-9EAEDE6B022D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9EDB3749-4788-0575-2D87-7377DBF4BD0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CA7FD499-50F4-D8E3-968E-CB0E8EBA96A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C6F40AF-8F08-D3A6-B618-609111368E9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3" name="Oval 81">
            <a:extLst>
              <a:ext uri="{FF2B5EF4-FFF2-40B4-BE49-F238E27FC236}">
                <a16:creationId xmlns:a16="http://schemas.microsoft.com/office/drawing/2014/main" id="{3E0E2E63-8CF2-10EE-5B5D-AE8CE9EFC077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6" name="Corde 15">
            <a:extLst>
              <a:ext uri="{FF2B5EF4-FFF2-40B4-BE49-F238E27FC236}">
                <a16:creationId xmlns:a16="http://schemas.microsoft.com/office/drawing/2014/main" id="{8A959FFE-C4AF-3270-7E84-16611C046112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29054CB-27B5-D69D-A2F5-04F40C0D8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3F2C945-2421-9F64-F070-D7C10C4489CA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  <p:pic>
        <p:nvPicPr>
          <p:cNvPr id="4" name="Image 3" descr="Une image contenant lign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771FFA9F-A49B-FFB7-D22E-F9303F4EE5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871"/>
          <a:stretch>
            <a:fillRect/>
          </a:stretch>
        </p:blipFill>
        <p:spPr>
          <a:xfrm>
            <a:off x="2228186" y="2563072"/>
            <a:ext cx="4471914" cy="1124107"/>
          </a:xfrm>
          <a:prstGeom prst="rect">
            <a:avLst/>
          </a:prstGeom>
        </p:spPr>
      </p:pic>
      <p:pic>
        <p:nvPicPr>
          <p:cNvPr id="11" name="Image 10" descr="Une image contenant texte, lign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id="{7909BDEF-26A1-229C-F104-F2D1FB036F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622" y="3525018"/>
            <a:ext cx="7539863" cy="2406893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2489AD-C27F-3733-7356-F930B0DBC8C7}"/>
              </a:ext>
            </a:extLst>
          </p:cNvPr>
          <p:cNvGrpSpPr/>
          <p:nvPr/>
        </p:nvGrpSpPr>
        <p:grpSpPr>
          <a:xfrm>
            <a:off x="2593297" y="4497773"/>
            <a:ext cx="973319" cy="1458735"/>
            <a:chOff x="5495923" y="4484715"/>
            <a:chExt cx="973319" cy="1458735"/>
          </a:xfrm>
        </p:grpSpPr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49A7FE87-2C99-AE19-0029-1F4CEB266626}"/>
                </a:ext>
              </a:extLst>
            </p:cNvPr>
            <p:cNvSpPr txBox="1"/>
            <p:nvPr/>
          </p:nvSpPr>
          <p:spPr>
            <a:xfrm>
              <a:off x="5495923" y="4484715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82BA0A4B-557A-EC55-04EB-0C485B2796AB}"/>
                </a:ext>
              </a:extLst>
            </p:cNvPr>
            <p:cNvSpPr txBox="1"/>
            <p:nvPr/>
          </p:nvSpPr>
          <p:spPr>
            <a:xfrm>
              <a:off x="5507217" y="4847506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7EAD43F0-93C9-A5CD-195C-B850EF81FF24}"/>
                </a:ext>
              </a:extLst>
            </p:cNvPr>
            <p:cNvSpPr txBox="1"/>
            <p:nvPr/>
          </p:nvSpPr>
          <p:spPr>
            <a:xfrm>
              <a:off x="5495924" y="5181683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92AF6FA-A8FA-B002-2437-4356E14CF1DB}"/>
                </a:ext>
              </a:extLst>
            </p:cNvPr>
            <p:cNvSpPr txBox="1"/>
            <p:nvPr/>
          </p:nvSpPr>
          <p:spPr>
            <a:xfrm>
              <a:off x="5507217" y="5481785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FDDA49A0-BBA9-9B13-70A2-FED4E86AA152}"/>
              </a:ext>
            </a:extLst>
          </p:cNvPr>
          <p:cNvSpPr/>
          <p:nvPr/>
        </p:nvSpPr>
        <p:spPr>
          <a:xfrm>
            <a:off x="2228186" y="3513778"/>
            <a:ext cx="1525950" cy="25143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1511B9F-C9BD-D586-C90A-C697B102EFF0}"/>
              </a:ext>
            </a:extLst>
          </p:cNvPr>
          <p:cNvSpPr txBox="1"/>
          <p:nvPr/>
        </p:nvSpPr>
        <p:spPr>
          <a:xfrm>
            <a:off x="1165094" y="4114069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89A9408-E450-42C6-10F7-CC08E17AE978}"/>
              </a:ext>
            </a:extLst>
          </p:cNvPr>
          <p:cNvSpPr txBox="1"/>
          <p:nvPr/>
        </p:nvSpPr>
        <p:spPr>
          <a:xfrm>
            <a:off x="1203693" y="4580540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507129D7-AAF4-5CD1-3D5D-3C01CBAC40CD}"/>
              </a:ext>
            </a:extLst>
          </p:cNvPr>
          <p:cNvSpPr txBox="1"/>
          <p:nvPr/>
        </p:nvSpPr>
        <p:spPr>
          <a:xfrm>
            <a:off x="1176388" y="4938525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9FED4CF-E538-54AF-B55A-2BE1A48FEAA4}"/>
              </a:ext>
            </a:extLst>
          </p:cNvPr>
          <p:cNvSpPr txBox="1"/>
          <p:nvPr/>
        </p:nvSpPr>
        <p:spPr>
          <a:xfrm>
            <a:off x="1149083" y="519487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EA920A5-1E65-9AB8-8F98-D31FC1B7791D}"/>
              </a:ext>
            </a:extLst>
          </p:cNvPr>
          <p:cNvSpPr txBox="1"/>
          <p:nvPr/>
        </p:nvSpPr>
        <p:spPr>
          <a:xfrm>
            <a:off x="1176388" y="5556398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74865641-01A8-E170-D8BB-63A457F30036}"/>
              </a:ext>
            </a:extLst>
          </p:cNvPr>
          <p:cNvSpPr txBox="1"/>
          <p:nvPr/>
        </p:nvSpPr>
        <p:spPr>
          <a:xfrm>
            <a:off x="2634992" y="3551653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مربع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E092697-123E-1699-8814-E64FF93CFF04}"/>
              </a:ext>
            </a:extLst>
          </p:cNvPr>
          <p:cNvSpPr txBox="1"/>
          <p:nvPr/>
        </p:nvSpPr>
        <p:spPr>
          <a:xfrm>
            <a:off x="4267747" y="4063652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4AA2F8DF-6585-9BB0-3050-D87A0295F71C}"/>
              </a:ext>
            </a:extLst>
          </p:cNvPr>
          <p:cNvSpPr txBox="1"/>
          <p:nvPr/>
        </p:nvSpPr>
        <p:spPr>
          <a:xfrm>
            <a:off x="4318014" y="4570917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519EAEAA-1BDE-F585-91F3-E4BDF609403B}"/>
              </a:ext>
            </a:extLst>
          </p:cNvPr>
          <p:cNvSpPr txBox="1"/>
          <p:nvPr/>
        </p:nvSpPr>
        <p:spPr>
          <a:xfrm>
            <a:off x="4306345" y="4891408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76134E0F-1282-C244-D870-CFB639660A05}"/>
              </a:ext>
            </a:extLst>
          </p:cNvPr>
          <p:cNvSpPr txBox="1"/>
          <p:nvPr/>
        </p:nvSpPr>
        <p:spPr>
          <a:xfrm>
            <a:off x="4318014" y="553180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8E949E4B-510A-48B9-10FF-DFA56186B066}"/>
              </a:ext>
            </a:extLst>
          </p:cNvPr>
          <p:cNvSpPr txBox="1"/>
          <p:nvPr/>
        </p:nvSpPr>
        <p:spPr>
          <a:xfrm>
            <a:off x="4342387" y="5183235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D438084D-1301-6C36-F38C-29D6E0D2A00C}"/>
              </a:ext>
            </a:extLst>
          </p:cNvPr>
          <p:cNvSpPr txBox="1"/>
          <p:nvPr/>
        </p:nvSpPr>
        <p:spPr>
          <a:xfrm>
            <a:off x="3789439" y="3580395"/>
            <a:ext cx="1565121" cy="39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متوازي الأضلاع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DB471507-1CC8-5BA5-93C8-3AA00C5271DE}"/>
              </a:ext>
            </a:extLst>
          </p:cNvPr>
          <p:cNvSpPr txBox="1"/>
          <p:nvPr/>
        </p:nvSpPr>
        <p:spPr>
          <a:xfrm>
            <a:off x="5131111" y="3565090"/>
            <a:ext cx="1565121" cy="39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معين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5DB955CA-1328-332D-2B57-331D49F78F5B}"/>
              </a:ext>
            </a:extLst>
          </p:cNvPr>
          <p:cNvSpPr txBox="1"/>
          <p:nvPr/>
        </p:nvSpPr>
        <p:spPr>
          <a:xfrm>
            <a:off x="2616754" y="410608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CE918C68-5786-79A3-7E56-FC8A60D47FDF}"/>
              </a:ext>
            </a:extLst>
          </p:cNvPr>
          <p:cNvSpPr txBox="1"/>
          <p:nvPr/>
        </p:nvSpPr>
        <p:spPr>
          <a:xfrm>
            <a:off x="5645683" y="4076706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DC8878A2-AFD4-CAA3-6C52-F3290346773F}"/>
              </a:ext>
            </a:extLst>
          </p:cNvPr>
          <p:cNvSpPr txBox="1"/>
          <p:nvPr/>
        </p:nvSpPr>
        <p:spPr>
          <a:xfrm>
            <a:off x="5695950" y="458397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0D83F8E5-0FBC-57C3-A1DA-FEFC2F1300A3}"/>
              </a:ext>
            </a:extLst>
          </p:cNvPr>
          <p:cNvSpPr txBox="1"/>
          <p:nvPr/>
        </p:nvSpPr>
        <p:spPr>
          <a:xfrm>
            <a:off x="5685865" y="4884409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7FE5684-01EE-9F71-D581-25F009A9A5FE}"/>
              </a:ext>
            </a:extLst>
          </p:cNvPr>
          <p:cNvSpPr txBox="1"/>
          <p:nvPr/>
        </p:nvSpPr>
        <p:spPr>
          <a:xfrm>
            <a:off x="5695950" y="553180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0ADAD555-DC0F-38DC-6E03-EFABCD7DCD91}"/>
              </a:ext>
            </a:extLst>
          </p:cNvPr>
          <p:cNvSpPr txBox="1"/>
          <p:nvPr/>
        </p:nvSpPr>
        <p:spPr>
          <a:xfrm>
            <a:off x="5703886" y="5224027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</p:spTree>
    <p:extLst>
      <p:ext uri="{BB962C8B-B14F-4D97-AF65-F5344CB8AC3E}">
        <p14:creationId xmlns:p14="http://schemas.microsoft.com/office/powerpoint/2010/main" val="1886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74AAE-C69F-C5B3-8CAF-4539B1B0C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C54C4E-320D-8934-6BF3-696858A45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EB9A24A-4025-B116-F805-82A519E8A8E9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اكتبوا اسم الشكل ذو الخصائص التالية داخل الإطار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1396B7D-B072-F908-A3CE-8EAE9E2649D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AAF83A4-F950-F5E6-B9D9-D875E4629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52CB1D2D-82E0-A118-E2C4-87AC7A74365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C5AF5FB-D392-D416-F15F-04649D82591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435C8A8-7FAE-EA8D-5F4B-7EA013915A3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A00AA9F-865A-A5BB-CFB9-10B0181857B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0BE15947-2B62-1B65-9F32-EBADBCCA339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0F4A7E0-66F6-85E9-8DC5-6A251615521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23D5F79E-F02B-9A15-DDF9-A590942930AD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717DCDF3-ECA6-AA14-17F4-1AA6B7FDBF8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C9848197-B8AE-06AC-D0A8-37D6B6F4AA8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9A0000BF-CA18-CA8E-A6ED-91F084A929E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Oval 81">
            <a:extLst>
              <a:ext uri="{FF2B5EF4-FFF2-40B4-BE49-F238E27FC236}">
                <a16:creationId xmlns:a16="http://schemas.microsoft.com/office/drawing/2014/main" id="{9A024B29-7E7B-A412-85EF-691B4D9E677A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3" name="Corde 12">
            <a:extLst>
              <a:ext uri="{FF2B5EF4-FFF2-40B4-BE49-F238E27FC236}">
                <a16:creationId xmlns:a16="http://schemas.microsoft.com/office/drawing/2014/main" id="{436A2779-47D3-4377-6343-ED93F33679F9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F04C9AD-B1FD-5BC6-BC6C-00CA63E97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565590C-877A-6D53-C99D-E004BB90CB7B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 7" descr="Une image contenant lign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5EC034DF-768F-2747-A4E5-31E4E03D8C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866" r="-1"/>
          <a:stretch>
            <a:fillRect/>
          </a:stretch>
        </p:blipFill>
        <p:spPr>
          <a:xfrm>
            <a:off x="2288207" y="2563072"/>
            <a:ext cx="4411893" cy="1124107"/>
          </a:xfrm>
          <a:prstGeom prst="rect">
            <a:avLst/>
          </a:prstGeom>
        </p:spPr>
      </p:pic>
      <p:pic>
        <p:nvPicPr>
          <p:cNvPr id="24" name="Image 23" descr="Une image contenant texte, lign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id="{12F61C2C-675A-9D71-D6D8-B5F32069EE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622" y="3525018"/>
            <a:ext cx="7539863" cy="2406893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E4A74FE2-E477-A998-97DB-FADA18CCE803}"/>
              </a:ext>
            </a:extLst>
          </p:cNvPr>
          <p:cNvGrpSpPr/>
          <p:nvPr/>
        </p:nvGrpSpPr>
        <p:grpSpPr>
          <a:xfrm>
            <a:off x="2593297" y="4497773"/>
            <a:ext cx="973319" cy="1458735"/>
            <a:chOff x="5495923" y="4484715"/>
            <a:chExt cx="973319" cy="1458735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4C6F4150-3F2D-A66C-5BF9-CDA6FAF74C48}"/>
                </a:ext>
              </a:extLst>
            </p:cNvPr>
            <p:cNvSpPr txBox="1"/>
            <p:nvPr/>
          </p:nvSpPr>
          <p:spPr>
            <a:xfrm>
              <a:off x="5495923" y="4484715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73451F3-954F-A50A-F40E-D8E98FD9C2E5}"/>
                </a:ext>
              </a:extLst>
            </p:cNvPr>
            <p:cNvSpPr txBox="1"/>
            <p:nvPr/>
          </p:nvSpPr>
          <p:spPr>
            <a:xfrm>
              <a:off x="5507217" y="4847506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CAD3AA7-E5FB-F0BD-EFAC-4A5A8D7F6613}"/>
                </a:ext>
              </a:extLst>
            </p:cNvPr>
            <p:cNvSpPr txBox="1"/>
            <p:nvPr/>
          </p:nvSpPr>
          <p:spPr>
            <a:xfrm>
              <a:off x="5495924" y="5181683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3734722D-D983-3026-D6DA-7A3FBFD5A8F8}"/>
                </a:ext>
              </a:extLst>
            </p:cNvPr>
            <p:cNvSpPr txBox="1"/>
            <p:nvPr/>
          </p:nvSpPr>
          <p:spPr>
            <a:xfrm>
              <a:off x="5507217" y="5481785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7A8E971-F97A-1AFF-08D6-9FD128B4B100}"/>
              </a:ext>
            </a:extLst>
          </p:cNvPr>
          <p:cNvSpPr/>
          <p:nvPr/>
        </p:nvSpPr>
        <p:spPr>
          <a:xfrm>
            <a:off x="762257" y="3495745"/>
            <a:ext cx="1525950" cy="25143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24DC39D-6CAA-412A-B01E-E3867D86E3E0}"/>
              </a:ext>
            </a:extLst>
          </p:cNvPr>
          <p:cNvSpPr txBox="1"/>
          <p:nvPr/>
        </p:nvSpPr>
        <p:spPr>
          <a:xfrm>
            <a:off x="1165094" y="4114069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2078DEB-BD60-699F-4DDD-6779634F72B2}"/>
              </a:ext>
            </a:extLst>
          </p:cNvPr>
          <p:cNvSpPr txBox="1"/>
          <p:nvPr/>
        </p:nvSpPr>
        <p:spPr>
          <a:xfrm>
            <a:off x="1203693" y="4580540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A753DD2-124B-1D7E-D3C8-A7D37A65A77A}"/>
              </a:ext>
            </a:extLst>
          </p:cNvPr>
          <p:cNvSpPr txBox="1"/>
          <p:nvPr/>
        </p:nvSpPr>
        <p:spPr>
          <a:xfrm>
            <a:off x="1176388" y="4938525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FA416CD-2346-5940-D9C8-4D0369829AF2}"/>
              </a:ext>
            </a:extLst>
          </p:cNvPr>
          <p:cNvSpPr txBox="1"/>
          <p:nvPr/>
        </p:nvSpPr>
        <p:spPr>
          <a:xfrm>
            <a:off x="1149083" y="519487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0E987CB-C0AE-A1B2-7B12-D95902C1E1E7}"/>
              </a:ext>
            </a:extLst>
          </p:cNvPr>
          <p:cNvSpPr txBox="1"/>
          <p:nvPr/>
        </p:nvSpPr>
        <p:spPr>
          <a:xfrm>
            <a:off x="1176388" y="5556398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47BBE9F-655C-B44B-456E-08CB9B4CB51E}"/>
              </a:ext>
            </a:extLst>
          </p:cNvPr>
          <p:cNvSpPr txBox="1"/>
          <p:nvPr/>
        </p:nvSpPr>
        <p:spPr>
          <a:xfrm>
            <a:off x="2634992" y="3551653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مربع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882787F-219F-94D5-2F41-2FBF3DDE7CC1}"/>
              </a:ext>
            </a:extLst>
          </p:cNvPr>
          <p:cNvSpPr txBox="1"/>
          <p:nvPr/>
        </p:nvSpPr>
        <p:spPr>
          <a:xfrm>
            <a:off x="4267747" y="4063652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32E8A5A-649B-E0E0-9E44-AB20CC1B8F7A}"/>
              </a:ext>
            </a:extLst>
          </p:cNvPr>
          <p:cNvSpPr txBox="1"/>
          <p:nvPr/>
        </p:nvSpPr>
        <p:spPr>
          <a:xfrm>
            <a:off x="4318014" y="4570917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7BAAD9BE-5DD0-CFE9-694E-EFBA6D56EFE2}"/>
              </a:ext>
            </a:extLst>
          </p:cNvPr>
          <p:cNvSpPr txBox="1"/>
          <p:nvPr/>
        </p:nvSpPr>
        <p:spPr>
          <a:xfrm>
            <a:off x="4306345" y="4891408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82A21E5-3308-B7A0-F09D-BFBDC1DF279C}"/>
              </a:ext>
            </a:extLst>
          </p:cNvPr>
          <p:cNvSpPr txBox="1"/>
          <p:nvPr/>
        </p:nvSpPr>
        <p:spPr>
          <a:xfrm>
            <a:off x="4318014" y="553180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2225154-8407-FB7B-2C83-FCC88D8EB600}"/>
              </a:ext>
            </a:extLst>
          </p:cNvPr>
          <p:cNvSpPr txBox="1"/>
          <p:nvPr/>
        </p:nvSpPr>
        <p:spPr>
          <a:xfrm>
            <a:off x="4342387" y="5183235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1608D61-57E1-95A6-3CE0-9F7D6B44D245}"/>
              </a:ext>
            </a:extLst>
          </p:cNvPr>
          <p:cNvSpPr txBox="1"/>
          <p:nvPr/>
        </p:nvSpPr>
        <p:spPr>
          <a:xfrm>
            <a:off x="3789439" y="3580395"/>
            <a:ext cx="1565121" cy="39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متوازي الأضلاع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A0D9CB5-96D5-ACA4-7C4F-1E338C22C117}"/>
              </a:ext>
            </a:extLst>
          </p:cNvPr>
          <p:cNvSpPr txBox="1"/>
          <p:nvPr/>
        </p:nvSpPr>
        <p:spPr>
          <a:xfrm>
            <a:off x="5131111" y="3565090"/>
            <a:ext cx="1565121" cy="39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معين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24ABA12-41D9-D76D-3E34-27804C0ECD31}"/>
              </a:ext>
            </a:extLst>
          </p:cNvPr>
          <p:cNvSpPr txBox="1"/>
          <p:nvPr/>
        </p:nvSpPr>
        <p:spPr>
          <a:xfrm>
            <a:off x="2616754" y="410608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82A4E02-61FD-F359-2BEB-7995674EB44B}"/>
              </a:ext>
            </a:extLst>
          </p:cNvPr>
          <p:cNvSpPr txBox="1"/>
          <p:nvPr/>
        </p:nvSpPr>
        <p:spPr>
          <a:xfrm>
            <a:off x="5645683" y="4076706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EA086A56-A368-59A0-B8AC-1F23C232A636}"/>
              </a:ext>
            </a:extLst>
          </p:cNvPr>
          <p:cNvSpPr txBox="1"/>
          <p:nvPr/>
        </p:nvSpPr>
        <p:spPr>
          <a:xfrm>
            <a:off x="5695950" y="458397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3453793D-634A-66FC-8D98-3F621BA145E9}"/>
              </a:ext>
            </a:extLst>
          </p:cNvPr>
          <p:cNvSpPr txBox="1"/>
          <p:nvPr/>
        </p:nvSpPr>
        <p:spPr>
          <a:xfrm>
            <a:off x="5685865" y="4884409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1FF39DB-0C3C-5F9D-7D85-F1DDF0A71F85}"/>
              </a:ext>
            </a:extLst>
          </p:cNvPr>
          <p:cNvSpPr txBox="1"/>
          <p:nvPr/>
        </p:nvSpPr>
        <p:spPr>
          <a:xfrm>
            <a:off x="5695950" y="553180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A58CA281-B075-52E7-412C-9F7A35C49B5A}"/>
              </a:ext>
            </a:extLst>
          </p:cNvPr>
          <p:cNvSpPr txBox="1"/>
          <p:nvPr/>
        </p:nvSpPr>
        <p:spPr>
          <a:xfrm>
            <a:off x="5703886" y="5224027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</p:spTree>
    <p:extLst>
      <p:ext uri="{BB962C8B-B14F-4D97-AF65-F5344CB8AC3E}">
        <p14:creationId xmlns:p14="http://schemas.microsoft.com/office/powerpoint/2010/main" val="358570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1ED7A-760E-6999-498F-DF3A4231E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780C1E1-C8AE-8BDA-0598-CB12636A5DAC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DDB995-16C8-C59C-18F9-4986BCC33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EC16156-DBA9-5474-75EA-7806A6C75CC7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FA0FF45-98C1-C4D2-8F5D-06EEEEE87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39A8B29-508D-A69F-D64A-886EC079B0C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3072634-637C-14B9-6F80-EF68542253A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383FF94-1BF0-28D7-9B33-EA2712A7C22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3D5E2BC-C7B0-9F3C-9D9E-2735823DA76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56512B03-E2EC-2708-8489-B2134384C281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76F08FDD-6B85-3C7B-1F3C-B6BB7B4457F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24701F40-5735-E3D5-6318-ABBBBDF24C5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6D12CF7-F4C8-4AA9-9FA6-E44E454C5DF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C9FD85C0-15C0-95E0-D9FA-7E82441E029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AD83C10C-8720-11AB-C7D4-BF5F091EF4F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3" name="Oval 81">
            <a:extLst>
              <a:ext uri="{FF2B5EF4-FFF2-40B4-BE49-F238E27FC236}">
                <a16:creationId xmlns:a16="http://schemas.microsoft.com/office/drawing/2014/main" id="{5B1F8E3C-E477-700E-02A5-1C7EA9C281D0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6" name="Corde 15">
            <a:extLst>
              <a:ext uri="{FF2B5EF4-FFF2-40B4-BE49-F238E27FC236}">
                <a16:creationId xmlns:a16="http://schemas.microsoft.com/office/drawing/2014/main" id="{E96A74FB-722D-B648-CE7F-DAD3FF881AE6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8FD034D-D97C-ECC8-F40A-98462B3F2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E936142-79D0-C2E4-39A2-AFF87FD5ADD0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  <p:pic>
        <p:nvPicPr>
          <p:cNvPr id="12" name="Image 11" descr="Une image contenant lign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B44F05A4-630A-63BB-703E-8F37317EC8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30" r="-1"/>
          <a:stretch>
            <a:fillRect/>
          </a:stretch>
        </p:blipFill>
        <p:spPr>
          <a:xfrm>
            <a:off x="717623" y="2563072"/>
            <a:ext cx="5982478" cy="1124107"/>
          </a:xfrm>
          <a:prstGeom prst="rect">
            <a:avLst/>
          </a:prstGeom>
        </p:spPr>
      </p:pic>
      <p:pic>
        <p:nvPicPr>
          <p:cNvPr id="37" name="Image 36" descr="Une image contenant texte, lign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id="{7126E975-81E0-5E9B-6C1A-C25AF28FC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622" y="3525018"/>
            <a:ext cx="7539863" cy="2406893"/>
          </a:xfrm>
          <a:prstGeom prst="rect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E07BFFC0-3248-7CA3-598B-9505F8DD93CA}"/>
              </a:ext>
            </a:extLst>
          </p:cNvPr>
          <p:cNvGrpSpPr/>
          <p:nvPr/>
        </p:nvGrpSpPr>
        <p:grpSpPr>
          <a:xfrm>
            <a:off x="2593297" y="4497773"/>
            <a:ext cx="973319" cy="1458735"/>
            <a:chOff x="5495923" y="4484715"/>
            <a:chExt cx="973319" cy="1458735"/>
          </a:xfrm>
        </p:grpSpPr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E751699C-CADA-6189-9787-D9C59B200F77}"/>
                </a:ext>
              </a:extLst>
            </p:cNvPr>
            <p:cNvSpPr txBox="1"/>
            <p:nvPr/>
          </p:nvSpPr>
          <p:spPr>
            <a:xfrm>
              <a:off x="5495923" y="4484715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F4744F36-0905-EEC3-9562-DB7C5F25AABC}"/>
                </a:ext>
              </a:extLst>
            </p:cNvPr>
            <p:cNvSpPr txBox="1"/>
            <p:nvPr/>
          </p:nvSpPr>
          <p:spPr>
            <a:xfrm>
              <a:off x="5507217" y="4847506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D9DBDF2B-41A4-CD7F-F2E8-EF81A0B679A5}"/>
                </a:ext>
              </a:extLst>
            </p:cNvPr>
            <p:cNvSpPr txBox="1"/>
            <p:nvPr/>
          </p:nvSpPr>
          <p:spPr>
            <a:xfrm>
              <a:off x="5495924" y="5181683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5ED6C7FD-104C-59F3-7BF2-A27AF71C80F1}"/>
                </a:ext>
              </a:extLst>
            </p:cNvPr>
            <p:cNvSpPr txBox="1"/>
            <p:nvPr/>
          </p:nvSpPr>
          <p:spPr>
            <a:xfrm>
              <a:off x="5507217" y="5481785"/>
              <a:ext cx="9620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نعم</a:t>
              </a:r>
              <a:endParaRPr lang="fr-MA" sz="2400" dirty="0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AB7363D7-C4AD-E61B-7B9F-8899D565495A}"/>
              </a:ext>
            </a:extLst>
          </p:cNvPr>
          <p:cNvSpPr/>
          <p:nvPr/>
        </p:nvSpPr>
        <p:spPr>
          <a:xfrm>
            <a:off x="762257" y="3495745"/>
            <a:ext cx="1525950" cy="25143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17718222-3AC6-28B5-C1AB-57833962E637}"/>
              </a:ext>
            </a:extLst>
          </p:cNvPr>
          <p:cNvSpPr txBox="1"/>
          <p:nvPr/>
        </p:nvSpPr>
        <p:spPr>
          <a:xfrm>
            <a:off x="1165094" y="4114069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0CE3E8E-CA74-41ED-13C4-E4ADD25893FC}"/>
              </a:ext>
            </a:extLst>
          </p:cNvPr>
          <p:cNvSpPr txBox="1"/>
          <p:nvPr/>
        </p:nvSpPr>
        <p:spPr>
          <a:xfrm>
            <a:off x="1203693" y="4580540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DCA587DD-BCE9-A676-6D0A-B2D50B1F7FF6}"/>
              </a:ext>
            </a:extLst>
          </p:cNvPr>
          <p:cNvSpPr txBox="1"/>
          <p:nvPr/>
        </p:nvSpPr>
        <p:spPr>
          <a:xfrm>
            <a:off x="1176388" y="4938525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B96BDFA6-1983-FB3D-06DD-B7A2C7B9FD3E}"/>
              </a:ext>
            </a:extLst>
          </p:cNvPr>
          <p:cNvSpPr txBox="1"/>
          <p:nvPr/>
        </p:nvSpPr>
        <p:spPr>
          <a:xfrm>
            <a:off x="1149083" y="519487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B486F683-B291-176C-AA50-44B45DF5144C}"/>
              </a:ext>
            </a:extLst>
          </p:cNvPr>
          <p:cNvSpPr txBox="1"/>
          <p:nvPr/>
        </p:nvSpPr>
        <p:spPr>
          <a:xfrm>
            <a:off x="1176388" y="5556398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D12C151-FBD9-2D53-0875-477503842A52}"/>
              </a:ext>
            </a:extLst>
          </p:cNvPr>
          <p:cNvSpPr txBox="1"/>
          <p:nvPr/>
        </p:nvSpPr>
        <p:spPr>
          <a:xfrm>
            <a:off x="2634992" y="3551653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مربع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8995095C-9D6A-0B3F-3AA7-6EF16945E2DF}"/>
              </a:ext>
            </a:extLst>
          </p:cNvPr>
          <p:cNvSpPr txBox="1"/>
          <p:nvPr/>
        </p:nvSpPr>
        <p:spPr>
          <a:xfrm>
            <a:off x="4267747" y="4063652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7B8A2F9D-6340-DFC1-50D4-881955228598}"/>
              </a:ext>
            </a:extLst>
          </p:cNvPr>
          <p:cNvSpPr txBox="1"/>
          <p:nvPr/>
        </p:nvSpPr>
        <p:spPr>
          <a:xfrm>
            <a:off x="4318014" y="4570917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21E287FD-F225-7380-64DA-A7A37127537E}"/>
              </a:ext>
            </a:extLst>
          </p:cNvPr>
          <p:cNvSpPr txBox="1"/>
          <p:nvPr/>
        </p:nvSpPr>
        <p:spPr>
          <a:xfrm>
            <a:off x="4306345" y="4891408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B5648655-9AD1-E1AA-7C7C-BBA01EC6CC36}"/>
              </a:ext>
            </a:extLst>
          </p:cNvPr>
          <p:cNvSpPr txBox="1"/>
          <p:nvPr/>
        </p:nvSpPr>
        <p:spPr>
          <a:xfrm>
            <a:off x="4318014" y="553180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AE53ADB4-A989-31AE-38B0-2029E4BB8FAB}"/>
              </a:ext>
            </a:extLst>
          </p:cNvPr>
          <p:cNvSpPr txBox="1"/>
          <p:nvPr/>
        </p:nvSpPr>
        <p:spPr>
          <a:xfrm>
            <a:off x="4342387" y="5183235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3A76A111-BD3E-930E-19FC-B71E68A4E9D9}"/>
              </a:ext>
            </a:extLst>
          </p:cNvPr>
          <p:cNvSpPr txBox="1"/>
          <p:nvPr/>
        </p:nvSpPr>
        <p:spPr>
          <a:xfrm>
            <a:off x="3789439" y="3580395"/>
            <a:ext cx="1565121" cy="39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متوازي الأضلاع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0FA559A8-F533-4C3A-F5C4-5ED2DD25A5FA}"/>
              </a:ext>
            </a:extLst>
          </p:cNvPr>
          <p:cNvSpPr txBox="1"/>
          <p:nvPr/>
        </p:nvSpPr>
        <p:spPr>
          <a:xfrm>
            <a:off x="5131111" y="3565090"/>
            <a:ext cx="1565121" cy="39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معين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A379CE1D-ADAA-4BA9-2186-AEFC8F1DFA82}"/>
              </a:ext>
            </a:extLst>
          </p:cNvPr>
          <p:cNvSpPr txBox="1"/>
          <p:nvPr/>
        </p:nvSpPr>
        <p:spPr>
          <a:xfrm>
            <a:off x="2616754" y="410608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E428E09E-63AB-913A-BFE8-44A565C2D711}"/>
              </a:ext>
            </a:extLst>
          </p:cNvPr>
          <p:cNvSpPr txBox="1"/>
          <p:nvPr/>
        </p:nvSpPr>
        <p:spPr>
          <a:xfrm>
            <a:off x="5645683" y="4076706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08FD255F-34CF-4AC1-5FE7-4F55EC69D471}"/>
              </a:ext>
            </a:extLst>
          </p:cNvPr>
          <p:cNvSpPr txBox="1"/>
          <p:nvPr/>
        </p:nvSpPr>
        <p:spPr>
          <a:xfrm>
            <a:off x="5695950" y="458397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2A90487D-E604-2A7D-4C09-38EFC6880B58}"/>
              </a:ext>
            </a:extLst>
          </p:cNvPr>
          <p:cNvSpPr txBox="1"/>
          <p:nvPr/>
        </p:nvSpPr>
        <p:spPr>
          <a:xfrm>
            <a:off x="5685865" y="4884409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نعم</a:t>
            </a:r>
            <a:endParaRPr lang="fr-MA" sz="2000" dirty="0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0764A959-D20B-7497-91AF-5366E3216B9C}"/>
              </a:ext>
            </a:extLst>
          </p:cNvPr>
          <p:cNvSpPr txBox="1"/>
          <p:nvPr/>
        </p:nvSpPr>
        <p:spPr>
          <a:xfrm>
            <a:off x="5695950" y="5531801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020FF5C-A64A-1F31-C572-8964FBD225C7}"/>
              </a:ext>
            </a:extLst>
          </p:cNvPr>
          <p:cNvSpPr txBox="1"/>
          <p:nvPr/>
        </p:nvSpPr>
        <p:spPr>
          <a:xfrm>
            <a:off x="5703886" y="5224027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لا</a:t>
            </a:r>
            <a:endParaRPr lang="fr-MA" sz="2000" dirty="0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0F955839-26BF-6342-E1F4-BBADC2FA6ECC}"/>
              </a:ext>
            </a:extLst>
          </p:cNvPr>
          <p:cNvSpPr txBox="1"/>
          <p:nvPr/>
        </p:nvSpPr>
        <p:spPr>
          <a:xfrm>
            <a:off x="1162568" y="3543415"/>
            <a:ext cx="96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مستطيل</a:t>
            </a:r>
            <a:endParaRPr lang="fr-MA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8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83CB8-84DC-C29A-0EDD-B6703920A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8575018-0B8F-7CB9-A950-14396D024EE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DE4670B-038D-C8DD-8C79-AEE3788B2A38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1FC00277-A10B-BE66-23F5-E3EFAFC1AD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9B156A1-AB4C-60BD-79C0-BDECD0A07AB4}"/>
              </a:ext>
            </a:extLst>
          </p:cNvPr>
          <p:cNvSpPr txBox="1"/>
          <p:nvPr/>
        </p:nvSpPr>
        <p:spPr>
          <a:xfrm>
            <a:off x="1823212" y="3459396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أنشئ مضلعات اعتيادية انطلاقا من خاصياتها</a:t>
            </a: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2CD1C15F-E3B9-451A-1FFF-C8ECFB3A9841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2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348CD988-F843-7536-561B-4C6154FC8938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33854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06E2768D-2638-A03F-5D43-A22470C4A6FC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540A71F5-30C9-D141-5341-39FF1E9730FB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639C0CA-1301-58AE-EC78-0558695B5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5F12FFE-7D87-8BD0-B4DA-0D441B21A791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A21AE37-C819-7FC1-49BE-CC433689D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AE1B8C8B-964E-0FDD-4C53-79F3879FED6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خذوا الكراسات نشاط 2 صفحة 114. ارسموا متوازي الأضلاع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7AB3BF0-C20F-4D58-4048-093D8D3AF39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9BD1808-DDEE-A713-BB93-30F59B71B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D79962D-3479-075C-9BF0-610AF69DC65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3255C5F-945F-0BBC-0E7F-386F69DF328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0777FED-5816-4A4B-1492-EB705963097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E45C34CC-6543-B597-9164-627B2D0DD94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4FF043BE-4CFA-D088-6637-2B21656DA1E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40F69EA-96EF-A0E0-A048-CCC5552314D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30604F9E-D41A-DF32-0F20-4EA801E39BD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9246A3F8-7D7E-0A4C-82BE-C5C5B05DEDC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19A02D2A-5C1F-0A6F-7715-0F0FC72C396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B1D6E52-FF66-BD04-304C-1DD8A21E07F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3" name="Image 22" descr="Une image contenant texte, capture d’écran, nombre, affichage&#10;&#10;Le contenu généré par l’IA peut être incorrect.">
            <a:extLst>
              <a:ext uri="{FF2B5EF4-FFF2-40B4-BE49-F238E27FC236}">
                <a16:creationId xmlns:a16="http://schemas.microsoft.com/office/drawing/2014/main" id="{2DF3FD27-7E31-FE24-43F6-AC60F34F7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795" y="2083900"/>
            <a:ext cx="6786569" cy="380542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232731F-DE87-DB79-3A0C-F885BA7B55E4}"/>
              </a:ext>
            </a:extLst>
          </p:cNvPr>
          <p:cNvSpPr/>
          <p:nvPr/>
        </p:nvSpPr>
        <p:spPr>
          <a:xfrm>
            <a:off x="4434078" y="2729417"/>
            <a:ext cx="3320949" cy="326000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878D1-E699-CC64-0C27-424B59F1F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7278E8FD-1C38-BA60-07DD-6BC59AC369DB}"/>
              </a:ext>
            </a:extLst>
          </p:cNvPr>
          <p:cNvSpPr txBox="1"/>
          <p:nvPr/>
        </p:nvSpPr>
        <p:spPr>
          <a:xfrm>
            <a:off x="681912" y="874801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يقم ليرسم الشكل على السبورة مذكرا بالخطوات وبم نبدأ.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يساعد الأستاذ التلميذ ويوجهه تفاعليا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1489C4E-F645-DC99-92FA-708B3FF0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A09A511-4822-E55B-2399-F9AE73BEF68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9640C9E-856F-6EEC-3AB7-82ED1A249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F612737F-7565-9577-B17F-3783C29EE4F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47CD20B-B867-EF43-2CF6-19479D5AA03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83481CB-893C-DA0D-AC2A-6E454BA4158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83214F08-196B-CCC3-9EA0-FA421095474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A000BCDD-E1B6-CCB6-5122-A41FCD9C9939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B7C5F44-9657-6B42-AA84-0DD75EE5947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78D7B8B9-773D-F2AA-E901-69150D3EABF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7D516B7-9B2B-2575-4F4E-0CDAD630106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FA671767-AB03-3EBD-65A3-78709EEB1A0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8860B7A-8ED7-03FE-60EB-9FBF4F7E68A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Oval 81">
            <a:extLst>
              <a:ext uri="{FF2B5EF4-FFF2-40B4-BE49-F238E27FC236}">
                <a16:creationId xmlns:a16="http://schemas.microsoft.com/office/drawing/2014/main" id="{8DE84BC0-9123-2167-F991-CD4311BCA433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5" name="Corde 4">
            <a:extLst>
              <a:ext uri="{FF2B5EF4-FFF2-40B4-BE49-F238E27FC236}">
                <a16:creationId xmlns:a16="http://schemas.microsoft.com/office/drawing/2014/main" id="{B05E0B94-3D63-43D4-3A12-8771AE77B8EB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2B6664-C311-3AEC-9020-E1B4C10AB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049BC92-0BD1-A56C-68FD-9E46A53AC3B4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2</a:t>
            </a:r>
          </a:p>
        </p:txBody>
      </p:sp>
      <p:pic>
        <p:nvPicPr>
          <p:cNvPr id="14" name="Image 13" descr="Une image contenant texte, capture d’écran, nombre, affichage&#10;&#10;Le contenu généré par l’IA peut être incorrect.">
            <a:extLst>
              <a:ext uri="{FF2B5EF4-FFF2-40B4-BE49-F238E27FC236}">
                <a16:creationId xmlns:a16="http://schemas.microsoft.com/office/drawing/2014/main" id="{9FD94ACE-70A0-5E0D-E98A-C75D717273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795" y="2083900"/>
            <a:ext cx="6786569" cy="38054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EF06AE6-69CB-A097-73B4-972D1E68182C}"/>
              </a:ext>
            </a:extLst>
          </p:cNvPr>
          <p:cNvSpPr/>
          <p:nvPr/>
        </p:nvSpPr>
        <p:spPr>
          <a:xfrm>
            <a:off x="4434078" y="2729417"/>
            <a:ext cx="3320949" cy="326000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E2CCD93D-5F02-06E9-453B-D30BCAA859A8}"/>
              </a:ext>
            </a:extLst>
          </p:cNvPr>
          <p:cNvCxnSpPr>
            <a:cxnSpLocks/>
          </p:cNvCxnSpPr>
          <p:nvPr/>
        </p:nvCxnSpPr>
        <p:spPr>
          <a:xfrm flipH="1">
            <a:off x="5435652" y="4017181"/>
            <a:ext cx="1254695" cy="118116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A856D75-8A2D-CC47-7D4D-1BD2902578AB}"/>
              </a:ext>
            </a:extLst>
          </p:cNvPr>
          <p:cNvCxnSpPr>
            <a:cxnSpLocks/>
          </p:cNvCxnSpPr>
          <p:nvPr/>
        </p:nvCxnSpPr>
        <p:spPr>
          <a:xfrm flipV="1">
            <a:off x="4633607" y="4550701"/>
            <a:ext cx="2780340" cy="19871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" name="Encre 28">
                <a:extLst>
                  <a:ext uri="{FF2B5EF4-FFF2-40B4-BE49-F238E27FC236}">
                    <a16:creationId xmlns:a16="http://schemas.microsoft.com/office/drawing/2014/main" id="{E1232599-D6D4-37C8-0D2A-3ADE24CB07C1}"/>
                  </a:ext>
                </a:extLst>
              </p14:cNvPr>
              <p14:cNvContentPartPr/>
              <p14:nvPr/>
            </p14:nvContentPartPr>
            <p14:xfrm>
              <a:off x="7548167" y="4498501"/>
              <a:ext cx="360" cy="52200"/>
            </p14:xfrm>
          </p:contentPart>
        </mc:Choice>
        <mc:Fallback xmlns="">
          <p:pic>
            <p:nvPicPr>
              <p:cNvPr id="29" name="Encre 28">
                <a:extLst>
                  <a:ext uri="{FF2B5EF4-FFF2-40B4-BE49-F238E27FC236}">
                    <a16:creationId xmlns:a16="http://schemas.microsoft.com/office/drawing/2014/main" id="{E1232599-D6D4-37C8-0D2A-3ADE24CB07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42047" y="4492381"/>
                <a:ext cx="1260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0" name="Encre 29">
                <a:extLst>
                  <a:ext uri="{FF2B5EF4-FFF2-40B4-BE49-F238E27FC236}">
                    <a16:creationId xmlns:a16="http://schemas.microsoft.com/office/drawing/2014/main" id="{D169C732-C989-DA92-B245-BB9A1FE732D8}"/>
                  </a:ext>
                </a:extLst>
              </p14:cNvPr>
              <p14:cNvContentPartPr/>
              <p14:nvPr/>
            </p14:nvContentPartPr>
            <p14:xfrm>
              <a:off x="7529087" y="4481581"/>
              <a:ext cx="38880" cy="150840"/>
            </p14:xfrm>
          </p:contentPart>
        </mc:Choice>
        <mc:Fallback xmlns="">
          <p:pic>
            <p:nvPicPr>
              <p:cNvPr id="30" name="Encre 29">
                <a:extLst>
                  <a:ext uri="{FF2B5EF4-FFF2-40B4-BE49-F238E27FC236}">
                    <a16:creationId xmlns:a16="http://schemas.microsoft.com/office/drawing/2014/main" id="{D169C732-C989-DA92-B245-BB9A1FE732D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22910" y="4475461"/>
                <a:ext cx="51234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Encre 30">
                <a:extLst>
                  <a:ext uri="{FF2B5EF4-FFF2-40B4-BE49-F238E27FC236}">
                    <a16:creationId xmlns:a16="http://schemas.microsoft.com/office/drawing/2014/main" id="{33E510F2-D105-7DE4-0269-0F042623CED8}"/>
                  </a:ext>
                </a:extLst>
              </p14:cNvPr>
              <p14:cNvContentPartPr/>
              <p14:nvPr/>
            </p14:nvContentPartPr>
            <p14:xfrm>
              <a:off x="4633607" y="4711321"/>
              <a:ext cx="360" cy="149760"/>
            </p14:xfrm>
          </p:contentPart>
        </mc:Choice>
        <mc:Fallback xmlns="">
          <p:pic>
            <p:nvPicPr>
              <p:cNvPr id="31" name="Encre 30">
                <a:extLst>
                  <a:ext uri="{FF2B5EF4-FFF2-40B4-BE49-F238E27FC236}">
                    <a16:creationId xmlns:a16="http://schemas.microsoft.com/office/drawing/2014/main" id="{33E510F2-D105-7DE4-0269-0F042623CED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29287" y="4707001"/>
                <a:ext cx="90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2" name="Encre 31">
                <a:extLst>
                  <a:ext uri="{FF2B5EF4-FFF2-40B4-BE49-F238E27FC236}">
                    <a16:creationId xmlns:a16="http://schemas.microsoft.com/office/drawing/2014/main" id="{541DF615-2A01-E1E8-6B53-268D90BD8B68}"/>
                  </a:ext>
                </a:extLst>
              </p14:cNvPr>
              <p14:cNvContentPartPr/>
              <p14:nvPr/>
            </p14:nvContentPartPr>
            <p14:xfrm>
              <a:off x="6678047" y="4017181"/>
              <a:ext cx="146880" cy="100800"/>
            </p14:xfrm>
          </p:contentPart>
        </mc:Choice>
        <mc:Fallback xmlns="">
          <p:pic>
            <p:nvPicPr>
              <p:cNvPr id="32" name="Encre 31">
                <a:extLst>
                  <a:ext uri="{FF2B5EF4-FFF2-40B4-BE49-F238E27FC236}">
                    <a16:creationId xmlns:a16="http://schemas.microsoft.com/office/drawing/2014/main" id="{541DF615-2A01-E1E8-6B53-268D90BD8B6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73716" y="4012861"/>
                <a:ext cx="155541" cy="109440"/>
              </a:xfrm>
              <a:prstGeom prst="rect">
                <a:avLst/>
              </a:prstGeom>
            </p:spPr>
          </p:pic>
        </mc:Fallback>
      </mc:AlternateContent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9E2F45ED-EE16-51EB-A36F-CD7463FAB203}"/>
              </a:ext>
            </a:extLst>
          </p:cNvPr>
          <p:cNvCxnSpPr>
            <a:cxnSpLocks/>
          </p:cNvCxnSpPr>
          <p:nvPr/>
        </p:nvCxnSpPr>
        <p:spPr>
          <a:xfrm flipV="1">
            <a:off x="5357207" y="4524601"/>
            <a:ext cx="2171880" cy="702929"/>
          </a:xfrm>
          <a:prstGeom prst="line">
            <a:avLst/>
          </a:prstGeom>
          <a:ln w="190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D9EBFDC5-F52E-640E-0ECC-44F3D372FF40}"/>
              </a:ext>
            </a:extLst>
          </p:cNvPr>
          <p:cNvCxnSpPr>
            <a:cxnSpLocks/>
          </p:cNvCxnSpPr>
          <p:nvPr/>
        </p:nvCxnSpPr>
        <p:spPr>
          <a:xfrm flipV="1">
            <a:off x="4545942" y="4046483"/>
            <a:ext cx="2171880" cy="702929"/>
          </a:xfrm>
          <a:prstGeom prst="line">
            <a:avLst/>
          </a:prstGeom>
          <a:ln w="190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0C474BF0-442F-B935-AD66-81D91BCAFB96}"/>
              </a:ext>
            </a:extLst>
          </p:cNvPr>
          <p:cNvCxnSpPr>
            <a:cxnSpLocks/>
          </p:cNvCxnSpPr>
          <p:nvPr/>
        </p:nvCxnSpPr>
        <p:spPr>
          <a:xfrm>
            <a:off x="4633607" y="4749412"/>
            <a:ext cx="723600" cy="478118"/>
          </a:xfrm>
          <a:prstGeom prst="line">
            <a:avLst/>
          </a:prstGeom>
          <a:ln w="190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05785C8A-B12C-525D-FF1A-8111782259EF}"/>
              </a:ext>
            </a:extLst>
          </p:cNvPr>
          <p:cNvCxnSpPr>
            <a:cxnSpLocks/>
          </p:cNvCxnSpPr>
          <p:nvPr/>
        </p:nvCxnSpPr>
        <p:spPr>
          <a:xfrm>
            <a:off x="6734179" y="4052906"/>
            <a:ext cx="813155" cy="471695"/>
          </a:xfrm>
          <a:prstGeom prst="line">
            <a:avLst/>
          </a:prstGeom>
          <a:ln w="190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A0E67411-CDC9-CBAB-84D6-4D8A0465C168}"/>
              </a:ext>
            </a:extLst>
          </p:cNvPr>
          <p:cNvSpPr txBox="1"/>
          <p:nvPr/>
        </p:nvSpPr>
        <p:spPr>
          <a:xfrm rot="21436424">
            <a:off x="5256928" y="4364717"/>
            <a:ext cx="791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6 cm</a:t>
            </a:r>
            <a:endParaRPr lang="fr-MA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DB12CAD-85E0-F580-3FF2-A1D96C01A341}"/>
              </a:ext>
            </a:extLst>
          </p:cNvPr>
          <p:cNvSpPr txBox="1"/>
          <p:nvPr/>
        </p:nvSpPr>
        <p:spPr>
          <a:xfrm rot="18660986">
            <a:off x="5874006" y="4168336"/>
            <a:ext cx="791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087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A62C8-D22B-885B-8EEA-7C8601B2B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54758073-4542-A76F-C47B-C6FB194319FC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898D8C49-53DE-B288-21E3-AC91B54CDC9B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1AC2636-7B64-C81B-5306-B659C1C74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20AF21F-38A0-30C7-4A6E-D8FC18C76A6C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EFB04AB-9D1A-CB45-F9FA-B9AACB084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988A9FD3-9E04-9EAB-632D-50AE0B7EC2B5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على الكراسات ارسموا المعين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E668AC-CC28-E50D-3332-986D8756229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F6BAAFE-ED4C-C11E-B95E-FD2C4DF28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E5C7601-AA39-5060-1CB7-9C6830556440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D2989E6-3656-B594-6CEE-2AE69FF74F6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9F5E6A6-F6E7-49A9-FE01-AB60985A99C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296A308-1D44-B224-6325-4A52F5395C1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BC996360-B6A1-5E02-AD00-DC6A4135923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0CA4855-6087-D154-B5FF-F3F726B7A404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8FDCBF1B-180F-3F69-FBB2-B3A43040C7B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DF08546-9639-F8A4-217C-029C8B2EF28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451CAC6C-75BE-AD99-9E79-F279D49262D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CC674A08-2F0B-5B4C-D6FF-45342FD2977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2" name="Image 21" descr="Une image contenant texte, capture d’écran, nombre, affichage&#10;&#10;Le contenu généré par l’IA peut être incorrect.">
            <a:extLst>
              <a:ext uri="{FF2B5EF4-FFF2-40B4-BE49-F238E27FC236}">
                <a16:creationId xmlns:a16="http://schemas.microsoft.com/office/drawing/2014/main" id="{927F8C3A-0095-0586-629E-3AEBD52CA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795" y="2083900"/>
            <a:ext cx="6786569" cy="380542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DD0544F-95B6-9325-8364-53D6DFBCFFF8}"/>
              </a:ext>
            </a:extLst>
          </p:cNvPr>
          <p:cNvSpPr/>
          <p:nvPr/>
        </p:nvSpPr>
        <p:spPr>
          <a:xfrm>
            <a:off x="1131463" y="2729418"/>
            <a:ext cx="3320949" cy="326000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6CAB6B2B-97D0-839F-CFDD-B8CE2BA692CE}"/>
              </a:ext>
            </a:extLst>
          </p:cNvPr>
          <p:cNvCxnSpPr>
            <a:cxnSpLocks/>
          </p:cNvCxnSpPr>
          <p:nvPr/>
        </p:nvCxnSpPr>
        <p:spPr>
          <a:xfrm flipH="1">
            <a:off x="5435652" y="4017181"/>
            <a:ext cx="1254695" cy="118116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49B6CB6A-8081-49D2-FF21-38F9C278B945}"/>
              </a:ext>
            </a:extLst>
          </p:cNvPr>
          <p:cNvCxnSpPr>
            <a:cxnSpLocks/>
          </p:cNvCxnSpPr>
          <p:nvPr/>
        </p:nvCxnSpPr>
        <p:spPr>
          <a:xfrm flipV="1">
            <a:off x="4633607" y="4550701"/>
            <a:ext cx="2780340" cy="19871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Encre 25">
                <a:extLst>
                  <a:ext uri="{FF2B5EF4-FFF2-40B4-BE49-F238E27FC236}">
                    <a16:creationId xmlns:a16="http://schemas.microsoft.com/office/drawing/2014/main" id="{BEDB7C8D-C888-FD08-8B89-9FAE0E2726BD}"/>
                  </a:ext>
                </a:extLst>
              </p14:cNvPr>
              <p14:cNvContentPartPr/>
              <p14:nvPr/>
            </p14:nvContentPartPr>
            <p14:xfrm>
              <a:off x="7548167" y="4498501"/>
              <a:ext cx="360" cy="52200"/>
            </p14:xfrm>
          </p:contentPart>
        </mc:Choice>
        <mc:Fallback xmlns="">
          <p:pic>
            <p:nvPicPr>
              <p:cNvPr id="26" name="Encre 25">
                <a:extLst>
                  <a:ext uri="{FF2B5EF4-FFF2-40B4-BE49-F238E27FC236}">
                    <a16:creationId xmlns:a16="http://schemas.microsoft.com/office/drawing/2014/main" id="{BEDB7C8D-C888-FD08-8B89-9FAE0E2726B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42047" y="4492381"/>
                <a:ext cx="1260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Encre 26">
                <a:extLst>
                  <a:ext uri="{FF2B5EF4-FFF2-40B4-BE49-F238E27FC236}">
                    <a16:creationId xmlns:a16="http://schemas.microsoft.com/office/drawing/2014/main" id="{EEFD5100-2726-7408-2F7F-0A4937C29570}"/>
                  </a:ext>
                </a:extLst>
              </p14:cNvPr>
              <p14:cNvContentPartPr/>
              <p14:nvPr/>
            </p14:nvContentPartPr>
            <p14:xfrm>
              <a:off x="7529087" y="4481581"/>
              <a:ext cx="38880" cy="150840"/>
            </p14:xfrm>
          </p:contentPart>
        </mc:Choice>
        <mc:Fallback xmlns="">
          <p:pic>
            <p:nvPicPr>
              <p:cNvPr id="27" name="Encre 26">
                <a:extLst>
                  <a:ext uri="{FF2B5EF4-FFF2-40B4-BE49-F238E27FC236}">
                    <a16:creationId xmlns:a16="http://schemas.microsoft.com/office/drawing/2014/main" id="{EEFD5100-2726-7408-2F7F-0A4937C295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22910" y="4475461"/>
                <a:ext cx="51234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Encre 27">
                <a:extLst>
                  <a:ext uri="{FF2B5EF4-FFF2-40B4-BE49-F238E27FC236}">
                    <a16:creationId xmlns:a16="http://schemas.microsoft.com/office/drawing/2014/main" id="{990770DB-4512-4333-C495-B4BA046FF8F9}"/>
                  </a:ext>
                </a:extLst>
              </p14:cNvPr>
              <p14:cNvContentPartPr/>
              <p14:nvPr/>
            </p14:nvContentPartPr>
            <p14:xfrm>
              <a:off x="4633607" y="4711321"/>
              <a:ext cx="360" cy="149760"/>
            </p14:xfrm>
          </p:contentPart>
        </mc:Choice>
        <mc:Fallback xmlns="">
          <p:pic>
            <p:nvPicPr>
              <p:cNvPr id="28" name="Encre 27">
                <a:extLst>
                  <a:ext uri="{FF2B5EF4-FFF2-40B4-BE49-F238E27FC236}">
                    <a16:creationId xmlns:a16="http://schemas.microsoft.com/office/drawing/2014/main" id="{990770DB-4512-4333-C495-B4BA046FF8F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29287" y="4707001"/>
                <a:ext cx="90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" name="Encre 28">
                <a:extLst>
                  <a:ext uri="{FF2B5EF4-FFF2-40B4-BE49-F238E27FC236}">
                    <a16:creationId xmlns:a16="http://schemas.microsoft.com/office/drawing/2014/main" id="{8789C064-B39B-B87A-0738-E27CDF3D7D64}"/>
                  </a:ext>
                </a:extLst>
              </p14:cNvPr>
              <p14:cNvContentPartPr/>
              <p14:nvPr/>
            </p14:nvContentPartPr>
            <p14:xfrm>
              <a:off x="6678047" y="4017181"/>
              <a:ext cx="146880" cy="100800"/>
            </p14:xfrm>
          </p:contentPart>
        </mc:Choice>
        <mc:Fallback xmlns="">
          <p:pic>
            <p:nvPicPr>
              <p:cNvPr id="29" name="Encre 28">
                <a:extLst>
                  <a:ext uri="{FF2B5EF4-FFF2-40B4-BE49-F238E27FC236}">
                    <a16:creationId xmlns:a16="http://schemas.microsoft.com/office/drawing/2014/main" id="{8789C064-B39B-B87A-0738-E27CDF3D7D6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73716" y="4012861"/>
                <a:ext cx="155541" cy="109440"/>
              </a:xfrm>
              <a:prstGeom prst="rect">
                <a:avLst/>
              </a:prstGeom>
            </p:spPr>
          </p:pic>
        </mc:Fallback>
      </mc:AlternateContent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582B840C-1CF4-C983-6A28-8C8E6EAA6E99}"/>
              </a:ext>
            </a:extLst>
          </p:cNvPr>
          <p:cNvCxnSpPr>
            <a:cxnSpLocks/>
          </p:cNvCxnSpPr>
          <p:nvPr/>
        </p:nvCxnSpPr>
        <p:spPr>
          <a:xfrm flipV="1">
            <a:off x="5357207" y="4524601"/>
            <a:ext cx="2171880" cy="702929"/>
          </a:xfrm>
          <a:prstGeom prst="line">
            <a:avLst/>
          </a:prstGeom>
          <a:ln w="190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71AB84A7-7BCD-C233-D1AD-3D50C76C77F5}"/>
              </a:ext>
            </a:extLst>
          </p:cNvPr>
          <p:cNvCxnSpPr>
            <a:cxnSpLocks/>
          </p:cNvCxnSpPr>
          <p:nvPr/>
        </p:nvCxnSpPr>
        <p:spPr>
          <a:xfrm flipV="1">
            <a:off x="4545942" y="4046483"/>
            <a:ext cx="2171880" cy="702929"/>
          </a:xfrm>
          <a:prstGeom prst="line">
            <a:avLst/>
          </a:prstGeom>
          <a:ln w="190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3022DEA5-156B-9B37-C617-71DC8F71DF6D}"/>
              </a:ext>
            </a:extLst>
          </p:cNvPr>
          <p:cNvCxnSpPr>
            <a:cxnSpLocks/>
          </p:cNvCxnSpPr>
          <p:nvPr/>
        </p:nvCxnSpPr>
        <p:spPr>
          <a:xfrm>
            <a:off x="4633607" y="4749412"/>
            <a:ext cx="723600" cy="478118"/>
          </a:xfrm>
          <a:prstGeom prst="line">
            <a:avLst/>
          </a:prstGeom>
          <a:ln w="190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894FDBF-73FE-1F89-6048-E0F1D83C6CB2}"/>
              </a:ext>
            </a:extLst>
          </p:cNvPr>
          <p:cNvCxnSpPr>
            <a:cxnSpLocks/>
          </p:cNvCxnSpPr>
          <p:nvPr/>
        </p:nvCxnSpPr>
        <p:spPr>
          <a:xfrm>
            <a:off x="6734179" y="4052906"/>
            <a:ext cx="813155" cy="471695"/>
          </a:xfrm>
          <a:prstGeom prst="line">
            <a:avLst/>
          </a:prstGeom>
          <a:ln w="190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E41C6D4C-181A-864D-433F-CAB455B785A6}"/>
              </a:ext>
            </a:extLst>
          </p:cNvPr>
          <p:cNvSpPr txBox="1"/>
          <p:nvPr/>
        </p:nvSpPr>
        <p:spPr>
          <a:xfrm rot="21436424">
            <a:off x="5256928" y="4364717"/>
            <a:ext cx="791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6 cm</a:t>
            </a:r>
            <a:endParaRPr lang="fr-MA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E56D73F-9813-5ACD-9DAD-FB611F91B7AD}"/>
              </a:ext>
            </a:extLst>
          </p:cNvPr>
          <p:cNvSpPr txBox="1"/>
          <p:nvPr/>
        </p:nvSpPr>
        <p:spPr>
          <a:xfrm rot="18660986">
            <a:off x="5874006" y="4168336"/>
            <a:ext cx="791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709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D6F49-E0FF-9936-756F-317089290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08467A8F-46AF-9B41-53A6-ADF8AD504052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98275310-BB9E-48FD-7A83-B18E91767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12123F2-1C37-CAE0-2516-1CEEDAFB67D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72B8E87-D221-1DA0-A5EB-7CD91B1EA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823BEFF-F6E3-1967-FC4D-B04AB0911BEE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6706138-40FD-DFB8-C5D7-6B607B0DBA9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6C949249-4A60-C9A2-A848-49BD1A4C925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2A9E1141-55BA-4B7D-F881-7529BE799EC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20432C8A-2127-A102-E456-920BB8588B5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80AEFBC3-C157-701C-FFBE-B97BED7B87E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D337A3B9-0416-B520-3E70-C84C372114E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2D77D58-8608-8FAD-A71C-BC96B3A6B27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AF844EDC-1BB5-C5F1-488F-9D7041C83E3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E9611E6-9A4D-283A-6026-FF9EA2A48E3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4" name="Image 13" descr="Une image contenant texte, capture d’écran, nombre, affichage&#10;&#10;Le contenu généré par l’IA peut être incorrect.">
            <a:extLst>
              <a:ext uri="{FF2B5EF4-FFF2-40B4-BE49-F238E27FC236}">
                <a16:creationId xmlns:a16="http://schemas.microsoft.com/office/drawing/2014/main" id="{53FF5015-4C12-831F-EE67-3F2B7205D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795" y="2083900"/>
            <a:ext cx="6786569" cy="38054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F8AEC0E-D83A-E54E-2874-9CF1FA861894}"/>
              </a:ext>
            </a:extLst>
          </p:cNvPr>
          <p:cNvSpPr/>
          <p:nvPr/>
        </p:nvSpPr>
        <p:spPr>
          <a:xfrm>
            <a:off x="1134176" y="2767946"/>
            <a:ext cx="3320949" cy="326000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0BB5D56-6C10-37FC-20EA-8F4E222BC357}"/>
              </a:ext>
            </a:extLst>
          </p:cNvPr>
          <p:cNvCxnSpPr>
            <a:cxnSpLocks/>
          </p:cNvCxnSpPr>
          <p:nvPr/>
        </p:nvCxnSpPr>
        <p:spPr>
          <a:xfrm flipH="1">
            <a:off x="5435652" y="4017181"/>
            <a:ext cx="1254695" cy="118116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A148D199-A860-1EE2-3B9D-AB6F055DBA8C}"/>
              </a:ext>
            </a:extLst>
          </p:cNvPr>
          <p:cNvCxnSpPr>
            <a:cxnSpLocks/>
          </p:cNvCxnSpPr>
          <p:nvPr/>
        </p:nvCxnSpPr>
        <p:spPr>
          <a:xfrm flipV="1">
            <a:off x="4633607" y="4550701"/>
            <a:ext cx="2780340" cy="19871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Encre 18">
                <a:extLst>
                  <a:ext uri="{FF2B5EF4-FFF2-40B4-BE49-F238E27FC236}">
                    <a16:creationId xmlns:a16="http://schemas.microsoft.com/office/drawing/2014/main" id="{B1BF68F6-1508-451D-E0FF-03E8B0D1471F}"/>
                  </a:ext>
                </a:extLst>
              </p14:cNvPr>
              <p14:cNvContentPartPr/>
              <p14:nvPr/>
            </p14:nvContentPartPr>
            <p14:xfrm>
              <a:off x="7548167" y="4498501"/>
              <a:ext cx="360" cy="52200"/>
            </p14:xfrm>
          </p:contentPart>
        </mc:Choice>
        <mc:Fallback xmlns="">
          <p:pic>
            <p:nvPicPr>
              <p:cNvPr id="19" name="Encre 18">
                <a:extLst>
                  <a:ext uri="{FF2B5EF4-FFF2-40B4-BE49-F238E27FC236}">
                    <a16:creationId xmlns:a16="http://schemas.microsoft.com/office/drawing/2014/main" id="{B1BF68F6-1508-451D-E0FF-03E8B0D1471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42047" y="4492381"/>
                <a:ext cx="1260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Encre 28">
                <a:extLst>
                  <a:ext uri="{FF2B5EF4-FFF2-40B4-BE49-F238E27FC236}">
                    <a16:creationId xmlns:a16="http://schemas.microsoft.com/office/drawing/2014/main" id="{3D1DF12B-0202-570F-6516-6AC181B8C87A}"/>
                  </a:ext>
                </a:extLst>
              </p14:cNvPr>
              <p14:cNvContentPartPr/>
              <p14:nvPr/>
            </p14:nvContentPartPr>
            <p14:xfrm>
              <a:off x="7529087" y="4481581"/>
              <a:ext cx="38880" cy="150840"/>
            </p14:xfrm>
          </p:contentPart>
        </mc:Choice>
        <mc:Fallback xmlns="">
          <p:pic>
            <p:nvPicPr>
              <p:cNvPr id="29" name="Encre 28">
                <a:extLst>
                  <a:ext uri="{FF2B5EF4-FFF2-40B4-BE49-F238E27FC236}">
                    <a16:creationId xmlns:a16="http://schemas.microsoft.com/office/drawing/2014/main" id="{3D1DF12B-0202-570F-6516-6AC181B8C87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22910" y="4475461"/>
                <a:ext cx="51234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Encre 30">
                <a:extLst>
                  <a:ext uri="{FF2B5EF4-FFF2-40B4-BE49-F238E27FC236}">
                    <a16:creationId xmlns:a16="http://schemas.microsoft.com/office/drawing/2014/main" id="{0E21ADD0-C656-844B-E876-1582B369AC17}"/>
                  </a:ext>
                </a:extLst>
              </p14:cNvPr>
              <p14:cNvContentPartPr/>
              <p14:nvPr/>
            </p14:nvContentPartPr>
            <p14:xfrm>
              <a:off x="5218080" y="4880507"/>
              <a:ext cx="360" cy="149760"/>
            </p14:xfrm>
          </p:contentPart>
        </mc:Choice>
        <mc:Fallback xmlns="">
          <p:pic>
            <p:nvPicPr>
              <p:cNvPr id="31" name="Encre 30">
                <a:extLst>
                  <a:ext uri="{FF2B5EF4-FFF2-40B4-BE49-F238E27FC236}">
                    <a16:creationId xmlns:a16="http://schemas.microsoft.com/office/drawing/2014/main" id="{0E21ADD0-C656-844B-E876-1582B369AC1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13760" y="4876187"/>
                <a:ext cx="90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2" name="Encre 31">
                <a:extLst>
                  <a:ext uri="{FF2B5EF4-FFF2-40B4-BE49-F238E27FC236}">
                    <a16:creationId xmlns:a16="http://schemas.microsoft.com/office/drawing/2014/main" id="{A9591B75-ACFC-C23D-41D1-CF952545F6DA}"/>
                  </a:ext>
                </a:extLst>
              </p14:cNvPr>
              <p14:cNvContentPartPr/>
              <p14:nvPr/>
            </p14:nvContentPartPr>
            <p14:xfrm>
              <a:off x="6678047" y="4017181"/>
              <a:ext cx="146880" cy="100800"/>
            </p14:xfrm>
          </p:contentPart>
        </mc:Choice>
        <mc:Fallback xmlns="">
          <p:pic>
            <p:nvPicPr>
              <p:cNvPr id="32" name="Encre 31">
                <a:extLst>
                  <a:ext uri="{FF2B5EF4-FFF2-40B4-BE49-F238E27FC236}">
                    <a16:creationId xmlns:a16="http://schemas.microsoft.com/office/drawing/2014/main" id="{A9591B75-ACFC-C23D-41D1-CF952545F6D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73716" y="4012861"/>
                <a:ext cx="155541" cy="109440"/>
              </a:xfrm>
              <a:prstGeom prst="rect">
                <a:avLst/>
              </a:prstGeom>
            </p:spPr>
          </p:pic>
        </mc:Fallback>
      </mc:AlternateContent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2BD1E42D-C882-11D8-7233-EE61F853A0DA}"/>
              </a:ext>
            </a:extLst>
          </p:cNvPr>
          <p:cNvCxnSpPr>
            <a:cxnSpLocks/>
          </p:cNvCxnSpPr>
          <p:nvPr/>
        </p:nvCxnSpPr>
        <p:spPr>
          <a:xfrm flipV="1">
            <a:off x="5357207" y="4524601"/>
            <a:ext cx="2171880" cy="702929"/>
          </a:xfrm>
          <a:prstGeom prst="line">
            <a:avLst/>
          </a:prstGeom>
          <a:ln w="190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F8208D12-C07D-0F0F-3947-252F4CDC792D}"/>
              </a:ext>
            </a:extLst>
          </p:cNvPr>
          <p:cNvCxnSpPr>
            <a:cxnSpLocks/>
          </p:cNvCxnSpPr>
          <p:nvPr/>
        </p:nvCxnSpPr>
        <p:spPr>
          <a:xfrm flipV="1">
            <a:off x="4545942" y="4046483"/>
            <a:ext cx="2171880" cy="702929"/>
          </a:xfrm>
          <a:prstGeom prst="line">
            <a:avLst/>
          </a:prstGeom>
          <a:ln w="190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608DE48A-5A8C-A96A-5F80-3060CB790523}"/>
              </a:ext>
            </a:extLst>
          </p:cNvPr>
          <p:cNvCxnSpPr>
            <a:cxnSpLocks/>
          </p:cNvCxnSpPr>
          <p:nvPr/>
        </p:nvCxnSpPr>
        <p:spPr>
          <a:xfrm>
            <a:off x="4633607" y="4749412"/>
            <a:ext cx="723600" cy="478118"/>
          </a:xfrm>
          <a:prstGeom prst="line">
            <a:avLst/>
          </a:prstGeom>
          <a:ln w="190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A4A3BF77-CD1D-C7BB-202D-408D3B63B18E}"/>
              </a:ext>
            </a:extLst>
          </p:cNvPr>
          <p:cNvCxnSpPr>
            <a:cxnSpLocks/>
          </p:cNvCxnSpPr>
          <p:nvPr/>
        </p:nvCxnSpPr>
        <p:spPr>
          <a:xfrm>
            <a:off x="6734179" y="4052906"/>
            <a:ext cx="813155" cy="471695"/>
          </a:xfrm>
          <a:prstGeom prst="line">
            <a:avLst/>
          </a:prstGeom>
          <a:ln w="190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485FF02B-4507-F0F0-E92B-40703F25EA28}"/>
              </a:ext>
            </a:extLst>
          </p:cNvPr>
          <p:cNvSpPr txBox="1"/>
          <p:nvPr/>
        </p:nvSpPr>
        <p:spPr>
          <a:xfrm rot="21436424">
            <a:off x="5256928" y="4364717"/>
            <a:ext cx="791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6 cm</a:t>
            </a:r>
            <a:endParaRPr lang="fr-MA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6F26D845-7DEB-F531-3D81-E31C94CD784A}"/>
              </a:ext>
            </a:extLst>
          </p:cNvPr>
          <p:cNvSpPr txBox="1"/>
          <p:nvPr/>
        </p:nvSpPr>
        <p:spPr>
          <a:xfrm rot="18660986">
            <a:off x="5874006" y="4168336"/>
            <a:ext cx="791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  <a:endParaRPr lang="fr-MA" dirty="0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68714F6C-ADF1-A27D-DCC0-692B01A1F158}"/>
              </a:ext>
            </a:extLst>
          </p:cNvPr>
          <p:cNvGrpSpPr/>
          <p:nvPr/>
        </p:nvGrpSpPr>
        <p:grpSpPr>
          <a:xfrm rot="2630458">
            <a:off x="1147074" y="3922122"/>
            <a:ext cx="3161379" cy="1263594"/>
            <a:chOff x="2289907" y="4734173"/>
            <a:chExt cx="3161379" cy="1263594"/>
          </a:xfrm>
        </p:grpSpPr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7FBC1A43-66B8-5FBA-3FCA-FE8FAD54E407}"/>
                </a:ext>
              </a:extLst>
            </p:cNvPr>
            <p:cNvCxnSpPr>
              <a:cxnSpLocks/>
            </p:cNvCxnSpPr>
            <p:nvPr/>
          </p:nvCxnSpPr>
          <p:spPr>
            <a:xfrm rot="18969542" flipV="1">
              <a:off x="3582927" y="4734173"/>
              <a:ext cx="474199" cy="126359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A6D73B7A-3F93-6FB5-CD6C-D089D452F038}"/>
                </a:ext>
              </a:extLst>
            </p:cNvPr>
            <p:cNvCxnSpPr>
              <a:cxnSpLocks/>
            </p:cNvCxnSpPr>
            <p:nvPr/>
          </p:nvCxnSpPr>
          <p:spPr>
            <a:xfrm rot="18969542">
              <a:off x="2289907" y="4764320"/>
              <a:ext cx="3161379" cy="1177603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AC3481C-2D09-7FB1-036D-8792F3058374}"/>
                </a:ext>
              </a:extLst>
            </p:cNvPr>
            <p:cNvSpPr/>
            <p:nvPr/>
          </p:nvSpPr>
          <p:spPr>
            <a:xfrm rot="20133522">
              <a:off x="3869417" y="5294453"/>
              <a:ext cx="248059" cy="24635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E213D601-F2A8-8710-9D4B-D8913F6FA6CA}"/>
              </a:ext>
            </a:extLst>
          </p:cNvPr>
          <p:cNvGrpSpPr/>
          <p:nvPr/>
        </p:nvGrpSpPr>
        <p:grpSpPr>
          <a:xfrm>
            <a:off x="1101117" y="3574833"/>
            <a:ext cx="3216236" cy="1623508"/>
            <a:chOff x="516644" y="3405647"/>
            <a:chExt cx="3216236" cy="1623508"/>
          </a:xfrm>
        </p:grpSpPr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EE36B20E-F404-F8E6-EA7E-3DD9EEA532CD}"/>
                </a:ext>
              </a:extLst>
            </p:cNvPr>
            <p:cNvSpPr txBox="1"/>
            <p:nvPr/>
          </p:nvSpPr>
          <p:spPr>
            <a:xfrm rot="1273895">
              <a:off x="2389023" y="4309413"/>
              <a:ext cx="89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dirty="0"/>
                <a:t>6cm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7C6B19EC-A6AB-6643-34FE-726A1E7C64FF}"/>
                </a:ext>
              </a:extLst>
            </p:cNvPr>
            <p:cNvSpPr txBox="1"/>
            <p:nvPr/>
          </p:nvSpPr>
          <p:spPr>
            <a:xfrm rot="17351858">
              <a:off x="1640248" y="3668656"/>
              <a:ext cx="89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dirty="0"/>
                <a:t>5cm</a:t>
              </a:r>
            </a:p>
          </p:txBody>
        </p: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5AB9064F-8C95-A79F-96A4-784B6D96B72B}"/>
                </a:ext>
              </a:extLst>
            </p:cNvPr>
            <p:cNvCxnSpPr>
              <a:cxnSpLocks/>
            </p:cNvCxnSpPr>
            <p:nvPr/>
          </p:nvCxnSpPr>
          <p:spPr>
            <a:xfrm>
              <a:off x="2324988" y="3686299"/>
              <a:ext cx="1407892" cy="1285487"/>
            </a:xfrm>
            <a:prstGeom prst="line">
              <a:avLst/>
            </a:prstGeom>
            <a:ln w="57150"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FBDEFDE0-4F8A-58D6-6E5E-1EA5DE11E323}"/>
                </a:ext>
              </a:extLst>
            </p:cNvPr>
            <p:cNvCxnSpPr>
              <a:cxnSpLocks/>
            </p:cNvCxnSpPr>
            <p:nvPr/>
          </p:nvCxnSpPr>
          <p:spPr>
            <a:xfrm>
              <a:off x="516644" y="3743668"/>
              <a:ext cx="1407892" cy="1285487"/>
            </a:xfrm>
            <a:prstGeom prst="line">
              <a:avLst/>
            </a:prstGeom>
            <a:ln w="57150"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533B34B1-3EFC-F737-1B9C-7788BF7713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8988" y="3743668"/>
              <a:ext cx="1815132" cy="42996"/>
            </a:xfrm>
            <a:prstGeom prst="line">
              <a:avLst/>
            </a:prstGeom>
            <a:ln w="57150"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DA067603-8882-45B6-08B9-90341CF584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1361" y="4944589"/>
              <a:ext cx="1815132" cy="42996"/>
            </a:xfrm>
            <a:prstGeom prst="line">
              <a:avLst/>
            </a:prstGeom>
            <a:ln w="57150"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Oval 81">
            <a:extLst>
              <a:ext uri="{FF2B5EF4-FFF2-40B4-BE49-F238E27FC236}">
                <a16:creationId xmlns:a16="http://schemas.microsoft.com/office/drawing/2014/main" id="{6CEA4834-5C7D-35AB-02A1-854578BEE352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53" name="Corde 52">
            <a:extLst>
              <a:ext uri="{FF2B5EF4-FFF2-40B4-BE49-F238E27FC236}">
                <a16:creationId xmlns:a16="http://schemas.microsoft.com/office/drawing/2014/main" id="{AF1E3034-5779-9D40-23B4-8FBEB2CF241B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21367073-146F-B724-04B0-F2B98B76FB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CDEF8E82-5CCA-3E95-D279-B1254F297F59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6029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E0660-BA2E-129A-4C6B-F21BB336A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938496-4BA0-2112-C18C-F7B621F7F86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3426388-67FA-F1A3-4D75-B329A1B32905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1C82CAC-54F8-177C-D9E3-39FCD9107E8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C6F43F8-E629-D413-413B-23F1558EFE01}"/>
              </a:ext>
            </a:extLst>
          </p:cNvPr>
          <p:cNvSpPr txBox="1"/>
          <p:nvPr/>
        </p:nvSpPr>
        <p:spPr>
          <a:xfrm>
            <a:off x="1823212" y="3459396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مساحة المضلعات الاعتيادية</a:t>
            </a: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74FD6480-0464-EC7D-01F9-6B4269B45F49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</a:t>
            </a:r>
            <a:r>
              <a:rPr lang="ar-MA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838D559E-57B2-5C44-196F-367459EF7E82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49694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أسبوع المراجعة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7045A184-09A4-F91E-67B4-E07D3D6CCC89}"/>
              </a:ext>
            </a:extLst>
          </p:cNvPr>
          <p:cNvGrpSpPr/>
          <p:nvPr/>
        </p:nvGrpSpPr>
        <p:grpSpPr>
          <a:xfrm>
            <a:off x="434210" y="2362870"/>
            <a:ext cx="3656552" cy="1123837"/>
            <a:chOff x="648000" y="1949241"/>
            <a:chExt cx="3780000" cy="1123837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0604DE3C-6F44-A520-7E36-84986DED1F19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40" name="Organigramme : Terminateur 21">
              <a:extLst>
                <a:ext uri="{FF2B5EF4-FFF2-40B4-BE49-F238E27FC236}">
                  <a16:creationId xmlns:a16="http://schemas.microsoft.com/office/drawing/2014/main" id="{52D8E8C9-B40C-797F-8FA5-D19DBABC525E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Espace réservé du texte 5">
              <a:extLst>
                <a:ext uri="{FF2B5EF4-FFF2-40B4-BE49-F238E27FC236}">
                  <a16:creationId xmlns:a16="http://schemas.microsoft.com/office/drawing/2014/main" id="{C7C4803C-3A8F-BE56-5578-C19B7D7ACC4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اَلْأَعْدادُ مِنْ 0 إِلى 100 (مُراجَعَةُ الْمُسْتَلْزَماتِ)</a:t>
              </a:r>
            </a:p>
          </p:txBody>
        </p:sp>
      </p:grpSp>
      <p:grpSp>
        <p:nvGrpSpPr>
          <p:cNvPr id="42" name="Google Shape;59;p2">
            <a:extLst>
              <a:ext uri="{FF2B5EF4-FFF2-40B4-BE49-F238E27FC236}">
                <a16:creationId xmlns:a16="http://schemas.microsoft.com/office/drawing/2014/main" id="{C5B42FD5-3007-69A8-69A4-425A14792ADF}"/>
              </a:ext>
            </a:extLst>
          </p:cNvPr>
          <p:cNvGrpSpPr/>
          <p:nvPr/>
        </p:nvGrpSpPr>
        <p:grpSpPr>
          <a:xfrm>
            <a:off x="434210" y="2362870"/>
            <a:ext cx="3656552" cy="1123837"/>
            <a:chOff x="648000" y="1949241"/>
            <a:chExt cx="3780000" cy="1123837"/>
          </a:xfrm>
        </p:grpSpPr>
        <p:sp>
          <p:nvSpPr>
            <p:cNvPr id="43" name="Google Shape;60;p2">
              <a:extLst>
                <a:ext uri="{FF2B5EF4-FFF2-40B4-BE49-F238E27FC236}">
                  <a16:creationId xmlns:a16="http://schemas.microsoft.com/office/drawing/2014/main" id="{1B42BF93-08DF-2BF5-1F44-30B077C9D17E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1;p2">
              <a:extLst>
                <a:ext uri="{FF2B5EF4-FFF2-40B4-BE49-F238E27FC236}">
                  <a16:creationId xmlns:a16="http://schemas.microsoft.com/office/drawing/2014/main" id="{554555D9-11B7-CABF-AB94-87771E2FE8B4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62;p2">
              <a:extLst>
                <a:ext uri="{FF2B5EF4-FFF2-40B4-BE49-F238E27FC236}">
                  <a16:creationId xmlns:a16="http://schemas.microsoft.com/office/drawing/2014/main" id="{0253C806-34DB-0515-A0A3-77EFF42FD0CA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r>
                <a:rPr lang="ar-MA" sz="1800" b="1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فصل الملايين: قراءة وكتابة</a:t>
              </a:r>
              <a:endParaRPr sz="1800" b="1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" name="Image 45">
            <a:extLst>
              <a:ext uri="{FF2B5EF4-FFF2-40B4-BE49-F238E27FC236}">
                <a16:creationId xmlns:a16="http://schemas.microsoft.com/office/drawing/2014/main" id="{0F9CF8D8-B7A6-3475-5335-1CA19DE9B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51" y="2586012"/>
            <a:ext cx="3765568" cy="929994"/>
          </a:xfrm>
          <a:prstGeom prst="rect">
            <a:avLst/>
          </a:prstGeom>
        </p:spPr>
      </p:pic>
      <p:sp>
        <p:nvSpPr>
          <p:cNvPr id="47" name="Organigramme : Terminateur 21">
            <a:extLst>
              <a:ext uri="{FF2B5EF4-FFF2-40B4-BE49-F238E27FC236}">
                <a16:creationId xmlns:a16="http://schemas.microsoft.com/office/drawing/2014/main" id="{AB0FBE46-11B8-8C62-DA07-F97302266A83}"/>
              </a:ext>
            </a:extLst>
          </p:cNvPr>
          <p:cNvSpPr/>
          <p:nvPr/>
        </p:nvSpPr>
        <p:spPr>
          <a:xfrm>
            <a:off x="2593480" y="2358033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2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6745805-7734-4293-EBB8-74458CDFD3F1}"/>
              </a:ext>
            </a:extLst>
          </p:cNvPr>
          <p:cNvSpPr txBox="1"/>
          <p:nvPr/>
        </p:nvSpPr>
        <p:spPr>
          <a:xfrm>
            <a:off x="1534427" y="2844038"/>
            <a:ext cx="2256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 مراجعة (2)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5B16035-4A40-81DF-96EA-FF878292B8AC}"/>
              </a:ext>
            </a:extLst>
          </p:cNvPr>
          <p:cNvGrpSpPr/>
          <p:nvPr/>
        </p:nvGrpSpPr>
        <p:grpSpPr>
          <a:xfrm>
            <a:off x="4520548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8B7A0D08-630F-0AE6-27AD-8165F281420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5" name="Organigramme : Terminateur 21">
              <a:extLst>
                <a:ext uri="{FF2B5EF4-FFF2-40B4-BE49-F238E27FC236}">
                  <a16:creationId xmlns:a16="http://schemas.microsoft.com/office/drawing/2014/main" id="{0728EB05-1AC8-B074-054C-F6AD0A4B7A8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3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Espace réservé du texte 5">
              <a:extLst>
                <a:ext uri="{FF2B5EF4-FFF2-40B4-BE49-F238E27FC236}">
                  <a16:creationId xmlns:a16="http://schemas.microsoft.com/office/drawing/2014/main" id="{99749FC2-CF7C-4645-1A84-657068CB284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2" name="ZoneTexte 61">
            <a:extLst>
              <a:ext uri="{FF2B5EF4-FFF2-40B4-BE49-F238E27FC236}">
                <a16:creationId xmlns:a16="http://schemas.microsoft.com/office/drawing/2014/main" id="{72702ABC-7F61-5B4A-8A47-1AA6456801F9}"/>
              </a:ext>
            </a:extLst>
          </p:cNvPr>
          <p:cNvSpPr txBox="1"/>
          <p:nvPr/>
        </p:nvSpPr>
        <p:spPr>
          <a:xfrm>
            <a:off x="4700548" y="4343792"/>
            <a:ext cx="3270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مراجعة (3</a:t>
            </a: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FDD21254-C1EC-7CC8-0EA9-DA79F8D1DDBA}"/>
              </a:ext>
            </a:extLst>
          </p:cNvPr>
          <p:cNvGrpSpPr/>
          <p:nvPr/>
        </p:nvGrpSpPr>
        <p:grpSpPr>
          <a:xfrm>
            <a:off x="486520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4" name="Rectangle : coins arrondis 63">
              <a:extLst>
                <a:ext uri="{FF2B5EF4-FFF2-40B4-BE49-F238E27FC236}">
                  <a16:creationId xmlns:a16="http://schemas.microsoft.com/office/drawing/2014/main" id="{BAACE019-16AE-64E6-361E-B050A85ACBD0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65" name="Organigramme : Terminateur 21">
              <a:extLst>
                <a:ext uri="{FF2B5EF4-FFF2-40B4-BE49-F238E27FC236}">
                  <a16:creationId xmlns:a16="http://schemas.microsoft.com/office/drawing/2014/main" id="{85FFDF7D-5307-9B02-AFED-1E1F15570BCB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Espace réservé du texte 5">
              <a:extLst>
                <a:ext uri="{FF2B5EF4-FFF2-40B4-BE49-F238E27FC236}">
                  <a16:creationId xmlns:a16="http://schemas.microsoft.com/office/drawing/2014/main" id="{7EDD337D-C947-E405-DA9F-917DE788897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مراجعة (4)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DF2893ED-EAC3-B9EF-5EC8-61D00C0C3C7E}"/>
              </a:ext>
            </a:extLst>
          </p:cNvPr>
          <p:cNvGrpSpPr/>
          <p:nvPr/>
        </p:nvGrpSpPr>
        <p:grpSpPr>
          <a:xfrm>
            <a:off x="4717377" y="22968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80635E8-5423-A34D-ACB8-4668A4BD114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0534D71B-74E8-43F9-16FB-4C9305BBEBFD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1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B666D630-6F76-369D-06EC-3CC903C9F54D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مراجعة (1)</a:t>
              </a:r>
            </a:p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C2D35-C9AB-A773-DA00-33B676CB5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901DF1-AFD1-03FB-B202-2778D48A5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8C54F4DE-07B8-E332-F08E-B5F3535812AA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F4B2147-762D-F454-2F37-B220A224D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2AAE5D72-64CC-C106-7EC1-F6B2408DEC2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0FD2CE58-A377-FD8C-A01F-3A905145603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72BFB3C-4D84-971D-4B04-6EAE401F00D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1795838-2031-A5F1-4B98-CDB2EC9A78D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29E3F8FD-EAAF-D600-4DE5-5C459B75D76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550B6325-658F-A792-B3C9-D5FF35B85C0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FBD814C6-E60C-E20E-9357-6CD7B99F796F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92BECE2-C67B-4B49-327F-F3FDF7D36C3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49836DF3-F26E-F67E-0104-F8949EA5764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D624BC4E-DCB3-5497-2270-562A79E7EFA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Oval 81">
            <a:extLst>
              <a:ext uri="{FF2B5EF4-FFF2-40B4-BE49-F238E27FC236}">
                <a16:creationId xmlns:a16="http://schemas.microsoft.com/office/drawing/2014/main" id="{7E75D5CA-B878-E522-4E64-8ADD480ECB57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FE5C1312-3FFA-B2F9-0546-AC09B490D861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3A1CF7B-8C7E-073E-A080-225DEB45C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AA03526-C78E-0C26-304E-96ACB5A05FC3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2</a:t>
            </a:r>
          </a:p>
        </p:txBody>
      </p:sp>
      <p:sp>
        <p:nvSpPr>
          <p:cNvPr id="20" name="ZoneTexte 2">
            <a:extLst>
              <a:ext uri="{FF2B5EF4-FFF2-40B4-BE49-F238E27FC236}">
                <a16:creationId xmlns:a16="http://schemas.microsoft.com/office/drawing/2014/main" id="{DACE3BDE-2256-BA56-1A2C-CF1B1CF37388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على الألواح، اكتبوا مساحة شبه المنحرف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E3D05E2-1459-53DF-744A-91EC27409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7409" y="2891890"/>
            <a:ext cx="3929182" cy="204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6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893D6-3242-B9C2-43D1-B59CCC379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8CD2B04-017D-34B5-7426-72A7E166FFAA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F14BF5A-1638-DB46-C204-444E22359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AB6695E-8E01-0F1A-EA5B-FC0C8E181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0AF8889-74C2-417B-9FB6-06C906DC7B0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F32FEB8-8C34-311F-F7DD-0966F523A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5BFCDD0-3B97-12CA-8DC8-C0C829F8006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D6D20F5-9946-2B56-6072-BFC88DE9C0A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F3906CE-9C50-40B2-33BD-F9CB620D0EB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555EC0D-55D4-013E-2BB0-BC2437629F4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EB0E067E-5C4A-9141-176B-7A883111753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8A68185-24F1-FF84-4869-D2A220CCBC6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B6E37C23-91F8-038E-999C-0D32E082433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69EBEBD-D92A-611E-AAA0-6B849F80AF1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A0F47705-8E78-867D-7A10-F07EB07C547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3480FFC-DAE5-8188-C989-149258FD7CF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139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67CB1-C562-BACC-4C33-27C0965B9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6D5B6CA-7417-CE4F-3F97-8D183A062BD6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يقم يذكرنا بالقاعدة ويشرح لنا كيف وجد النتيجة مذكرا بالخطوات؟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021A9F-4AEB-B045-ED2A-BE290353B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403012E-925A-5D61-1002-51668BB0A127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B874AEE-55FC-5235-A587-B695AF2B7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19416A44-5A78-66D1-9ED5-D48552501D0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26A97A7-B37F-7EE1-7058-E5A8F295146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E8997E2-F8C1-4137-8FC5-7F0B48261F1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5D66D8E-7EDF-A217-E780-31843272549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39C7532F-88BA-D5C4-7DA6-E31E42553E4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815F871-A483-1794-B6B8-CF81D7DF7A69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CC310F22-3EAB-8741-B622-1FA72A3EA822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0FD408B6-C89B-6F9F-B3AF-D1F2AD15D0A7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4E9967A6-58A1-C3C2-E92A-E9983DBEAB2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1A951D2-0F7F-EDBB-6ADE-213FAD3FDC9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Oval 81">
            <a:extLst>
              <a:ext uri="{FF2B5EF4-FFF2-40B4-BE49-F238E27FC236}">
                <a16:creationId xmlns:a16="http://schemas.microsoft.com/office/drawing/2014/main" id="{2BED4882-5D07-1638-512C-FC7FE72A623E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1" name="Corde 10">
            <a:extLst>
              <a:ext uri="{FF2B5EF4-FFF2-40B4-BE49-F238E27FC236}">
                <a16:creationId xmlns:a16="http://schemas.microsoft.com/office/drawing/2014/main" id="{BF5DCDE3-5F13-E301-E9D7-E41176B348C8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42DD88B-2F6E-F383-0ACE-F930FDA8E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44472DE-702D-676A-D098-6BB83906CA64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900" b="1" dirty="0">
                <a:solidFill>
                  <a:srgbClr val="33878B"/>
                </a:solidFill>
              </a:rPr>
              <a:t>2</a:t>
            </a:r>
            <a:endParaRPr lang="fr-FR" sz="1900" b="1" dirty="0">
              <a:solidFill>
                <a:srgbClr val="33878B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AC6899E-559C-7264-60ED-B35F3F544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7409" y="1895583"/>
            <a:ext cx="3929182" cy="204614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3946E17-69E2-AD3B-9A55-78A250F5D19C}"/>
              </a:ext>
            </a:extLst>
          </p:cNvPr>
          <p:cNvSpPr txBox="1"/>
          <p:nvPr/>
        </p:nvSpPr>
        <p:spPr>
          <a:xfrm>
            <a:off x="3255364" y="1673257"/>
            <a:ext cx="808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6cm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A319519-E834-5E3B-75DC-F208B01B6979}"/>
              </a:ext>
            </a:extLst>
          </p:cNvPr>
          <p:cNvSpPr txBox="1"/>
          <p:nvPr/>
        </p:nvSpPr>
        <p:spPr>
          <a:xfrm>
            <a:off x="3465248" y="4377729"/>
            <a:ext cx="4499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القاعدة الكبرى طولها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 = 6 + 8 = 14 cm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77F317E-9BA5-BE8C-2AEF-0551CE50DE22}"/>
              </a:ext>
            </a:extLst>
          </p:cNvPr>
          <p:cNvSpPr txBox="1"/>
          <p:nvPr/>
        </p:nvSpPr>
        <p:spPr>
          <a:xfrm>
            <a:off x="3465248" y="4794592"/>
            <a:ext cx="4499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القاعدة الصغرى طولها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 = 6 cm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34C731F-0B7D-EE61-D976-E5F44E5B9A3B}"/>
              </a:ext>
            </a:extLst>
          </p:cNvPr>
          <p:cNvSpPr txBox="1"/>
          <p:nvPr/>
        </p:nvSpPr>
        <p:spPr>
          <a:xfrm>
            <a:off x="3465248" y="5237175"/>
            <a:ext cx="4499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الارتفاع يساوي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 = 5 cm</a:t>
            </a:r>
            <a:endParaRPr lang="fr-MA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24E55B1-8696-FAE8-E53C-5EE52490B759}"/>
                  </a:ext>
                </a:extLst>
              </p:cNvPr>
              <p:cNvSpPr txBox="1"/>
              <p:nvPr/>
            </p:nvSpPr>
            <p:spPr>
              <a:xfrm>
                <a:off x="665329" y="5796142"/>
                <a:ext cx="5988706" cy="6956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MA" sz="3200" b="1" dirty="0">
                    <a:solidFill>
                      <a:srgbClr val="C00000"/>
                    </a:solidFill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MA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MA" sz="2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fr-MA" sz="2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fr-MA" sz="2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fr-MA" sz="2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fr-MA" sz="2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 × </m:t>
                        </m:r>
                        <m:r>
                          <a:rPr lang="fr-MA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num>
                      <m:den>
                        <m:r>
                          <a:rPr lang="fr-MA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fr-MA" sz="3200" b="1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MA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MA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fr-MA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  <m:r>
                          <m:rPr>
                            <m:nor/>
                          </m:rPr>
                          <a:rPr lang="fr-MA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fr-MA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m:rPr>
                            <m:nor/>
                          </m:rPr>
                          <a:rPr lang="fr-MA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 × </m:t>
                        </m:r>
                        <m:r>
                          <a:rPr lang="fr-MA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fr-MA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fr-MA" sz="3200" b="1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MA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MA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num>
                      <m:den>
                        <m:r>
                          <a:rPr lang="fr-MA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fr-MA" sz="3200" b="1" dirty="0">
                    <a:solidFill>
                      <a:srgbClr val="C00000"/>
                    </a:solidFill>
                  </a:rPr>
                  <a:t> = </a:t>
                </a:r>
                <a:r>
                  <a:rPr lang="fr-MA" sz="2400" b="1" dirty="0">
                    <a:solidFill>
                      <a:srgbClr val="C00000"/>
                    </a:solidFill>
                  </a:rPr>
                  <a:t>50 cm² </a:t>
                </a:r>
                <a:endParaRPr lang="fr-MA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24E55B1-8696-FAE8-E53C-5EE52490B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9" y="5796142"/>
                <a:ext cx="5988706" cy="695640"/>
              </a:xfrm>
              <a:prstGeom prst="rect">
                <a:avLst/>
              </a:prstGeom>
              <a:blipFill>
                <a:blip r:embed="rId6"/>
                <a:stretch>
                  <a:fillRect l="-2543" t="-877" b="-22807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645CB5F3-D5BF-A034-7929-1A70CB2F28AF}"/>
              </a:ext>
            </a:extLst>
          </p:cNvPr>
          <p:cNvSpPr/>
          <p:nvPr/>
        </p:nvSpPr>
        <p:spPr>
          <a:xfrm>
            <a:off x="2743145" y="2000629"/>
            <a:ext cx="180000" cy="14234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D40EFA-E1A2-A3A8-BA4B-18E7F51DF350}"/>
              </a:ext>
            </a:extLst>
          </p:cNvPr>
          <p:cNvSpPr/>
          <p:nvPr/>
        </p:nvSpPr>
        <p:spPr>
          <a:xfrm>
            <a:off x="2743145" y="3378548"/>
            <a:ext cx="180000" cy="14234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BF1EEB2-4135-9FA4-026D-855086515466}"/>
              </a:ext>
            </a:extLst>
          </p:cNvPr>
          <p:cNvSpPr/>
          <p:nvPr/>
        </p:nvSpPr>
        <p:spPr>
          <a:xfrm>
            <a:off x="4134906" y="2008130"/>
            <a:ext cx="180000" cy="14234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BE2CFC7-B80B-642A-A6BE-EAD27064A230}"/>
              </a:ext>
            </a:extLst>
          </p:cNvPr>
          <p:cNvSpPr/>
          <p:nvPr/>
        </p:nvSpPr>
        <p:spPr>
          <a:xfrm>
            <a:off x="4105878" y="3386049"/>
            <a:ext cx="180000" cy="14234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701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BF688-F294-86E8-975A-26C6F65F2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6A1329D-8E00-AF25-F936-34D0D061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0796DFC-B250-2D2D-E4EC-66763C6FC947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CD211EF-8690-9DAE-B925-22D4D0B6B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E606DAC-8C63-1AEB-C266-962BAA66F2F0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8B28F2B-B8BC-7402-FFDE-78C051B50B1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B83A0B9-F8D5-E873-9D41-A6D1C079509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78098F2-512F-B5BB-8D6D-9C4865D69E7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EEEFB33A-39FD-0476-3089-F6509FB9C3D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193E019-0051-6D65-D6BC-B1C748039148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567541B3-A648-6CFF-DACD-7E3F63E2C55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8FC33AAC-96C8-C36C-CDD9-8C2E02833EEB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3556B29F-71DD-72E2-6D84-7845D86B061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D75081E-4BE9-2CA4-4E3B-CEBE0E9E26C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Oval 81">
            <a:extLst>
              <a:ext uri="{FF2B5EF4-FFF2-40B4-BE49-F238E27FC236}">
                <a16:creationId xmlns:a16="http://schemas.microsoft.com/office/drawing/2014/main" id="{4552D11A-F005-A0FB-8512-BFF08BAA2998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21E8A6E9-2A77-ECA8-39B9-C0B1170CD309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7583BEB-0A2F-BE6D-A634-2105B31CC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EE25C53-45F2-EB1F-E9FB-92E6B5F05B8B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2</a:t>
            </a:r>
          </a:p>
        </p:txBody>
      </p:sp>
      <p:sp>
        <p:nvSpPr>
          <p:cNvPr id="20" name="ZoneTexte 2">
            <a:extLst>
              <a:ext uri="{FF2B5EF4-FFF2-40B4-BE49-F238E27FC236}">
                <a16:creationId xmlns:a16="http://schemas.microsoft.com/office/drawing/2014/main" id="{8421E1CF-964D-2D12-FD07-178B121CAC43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على الألواح، اكتبوا مساحة المثلث 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6CC697F7-BC76-D550-B2E9-98F761D24697}"/>
              </a:ext>
            </a:extLst>
          </p:cNvPr>
          <p:cNvGrpSpPr/>
          <p:nvPr/>
        </p:nvGrpSpPr>
        <p:grpSpPr>
          <a:xfrm>
            <a:off x="2481943" y="2266783"/>
            <a:ext cx="3605375" cy="2354531"/>
            <a:chOff x="2481943" y="2266783"/>
            <a:chExt cx="3605375" cy="2354531"/>
          </a:xfrm>
        </p:grpSpPr>
        <p:pic>
          <p:nvPicPr>
            <p:cNvPr id="22" name="Image 21" descr="Une image contenant ligne, triangle&#10;&#10;Le contenu généré par l’IA peut être incorrect.">
              <a:extLst>
                <a:ext uri="{FF2B5EF4-FFF2-40B4-BE49-F238E27FC236}">
                  <a16:creationId xmlns:a16="http://schemas.microsoft.com/office/drawing/2014/main" id="{9DB6B039-8CE5-D14A-808E-EA76BC665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1943" y="2266783"/>
              <a:ext cx="3605375" cy="2354531"/>
            </a:xfrm>
            <a:prstGeom prst="rect">
              <a:avLst/>
            </a:prstGeom>
          </p:spPr>
        </p:pic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5413EEB4-CD4C-0BC0-2C6C-CC583103C9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46687" y="2695604"/>
              <a:ext cx="305702" cy="1296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86E72D-B4AE-DE8F-6A22-5A0C6CEF44F9}"/>
                </a:ext>
              </a:extLst>
            </p:cNvPr>
            <p:cNvSpPr/>
            <p:nvPr/>
          </p:nvSpPr>
          <p:spPr>
            <a:xfrm rot="873231">
              <a:off x="4181923" y="3766721"/>
              <a:ext cx="242128" cy="256456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16647BF-57CE-7923-B794-19AEAE7BE67E}"/>
                </a:ext>
              </a:extLst>
            </p:cNvPr>
            <p:cNvSpPr txBox="1"/>
            <p:nvPr/>
          </p:nvSpPr>
          <p:spPr>
            <a:xfrm rot="843253">
              <a:off x="3707595" y="4015171"/>
              <a:ext cx="10356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 = 8 cm </a:t>
              </a:r>
              <a:endParaRPr lang="fr-MA" dirty="0">
                <a:solidFill>
                  <a:srgbClr val="C00000"/>
                </a:solidFill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A78C1AD5-BA0D-43AC-FDD4-7BD61F85DD6A}"/>
                </a:ext>
              </a:extLst>
            </p:cNvPr>
            <p:cNvSpPr txBox="1"/>
            <p:nvPr/>
          </p:nvSpPr>
          <p:spPr>
            <a:xfrm rot="17004683">
              <a:off x="3551801" y="3110610"/>
              <a:ext cx="10356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 = 4 cm </a:t>
              </a:r>
              <a:endParaRPr lang="fr-MA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97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19C9C-BC8E-587F-9BF7-77E5B17E7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9F2CBB2-AD82-92ED-61B0-D869842130E6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CD3848E-170D-B829-93F7-E3D22D871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DF8FEB9-3D2B-7E78-FB8F-03F080C50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F5CAE57-FEA8-309E-C184-1A1E7F90285A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906116A-B4D0-8986-5B91-F1FAAAF3D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7A95E554-F688-2702-22F0-3F607142355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9919586-2FEA-E30E-553D-41126BC54D5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42B315CC-665E-743E-0787-5A4DDE0B1E8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58E6085-35FD-1948-FC68-5D068E9F5A1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99E5AA76-BD42-79F4-E1A3-E00ED320274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DC58CF7-B69D-DCF2-543D-77FB27EFDC99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68EE1167-C233-203B-9DB4-638EDAB672E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562E4954-5ADE-9419-3E85-6D79DDD0F7B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BD06A4D-9569-B1A7-EAC4-AC2D2C137D4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C97677D-EFA7-10A7-B7F2-6FE4E187DE2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287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B0E9D-1FD4-B26D-61D5-A3A2AB8FA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820ED34-4C6A-1218-469E-A2030845F72E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يقم يذكرنا بالقاعدة ويشرح لنا كيف وجد النتيجة مذكرا بالخطوات؟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5B6F0CF-876E-93F4-B075-090BA8CD8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E2650B3-C066-2D51-16EF-E85326B78570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6C422BD-2916-8330-B45D-B47CBC314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F7DB0F3-8657-E844-2952-CCB606CCFEDE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1D692E2-F0C7-EDEC-CD93-56A60738804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361FE50-324F-FFE7-3259-F120165FED5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385069A-6742-730F-8416-A4DE0190784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6FF22C70-539B-DD5E-ACAA-A9D405DA25B1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C8943D4-B077-D3FB-70F8-19D21BEF88B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A12A1935-646E-004A-773A-FD0DEAC58E16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AECF38E-6959-6839-C2F2-EC63D6E65D7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EC129B3F-9223-BC14-CCF1-27CF573ED7D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9D1910B4-1F9C-FA27-FCE2-DEDFDCFDC0E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Oval 81">
            <a:extLst>
              <a:ext uri="{FF2B5EF4-FFF2-40B4-BE49-F238E27FC236}">
                <a16:creationId xmlns:a16="http://schemas.microsoft.com/office/drawing/2014/main" id="{A479A06E-C859-95DA-3A10-AF414C8ECEAE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1" name="Corde 10">
            <a:extLst>
              <a:ext uri="{FF2B5EF4-FFF2-40B4-BE49-F238E27FC236}">
                <a16:creationId xmlns:a16="http://schemas.microsoft.com/office/drawing/2014/main" id="{11CB4222-C584-4732-5BF4-A454E3DEEB33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89963DE-5584-9781-05CA-EF850BC4A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00A3CB9-D20D-112F-8486-62A825231ED1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900" b="1" dirty="0">
                <a:solidFill>
                  <a:srgbClr val="33878B"/>
                </a:solidFill>
              </a:rPr>
              <a:t>1</a:t>
            </a:r>
            <a:endParaRPr lang="fr-FR" sz="1900" b="1" dirty="0">
              <a:solidFill>
                <a:srgbClr val="33878B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F1227C9-BCD6-F64E-7C3A-5DD33ED75E52}"/>
              </a:ext>
            </a:extLst>
          </p:cNvPr>
          <p:cNvSpPr txBox="1"/>
          <p:nvPr/>
        </p:nvSpPr>
        <p:spPr>
          <a:xfrm>
            <a:off x="3465248" y="4794592"/>
            <a:ext cx="4499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القاعدة طولها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 = 8 cm</a:t>
            </a:r>
            <a:endParaRPr lang="fr-MA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438E025-43FB-D213-A83E-BAA7DE6687C8}"/>
                  </a:ext>
                </a:extLst>
              </p:cNvPr>
              <p:cNvSpPr txBox="1"/>
              <p:nvPr/>
            </p:nvSpPr>
            <p:spPr>
              <a:xfrm>
                <a:off x="665329" y="5796142"/>
                <a:ext cx="5988706" cy="6956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MA" sz="3200" b="1" dirty="0">
                    <a:solidFill>
                      <a:srgbClr val="C00000"/>
                    </a:solidFill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MA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MA" sz="2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fr-MA" sz="2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fr-MA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num>
                      <m:den>
                        <m:r>
                          <a:rPr lang="fr-MA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fr-MA" sz="3200" b="1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MA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MA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fr-MA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MA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× </m:t>
                        </m:r>
                        <m:r>
                          <a:rPr lang="fr-MA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fr-MA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fr-MA" sz="3200" b="1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MA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MA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num>
                      <m:den>
                        <m:r>
                          <a:rPr lang="fr-MA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fr-MA" sz="3200" b="1" dirty="0">
                    <a:solidFill>
                      <a:srgbClr val="C00000"/>
                    </a:solidFill>
                  </a:rPr>
                  <a:t> = </a:t>
                </a:r>
                <a:r>
                  <a:rPr lang="fr-MA" sz="2400" b="1" dirty="0">
                    <a:solidFill>
                      <a:srgbClr val="C00000"/>
                    </a:solidFill>
                  </a:rPr>
                  <a:t>16 cm² </a:t>
                </a:r>
                <a:endParaRPr lang="fr-MA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438E025-43FB-D213-A83E-BAA7DE668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9" y="5796142"/>
                <a:ext cx="5988706" cy="695640"/>
              </a:xfrm>
              <a:prstGeom prst="rect">
                <a:avLst/>
              </a:prstGeom>
              <a:blipFill>
                <a:blip r:embed="rId5"/>
                <a:stretch>
                  <a:fillRect l="-2543" t="-1754" b="-2193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e 16">
            <a:extLst>
              <a:ext uri="{FF2B5EF4-FFF2-40B4-BE49-F238E27FC236}">
                <a16:creationId xmlns:a16="http://schemas.microsoft.com/office/drawing/2014/main" id="{C61C2D27-55EE-65B0-FA47-6B47F64672C1}"/>
              </a:ext>
            </a:extLst>
          </p:cNvPr>
          <p:cNvGrpSpPr/>
          <p:nvPr/>
        </p:nvGrpSpPr>
        <p:grpSpPr>
          <a:xfrm>
            <a:off x="2272509" y="1975667"/>
            <a:ext cx="3605375" cy="2354531"/>
            <a:chOff x="2481943" y="2266783"/>
            <a:chExt cx="3605375" cy="2354531"/>
          </a:xfrm>
        </p:grpSpPr>
        <p:pic>
          <p:nvPicPr>
            <p:cNvPr id="28" name="Image 27" descr="Une image contenant ligne, triangle&#10;&#10;Le contenu généré par l’IA peut être incorrect.">
              <a:extLst>
                <a:ext uri="{FF2B5EF4-FFF2-40B4-BE49-F238E27FC236}">
                  <a16:creationId xmlns:a16="http://schemas.microsoft.com/office/drawing/2014/main" id="{399FCFC7-F9BD-62EE-9C77-626766DBF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81943" y="2266783"/>
              <a:ext cx="3605375" cy="2354531"/>
            </a:xfrm>
            <a:prstGeom prst="rect">
              <a:avLst/>
            </a:prstGeom>
          </p:spPr>
        </p:pic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C881B046-A49D-C02D-961D-D317CFC548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46687" y="2695604"/>
              <a:ext cx="305702" cy="1296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7154AE8-3AF2-029B-B2E3-CE7556B37503}"/>
                </a:ext>
              </a:extLst>
            </p:cNvPr>
            <p:cNvSpPr/>
            <p:nvPr/>
          </p:nvSpPr>
          <p:spPr>
            <a:xfrm rot="873231">
              <a:off x="4181923" y="3766721"/>
              <a:ext cx="242128" cy="256456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C1CCE417-2048-4849-5A9F-28BDE8F5D137}"/>
                </a:ext>
              </a:extLst>
            </p:cNvPr>
            <p:cNvSpPr txBox="1"/>
            <p:nvPr/>
          </p:nvSpPr>
          <p:spPr>
            <a:xfrm rot="843253">
              <a:off x="3707595" y="4015171"/>
              <a:ext cx="10356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 = 8 cm </a:t>
              </a:r>
              <a:endParaRPr lang="fr-MA" dirty="0">
                <a:solidFill>
                  <a:srgbClr val="C00000"/>
                </a:solidFill>
              </a:endParaRP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1CD62249-0101-979B-58E4-0BD480E48D9B}"/>
                </a:ext>
              </a:extLst>
            </p:cNvPr>
            <p:cNvSpPr txBox="1"/>
            <p:nvPr/>
          </p:nvSpPr>
          <p:spPr>
            <a:xfrm rot="17004683">
              <a:off x="3551801" y="3110610"/>
              <a:ext cx="10356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 = 4 cm </a:t>
              </a:r>
              <a:endParaRPr lang="fr-MA" dirty="0">
                <a:solidFill>
                  <a:srgbClr val="C00000"/>
                </a:solidFill>
              </a:endParaRP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73A870FD-8335-68FC-714E-5790D7D585B4}"/>
              </a:ext>
            </a:extLst>
          </p:cNvPr>
          <p:cNvSpPr txBox="1"/>
          <p:nvPr/>
        </p:nvSpPr>
        <p:spPr>
          <a:xfrm>
            <a:off x="3560461" y="5110701"/>
            <a:ext cx="4499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الارتفاع  المقابل للقاعدة يساوي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 = 4 cm</a:t>
            </a:r>
            <a:endParaRPr lang="fr-M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1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EB24B-2498-66AF-ED06-590A1FACC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33CE4BE-FC9D-EEB7-E36B-6D2F01919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0719D75-8F57-D680-03EA-C9AC977165C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44DC5B4-2175-0DC0-478E-FDE945275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FD14292A-B1E0-D27F-9A6C-43AF782873D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C0D177A-E9F0-1D67-1887-C10C51DA5C2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DBBB0C6-AE0B-BC57-66A8-3AA6E75B5B6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9B7411EA-6B04-8111-1E2D-EFAC21634C1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31878C56-7DA8-C9A3-AB46-99AC3233883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CC6F4432-EC1C-BFD8-DAE8-090B892E65CB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2E4FCE01-8A79-E034-DBF8-78D52E31B60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999221ED-8802-4545-0A96-983523ED729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786292EB-0F6F-6F4A-61DA-9CF996D9C15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BEE7226-E748-5087-4C64-3638D0CBF13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Oval 81">
            <a:extLst>
              <a:ext uri="{FF2B5EF4-FFF2-40B4-BE49-F238E27FC236}">
                <a16:creationId xmlns:a16="http://schemas.microsoft.com/office/drawing/2014/main" id="{2D94A3CF-23F2-7FE8-69ED-BE313C3A56DF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55A7E696-8D67-3D5B-F5B3-C2061AC73A29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A4156FE-20EF-1A18-695F-D45C3A221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5F19599-3F59-2C45-A73B-35BE76E41988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2</a:t>
            </a:r>
          </a:p>
        </p:txBody>
      </p:sp>
      <p:sp>
        <p:nvSpPr>
          <p:cNvPr id="20" name="ZoneTexte 2">
            <a:extLst>
              <a:ext uri="{FF2B5EF4-FFF2-40B4-BE49-F238E27FC236}">
                <a16:creationId xmlns:a16="http://schemas.microsoft.com/office/drawing/2014/main" id="{00BBFA3A-EEC6-7748-3A44-47A633216EDE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على الألواح، اكتبوا مساحة المعين </a:t>
            </a:r>
          </a:p>
        </p:txBody>
      </p:sp>
      <p:pic>
        <p:nvPicPr>
          <p:cNvPr id="21" name="Image 20" descr="Une image contenant ligne, triangle, Police&#10;&#10;Le contenu généré par l’IA peut être incorrect.">
            <a:extLst>
              <a:ext uri="{FF2B5EF4-FFF2-40B4-BE49-F238E27FC236}">
                <a16:creationId xmlns:a16="http://schemas.microsoft.com/office/drawing/2014/main" id="{F24D49BD-586B-D785-EC64-09BDDBA2D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64519">
            <a:off x="3027826" y="2604367"/>
            <a:ext cx="3405547" cy="164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BBB95-CB38-CB08-FE26-D212FAC39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3DF4B7F-44DB-CAAC-5C98-84F1E0B3F17F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B78BFA1-3FBE-AF6D-978C-B4860A3E4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DA246B4-9B61-40F4-EEB0-2A56CDEF3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AADEFEC-F732-941F-E056-4C964C4E4FBA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1001063-E305-DB48-C6BE-326D02CDC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8E70E02B-52C6-C527-B8DB-53A06A57A7A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4223D866-440C-F056-A666-74C7ABFEE65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F6A6FEF-DA3F-BD47-3F95-B1AEDC73AAA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51BC92C-1E50-E953-6859-7C6ED9C1728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ADABB454-9A2A-4444-883A-A7FA3AB9006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2AE357F-F183-772A-5A36-7F543D58C6E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D4D81D6D-C3F9-F09E-1528-3A4A0FF2815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0731C04-5413-BE26-1A61-824B692ADB9B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C96CF5F-E9E0-7385-7806-B4D1C200D4D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1E7754F-C3FE-D810-331F-15F8D8FD706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168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8B810-7BEA-3286-33F0-3C9BFE92A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6E09FE2-D7B1-E1BE-E8B3-F4D1EDC7AF81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يقم يذكرنا بالقاعدة ويشرح لنا كيف وجد النتيجة مذكرا بالخطوات؟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23E737-93B1-BD95-31CA-D783F6B8C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F8C6D8E-4F52-E036-4A64-EFBA4F384E97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41A448C-6D32-D0A8-C686-8264DCB6F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74D37A6-2E09-9A44-7E85-CA9E003D72CC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8ED120D-4B67-08B8-3411-8590B9D9CCD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AC8A1E9-644B-2442-5683-796284F6AC5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9AAEB7C-F22C-935C-BD1E-FCAC65C2550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0EFBAEF6-0E80-8073-AB32-043A22E7A01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47CD5FE-9B75-E2F6-5111-AE8495E5912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8CFDDC0F-DA26-C969-FC21-926A7179FD6F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8EB4CC0-CD4D-4568-ED89-2B990F0EE39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FF62CB77-6B14-6145-E608-1DCC021D336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3EA7A940-60DA-D3E0-FD15-05DDA6F9300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Oval 81">
            <a:extLst>
              <a:ext uri="{FF2B5EF4-FFF2-40B4-BE49-F238E27FC236}">
                <a16:creationId xmlns:a16="http://schemas.microsoft.com/office/drawing/2014/main" id="{A3DCBE10-623A-2FEF-6DA4-0EB38D6BD0C2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1" name="Corde 10">
            <a:extLst>
              <a:ext uri="{FF2B5EF4-FFF2-40B4-BE49-F238E27FC236}">
                <a16:creationId xmlns:a16="http://schemas.microsoft.com/office/drawing/2014/main" id="{7E19411A-E7B4-6A81-24D1-360A53CC62DC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A6AA956-9895-AAF4-A530-2B9092A6C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A7E8FDA-A69F-BAE0-CB10-CE2C3244B307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900" b="1" dirty="0">
                <a:solidFill>
                  <a:srgbClr val="33878B"/>
                </a:solidFill>
              </a:rPr>
              <a:t>1</a:t>
            </a:r>
            <a:endParaRPr lang="fr-FR" sz="1900" b="1" dirty="0">
              <a:solidFill>
                <a:srgbClr val="33878B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62D42B6-176E-E367-DFA8-8217037CABDF}"/>
              </a:ext>
            </a:extLst>
          </p:cNvPr>
          <p:cNvSpPr txBox="1"/>
          <p:nvPr/>
        </p:nvSpPr>
        <p:spPr>
          <a:xfrm>
            <a:off x="3465248" y="4377729"/>
            <a:ext cx="4499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القطر الكبير طوله 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 = 6 cm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10BA0B1-1CAD-926C-2A46-D04551D9FABC}"/>
              </a:ext>
            </a:extLst>
          </p:cNvPr>
          <p:cNvSpPr txBox="1"/>
          <p:nvPr/>
        </p:nvSpPr>
        <p:spPr>
          <a:xfrm>
            <a:off x="3465248" y="4794592"/>
            <a:ext cx="4499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القطر الصغير طوله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4 cm</a:t>
            </a:r>
            <a:endParaRPr lang="fr-MA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4F80240-CA2A-8FC0-9E85-6D5F07E4EEDF}"/>
                  </a:ext>
                </a:extLst>
              </p:cNvPr>
              <p:cNvSpPr txBox="1"/>
              <p:nvPr/>
            </p:nvSpPr>
            <p:spPr>
              <a:xfrm>
                <a:off x="665329" y="5796142"/>
                <a:ext cx="5988706" cy="6796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MA" sz="3200" b="1" dirty="0">
                    <a:solidFill>
                      <a:srgbClr val="C00000"/>
                    </a:solidFill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MA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MA" sz="2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fr-MA" sz="2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MA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fr-MA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MA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fr-MA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fr-MA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fr-MA" sz="3200" b="1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MA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MA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m:rPr>
                            <m:nor/>
                          </m:rPr>
                          <a:rPr lang="fr-MA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MA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MA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MA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fr-MA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fr-MA" sz="3200" b="1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MA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MA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fr-MA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fr-MA" sz="3200" b="1" dirty="0">
                    <a:solidFill>
                      <a:srgbClr val="C00000"/>
                    </a:solidFill>
                  </a:rPr>
                  <a:t> = </a:t>
                </a:r>
                <a:r>
                  <a:rPr lang="fr-MA" sz="2400" b="1" dirty="0">
                    <a:solidFill>
                      <a:srgbClr val="C00000"/>
                    </a:solidFill>
                  </a:rPr>
                  <a:t>12 cm² </a:t>
                </a:r>
                <a:endParaRPr lang="fr-MA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4F80240-CA2A-8FC0-9E85-6D5F07E4E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9" y="5796142"/>
                <a:ext cx="5988706" cy="679673"/>
              </a:xfrm>
              <a:prstGeom prst="rect">
                <a:avLst/>
              </a:prstGeom>
              <a:blipFill>
                <a:blip r:embed="rId5"/>
                <a:stretch>
                  <a:fillRect l="-2543" t="-3604" b="-23423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 descr="Une image contenant ligne, triangle, Police&#10;&#10;Le contenu généré par l’IA peut être incorrect.">
            <a:extLst>
              <a:ext uri="{FF2B5EF4-FFF2-40B4-BE49-F238E27FC236}">
                <a16:creationId xmlns:a16="http://schemas.microsoft.com/office/drawing/2014/main" id="{653825C2-E06D-260D-1CE1-846289C04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64519">
            <a:off x="2138179" y="2151927"/>
            <a:ext cx="3405547" cy="164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9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10A18-9CF0-3014-6803-F5B4EB804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1929665-CAE1-3F63-77F6-0FF41D76A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30298640-99AA-9BC5-BBA7-B957894BED8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0408DA4-08D8-B5C7-E7A6-F5FF22546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8BAC350-5314-7C56-EE2A-B2D0D98ED9EE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CEF9B43-D8B8-7737-5A2E-0EA286C902E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0FF11AE-1773-A75E-2E75-C5BF0CE9F20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C2B8B12-1D1E-01CE-CD21-33919F567C8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03F0C6D3-93AC-3DDA-23DF-7F8DC6C3C85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E854A4E2-3586-5DCE-33E5-DCF7C4A9CEB6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DFD7F67B-8D68-566E-1FA8-E080315ED4A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7F3D6DA9-516D-E82A-BED2-5A73964F4C8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84DE823A-04D3-096A-32CE-385934FA7A0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49D64455-C90D-B3CA-B076-6C3B6DB3B58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Oval 81">
            <a:extLst>
              <a:ext uri="{FF2B5EF4-FFF2-40B4-BE49-F238E27FC236}">
                <a16:creationId xmlns:a16="http://schemas.microsoft.com/office/drawing/2014/main" id="{96D70E40-E52F-44ED-368B-17BFB2AEC40B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7FE66202-72A4-9353-BA37-077E98978F14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9F9668C-11F0-FEFC-704C-9632955F7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75A7F11-34FA-18D2-EE72-FD6BA35472D6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900" b="1" dirty="0">
                <a:solidFill>
                  <a:srgbClr val="33878B"/>
                </a:solidFill>
              </a:rPr>
              <a:t>1</a:t>
            </a:r>
            <a:endParaRPr lang="fr-FR" sz="1900" b="1" dirty="0">
              <a:solidFill>
                <a:srgbClr val="33878B"/>
              </a:solidFill>
            </a:endParaRPr>
          </a:p>
        </p:txBody>
      </p:sp>
      <p:sp>
        <p:nvSpPr>
          <p:cNvPr id="20" name="ZoneTexte 2">
            <a:extLst>
              <a:ext uri="{FF2B5EF4-FFF2-40B4-BE49-F238E27FC236}">
                <a16:creationId xmlns:a16="http://schemas.microsoft.com/office/drawing/2014/main" id="{6D8E9D02-BAFB-05E5-DAD9-AAFF22946ED9}"/>
              </a:ext>
            </a:extLst>
          </p:cNvPr>
          <p:cNvSpPr txBox="1"/>
          <p:nvPr/>
        </p:nvSpPr>
        <p:spPr>
          <a:xfrm>
            <a:off x="1606581" y="868581"/>
            <a:ext cx="5837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على الألواح، اكتبوا مساحة متوازي الأضلاع 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F985B22-306A-8089-81AD-15742B93E146}"/>
              </a:ext>
            </a:extLst>
          </p:cNvPr>
          <p:cNvGrpSpPr/>
          <p:nvPr/>
        </p:nvGrpSpPr>
        <p:grpSpPr>
          <a:xfrm>
            <a:off x="2848386" y="2336800"/>
            <a:ext cx="3447227" cy="1619337"/>
            <a:chOff x="2848386" y="2336800"/>
            <a:chExt cx="3447227" cy="1619337"/>
          </a:xfrm>
        </p:grpSpPr>
        <p:pic>
          <p:nvPicPr>
            <p:cNvPr id="21" name="Image 20" descr="Une image contenant diagramme, ligne, Rectangle, conception&#10;&#10;Le contenu généré par l’IA peut être incorrect.">
              <a:extLst>
                <a:ext uri="{FF2B5EF4-FFF2-40B4-BE49-F238E27FC236}">
                  <a16:creationId xmlns:a16="http://schemas.microsoft.com/office/drawing/2014/main" id="{AF3B3D70-5B9E-7B9B-92CA-4375F8DAF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8386" y="2336800"/>
              <a:ext cx="3447227" cy="161933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AD3ABA5-959C-4F9B-D5C6-4C3B7E406985}"/>
                </a:ext>
              </a:extLst>
            </p:cNvPr>
            <p:cNvSpPr/>
            <p:nvPr/>
          </p:nvSpPr>
          <p:spPr>
            <a:xfrm>
              <a:off x="3682204" y="3429000"/>
              <a:ext cx="144000" cy="144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413475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658E330-0BE1-3C0A-1F16-C22F350F0E8F}"/>
              </a:ext>
            </a:extLst>
          </p:cNvPr>
          <p:cNvGrpSpPr/>
          <p:nvPr/>
        </p:nvGrpSpPr>
        <p:grpSpPr>
          <a:xfrm>
            <a:off x="4660939" y="2768252"/>
            <a:ext cx="3958838" cy="2812895"/>
            <a:chOff x="2104055" y="2687925"/>
            <a:chExt cx="4460809" cy="297916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E70AE00-95A1-9F4D-2290-F67E87D52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0645" y="2698928"/>
              <a:ext cx="2184219" cy="284408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363CC25-37C7-F0F5-3FCB-A007DA8D9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4055" y="2687925"/>
              <a:ext cx="2259009" cy="2979169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A8A1B32-EF95-007B-7522-D3627E788E90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4616960-00CE-7073-C7BF-FA686B78E8D3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مراجعة دروس المرحلة الثانية</a:t>
            </a:r>
            <a:endParaRPr lang="fr-MA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24A1FAA-4E7B-D115-68D2-142A1B12A236}"/>
              </a:ext>
            </a:extLst>
          </p:cNvPr>
          <p:cNvGrpSpPr/>
          <p:nvPr/>
        </p:nvGrpSpPr>
        <p:grpSpPr>
          <a:xfrm>
            <a:off x="312744" y="2687923"/>
            <a:ext cx="4235758" cy="2973596"/>
            <a:chOff x="2104055" y="2611702"/>
            <a:chExt cx="4462492" cy="3128302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DADE138-8BBE-3624-FCCB-F7FD8A86D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8963" y="2611702"/>
              <a:ext cx="2187584" cy="3018535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765BA2C-2689-D289-0AFB-827840652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4055" y="2615014"/>
              <a:ext cx="2259009" cy="31249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43EC5-3749-D6F1-B290-A4C8F208B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CDF37D9-8C46-C81C-0ACE-9FEC6D383D8D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0189FAD-F0D1-C4E3-0F4C-B596319AD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EA0968-A196-82A3-656E-058BEED36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3C0F11C-A723-B1FC-1C91-0162870F2C86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06F483F-4AA4-7551-7FBB-B7CD19256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D1C484E8-6C1E-6F31-C60C-D977F5C8D7E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9529F40-93A1-EFCD-7474-EFDFFD35352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0F19B4C-A071-3AFF-AC8F-E10DD54C7F1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324E6D2-DA4F-F69E-81EF-CC55E5702D6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E4CCE68A-0563-9922-14D6-1E64EA0B42F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D6640B8-6863-9E84-6A91-C372D41AD8F7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55FF0474-144E-D777-01FF-A88573F3133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D021098-05B6-DC50-DB59-A470302E9AB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1F348BB-19EA-907C-AC5B-537F55A411D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5EDD5A0-88A3-380A-EFAB-03ACBC9BF99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16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01252-05AA-3E75-4AFB-8D6C0567F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F091A26-4070-9ED7-2EF2-6E6451AD026B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يقم يذكرنا بالقاعدة ويشرح لنا كيف وجد النتيجة مذكرا بالخطوات؟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5F36976-0DAD-2A1C-45F2-B6A05D8DE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9FD75C2-06E3-D1C2-D863-02EFECF63D3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50BC83F-AC17-9EFF-D3BD-652BDD2B7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FC009892-9C56-BE19-CCDA-03FFA05ABC1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6536D33-9265-81F8-679F-0FA8846B5C9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473DDE4-C0D0-4C47-F0CB-F3C795028CA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870AEE5-D158-78DA-C06C-65A038E1E23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A637A749-766F-8B96-71AC-D88B095655A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885AC03-11BA-C2AF-257B-BF5428E0016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1DE12329-692C-1E5C-597E-26CE2966F73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C91C8ED-8A1A-BDA5-A56F-64DC4299B06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7D324E88-3A32-0B53-551B-D2048328781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59106727-89F5-920A-58D9-BE59CB212FD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Oval 81">
            <a:extLst>
              <a:ext uri="{FF2B5EF4-FFF2-40B4-BE49-F238E27FC236}">
                <a16:creationId xmlns:a16="http://schemas.microsoft.com/office/drawing/2014/main" id="{08E7EF79-A73E-7998-B6D8-094AE8F4400E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1" name="Corde 10">
            <a:extLst>
              <a:ext uri="{FF2B5EF4-FFF2-40B4-BE49-F238E27FC236}">
                <a16:creationId xmlns:a16="http://schemas.microsoft.com/office/drawing/2014/main" id="{E91B8C34-3737-DCEB-A5B3-DAA970DFA64B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81318C3-977C-44D0-D06A-CCAF0878D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F85C22E-DFF3-CF88-5DE7-C8CE6B7F54B3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900" b="1" dirty="0">
                <a:solidFill>
                  <a:srgbClr val="33878B"/>
                </a:solidFill>
              </a:rPr>
              <a:t>2</a:t>
            </a:r>
            <a:endParaRPr lang="fr-FR" sz="1900" b="1" dirty="0">
              <a:solidFill>
                <a:srgbClr val="33878B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A470507-8DBE-DE8D-D6AD-D5107882959E}"/>
              </a:ext>
            </a:extLst>
          </p:cNvPr>
          <p:cNvSpPr txBox="1"/>
          <p:nvPr/>
        </p:nvSpPr>
        <p:spPr>
          <a:xfrm>
            <a:off x="3465248" y="4377729"/>
            <a:ext cx="4499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طول القاعدة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  9</a:t>
            </a:r>
            <a:r>
              <a: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312A540-D964-73AD-0B8E-25EE8A8CDB3B}"/>
              </a:ext>
            </a:extLst>
          </p:cNvPr>
          <p:cNvSpPr txBox="1"/>
          <p:nvPr/>
        </p:nvSpPr>
        <p:spPr>
          <a:xfrm>
            <a:off x="3478010" y="4858854"/>
            <a:ext cx="4499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الارتفاع  المقابل للقاعدة يساوي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 = 4 m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0550F52-5D3B-F635-818A-2670169D99B4}"/>
              </a:ext>
            </a:extLst>
          </p:cNvPr>
          <p:cNvSpPr txBox="1"/>
          <p:nvPr/>
        </p:nvSpPr>
        <p:spPr>
          <a:xfrm>
            <a:off x="831851" y="5589455"/>
            <a:ext cx="59887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3200" b="1" dirty="0">
                <a:solidFill>
                  <a:srgbClr val="C00000"/>
                </a:solidFill>
              </a:rPr>
              <a:t>A = b × h = 9 × 4 = 36 m²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B2E1072-9A42-2C35-0000-0CF9E6E265DC}"/>
              </a:ext>
            </a:extLst>
          </p:cNvPr>
          <p:cNvGrpSpPr/>
          <p:nvPr/>
        </p:nvGrpSpPr>
        <p:grpSpPr>
          <a:xfrm>
            <a:off x="2848386" y="2336800"/>
            <a:ext cx="3447227" cy="1619337"/>
            <a:chOff x="2848386" y="2336800"/>
            <a:chExt cx="3447227" cy="1619337"/>
          </a:xfrm>
        </p:grpSpPr>
        <p:pic>
          <p:nvPicPr>
            <p:cNvPr id="17" name="Image 16" descr="Une image contenant diagramme, ligne, Rectangle, conception&#10;&#10;Le contenu généré par l’IA peut être incorrect.">
              <a:extLst>
                <a:ext uri="{FF2B5EF4-FFF2-40B4-BE49-F238E27FC236}">
                  <a16:creationId xmlns:a16="http://schemas.microsoft.com/office/drawing/2014/main" id="{C87E3A3E-AFE7-5797-4A97-85A3DBDD4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8386" y="2336800"/>
              <a:ext cx="3447227" cy="161933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91BB03-8FEA-EDF4-64CD-F4D4BFE28FAE}"/>
                </a:ext>
              </a:extLst>
            </p:cNvPr>
            <p:cNvSpPr/>
            <p:nvPr/>
          </p:nvSpPr>
          <p:spPr>
            <a:xfrm>
              <a:off x="3682204" y="3429000"/>
              <a:ext cx="144000" cy="144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285158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8271A-ADFD-4E28-7C35-7A38EF345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2A9913A-7A86-90B9-9967-898681B58DE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001AE1D-23BC-5234-0C11-EAF99366AABB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1864DDEE-25F5-A42C-30D6-EF3384A871EF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الحصة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0FD89DB-C1D0-1610-79F5-247860FE88BE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orme libre : forme 105">
            <a:extLst>
              <a:ext uri="{FF2B5EF4-FFF2-40B4-BE49-F238E27FC236}">
                <a16:creationId xmlns:a16="http://schemas.microsoft.com/office/drawing/2014/main" id="{1F9A9C2E-DB4B-3DB6-F596-643240A1CA20}"/>
              </a:ext>
            </a:extLst>
          </p:cNvPr>
          <p:cNvSpPr/>
          <p:nvPr/>
        </p:nvSpPr>
        <p:spPr>
          <a:xfrm>
            <a:off x="6159582" y="3838660"/>
            <a:ext cx="545261" cy="142730"/>
          </a:xfrm>
          <a:custGeom>
            <a:avLst/>
            <a:gdLst>
              <a:gd name="connsiteX0" fmla="*/ 200331 w 1140257"/>
              <a:gd name="connsiteY0" fmla="*/ 182213 h 298478"/>
              <a:gd name="connsiteX1" fmla="*/ 291200 w 1140257"/>
              <a:gd name="connsiteY1" fmla="*/ 234982 h 298478"/>
              <a:gd name="connsiteX2" fmla="*/ 318346 w 1140257"/>
              <a:gd name="connsiteY2" fmla="*/ 252031 h 298478"/>
              <a:gd name="connsiteX3" fmla="*/ 337967 w 1140257"/>
              <a:gd name="connsiteY3" fmla="*/ 287941 h 298478"/>
              <a:gd name="connsiteX4" fmla="*/ 296534 w 1140257"/>
              <a:gd name="connsiteY4" fmla="*/ 293179 h 298478"/>
              <a:gd name="connsiteX5" fmla="*/ 254338 w 1140257"/>
              <a:gd name="connsiteY5" fmla="*/ 275558 h 298478"/>
              <a:gd name="connsiteX6" fmla="*/ 69172 w 1140257"/>
              <a:gd name="connsiteY6" fmla="*/ 184975 h 298478"/>
              <a:gd name="connsiteX7" fmla="*/ 21737 w 1140257"/>
              <a:gd name="connsiteY7" fmla="*/ 157543 h 298478"/>
              <a:gd name="connsiteX8" fmla="*/ 26595 w 1140257"/>
              <a:gd name="connsiteY8" fmla="*/ 94488 h 298478"/>
              <a:gd name="connsiteX9" fmla="*/ 163088 w 1140257"/>
              <a:gd name="connsiteY9" fmla="*/ 29337 h 298478"/>
              <a:gd name="connsiteX10" fmla="*/ 221858 w 1140257"/>
              <a:gd name="connsiteY10" fmla="*/ 3810 h 298478"/>
              <a:gd name="connsiteX11" fmla="*/ 259196 w 1140257"/>
              <a:gd name="connsiteY11" fmla="*/ 0 h 298478"/>
              <a:gd name="connsiteX12" fmla="*/ 234145 w 1140257"/>
              <a:gd name="connsiteY12" fmla="*/ 39243 h 298478"/>
              <a:gd name="connsiteX13" fmla="*/ 132799 w 1140257"/>
              <a:gd name="connsiteY13" fmla="*/ 92773 h 298478"/>
              <a:gd name="connsiteX14" fmla="*/ 97651 w 1140257"/>
              <a:gd name="connsiteY14" fmla="*/ 120872 h 298478"/>
              <a:gd name="connsiteX15" fmla="*/ 147943 w 1140257"/>
              <a:gd name="connsiteY15" fmla="*/ 126397 h 298478"/>
              <a:gd name="connsiteX16" fmla="*/ 532658 w 1140257"/>
              <a:gd name="connsiteY16" fmla="*/ 146685 h 298478"/>
              <a:gd name="connsiteX17" fmla="*/ 1091395 w 1140257"/>
              <a:gd name="connsiteY17" fmla="*/ 175831 h 298478"/>
              <a:gd name="connsiteX18" fmla="*/ 1140258 w 1140257"/>
              <a:gd name="connsiteY18" fmla="*/ 187547 h 298478"/>
              <a:gd name="connsiteX19" fmla="*/ 1086632 w 1140257"/>
              <a:gd name="connsiteY19" fmla="*/ 206978 h 298478"/>
              <a:gd name="connsiteX20" fmla="*/ 811550 w 1140257"/>
              <a:gd name="connsiteY20" fmla="*/ 198120 h 298478"/>
              <a:gd name="connsiteX21" fmla="*/ 220238 w 1140257"/>
              <a:gd name="connsiteY21" fmla="*/ 178213 h 298478"/>
              <a:gd name="connsiteX22" fmla="*/ 200331 w 1140257"/>
              <a:gd name="connsiteY22" fmla="*/ 182213 h 29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40257" h="298478">
                <a:moveTo>
                  <a:pt x="200331" y="182213"/>
                </a:moveTo>
                <a:cubicBezTo>
                  <a:pt x="236431" y="203168"/>
                  <a:pt x="263863" y="218980"/>
                  <a:pt x="291200" y="234982"/>
                </a:cubicBezTo>
                <a:cubicBezTo>
                  <a:pt x="300439" y="240411"/>
                  <a:pt x="309868" y="245650"/>
                  <a:pt x="318346" y="252031"/>
                </a:cubicBezTo>
                <a:cubicBezTo>
                  <a:pt x="330252" y="260985"/>
                  <a:pt x="347778" y="269938"/>
                  <a:pt x="337967" y="287941"/>
                </a:cubicBezTo>
                <a:cubicBezTo>
                  <a:pt x="328728" y="304895"/>
                  <a:pt x="310630" y="297275"/>
                  <a:pt x="296534" y="293179"/>
                </a:cubicBezTo>
                <a:cubicBezTo>
                  <a:pt x="281960" y="288988"/>
                  <a:pt x="268054" y="282226"/>
                  <a:pt x="254338" y="275558"/>
                </a:cubicBezTo>
                <a:cubicBezTo>
                  <a:pt x="192521" y="245650"/>
                  <a:pt x="130703" y="215551"/>
                  <a:pt x="69172" y="184975"/>
                </a:cubicBezTo>
                <a:cubicBezTo>
                  <a:pt x="52789" y="176879"/>
                  <a:pt x="36120" y="168592"/>
                  <a:pt x="21737" y="157543"/>
                </a:cubicBezTo>
                <a:cubicBezTo>
                  <a:pt x="-8648" y="134207"/>
                  <a:pt x="-7314" y="112014"/>
                  <a:pt x="26595" y="94488"/>
                </a:cubicBezTo>
                <a:cubicBezTo>
                  <a:pt x="71363" y="71342"/>
                  <a:pt x="117463" y="50768"/>
                  <a:pt x="163088" y="29337"/>
                </a:cubicBezTo>
                <a:cubicBezTo>
                  <a:pt x="182424" y="20288"/>
                  <a:pt x="201760" y="10668"/>
                  <a:pt x="221858" y="3810"/>
                </a:cubicBezTo>
                <a:cubicBezTo>
                  <a:pt x="233288" y="-95"/>
                  <a:pt x="246337" y="1143"/>
                  <a:pt x="259196" y="0"/>
                </a:cubicBezTo>
                <a:cubicBezTo>
                  <a:pt x="262625" y="26670"/>
                  <a:pt x="247480" y="32290"/>
                  <a:pt x="234145" y="39243"/>
                </a:cubicBezTo>
                <a:cubicBezTo>
                  <a:pt x="200331" y="57055"/>
                  <a:pt x="166517" y="74771"/>
                  <a:pt x="132799" y="92773"/>
                </a:cubicBezTo>
                <a:cubicBezTo>
                  <a:pt x="120892" y="99155"/>
                  <a:pt x="109367" y="106108"/>
                  <a:pt x="97651" y="120872"/>
                </a:cubicBezTo>
                <a:cubicBezTo>
                  <a:pt x="114416" y="122777"/>
                  <a:pt x="131084" y="125539"/>
                  <a:pt x="147943" y="126397"/>
                </a:cubicBezTo>
                <a:cubicBezTo>
                  <a:pt x="276150" y="133350"/>
                  <a:pt x="404452" y="140113"/>
                  <a:pt x="532658" y="146685"/>
                </a:cubicBezTo>
                <a:cubicBezTo>
                  <a:pt x="718872" y="156305"/>
                  <a:pt x="905181" y="165640"/>
                  <a:pt x="1091395" y="175831"/>
                </a:cubicBezTo>
                <a:cubicBezTo>
                  <a:pt x="1106540" y="176689"/>
                  <a:pt x="1121399" y="182880"/>
                  <a:pt x="1140258" y="187547"/>
                </a:cubicBezTo>
                <a:cubicBezTo>
                  <a:pt x="1123208" y="213169"/>
                  <a:pt x="1103396" y="207454"/>
                  <a:pt x="1086632" y="206978"/>
                </a:cubicBezTo>
                <a:cubicBezTo>
                  <a:pt x="994906" y="204597"/>
                  <a:pt x="903276" y="201168"/>
                  <a:pt x="811550" y="198120"/>
                </a:cubicBezTo>
                <a:cubicBezTo>
                  <a:pt x="614478" y="191452"/>
                  <a:pt x="417310" y="184785"/>
                  <a:pt x="220238" y="178213"/>
                </a:cubicBezTo>
                <a:cubicBezTo>
                  <a:pt x="217381" y="178308"/>
                  <a:pt x="214428" y="179451"/>
                  <a:pt x="200331" y="182213"/>
                </a:cubicBezTo>
                <a:close/>
              </a:path>
            </a:pathLst>
          </a:custGeom>
          <a:solidFill>
            <a:srgbClr val="1E3F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160B0C-06CA-9E01-E8CC-020C987F53CA}"/>
              </a:ext>
            </a:extLst>
          </p:cNvPr>
          <p:cNvSpPr/>
          <p:nvPr/>
        </p:nvSpPr>
        <p:spPr>
          <a:xfrm>
            <a:off x="2453371" y="3561847"/>
            <a:ext cx="3708400" cy="6372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200" b="1" dirty="0">
                <a:solidFill>
                  <a:srgbClr val="FFC000"/>
                </a:solidFill>
                <a:latin typeface="Dosis" pitchFamily="2" charset="0"/>
                <a:cs typeface="Calibri" panose="020F0502020204030204" pitchFamily="34" charset="0"/>
              </a:rPr>
              <a:t>الواجبات</a:t>
            </a:r>
            <a:r>
              <a:rPr lang="ar-MA" sz="32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FFC000"/>
                </a:solidFill>
                <a:latin typeface="Dosis" pitchFamily="2" charset="0"/>
                <a:cs typeface="Calibri" panose="020F0502020204030204" pitchFamily="34" charset="0"/>
              </a:rPr>
              <a:t>المنزلية</a:t>
            </a:r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53413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89328" y="781664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المنزل، أنجزوا جميع أنشطة الهندسة المتبقية في الصفحتين 114 و115</a:t>
            </a: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0316CC-DA3F-3B3E-C572-E605742BB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4672" y="712629"/>
            <a:ext cx="900000" cy="900000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475C50C5-3351-E6DA-1AE8-392C9D8EE6F1}"/>
              </a:ext>
            </a:extLst>
          </p:cNvPr>
          <p:cNvGrpSpPr/>
          <p:nvPr/>
        </p:nvGrpSpPr>
        <p:grpSpPr>
          <a:xfrm>
            <a:off x="2592581" y="2578470"/>
            <a:ext cx="3958838" cy="2812895"/>
            <a:chOff x="2104055" y="2687925"/>
            <a:chExt cx="4460809" cy="297916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D9F94F1-FE82-00C2-707F-1E63D8AD1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0645" y="2698928"/>
              <a:ext cx="2184219" cy="2844084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1308E24-61B1-7248-6934-B4DD39B0B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4055" y="2687925"/>
              <a:ext cx="2259009" cy="2979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</a:t>
            </a: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0316CC-DA3F-3B3E-C572-E605742BB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4672" y="712629"/>
            <a:ext cx="900000" cy="900000"/>
          </a:xfrm>
          <a:prstGeom prst="ellipse">
            <a:avLst/>
          </a:prstGeom>
        </p:spPr>
      </p:pic>
      <p:pic>
        <p:nvPicPr>
          <p:cNvPr id="6" name="Style_clean_flat_202509302313">
            <a:hlinkClick r:id="" action="ppaction://media"/>
            <a:extLst>
              <a:ext uri="{FF2B5EF4-FFF2-40B4-BE49-F238E27FC236}">
                <a16:creationId xmlns:a16="http://schemas.microsoft.com/office/drawing/2014/main" id="{0F008D93-8CC5-176C-5CC7-8A65A1DFA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2448"/>
          <a:stretch>
            <a:fillRect/>
          </a:stretch>
        </p:blipFill>
        <p:spPr>
          <a:xfrm>
            <a:off x="1314225" y="2127708"/>
            <a:ext cx="6515550" cy="36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967510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C8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تدابير أسبوع المراجعة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BDF481-24DF-73A8-8BE5-FC29185B7CE4}"/>
              </a:ext>
            </a:extLst>
          </p:cNvPr>
          <p:cNvSpPr txBox="1"/>
          <p:nvPr/>
        </p:nvSpPr>
        <p:spPr>
          <a:xfrm>
            <a:off x="243459" y="1827202"/>
            <a:ext cx="8657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تخصص الحصص الأربعة  للمراجعة المنتظمة وتثبيت التعلمات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52851C-02A6-B158-B7BC-6540B95C62B2}"/>
              </a:ext>
            </a:extLst>
          </p:cNvPr>
          <p:cNvSpPr txBox="1"/>
          <p:nvPr/>
        </p:nvSpPr>
        <p:spPr>
          <a:xfrm>
            <a:off x="243459" y="2685569"/>
            <a:ext cx="865708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يقدم الأستاذ التمرين ويطلب من المتعلمين الإجابة على الألواح أو على الدفاتر أو على الكراسات؛ 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وكل نشاط لا تتحقق فيه نسبة أكبر من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80%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يتم التركيز عليه والتذكير بالخطوات في السؤال الموالي.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يتم تصحيح التمرين الأول من طرف أحد التلاميذ على السبورة مع التذكير بالخطوات خطوة خطوة.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يتم التصحيح جماعيا وتفاعليا بين الأستاذة والتلميذ على السبورة والتلاميذ الآخرين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بالنسبة للتمرين الثاني يتم إنجازه على الكراسة أو الدفاتر أو الألواح (يتم التوجيه على الشرائح) 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يتم تصحيح التمرين الثاني جماعيا.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7CE8FC6-BC30-E9B1-51D9-D466B759015B}"/>
              </a:ext>
            </a:extLst>
          </p:cNvPr>
          <p:cNvSpPr txBox="1"/>
          <p:nvPr/>
        </p:nvSpPr>
        <p:spPr>
          <a:xfrm>
            <a:off x="2273440" y="1911868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C8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تدابير حصة المراجعة</a:t>
            </a:r>
          </a:p>
        </p:txBody>
      </p:sp>
      <p:pic>
        <p:nvPicPr>
          <p:cNvPr id="1028" name="Picture 4" descr="Attention - Icônes panneaux gratuites">
            <a:extLst>
              <a:ext uri="{FF2B5EF4-FFF2-40B4-BE49-F238E27FC236}">
                <a16:creationId xmlns:a16="http://schemas.microsoft.com/office/drawing/2014/main" id="{DD5A8EC0-7449-4E6B-A405-C0F3174FD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772" y="3222007"/>
            <a:ext cx="379479" cy="37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221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الحصة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الحصة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3268433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 اختتام الحصة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1400" b="1" dirty="0">
                    <a:solidFill>
                      <a:srgbClr val="33878B"/>
                    </a:solidFill>
                    <a:latin typeface="Aptos" panose="02110004020202020204"/>
                  </a:rPr>
                  <a:t>45</a:t>
                </a:r>
                <a:endPara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6BBD5662-B94D-54E2-7A51-1B81BAA2DFA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03A0072-A9ED-26AA-A958-42E82F61DC1D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526BFCE-2B80-235A-739B-92FECEA48E99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66A00EA-C74C-453A-073A-8EC2081DDC44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8FFF0D9-257F-F3C5-9C55-EAC8D162AE92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617E233-83EA-6739-05CA-177814F2344E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13" name="Chevron 12">
              <a:extLst>
                <a:ext uri="{FF2B5EF4-FFF2-40B4-BE49-F238E27FC236}">
                  <a16:creationId xmlns:a16="http://schemas.microsoft.com/office/drawing/2014/main" id="{5FEE32BE-850A-F544-27CB-EE3FB66EF960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BBDD7729-E74D-5209-695F-5540E5AAC549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C8DB650-01D1-0278-4623-059E5A771177}"/>
              </a:ext>
            </a:extLst>
          </p:cNvPr>
          <p:cNvSpPr txBox="1"/>
          <p:nvPr/>
        </p:nvSpPr>
        <p:spPr>
          <a:xfrm>
            <a:off x="963910" y="4163680"/>
            <a:ext cx="65117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أتعرف خاصيات المضلعات </a:t>
            </a: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أنشئ مضلعات اعتيادية انطلاقا من خاصياتها</a:t>
            </a: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مساحة المضلعات الاعتيادية</a:t>
            </a:r>
          </a:p>
        </p:txBody>
      </p: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B83AE-51F8-5EC8-6EF7-5D1ADEE42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A99A4FE-ECB8-3A60-32AE-F0B9B0D012B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7B88F35-2AC2-9511-CFBF-161606F49836}"/>
              </a:ext>
            </a:extLst>
          </p:cNvPr>
          <p:cNvGrpSpPr/>
          <p:nvPr/>
        </p:nvGrpSpPr>
        <p:grpSpPr>
          <a:xfrm>
            <a:off x="1992322" y="2239767"/>
            <a:ext cx="4953946" cy="2211463"/>
            <a:chOff x="2415604" y="2221113"/>
            <a:chExt cx="4566109" cy="2038331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8ED5C3E-4750-729F-C945-8E1054BEF979}"/>
                </a:ext>
              </a:extLst>
            </p:cNvPr>
            <p:cNvSpPr/>
            <p:nvPr/>
          </p:nvSpPr>
          <p:spPr>
            <a:xfrm>
              <a:off x="2505452" y="2601944"/>
              <a:ext cx="4476261" cy="16575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6" name="Image 1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8009D9E-2253-F5BA-43E9-3F588213B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44670" y="3027634"/>
              <a:ext cx="631873" cy="631873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4DC6875-90EA-EC96-A0BC-50B7FAD09F93}"/>
                </a:ext>
              </a:extLst>
            </p:cNvPr>
            <p:cNvSpPr txBox="1"/>
            <p:nvPr/>
          </p:nvSpPr>
          <p:spPr>
            <a:xfrm>
              <a:off x="2415604" y="3102442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8" name="Flowchart: Alternate Process 54">
              <a:extLst>
                <a:ext uri="{FF2B5EF4-FFF2-40B4-BE49-F238E27FC236}">
                  <a16:creationId xmlns:a16="http://schemas.microsoft.com/office/drawing/2014/main" id="{F63E2BB2-9EA7-0068-D73C-4400675C110A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5944E8E9-D65D-1185-9505-0EEC7DC467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673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45FD9-8B42-F5DD-79E1-9FD865CF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6F544065-F2EA-00CD-5165-1F756B132D11}"/>
              </a:ext>
            </a:extLst>
          </p:cNvPr>
          <p:cNvSpPr txBox="1"/>
          <p:nvPr/>
        </p:nvSpPr>
        <p:spPr>
          <a:xfrm>
            <a:off x="309521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EAC524-032E-548C-FB67-33A5BEFE8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546F6596-0F53-D313-768D-EF8AA3DDF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069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0E7458E5-26D2-F929-9B94-01200084BC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9828" y="1935166"/>
            <a:ext cx="2328862" cy="4140200"/>
          </a:xfrm>
          <a:prstGeom prst="rect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18103EFF-A292-5AB6-A199-46E96729AF4E}"/>
              </a:ext>
            </a:extLst>
          </p:cNvPr>
          <p:cNvSpPr>
            <a:spLocks/>
          </p:cNvSpPr>
          <p:nvPr/>
        </p:nvSpPr>
        <p:spPr>
          <a:xfrm>
            <a:off x="407045" y="876816"/>
            <a:ext cx="7669764" cy="50341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marR="0" lvl="2" indent="0" algn="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مرحباً يا أصدقاء. اليوم، سنراجع بعض الدروس السابقة</a:t>
            </a:r>
            <a:endParaRPr kumimoji="0" lang="ar-MA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F46A772-281D-4B60-92BA-99EE0F85111B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5CCB4C7-4240-A037-01DC-11F848A08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F6A646FA-0186-DA64-701E-92C8B95E1CD6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AC20AFA-60FA-2C2D-30EF-5F8346239DE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0900B2C-D8C3-ED56-E5EA-E446ADE1172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5280A6B-178C-F323-6332-A1ADA115D38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0244EB3-52A4-2B2F-1E43-A215FABC7CD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47EFF1B-E797-EA0D-47BF-288340FB6EA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01B67C4-B30B-76B6-313A-1D39B3E1914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6DCB6A8-A15B-867F-F6E8-349C780C543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B782BFF8-669B-92C3-86B7-21175AAC495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DD19479A-1E37-E966-E779-9B16B42CFE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8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17361</TotalTime>
  <Words>1267</Words>
  <Application>Microsoft Office PowerPoint</Application>
  <PresentationFormat>Affichage à l'écran (4:3)</PresentationFormat>
  <Paragraphs>572</Paragraphs>
  <Slides>44</Slides>
  <Notes>5</Notes>
  <HiddenSlides>0</HiddenSlides>
  <MMClips>3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44</vt:i4>
      </vt:variant>
    </vt:vector>
  </HeadingPairs>
  <TitlesOfParts>
    <vt:vector size="61" baseType="lpstr">
      <vt:lpstr>Aptos</vt:lpstr>
      <vt:lpstr>Aptos Display</vt:lpstr>
      <vt:lpstr>Arial</vt:lpstr>
      <vt:lpstr>Arimo Italics</vt:lpstr>
      <vt:lpstr>Calibri</vt:lpstr>
      <vt:lpstr>Cambria Math</vt:lpstr>
      <vt:lpstr>Dosis</vt:lpstr>
      <vt:lpstr>Effra CC Arbc</vt:lpstr>
      <vt:lpstr>Noto Sans Symbols</vt:lpstr>
      <vt:lpstr>2_Conception personnalisée</vt:lpstr>
      <vt:lpstr>Page d'entree</vt:lpstr>
      <vt:lpstr>partie 1</vt:lpstr>
      <vt:lpstr>1_Page d'entree</vt:lpstr>
      <vt:lpstr>salam</vt:lpstr>
      <vt:lpstr>3_Conception personnalisée</vt:lpstr>
      <vt:lpstr>1_partie 1</vt:lpstr>
      <vt:lpstr>2_Page d'entree</vt:lpstr>
      <vt:lpstr>Présentation PowerPoint</vt:lpstr>
      <vt:lpstr>Présentation PowerPoint</vt:lpstr>
      <vt:lpstr>برمجة أسبوع المراجعة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262</cp:revision>
  <cp:lastPrinted>2025-08-13T10:11:39Z</cp:lastPrinted>
  <dcterms:created xsi:type="dcterms:W3CDTF">2025-08-01T12:31:49Z</dcterms:created>
  <dcterms:modified xsi:type="dcterms:W3CDTF">2026-01-12T11:26:28Z</dcterms:modified>
</cp:coreProperties>
</file>