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852" r:id="rId2"/>
    <p:sldMasterId id="2147483880" r:id="rId3"/>
    <p:sldMasterId id="2147483898" r:id="rId4"/>
    <p:sldMasterId id="2147483901" r:id="rId5"/>
    <p:sldMasterId id="2147483909" r:id="rId6"/>
    <p:sldMasterId id="2147483912" r:id="rId7"/>
    <p:sldMasterId id="2147483916" r:id="rId8"/>
  </p:sldMasterIdLst>
  <p:notesMasterIdLst>
    <p:notesMasterId r:id="rId53"/>
  </p:notesMasterIdLst>
  <p:handoutMasterIdLst>
    <p:handoutMasterId r:id="rId54"/>
  </p:handoutMasterIdLst>
  <p:sldIdLst>
    <p:sldId id="939" r:id="rId9"/>
    <p:sldId id="780" r:id="rId10"/>
    <p:sldId id="2134806681" r:id="rId11"/>
    <p:sldId id="2134806682" r:id="rId12"/>
    <p:sldId id="2134806837" r:id="rId13"/>
    <p:sldId id="2134806821" r:id="rId14"/>
    <p:sldId id="2134806822" r:id="rId15"/>
    <p:sldId id="2134806823" r:id="rId16"/>
    <p:sldId id="2134806824" r:id="rId17"/>
    <p:sldId id="2134806825" r:id="rId18"/>
    <p:sldId id="2134806826" r:id="rId19"/>
    <p:sldId id="2134806794" r:id="rId20"/>
    <p:sldId id="2134806795" r:id="rId21"/>
    <p:sldId id="2134806796" r:id="rId22"/>
    <p:sldId id="2134806797" r:id="rId23"/>
    <p:sldId id="2134806798" r:id="rId24"/>
    <p:sldId id="2134806827" r:id="rId25"/>
    <p:sldId id="2134806828" r:id="rId26"/>
    <p:sldId id="2134806829" r:id="rId27"/>
    <p:sldId id="2134806830" r:id="rId28"/>
    <p:sldId id="2134806831" r:id="rId29"/>
    <p:sldId id="2134806832" r:id="rId30"/>
    <p:sldId id="2134806833" r:id="rId31"/>
    <p:sldId id="2134806834" r:id="rId32"/>
    <p:sldId id="2134806835" r:id="rId33"/>
    <p:sldId id="2134806836" r:id="rId34"/>
    <p:sldId id="2134806683" r:id="rId35"/>
    <p:sldId id="2134806684" r:id="rId36"/>
    <p:sldId id="2134806592" r:id="rId37"/>
    <p:sldId id="2134806786" r:id="rId38"/>
    <p:sldId id="2134806787" r:id="rId39"/>
    <p:sldId id="2134806788" r:id="rId40"/>
    <p:sldId id="2134806789" r:id="rId41"/>
    <p:sldId id="2134806723" r:id="rId42"/>
    <p:sldId id="2134806724" r:id="rId43"/>
    <p:sldId id="2134806725" r:id="rId44"/>
    <p:sldId id="2134806790" r:id="rId45"/>
    <p:sldId id="2134806791" r:id="rId46"/>
    <p:sldId id="2134806792" r:id="rId47"/>
    <p:sldId id="2134806838" r:id="rId48"/>
    <p:sldId id="2134806839" r:id="rId49"/>
    <p:sldId id="795" r:id="rId50"/>
    <p:sldId id="794" r:id="rId51"/>
    <p:sldId id="793" r:id="rId52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D0F942-153D-7E75-C5EB-E4990782D13C}" name="Jalila El Baraka" initials="JE" userId="S::jalila.el-baraka@ifmaroc.com::ea93c961-285f-4edc-9e51-dff84fc1db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BE"/>
    <a:srgbClr val="106585"/>
    <a:srgbClr val="FFDEA6"/>
    <a:srgbClr val="B2B3AE"/>
    <a:srgbClr val="EDEDEC"/>
    <a:srgbClr val="17AB98"/>
    <a:srgbClr val="FC8D00"/>
    <a:srgbClr val="4B5050"/>
    <a:srgbClr val="FAE496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86965" autoAdjust="0"/>
  </p:normalViewPr>
  <p:slideViewPr>
    <p:cSldViewPr snapToGrid="0">
      <p:cViewPr varScale="1">
        <p:scale>
          <a:sx n="65" d="100"/>
          <a:sy n="65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65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67" Type="http://schemas.microsoft.com/office/2018/10/relationships/authors" Target="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FF5D674-1086-AA74-A922-8341B35C2D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D6AF181-CE25-818B-0C1A-E976E3C08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E9A10-4475-4EDB-BE0D-A3870F9F347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A6A3AC1-5F23-688A-314D-E8322CEFE9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48327C3-92D0-AAC3-7DC6-FB2D89B0CA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A7049-2A54-4E8D-974D-8790AA0E5EBA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6688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1:36:53.8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1871 390 24575,'-11'-1'0,"-1"-2"0,2 0 0,-1 0 0,0-1 0,1 0 0,-1-1 0,1 0 0,-16-11 0,-9-4 0,-109-47 0,-68-35 0,12 8 0,166 81 0,0 2 0,0 1 0,-1 2 0,-41-5 0,-3 8 0,0 2 0,-96 10 0,149-3 0,-1 1 0,0 2 0,1 0 0,0 2 0,1 0 0,0 2 0,-32 19 0,9-1 0,1 2 0,-67 58 0,57-34 0,38-36 0,-1 0 0,-30 22 0,22-20-1365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B170D036-93EB-4403-A328-CEEC95972C3A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7136E571-1CA0-4C8D-985D-594239BEC5F6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2194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6E571-1CA0-4C8D-985D-594239BEC5F6}" type="slidenum">
              <a:rPr kumimoji="0" lang="fr-M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M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73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28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67426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1F460A-58EA-BBCB-BB19-54E711872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07BFD4CA-4795-AC50-EAE0-CD7AA525A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0804BB5C-B299-DC72-606A-2475935FA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8558337-05C6-BB32-FA82-82B04D18C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30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739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83E33-9462-DACC-81A7-7B360F4E1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52739C76-68EF-3AB4-83E3-D2240941A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89FD9681-4A20-27B2-08CE-E2506F5C6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E08ED5C-742C-2075-3993-A12CBF523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E571-1CA0-4C8D-985D-594239BEC5F6}" type="slidenum">
              <a:rPr lang="fr-MA" smtClean="0"/>
              <a:t>32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2586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/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E51F951-1DB6-D806-006F-A6572E6B3F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1007"/>
            <a:ext cx="9143895" cy="68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E51F951-1DB6-D806-006F-A6572E6B3F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1007"/>
            <a:ext cx="9143895" cy="68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B3CA1AB-0FE2-8F2D-F142-C3A293CCF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1007"/>
            <a:ext cx="9143894" cy="68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BF4D0D2-63B2-71AB-616A-82EEE772F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" y="3985"/>
            <a:ext cx="9135950" cy="68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8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248FBA9-0260-EEC4-FC52-6FCEA7F04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426" y="-13063"/>
            <a:ext cx="9181426" cy="68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 humoristique, Dessin animé, clipart, Visage humain&#10;&#10;Le contenu généré par l’IA peut être incorrect.">
            <a:extLst>
              <a:ext uri="{FF2B5EF4-FFF2-40B4-BE49-F238E27FC236}">
                <a16:creationId xmlns:a16="http://schemas.microsoft.com/office/drawing/2014/main" xmlns="" id="{CFE8E8FC-4652-B539-90E0-46B3B0C8C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361"/>
          <a:stretch>
            <a:fillRect/>
          </a:stretch>
        </p:blipFill>
        <p:spPr>
          <a:xfrm>
            <a:off x="5805182" y="2290195"/>
            <a:ext cx="2791188" cy="25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4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6">
            <a:extLst>
              <a:ext uri="{FF2B5EF4-FFF2-40B4-BE49-F238E27FC236}">
                <a16:creationId xmlns:a16="http://schemas.microsoft.com/office/drawing/2014/main" xmlns="" id="{5F80D9FE-CBCA-1832-BFD0-BD0298C0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" y="3774332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المرحلة</a:t>
            </a:r>
            <a:r>
              <a:rPr lang="fr-FR" dirty="0"/>
              <a:t> 1 </a:t>
            </a:r>
            <a:r>
              <a:rPr lang="ar-SA" dirty="0"/>
              <a:t> </a:t>
            </a:r>
            <a:endParaRPr lang="fr-FR" dirty="0"/>
          </a:p>
        </p:txBody>
      </p:sp>
      <p:sp>
        <p:nvSpPr>
          <p:cNvPr id="4" name="Espace réservé du titre 6">
            <a:extLst>
              <a:ext uri="{FF2B5EF4-FFF2-40B4-BE49-F238E27FC236}">
                <a16:creationId xmlns:a16="http://schemas.microsoft.com/office/drawing/2014/main" xmlns="" id="{202A4981-C60A-DF4A-3E30-99E56A61B061}"/>
              </a:ext>
            </a:extLst>
          </p:cNvPr>
          <p:cNvSpPr txBox="1">
            <a:spLocks/>
          </p:cNvSpPr>
          <p:nvPr userDrawn="1"/>
        </p:nvSpPr>
        <p:spPr>
          <a:xfrm>
            <a:off x="3631660" y="5053937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solidFill>
                  <a:srgbClr val="17AB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الأسبوع 1</a:t>
            </a:r>
            <a:endParaRPr lang="fr-FR" dirty="0">
              <a:solidFill>
                <a:srgbClr val="17AB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dessin humoristique, Dessin animé, clipart, Visage humain&#10;&#10;Le contenu généré par l’IA peut être incorrect.">
            <a:extLst>
              <a:ext uri="{FF2B5EF4-FFF2-40B4-BE49-F238E27FC236}">
                <a16:creationId xmlns:a16="http://schemas.microsoft.com/office/drawing/2014/main" xmlns="" id="{CFE8E8FC-4652-B539-90E0-46B3B0C8C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361"/>
          <a:stretch>
            <a:fillRect/>
          </a:stretch>
        </p:blipFill>
        <p:spPr>
          <a:xfrm>
            <a:off x="5805182" y="2290195"/>
            <a:ext cx="2791188" cy="25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248FBA9-0260-EEC4-FC52-6FCEA7F04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426" y="-13063"/>
            <a:ext cx="9181426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4203CE-A6F3-0DF1-19D4-001BCA2285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9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/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25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6F94848-A794-EFB4-F388-E05A8F499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1007"/>
            <a:ext cx="9143895" cy="68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0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BF4D0D2-63B2-71AB-616A-82EEE772F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" y="3985"/>
            <a:ext cx="9135950" cy="68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5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28A7FD7-9926-EA3B-9CA1-964B7F22F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" y="3985"/>
            <a:ext cx="9135950" cy="68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6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7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8EB058A-696C-3461-6B26-B309267AE8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93" y="2015"/>
            <a:ext cx="9143894" cy="6855985"/>
          </a:xfrm>
          <a:prstGeom prst="rect">
            <a:avLst/>
          </a:prstGeom>
        </p:spPr>
      </p:pic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xmlns="" id="{261A4975-EFCA-7B46-58B4-2A7C8423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" y="3774332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dirty="0"/>
              <a:t>المرحلة</a:t>
            </a:r>
            <a:r>
              <a:rPr lang="fr-FR" dirty="0"/>
              <a:t> 1 </a:t>
            </a:r>
            <a:r>
              <a:rPr lang="ar-SA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69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ffra CC Arbc" panose="020B0503020203020204" pitchFamily="34" charset="-78"/>
          <a:ea typeface="+mj-ea"/>
          <a:cs typeface="Effra CC Arbc" panose="020B050302020302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38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892" r:id="rId2"/>
    <p:sldLayoutId id="21474838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D7E12AF0-3E54-FEC2-4E6B-F54D77BAD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ffra CC Arbc" panose="020B0503020203020204" pitchFamily="34" charset="-78"/>
          <a:ea typeface="+mj-ea"/>
          <a:cs typeface="Effra CC Arbc" panose="020B050302020302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03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97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88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xmlns="" id="{261A4975-EFCA-7B46-58B4-2A7C8423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" y="3774332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dirty="0"/>
              <a:t>المرحلة</a:t>
            </a:r>
            <a:r>
              <a:rPr lang="fr-FR" dirty="0"/>
              <a:t> 1 </a:t>
            </a:r>
            <a:r>
              <a:rPr lang="ar-SA" dirty="0"/>
              <a:t> </a:t>
            </a:r>
            <a:endParaRPr lang="fr-FR" dirty="0"/>
          </a:p>
        </p:txBody>
      </p:sp>
      <p:pic>
        <p:nvPicPr>
          <p:cNvPr id="2" name="Image 1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36612B5A-6370-8635-7D3F-A7072DAC7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ffra CC Arbc" panose="020B0503020203020204" pitchFamily="34" charset="-78"/>
          <a:ea typeface="+mj-ea"/>
          <a:cs typeface="Effra CC Arbc" panose="020B050302020302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customXml" Target="../ink/ink1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E429979-571F-EDDD-9445-3C598ED7D87C}"/>
              </a:ext>
            </a:extLst>
          </p:cNvPr>
          <p:cNvSpPr txBox="1"/>
          <p:nvPr/>
        </p:nvSpPr>
        <p:spPr>
          <a:xfrm>
            <a:off x="4763193" y="5652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 2" descr="Une image contenant dessin humoristique, Dessin animé, clipart, Visage humain&#10;&#10;Le contenu généré par l’IA peut être incorrect.">
            <a:extLst>
              <a:ext uri="{FF2B5EF4-FFF2-40B4-BE49-F238E27FC236}">
                <a16:creationId xmlns:a16="http://schemas.microsoft.com/office/drawing/2014/main" xmlns="" id="{A894D70A-C151-8261-853B-54FCAF934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361"/>
          <a:stretch>
            <a:fillRect/>
          </a:stretch>
        </p:blipFill>
        <p:spPr>
          <a:xfrm>
            <a:off x="5743253" y="2260315"/>
            <a:ext cx="2840711" cy="2603455"/>
          </a:xfrm>
          <a:prstGeom prst="rect">
            <a:avLst/>
          </a:prstGeom>
        </p:spPr>
      </p:pic>
      <p:sp>
        <p:nvSpPr>
          <p:cNvPr id="4" name="Espace réservé du titre 6">
            <a:extLst>
              <a:ext uri="{FF2B5EF4-FFF2-40B4-BE49-F238E27FC236}">
                <a16:creationId xmlns:a16="http://schemas.microsoft.com/office/drawing/2014/main" xmlns="" id="{F692E3D3-369C-1966-E673-3DD75E4E733A}"/>
              </a:ext>
            </a:extLst>
          </p:cNvPr>
          <p:cNvSpPr txBox="1">
            <a:spLocks/>
          </p:cNvSpPr>
          <p:nvPr/>
        </p:nvSpPr>
        <p:spPr>
          <a:xfrm>
            <a:off x="7866436" y="836579"/>
            <a:ext cx="823607" cy="674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DF75BF1-4BC6-B37A-B68A-E8148E8F0042}"/>
              </a:ext>
            </a:extLst>
          </p:cNvPr>
          <p:cNvGrpSpPr/>
          <p:nvPr/>
        </p:nvGrpSpPr>
        <p:grpSpPr>
          <a:xfrm>
            <a:off x="5606555" y="6021421"/>
            <a:ext cx="1124468" cy="288630"/>
            <a:chOff x="5372100" y="5877672"/>
            <a:chExt cx="1124468" cy="28863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84F9F020-6B27-1075-245B-D950AD03CA42}"/>
                </a:ext>
              </a:extLst>
            </p:cNvPr>
            <p:cNvSpPr/>
            <p:nvPr/>
          </p:nvSpPr>
          <p:spPr>
            <a:xfrm>
              <a:off x="5372100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rgbClr val="B2B3AE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2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xmlns="" id="{2A602D5D-2F95-2401-F621-B7B5C36F4B03}"/>
                </a:ext>
              </a:extLst>
            </p:cNvPr>
            <p:cNvSpPr/>
            <p:nvPr/>
          </p:nvSpPr>
          <p:spPr>
            <a:xfrm>
              <a:off x="6227517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A7BDE157-8D6C-992E-0EE1-1567A39C0693}"/>
              </a:ext>
            </a:extLst>
          </p:cNvPr>
          <p:cNvGrpSpPr/>
          <p:nvPr/>
        </p:nvGrpSpPr>
        <p:grpSpPr>
          <a:xfrm>
            <a:off x="4009767" y="6021421"/>
            <a:ext cx="1124468" cy="288630"/>
            <a:chOff x="5372100" y="5877672"/>
            <a:chExt cx="1124468" cy="28863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4561E7F-30F6-1DB7-FA5C-FDD31357B9F3}"/>
                </a:ext>
              </a:extLst>
            </p:cNvPr>
            <p:cNvSpPr/>
            <p:nvPr/>
          </p:nvSpPr>
          <p:spPr>
            <a:xfrm>
              <a:off x="5372100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3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3BF28019-F578-81FB-6FF0-C27E6D052843}"/>
                </a:ext>
              </a:extLst>
            </p:cNvPr>
            <p:cNvSpPr/>
            <p:nvPr/>
          </p:nvSpPr>
          <p:spPr>
            <a:xfrm>
              <a:off x="6227517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C13548B8-9B6E-6668-077E-93F408EA9169}"/>
              </a:ext>
            </a:extLst>
          </p:cNvPr>
          <p:cNvGrpSpPr/>
          <p:nvPr/>
        </p:nvGrpSpPr>
        <p:grpSpPr>
          <a:xfrm>
            <a:off x="2412979" y="6021421"/>
            <a:ext cx="1124468" cy="288630"/>
            <a:chOff x="5372100" y="5877672"/>
            <a:chExt cx="1124468" cy="28863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xmlns="" id="{7C2D1621-7E36-F09D-1D93-3A707B49ADDD}"/>
                </a:ext>
              </a:extLst>
            </p:cNvPr>
            <p:cNvSpPr/>
            <p:nvPr/>
          </p:nvSpPr>
          <p:spPr>
            <a:xfrm>
              <a:off x="5372100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rgbClr val="B2B3AE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4</a:t>
              </a:r>
              <a:endParaRPr lang="fr-FR" sz="1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3E1C07F9-A099-4DB8-315B-E64F6C658BD8}"/>
                </a:ext>
              </a:extLst>
            </p:cNvPr>
            <p:cNvSpPr/>
            <p:nvPr/>
          </p:nvSpPr>
          <p:spPr>
            <a:xfrm>
              <a:off x="6227517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5094AE90-C1AF-617B-4E6F-A76EC7B42160}"/>
              </a:ext>
            </a:extLst>
          </p:cNvPr>
          <p:cNvSpPr txBox="1">
            <a:spLocks/>
          </p:cNvSpPr>
          <p:nvPr/>
        </p:nvSpPr>
        <p:spPr>
          <a:xfrm rot="931040">
            <a:off x="654186" y="4123583"/>
            <a:ext cx="565014" cy="461118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65F6B6F6-C771-79E5-AD8E-D17F6819D392}"/>
              </a:ext>
            </a:extLst>
          </p:cNvPr>
          <p:cNvSpPr/>
          <p:nvPr/>
        </p:nvSpPr>
        <p:spPr>
          <a:xfrm>
            <a:off x="7208224" y="6021421"/>
            <a:ext cx="1124468" cy="288630"/>
          </a:xfrm>
          <a:prstGeom prst="roundRect">
            <a:avLst>
              <a:gd name="adj" fmla="val 50000"/>
            </a:avLst>
          </a:prstGeom>
          <a:solidFill>
            <a:srgbClr val="B2B3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1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FC01999D-3914-DC5C-8C9F-D52282FDB63D}"/>
              </a:ext>
            </a:extLst>
          </p:cNvPr>
          <p:cNvSpPr/>
          <p:nvPr/>
        </p:nvSpPr>
        <p:spPr>
          <a:xfrm>
            <a:off x="8063641" y="6037180"/>
            <a:ext cx="269051" cy="2566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C33083-AB7B-7101-7CCE-80685AB02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B7EED57-5804-601E-BC4C-DB17444AC6C6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341B563A-1678-4E55-0C6E-1570F3C75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2510EF1B-6A40-82AB-E57E-4C588B4D3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B8D5B544-FC33-229E-2646-38FEDA1B5495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85B24304-192F-0D0B-0004-19633FF4F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DCC729C3-4311-5F1E-46F1-09F14786F905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10F7DB36-7370-04FA-1D6C-6DB8760A9A63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E3D86FA8-A4A6-E47E-A1C6-96CB48756336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7F7B4699-B814-E176-4622-ED5E04174150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9B39D2AE-DDD5-805B-6229-5C94CEAD7515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23E5422E-2ED3-C99F-5A7B-05DE0AF008BB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F05210D0-7C95-C2F4-155E-5E810505EC9B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C9BB56BF-D624-831D-B9C5-F2890BA7E774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4E4A63A3-15B8-303E-EB61-41B7941A6BF1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24045181-44AE-595D-3CD6-834AC08B8212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02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B72CD4-2678-98D2-24DF-4B2583917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D01508B-6873-A326-457D-0B1899A7937B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054FF56B-AD92-44F9-4166-B492C90C4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36B6908-F24C-C6D6-82BD-5A624BD44ECD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CD076868-60D2-B42B-944A-4C2B87D8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AD2EF0A0-BC68-D0A4-BA7E-FD3AE2D74D74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6C78AB5A-4F41-B817-C2A5-156B58DB0302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F8230F09-FB96-F2C8-5671-BAB70FD4348E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106FB7A6-643B-C412-F2B1-BCFF76584BE2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92CD7C40-4DF3-3FFE-A103-7C250BBA75D2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4E696EF8-8B7A-F35F-07E6-1867DA25958B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68998467-0A35-3E17-932D-24FF9694AACD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468ABBA6-9AF1-9ED3-B7F8-78D0876A98CD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0429B19A-D767-4BA0-9B59-0D887BABF278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5E9F2FB8-977B-5405-3813-F6DA3DA96743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FBEFA074-B610-F494-2D66-BD7F9705B8DE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685842F9-8D3C-773E-D2B7-4FABECF32AEA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25B2661-49AB-46BB-AD39-2E7213F9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FD0A5B7-B52A-1466-A6AD-07919BC95BCF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0B0E55F-A577-3941-D381-C7784DCB925B}"/>
              </a:ext>
            </a:extLst>
          </p:cNvPr>
          <p:cNvSpPr txBox="1"/>
          <p:nvPr/>
        </p:nvSpPr>
        <p:spPr>
          <a:xfrm>
            <a:off x="3286199" y="2775673"/>
            <a:ext cx="1379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  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BAC987DE-7DFB-78D5-06B5-490DC2BF6A76}"/>
              </a:ext>
            </a:extLst>
          </p:cNvPr>
          <p:cNvCxnSpPr/>
          <p:nvPr/>
        </p:nvCxnSpPr>
        <p:spPr>
          <a:xfrm>
            <a:off x="4665969" y="2662412"/>
            <a:ext cx="0" cy="2635302"/>
          </a:xfrm>
          <a:prstGeom prst="line">
            <a:avLst/>
          </a:prstGeom>
          <a:ln w="38100"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97E91F6E-330C-9949-4E99-1035A6CCAABA}"/>
              </a:ext>
            </a:extLst>
          </p:cNvPr>
          <p:cNvCxnSpPr>
            <a:cxnSpLocks/>
          </p:cNvCxnSpPr>
          <p:nvPr/>
        </p:nvCxnSpPr>
        <p:spPr>
          <a:xfrm>
            <a:off x="4665969" y="3545114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969ED50D-850C-1124-0A9D-ACB2926501FE}"/>
              </a:ext>
            </a:extLst>
          </p:cNvPr>
          <p:cNvSpPr txBox="1"/>
          <p:nvPr/>
        </p:nvSpPr>
        <p:spPr>
          <a:xfrm>
            <a:off x="3286199" y="3231059"/>
            <a:ext cx="164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6E76FC8F-CE3F-915F-D50F-E6132D4F8560}"/>
              </a:ext>
            </a:extLst>
          </p:cNvPr>
          <p:cNvSpPr txBox="1"/>
          <p:nvPr/>
        </p:nvSpPr>
        <p:spPr>
          <a:xfrm>
            <a:off x="4785887" y="3530277"/>
            <a:ext cx="1266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0 7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7A83EB18-E77A-E0A9-F7FC-574FE4AC8BBB}"/>
              </a:ext>
            </a:extLst>
          </p:cNvPr>
          <p:cNvSpPr txBox="1"/>
          <p:nvPr/>
        </p:nvSpPr>
        <p:spPr>
          <a:xfrm>
            <a:off x="3307206" y="3686445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30A42BD8-50C6-91C5-7AB6-10374C81521E}"/>
              </a:ext>
            </a:extLst>
          </p:cNvPr>
          <p:cNvSpPr txBox="1"/>
          <p:nvPr/>
        </p:nvSpPr>
        <p:spPr>
          <a:xfrm>
            <a:off x="3328213" y="4099939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1 7 5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2ED01E0F-1374-CC5E-F5A7-934E94039907}"/>
              </a:ext>
            </a:extLst>
          </p:cNvPr>
          <p:cNvSpPr txBox="1"/>
          <p:nvPr/>
        </p:nvSpPr>
        <p:spPr>
          <a:xfrm>
            <a:off x="3349222" y="4635131"/>
            <a:ext cx="1649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0 0 6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8C542121-3B8A-F75F-D39B-F4677E61B3F3}"/>
              </a:ext>
            </a:extLst>
          </p:cNvPr>
          <p:cNvCxnSpPr>
            <a:cxnSpLocks/>
          </p:cNvCxnSpPr>
          <p:nvPr/>
        </p:nvCxnSpPr>
        <p:spPr>
          <a:xfrm>
            <a:off x="3444776" y="3853312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553FE9B2-4F25-B0A5-A332-8E5BE81F13C0}"/>
              </a:ext>
            </a:extLst>
          </p:cNvPr>
          <p:cNvCxnSpPr>
            <a:cxnSpLocks/>
          </p:cNvCxnSpPr>
          <p:nvPr/>
        </p:nvCxnSpPr>
        <p:spPr>
          <a:xfrm>
            <a:off x="3434525" y="4753267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FE3265B9-1569-FC43-4ED1-3BC93B06EEAB}"/>
              </a:ext>
            </a:extLst>
          </p:cNvPr>
          <p:cNvSpPr txBox="1"/>
          <p:nvPr/>
        </p:nvSpPr>
        <p:spPr>
          <a:xfrm>
            <a:off x="3040237" y="3018557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D626A590-F7CE-3BAB-7205-494167125C73}"/>
              </a:ext>
            </a:extLst>
          </p:cNvPr>
          <p:cNvSpPr txBox="1"/>
          <p:nvPr/>
        </p:nvSpPr>
        <p:spPr>
          <a:xfrm>
            <a:off x="3009050" y="3933095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xmlns="" id="{8A3E819B-2AF5-9F57-6905-C80B1079C2D4}"/>
              </a:ext>
            </a:extLst>
          </p:cNvPr>
          <p:cNvCxnSpPr>
            <a:cxnSpLocks/>
          </p:cNvCxnSpPr>
          <p:nvPr/>
        </p:nvCxnSpPr>
        <p:spPr>
          <a:xfrm>
            <a:off x="4302155" y="3443309"/>
            <a:ext cx="21008" cy="36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45E0B47F-72F9-020F-510B-C936FD219625}"/>
              </a:ext>
            </a:extLst>
          </p:cNvPr>
          <p:cNvSpPr txBox="1"/>
          <p:nvPr/>
        </p:nvSpPr>
        <p:spPr>
          <a:xfrm>
            <a:off x="4799027" y="2775673"/>
            <a:ext cx="1131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2 5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8A9454A-2447-127F-E4DC-915E4C3DE22A}"/>
              </a:ext>
            </a:extLst>
          </p:cNvPr>
          <p:cNvSpPr/>
          <p:nvPr/>
        </p:nvSpPr>
        <p:spPr>
          <a:xfrm>
            <a:off x="3178629" y="2775673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xmlns="" id="{6E5ED0D5-8FA6-10BC-B25F-4B0ABBF02ED7}"/>
              </a:ext>
            </a:extLst>
          </p:cNvPr>
          <p:cNvCxnSpPr/>
          <p:nvPr/>
        </p:nvCxnSpPr>
        <p:spPr>
          <a:xfrm>
            <a:off x="2627086" y="2467429"/>
            <a:ext cx="551543" cy="3082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EBFF7F3-AB58-C4BC-AFC0-E8C9A92435F8}"/>
              </a:ext>
            </a:extLst>
          </p:cNvPr>
          <p:cNvSpPr/>
          <p:nvPr/>
        </p:nvSpPr>
        <p:spPr>
          <a:xfrm>
            <a:off x="783772" y="1923158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0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01984D-5C6F-71B5-0F99-96D2CD60C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B8AE4052-4ADD-BE9D-D5F0-BE9AA4F0B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06DAEA4A-7A5C-D725-82BD-5DB02CA51C00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F19ABC36-D978-20F8-E4A8-DAE92DC1B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650375AE-7D75-72B0-7B68-4AD23B0A67B4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61054EC2-A650-15CA-47B5-64D3622A6D61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5B52B11-BCBF-1D4E-0DA2-B9C42D97631B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C3C10DC7-4D7B-3A77-B95E-438849DE5F61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00FB38A3-15AE-0A73-44E9-952AC73BEA6D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4D4014EC-764A-AD0E-AC8E-42424F7869FD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3798EF57-1EA2-283E-8982-6B12909FAE29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72B1FC8C-C61B-94C4-140D-23E14222517E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D0A26AF9-1C98-1557-AC0F-A03AF2408A89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91B99F61-9EE4-9155-ECF9-C10C6BA3E2EA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75F6AB8C-E86C-96BF-0356-1E6F578F29FC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على الألواح، اكتبوا اسم هذا العدد في القسمة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61CD6D55-7D47-70FC-9C07-283D1F22AC2A}"/>
              </a:ext>
            </a:extLst>
          </p:cNvPr>
          <p:cNvCxnSpPr>
            <a:cxnSpLocks/>
          </p:cNvCxnSpPr>
          <p:nvPr/>
        </p:nvCxnSpPr>
        <p:spPr>
          <a:xfrm flipH="1">
            <a:off x="5796874" y="2621551"/>
            <a:ext cx="744120" cy="3970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989ACBD-F2BE-E5E6-6261-1D2E0B656FB4}"/>
              </a:ext>
            </a:extLst>
          </p:cNvPr>
          <p:cNvSpPr/>
          <p:nvPr/>
        </p:nvSpPr>
        <p:spPr>
          <a:xfrm>
            <a:off x="6521116" y="2109831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؟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07A5DD4-34F4-0FCA-9202-DAA074CF0390}"/>
              </a:ext>
            </a:extLst>
          </p:cNvPr>
          <p:cNvSpPr txBox="1"/>
          <p:nvPr/>
        </p:nvSpPr>
        <p:spPr>
          <a:xfrm>
            <a:off x="3286199" y="2775673"/>
            <a:ext cx="1379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  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CE22E7B5-20B3-BF01-5F5A-CCDFE765B57F}"/>
              </a:ext>
            </a:extLst>
          </p:cNvPr>
          <p:cNvCxnSpPr/>
          <p:nvPr/>
        </p:nvCxnSpPr>
        <p:spPr>
          <a:xfrm>
            <a:off x="4665969" y="2662412"/>
            <a:ext cx="0" cy="2635302"/>
          </a:xfrm>
          <a:prstGeom prst="line">
            <a:avLst/>
          </a:prstGeom>
          <a:ln w="38100"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971D5C48-C79C-BE56-3F1F-9C311F4422FF}"/>
              </a:ext>
            </a:extLst>
          </p:cNvPr>
          <p:cNvCxnSpPr>
            <a:cxnSpLocks/>
          </p:cNvCxnSpPr>
          <p:nvPr/>
        </p:nvCxnSpPr>
        <p:spPr>
          <a:xfrm>
            <a:off x="4665969" y="3545114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4D115D0C-21E3-11A2-1A2D-AAE1DDB0D414}"/>
              </a:ext>
            </a:extLst>
          </p:cNvPr>
          <p:cNvSpPr txBox="1"/>
          <p:nvPr/>
        </p:nvSpPr>
        <p:spPr>
          <a:xfrm>
            <a:off x="3286199" y="3231059"/>
            <a:ext cx="164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3A1076FF-4CC7-6B64-D2CD-6F29A948978B}"/>
              </a:ext>
            </a:extLst>
          </p:cNvPr>
          <p:cNvSpPr txBox="1"/>
          <p:nvPr/>
        </p:nvSpPr>
        <p:spPr>
          <a:xfrm>
            <a:off x="4785887" y="3530277"/>
            <a:ext cx="1266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0 7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B56B4280-C036-3BF7-A57A-7C3C3094FBBC}"/>
              </a:ext>
            </a:extLst>
          </p:cNvPr>
          <p:cNvSpPr txBox="1"/>
          <p:nvPr/>
        </p:nvSpPr>
        <p:spPr>
          <a:xfrm>
            <a:off x="3307206" y="3686445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9DBB4209-D9E1-C423-826F-B4C34A5C3245}"/>
              </a:ext>
            </a:extLst>
          </p:cNvPr>
          <p:cNvSpPr txBox="1"/>
          <p:nvPr/>
        </p:nvSpPr>
        <p:spPr>
          <a:xfrm>
            <a:off x="3328213" y="4099939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1 7 5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C96F290A-1E48-8BC5-6A70-0BC817AEFB05}"/>
              </a:ext>
            </a:extLst>
          </p:cNvPr>
          <p:cNvSpPr txBox="1"/>
          <p:nvPr/>
        </p:nvSpPr>
        <p:spPr>
          <a:xfrm>
            <a:off x="3349222" y="4635131"/>
            <a:ext cx="1649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 </a:t>
            </a: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xmlns="" id="{6BA5F973-B481-2CD6-5DF1-734EF15F5040}"/>
              </a:ext>
            </a:extLst>
          </p:cNvPr>
          <p:cNvCxnSpPr>
            <a:cxnSpLocks/>
          </p:cNvCxnSpPr>
          <p:nvPr/>
        </p:nvCxnSpPr>
        <p:spPr>
          <a:xfrm>
            <a:off x="3444776" y="3853312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5AF5BAC9-47A3-F53C-5240-5694FDEFD8BB}"/>
              </a:ext>
            </a:extLst>
          </p:cNvPr>
          <p:cNvCxnSpPr>
            <a:cxnSpLocks/>
          </p:cNvCxnSpPr>
          <p:nvPr/>
        </p:nvCxnSpPr>
        <p:spPr>
          <a:xfrm>
            <a:off x="3434525" y="4753267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4A436983-FAF7-4C3F-6636-32082938F43D}"/>
              </a:ext>
            </a:extLst>
          </p:cNvPr>
          <p:cNvSpPr txBox="1"/>
          <p:nvPr/>
        </p:nvSpPr>
        <p:spPr>
          <a:xfrm>
            <a:off x="3040237" y="3018557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F94EBDAE-E044-43C7-65F1-A0CDA30CF8A7}"/>
              </a:ext>
            </a:extLst>
          </p:cNvPr>
          <p:cNvSpPr txBox="1"/>
          <p:nvPr/>
        </p:nvSpPr>
        <p:spPr>
          <a:xfrm>
            <a:off x="3009050" y="3933095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xmlns="" id="{1738B48A-AE0A-199B-66B3-32AEF1A74645}"/>
              </a:ext>
            </a:extLst>
          </p:cNvPr>
          <p:cNvCxnSpPr>
            <a:cxnSpLocks/>
          </p:cNvCxnSpPr>
          <p:nvPr/>
        </p:nvCxnSpPr>
        <p:spPr>
          <a:xfrm>
            <a:off x="4302155" y="3443309"/>
            <a:ext cx="21008" cy="36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63B3EDBF-4DCF-5B56-F571-1AE37324AF6E}"/>
              </a:ext>
            </a:extLst>
          </p:cNvPr>
          <p:cNvSpPr txBox="1"/>
          <p:nvPr/>
        </p:nvSpPr>
        <p:spPr>
          <a:xfrm>
            <a:off x="4799027" y="2775673"/>
            <a:ext cx="1131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2 5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820334D-01A1-D5AA-37A6-4288C6B7FA95}"/>
              </a:ext>
            </a:extLst>
          </p:cNvPr>
          <p:cNvSpPr/>
          <p:nvPr/>
        </p:nvSpPr>
        <p:spPr>
          <a:xfrm>
            <a:off x="3178629" y="2775673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xmlns="" id="{D540C508-1DC9-5FE8-3D4A-CADE0CE71642}"/>
              </a:ext>
            </a:extLst>
          </p:cNvPr>
          <p:cNvCxnSpPr/>
          <p:nvPr/>
        </p:nvCxnSpPr>
        <p:spPr>
          <a:xfrm>
            <a:off x="2627086" y="2467429"/>
            <a:ext cx="551543" cy="3082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94A933B-6592-76F3-22D4-C42B32EB35B1}"/>
              </a:ext>
            </a:extLst>
          </p:cNvPr>
          <p:cNvSpPr/>
          <p:nvPr/>
        </p:nvSpPr>
        <p:spPr>
          <a:xfrm>
            <a:off x="783772" y="1923158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D07DCC4-8B74-8BF2-D270-B8EA78B89702}"/>
              </a:ext>
            </a:extLst>
          </p:cNvPr>
          <p:cNvSpPr/>
          <p:nvPr/>
        </p:nvSpPr>
        <p:spPr>
          <a:xfrm>
            <a:off x="4754177" y="28251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6" name="Oval 81">
            <a:extLst>
              <a:ext uri="{FF2B5EF4-FFF2-40B4-BE49-F238E27FC236}">
                <a16:creationId xmlns:a16="http://schemas.microsoft.com/office/drawing/2014/main" xmlns="" id="{1BEF5946-2EDA-C7CA-95E7-129A62BA1D62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57" name="Corde 56">
            <a:extLst>
              <a:ext uri="{FF2B5EF4-FFF2-40B4-BE49-F238E27FC236}">
                <a16:creationId xmlns:a16="http://schemas.microsoft.com/office/drawing/2014/main" xmlns="" id="{A7081E45-B064-E6CB-D9D4-962F4DD320F5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xmlns="" id="{6B1961DD-F0A4-EE5B-FDAE-48C4FEAC8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BAE27FE3-E4BD-3D40-A0F7-022D628FEAAC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BB6084-A67F-8A56-1B04-4223BCF7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34033DA-4F3B-ECD6-3B88-4E223457BF09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75ECF05B-390A-C488-09C0-EA3D5AEB0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77915FEB-FDA0-269B-EDAF-5F5D3818B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B5D66A8D-E5B6-BA6D-4DD8-EA3FF9742396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1A968662-1995-C4A8-35AF-51C869222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8247F083-CC5B-C656-2CC6-70E8147CE4E8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D16DF35-A6F1-FEC5-4FAA-0A395F353E40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3AB7951C-AB41-A46A-4D77-EE1E6A5A3BF6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2F9D9B63-0EF9-9A60-D243-0978B9AA7931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9EA2620E-3237-6CF4-6133-DECD7930F5ED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AAE1F1BC-1E88-7982-E4DA-CACC590C7C1E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91D0C262-D307-E15F-D5A5-743F40F120B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5390E78A-5E2B-93A1-F651-9ECA59DCDF73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C558F717-18FB-641A-5E5F-5DFF23EA8B63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D32E4B99-7B1A-BAD7-F52E-81756DF63CD0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8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D80575-74D3-2C7F-49CE-D3ED18B8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AA67F56-6C5A-697E-0138-7F0AEE329961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C45C8E3D-DAC6-D3F9-D1FD-585AB4CB3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787FE9E-241B-26F0-69C2-B20C62BA55CF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71E719BE-6F5B-B1B9-E2F7-873106504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AFC0AC54-52DE-27A6-807E-118AA08EB091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4698D288-C78E-8A81-661E-8474342873DD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3A4DCDDF-696E-BDF7-B9B0-7D650A3DB298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65671414-3250-CD91-CB19-F57CF4FA52A6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0E39850D-48BF-7798-D9A3-82442AC1964C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F66FBA72-CC9B-C41C-BD2A-108405207D48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CCA94190-5A67-F576-713B-3461F7694C0A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0EA54DAC-8316-C5F8-5135-2AE17B3ACBD0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252CBEA8-89F7-A6A1-336A-1452522A56F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53949407-8BD1-709E-B84B-F99D6BD41D66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BA6FB7BB-902F-1953-A672-5C7BE25DAF14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16521920-13F5-84E5-02FB-E385A8507EFF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B27C667-D9AC-3E06-CA1B-1164027F3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D251AFD-39AE-1C4B-C872-10C7DA6C6B09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B2688FD1-B666-4605-E571-68251ABDE9A7}"/>
              </a:ext>
            </a:extLst>
          </p:cNvPr>
          <p:cNvCxnSpPr>
            <a:cxnSpLocks/>
          </p:cNvCxnSpPr>
          <p:nvPr/>
        </p:nvCxnSpPr>
        <p:spPr>
          <a:xfrm flipH="1">
            <a:off x="5796874" y="2621551"/>
            <a:ext cx="744120" cy="3970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13152C2-FB32-93BC-E0E6-BDEA7A1BDC0B}"/>
              </a:ext>
            </a:extLst>
          </p:cNvPr>
          <p:cNvSpPr/>
          <p:nvPr/>
        </p:nvSpPr>
        <p:spPr>
          <a:xfrm>
            <a:off x="6521116" y="2109831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5FD1B9FA-AA7F-1EE2-71A9-2F85E0AA59CC}"/>
              </a:ext>
            </a:extLst>
          </p:cNvPr>
          <p:cNvSpPr txBox="1"/>
          <p:nvPr/>
        </p:nvSpPr>
        <p:spPr>
          <a:xfrm>
            <a:off x="3286199" y="2775673"/>
            <a:ext cx="1379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  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E96C12BF-FBA6-A692-D40E-ED6752C763DD}"/>
              </a:ext>
            </a:extLst>
          </p:cNvPr>
          <p:cNvCxnSpPr/>
          <p:nvPr/>
        </p:nvCxnSpPr>
        <p:spPr>
          <a:xfrm>
            <a:off x="4665969" y="2662412"/>
            <a:ext cx="0" cy="2635302"/>
          </a:xfrm>
          <a:prstGeom prst="line">
            <a:avLst/>
          </a:prstGeom>
          <a:ln w="38100"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5C807A82-6BEE-B2A1-B79A-789DD48B2237}"/>
              </a:ext>
            </a:extLst>
          </p:cNvPr>
          <p:cNvCxnSpPr>
            <a:cxnSpLocks/>
          </p:cNvCxnSpPr>
          <p:nvPr/>
        </p:nvCxnSpPr>
        <p:spPr>
          <a:xfrm>
            <a:off x="4665969" y="3545114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A9221547-9CE3-9B28-F52E-B2E633331B12}"/>
              </a:ext>
            </a:extLst>
          </p:cNvPr>
          <p:cNvSpPr txBox="1"/>
          <p:nvPr/>
        </p:nvSpPr>
        <p:spPr>
          <a:xfrm>
            <a:off x="3286199" y="3231059"/>
            <a:ext cx="164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34355DBB-EC5F-D294-5E1F-7209DF8DAE8E}"/>
              </a:ext>
            </a:extLst>
          </p:cNvPr>
          <p:cNvSpPr txBox="1"/>
          <p:nvPr/>
        </p:nvSpPr>
        <p:spPr>
          <a:xfrm>
            <a:off x="4785887" y="3530277"/>
            <a:ext cx="1266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0 7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F335795B-5C62-2100-28C9-FA38F680CD65}"/>
              </a:ext>
            </a:extLst>
          </p:cNvPr>
          <p:cNvSpPr txBox="1"/>
          <p:nvPr/>
        </p:nvSpPr>
        <p:spPr>
          <a:xfrm>
            <a:off x="3307206" y="3686445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7091B6F8-745A-9CDD-A0F3-055EF9289480}"/>
              </a:ext>
            </a:extLst>
          </p:cNvPr>
          <p:cNvSpPr txBox="1"/>
          <p:nvPr/>
        </p:nvSpPr>
        <p:spPr>
          <a:xfrm>
            <a:off x="3328213" y="4099939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1 7 5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53DFAC71-6E23-8FC7-C227-16F661F8F00C}"/>
              </a:ext>
            </a:extLst>
          </p:cNvPr>
          <p:cNvSpPr txBox="1"/>
          <p:nvPr/>
        </p:nvSpPr>
        <p:spPr>
          <a:xfrm>
            <a:off x="3349222" y="4635131"/>
            <a:ext cx="1649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 </a:t>
            </a: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812D6BF5-B470-C210-12A1-BB281484260E}"/>
              </a:ext>
            </a:extLst>
          </p:cNvPr>
          <p:cNvCxnSpPr>
            <a:cxnSpLocks/>
          </p:cNvCxnSpPr>
          <p:nvPr/>
        </p:nvCxnSpPr>
        <p:spPr>
          <a:xfrm>
            <a:off x="3444776" y="3853312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03D7EA84-A2C4-2CB6-6D5F-5F17D3CA4873}"/>
              </a:ext>
            </a:extLst>
          </p:cNvPr>
          <p:cNvCxnSpPr>
            <a:cxnSpLocks/>
          </p:cNvCxnSpPr>
          <p:nvPr/>
        </p:nvCxnSpPr>
        <p:spPr>
          <a:xfrm>
            <a:off x="3434525" y="4753267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F6BDB1DA-C96F-E9D7-6F71-4F55D9A4629F}"/>
              </a:ext>
            </a:extLst>
          </p:cNvPr>
          <p:cNvSpPr txBox="1"/>
          <p:nvPr/>
        </p:nvSpPr>
        <p:spPr>
          <a:xfrm>
            <a:off x="3040237" y="3018557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D9D85BB5-A495-6BD8-11E5-27AD54A6543C}"/>
              </a:ext>
            </a:extLst>
          </p:cNvPr>
          <p:cNvSpPr txBox="1"/>
          <p:nvPr/>
        </p:nvSpPr>
        <p:spPr>
          <a:xfrm>
            <a:off x="3009050" y="3933095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xmlns="" id="{966FB7AB-B219-978D-6256-75723A279A14}"/>
              </a:ext>
            </a:extLst>
          </p:cNvPr>
          <p:cNvCxnSpPr>
            <a:cxnSpLocks/>
          </p:cNvCxnSpPr>
          <p:nvPr/>
        </p:nvCxnSpPr>
        <p:spPr>
          <a:xfrm>
            <a:off x="4302155" y="3443309"/>
            <a:ext cx="21008" cy="36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4ED3BB48-1F8E-C5B8-831E-B9AEF2300B21}"/>
              </a:ext>
            </a:extLst>
          </p:cNvPr>
          <p:cNvSpPr txBox="1"/>
          <p:nvPr/>
        </p:nvSpPr>
        <p:spPr>
          <a:xfrm>
            <a:off x="4799027" y="2775673"/>
            <a:ext cx="1131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2 5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25A8B42-C33D-8B35-918B-14A484102522}"/>
              </a:ext>
            </a:extLst>
          </p:cNvPr>
          <p:cNvSpPr/>
          <p:nvPr/>
        </p:nvSpPr>
        <p:spPr>
          <a:xfrm>
            <a:off x="3178629" y="2775673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xmlns="" id="{9B7DE5B6-8935-9649-BC35-906B719213DA}"/>
              </a:ext>
            </a:extLst>
          </p:cNvPr>
          <p:cNvCxnSpPr/>
          <p:nvPr/>
        </p:nvCxnSpPr>
        <p:spPr>
          <a:xfrm>
            <a:off x="2627086" y="2467429"/>
            <a:ext cx="551543" cy="3082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BC58D16-C938-7A37-2BC5-B35C3815200F}"/>
              </a:ext>
            </a:extLst>
          </p:cNvPr>
          <p:cNvSpPr/>
          <p:nvPr/>
        </p:nvSpPr>
        <p:spPr>
          <a:xfrm>
            <a:off x="783772" y="1923158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4EFCEF7-1230-4F9F-D562-594069CC8167}"/>
              </a:ext>
            </a:extLst>
          </p:cNvPr>
          <p:cNvSpPr/>
          <p:nvPr/>
        </p:nvSpPr>
        <p:spPr>
          <a:xfrm>
            <a:off x="4754177" y="28251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0294E6-D596-11DC-11AF-8B2131E5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41BE05D1-510B-44DE-DEF2-0BD09E151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D307957-BD0B-C569-BF59-20BF5C297890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9FA747D6-CD89-585A-2C5E-3D6B8AA8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C796D2D3-65DB-FFA4-E812-9246ED37C712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C1ABF70F-51B3-09DD-8150-1C85AE6A104A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CBCCE6F-B9E7-E64F-91F7-F4C347969F8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D6FF6830-7E72-D9BB-659D-4081178DEF60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42E560E8-C405-CA93-6B9A-BE3446DAFD85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B6503848-14CD-86BA-6405-A97F819D374A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38A76DDC-6848-1423-D4BB-D2F370C2470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A47BBE5C-D29A-0C16-26A0-095F4F4ABC5D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3CDA4D9B-345C-8A40-5A21-D182604783E8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726D131F-917A-F34B-FCB6-250B5AE28F98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2C5771E8-DBC6-E0AA-A2DB-A916667E8451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على الألواح، اكتبوا اسم هذا العدد في القسمة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D2152227-004F-11EC-D49E-4395B5489B73}"/>
              </a:ext>
            </a:extLst>
          </p:cNvPr>
          <p:cNvCxnSpPr>
            <a:cxnSpLocks/>
          </p:cNvCxnSpPr>
          <p:nvPr/>
        </p:nvCxnSpPr>
        <p:spPr>
          <a:xfrm flipH="1" flipV="1">
            <a:off x="5806675" y="3835330"/>
            <a:ext cx="861991" cy="4643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2EA3E2C-38E8-D32B-BC6A-69A7E7D0A952}"/>
              </a:ext>
            </a:extLst>
          </p:cNvPr>
          <p:cNvSpPr/>
          <p:nvPr/>
        </p:nvSpPr>
        <p:spPr>
          <a:xfrm>
            <a:off x="6661623" y="4067524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؟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E1C8423-B524-E398-F1E5-6841B0DB5CF9}"/>
              </a:ext>
            </a:extLst>
          </p:cNvPr>
          <p:cNvSpPr/>
          <p:nvPr/>
        </p:nvSpPr>
        <p:spPr>
          <a:xfrm>
            <a:off x="4781918" y="36009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1FAC78AD-0E50-0FE4-DE4A-1154615A31F8}"/>
              </a:ext>
            </a:extLst>
          </p:cNvPr>
          <p:cNvCxnSpPr>
            <a:cxnSpLocks/>
          </p:cNvCxnSpPr>
          <p:nvPr/>
        </p:nvCxnSpPr>
        <p:spPr>
          <a:xfrm flipH="1">
            <a:off x="5796874" y="2621551"/>
            <a:ext cx="744120" cy="3970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8DA6536-E2BD-DE46-AC00-DDF353276FA2}"/>
              </a:ext>
            </a:extLst>
          </p:cNvPr>
          <p:cNvSpPr/>
          <p:nvPr/>
        </p:nvSpPr>
        <p:spPr>
          <a:xfrm>
            <a:off x="6521116" y="2109831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80B6EAE3-86D7-BDC6-C83A-941D537980BB}"/>
              </a:ext>
            </a:extLst>
          </p:cNvPr>
          <p:cNvSpPr txBox="1"/>
          <p:nvPr/>
        </p:nvSpPr>
        <p:spPr>
          <a:xfrm>
            <a:off x="3286199" y="2775673"/>
            <a:ext cx="1379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  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D4EB2753-6BE0-27CF-8FF2-FA703AC8797E}"/>
              </a:ext>
            </a:extLst>
          </p:cNvPr>
          <p:cNvCxnSpPr/>
          <p:nvPr/>
        </p:nvCxnSpPr>
        <p:spPr>
          <a:xfrm>
            <a:off x="4665969" y="2662412"/>
            <a:ext cx="0" cy="2635302"/>
          </a:xfrm>
          <a:prstGeom prst="line">
            <a:avLst/>
          </a:prstGeom>
          <a:ln w="38100"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BD589C21-5DD3-AB7B-5730-375325016F46}"/>
              </a:ext>
            </a:extLst>
          </p:cNvPr>
          <p:cNvCxnSpPr>
            <a:cxnSpLocks/>
          </p:cNvCxnSpPr>
          <p:nvPr/>
        </p:nvCxnSpPr>
        <p:spPr>
          <a:xfrm>
            <a:off x="4665969" y="3545114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5807371C-1F08-03C1-78F2-A237980B9534}"/>
              </a:ext>
            </a:extLst>
          </p:cNvPr>
          <p:cNvSpPr txBox="1"/>
          <p:nvPr/>
        </p:nvSpPr>
        <p:spPr>
          <a:xfrm>
            <a:off x="3286199" y="3231059"/>
            <a:ext cx="164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399FDF4A-230D-A5AB-B148-B3DD1D9D5B74}"/>
              </a:ext>
            </a:extLst>
          </p:cNvPr>
          <p:cNvSpPr txBox="1"/>
          <p:nvPr/>
        </p:nvSpPr>
        <p:spPr>
          <a:xfrm>
            <a:off x="4785887" y="3530277"/>
            <a:ext cx="1266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0 7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19B45D72-C954-2DAA-6ABF-368187972246}"/>
              </a:ext>
            </a:extLst>
          </p:cNvPr>
          <p:cNvSpPr txBox="1"/>
          <p:nvPr/>
        </p:nvSpPr>
        <p:spPr>
          <a:xfrm>
            <a:off x="3307206" y="3686445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6FAC9CE7-DCB9-842D-0343-3D62E3302E66}"/>
              </a:ext>
            </a:extLst>
          </p:cNvPr>
          <p:cNvSpPr txBox="1"/>
          <p:nvPr/>
        </p:nvSpPr>
        <p:spPr>
          <a:xfrm>
            <a:off x="3328213" y="4099939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1 7 5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3A48AAE5-D447-2DA8-BE65-76F8F2496D94}"/>
              </a:ext>
            </a:extLst>
          </p:cNvPr>
          <p:cNvSpPr txBox="1"/>
          <p:nvPr/>
        </p:nvSpPr>
        <p:spPr>
          <a:xfrm>
            <a:off x="3349222" y="4635131"/>
            <a:ext cx="1649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 </a:t>
            </a: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ECC40FCE-B992-B42E-7A1C-945A46A18E46}"/>
              </a:ext>
            </a:extLst>
          </p:cNvPr>
          <p:cNvCxnSpPr>
            <a:cxnSpLocks/>
          </p:cNvCxnSpPr>
          <p:nvPr/>
        </p:nvCxnSpPr>
        <p:spPr>
          <a:xfrm>
            <a:off x="3444776" y="3853312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A403B5CB-B069-A6FB-8BFC-6B77D75ECFD5}"/>
              </a:ext>
            </a:extLst>
          </p:cNvPr>
          <p:cNvCxnSpPr>
            <a:cxnSpLocks/>
          </p:cNvCxnSpPr>
          <p:nvPr/>
        </p:nvCxnSpPr>
        <p:spPr>
          <a:xfrm>
            <a:off x="3434525" y="4753267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A56E3BA7-77B6-946B-B707-6D6797DE57E6}"/>
              </a:ext>
            </a:extLst>
          </p:cNvPr>
          <p:cNvSpPr txBox="1"/>
          <p:nvPr/>
        </p:nvSpPr>
        <p:spPr>
          <a:xfrm>
            <a:off x="3040237" y="3018557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5F9CF5A5-9059-24CB-B0B0-83D5ADEA9A16}"/>
              </a:ext>
            </a:extLst>
          </p:cNvPr>
          <p:cNvSpPr txBox="1"/>
          <p:nvPr/>
        </p:nvSpPr>
        <p:spPr>
          <a:xfrm>
            <a:off x="3009050" y="3933095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xmlns="" id="{17091216-0344-EF18-2F9F-81D14BB77C31}"/>
              </a:ext>
            </a:extLst>
          </p:cNvPr>
          <p:cNvCxnSpPr>
            <a:cxnSpLocks/>
          </p:cNvCxnSpPr>
          <p:nvPr/>
        </p:nvCxnSpPr>
        <p:spPr>
          <a:xfrm>
            <a:off x="4302155" y="3443309"/>
            <a:ext cx="21008" cy="36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90106453-191A-521E-C7DB-5A19EF64B890}"/>
              </a:ext>
            </a:extLst>
          </p:cNvPr>
          <p:cNvSpPr txBox="1"/>
          <p:nvPr/>
        </p:nvSpPr>
        <p:spPr>
          <a:xfrm>
            <a:off x="4799027" y="2775673"/>
            <a:ext cx="1131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2 5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13F9557A-971A-7FEF-74EA-338FD239B950}"/>
              </a:ext>
            </a:extLst>
          </p:cNvPr>
          <p:cNvSpPr/>
          <p:nvPr/>
        </p:nvSpPr>
        <p:spPr>
          <a:xfrm>
            <a:off x="3178629" y="2775673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xmlns="" id="{0C052C92-4C49-2750-E5B8-CD10F65DC3F7}"/>
              </a:ext>
            </a:extLst>
          </p:cNvPr>
          <p:cNvCxnSpPr/>
          <p:nvPr/>
        </p:nvCxnSpPr>
        <p:spPr>
          <a:xfrm>
            <a:off x="2627086" y="2467429"/>
            <a:ext cx="551543" cy="3082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03BD124-464B-710B-861D-B2DE4328BE0D}"/>
              </a:ext>
            </a:extLst>
          </p:cNvPr>
          <p:cNvSpPr/>
          <p:nvPr/>
        </p:nvSpPr>
        <p:spPr>
          <a:xfrm>
            <a:off x="783772" y="1923158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279E471-52B2-9D1A-36F6-006C075579F3}"/>
              </a:ext>
            </a:extLst>
          </p:cNvPr>
          <p:cNvSpPr/>
          <p:nvPr/>
        </p:nvSpPr>
        <p:spPr>
          <a:xfrm>
            <a:off x="4754177" y="28251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2" name="Oval 81">
            <a:extLst>
              <a:ext uri="{FF2B5EF4-FFF2-40B4-BE49-F238E27FC236}">
                <a16:creationId xmlns:a16="http://schemas.microsoft.com/office/drawing/2014/main" xmlns="" id="{161B3FEB-801B-9F9F-1B8D-F160CA2A8B71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63" name="Corde 62">
            <a:extLst>
              <a:ext uri="{FF2B5EF4-FFF2-40B4-BE49-F238E27FC236}">
                <a16:creationId xmlns:a16="http://schemas.microsoft.com/office/drawing/2014/main" xmlns="" id="{B685969B-8BD7-E24E-173C-B4AEFB27703E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xmlns="" id="{D2613C93-0A88-8610-9863-C98D57558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xmlns="" id="{0BD619AB-071A-14B5-5859-4EFB886D6F62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72BC6A-FE18-7204-C18C-EE5A3DE14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DA82EC2-8CC2-3707-1BD9-4D7FB9CEDFFA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F18DF068-474E-5C7B-39B6-247BB57E0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8D2AE1D1-FAC2-C763-A260-18AAABF5E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C8F71A2A-6EC7-4CEB-0913-3FBF3A42DDF3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14E50B13-3094-3292-5070-F0B790CB3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06633F21-83A3-5338-3B20-F597F38BB3DC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F3058CD8-28C6-D0D0-126F-ACFE453A8FC4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F726884F-9296-BAD4-F8A8-4C90696EC3AD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2A47FFDA-2C55-649F-8DAB-B17324BCF2F3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848F7A64-A778-57D4-6EA8-F24D3FC6F49D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A82211E9-9C73-B397-D917-6805BF4F79CF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A1459528-C0AA-3509-985F-C211A9BEE1F2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6FB7FD93-114E-A91D-0CD6-FAED80DB2915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CB8236B3-8EE0-7C1A-62ED-DF8098C2BBEA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F95FD544-7739-C8B9-8428-845B1E2E8CB3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5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D7D25C-0F6E-9D41-6B92-6FE8BA24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92DF5AF-AA7C-E750-E03C-372E7D638880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325EB22D-0803-2372-35A1-1E581BD62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5C08E813-2305-54AB-B93F-4E344ABE1749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EC72FB3C-CC72-8966-9F4C-21CAA9538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AA0FE17F-71D3-4A24-729D-9F0D077A3937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61E63AD8-0569-896F-C84E-18A557D6175F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117E0484-52DB-DA05-1E70-E6943EDB5554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4221B1B9-D112-AD7A-22C0-FD8CBD159E51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DED40AAF-4C95-2EEE-86F7-6CA7936EF5B5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93C37726-A4F5-52B2-B466-C81E02061FCA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30EE3825-5699-9F30-F59D-3C1772746263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45A11223-C1AE-D129-785D-E8CB6DD750FA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E036678B-31F5-C870-0B99-D5BC5C0542FC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F5B17F3E-9453-E22C-C4BC-EBB3C382EFA5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8D399041-3E28-2EF4-9AD4-25675F5190C6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4935D4FB-8E06-1F9D-D26D-EA3D77004842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50D548E-ABE4-F907-893F-64A617712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E190BFF-0EB0-3A4F-1C4B-2071F84E6E0E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DBF5157D-820B-91E3-B165-82EA1CF3F662}"/>
              </a:ext>
            </a:extLst>
          </p:cNvPr>
          <p:cNvCxnSpPr>
            <a:cxnSpLocks/>
          </p:cNvCxnSpPr>
          <p:nvPr/>
        </p:nvCxnSpPr>
        <p:spPr>
          <a:xfrm flipH="1" flipV="1">
            <a:off x="5806675" y="3835330"/>
            <a:ext cx="861991" cy="4643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BA5EED4-C8AD-5D7B-D1C9-6B784210C9F4}"/>
              </a:ext>
            </a:extLst>
          </p:cNvPr>
          <p:cNvSpPr/>
          <p:nvPr/>
        </p:nvSpPr>
        <p:spPr>
          <a:xfrm>
            <a:off x="6661623" y="4067524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الخارج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5447F0C-863A-8D1B-976F-AECA4728E1B3}"/>
              </a:ext>
            </a:extLst>
          </p:cNvPr>
          <p:cNvSpPr/>
          <p:nvPr/>
        </p:nvSpPr>
        <p:spPr>
          <a:xfrm>
            <a:off x="4781918" y="36009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840C028A-7DD8-AE70-700B-1320A669364C}"/>
              </a:ext>
            </a:extLst>
          </p:cNvPr>
          <p:cNvCxnSpPr>
            <a:cxnSpLocks/>
          </p:cNvCxnSpPr>
          <p:nvPr/>
        </p:nvCxnSpPr>
        <p:spPr>
          <a:xfrm flipH="1">
            <a:off x="5796874" y="2621551"/>
            <a:ext cx="744120" cy="3970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58E81D2-A065-2232-7509-DBA28EEE0566}"/>
              </a:ext>
            </a:extLst>
          </p:cNvPr>
          <p:cNvSpPr/>
          <p:nvPr/>
        </p:nvSpPr>
        <p:spPr>
          <a:xfrm>
            <a:off x="6521116" y="2109831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E4EB7611-9EB1-A428-47BD-A6116D483EB5}"/>
              </a:ext>
            </a:extLst>
          </p:cNvPr>
          <p:cNvSpPr txBox="1"/>
          <p:nvPr/>
        </p:nvSpPr>
        <p:spPr>
          <a:xfrm>
            <a:off x="3286199" y="2775673"/>
            <a:ext cx="1379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  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C8B92EA7-15FE-23B4-03EB-C46068383C62}"/>
              </a:ext>
            </a:extLst>
          </p:cNvPr>
          <p:cNvCxnSpPr/>
          <p:nvPr/>
        </p:nvCxnSpPr>
        <p:spPr>
          <a:xfrm>
            <a:off x="4665969" y="2662412"/>
            <a:ext cx="0" cy="2635302"/>
          </a:xfrm>
          <a:prstGeom prst="line">
            <a:avLst/>
          </a:prstGeom>
          <a:ln w="38100"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BD574972-CC61-386E-9430-2EAFFC7B8E28}"/>
              </a:ext>
            </a:extLst>
          </p:cNvPr>
          <p:cNvCxnSpPr>
            <a:cxnSpLocks/>
          </p:cNvCxnSpPr>
          <p:nvPr/>
        </p:nvCxnSpPr>
        <p:spPr>
          <a:xfrm>
            <a:off x="4665969" y="3545114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40C6971E-7362-DF40-76C3-38819194E93C}"/>
              </a:ext>
            </a:extLst>
          </p:cNvPr>
          <p:cNvSpPr txBox="1"/>
          <p:nvPr/>
        </p:nvSpPr>
        <p:spPr>
          <a:xfrm>
            <a:off x="3286199" y="3231059"/>
            <a:ext cx="164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8DB642D7-41CB-4177-A383-889ECD7E0272}"/>
              </a:ext>
            </a:extLst>
          </p:cNvPr>
          <p:cNvSpPr txBox="1"/>
          <p:nvPr/>
        </p:nvSpPr>
        <p:spPr>
          <a:xfrm>
            <a:off x="4785887" y="3530277"/>
            <a:ext cx="1266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0 7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2C640ADF-643E-13FC-CD41-EC9A08FD53AD}"/>
              </a:ext>
            </a:extLst>
          </p:cNvPr>
          <p:cNvSpPr txBox="1"/>
          <p:nvPr/>
        </p:nvSpPr>
        <p:spPr>
          <a:xfrm>
            <a:off x="3307206" y="3686445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E8E28BC8-7CF0-EE9F-2F1F-233341F30EC0}"/>
              </a:ext>
            </a:extLst>
          </p:cNvPr>
          <p:cNvSpPr txBox="1"/>
          <p:nvPr/>
        </p:nvSpPr>
        <p:spPr>
          <a:xfrm>
            <a:off x="3328213" y="4099939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1 7 5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85C9C87D-7709-F5A1-6EAC-972F193BFC70}"/>
              </a:ext>
            </a:extLst>
          </p:cNvPr>
          <p:cNvSpPr txBox="1"/>
          <p:nvPr/>
        </p:nvSpPr>
        <p:spPr>
          <a:xfrm>
            <a:off x="3349222" y="4635131"/>
            <a:ext cx="1649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 </a:t>
            </a: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xmlns="" id="{2EB3B33A-87AA-C41A-1713-88C16056D771}"/>
              </a:ext>
            </a:extLst>
          </p:cNvPr>
          <p:cNvCxnSpPr>
            <a:cxnSpLocks/>
          </p:cNvCxnSpPr>
          <p:nvPr/>
        </p:nvCxnSpPr>
        <p:spPr>
          <a:xfrm>
            <a:off x="3444776" y="3853312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xmlns="" id="{EC1600C5-5E51-3A05-9CFF-9511139F8F4D}"/>
              </a:ext>
            </a:extLst>
          </p:cNvPr>
          <p:cNvCxnSpPr>
            <a:cxnSpLocks/>
          </p:cNvCxnSpPr>
          <p:nvPr/>
        </p:nvCxnSpPr>
        <p:spPr>
          <a:xfrm>
            <a:off x="3434525" y="4753267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901D684E-31CD-BFAF-EB58-1476AE4E26AD}"/>
              </a:ext>
            </a:extLst>
          </p:cNvPr>
          <p:cNvSpPr txBox="1"/>
          <p:nvPr/>
        </p:nvSpPr>
        <p:spPr>
          <a:xfrm>
            <a:off x="3040237" y="3018557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4E8756D5-CF90-044B-A79E-F134F2C37422}"/>
              </a:ext>
            </a:extLst>
          </p:cNvPr>
          <p:cNvSpPr txBox="1"/>
          <p:nvPr/>
        </p:nvSpPr>
        <p:spPr>
          <a:xfrm>
            <a:off x="3009050" y="3933095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xmlns="" id="{02D79D95-47AC-E170-82DE-F01FA14CA238}"/>
              </a:ext>
            </a:extLst>
          </p:cNvPr>
          <p:cNvCxnSpPr>
            <a:cxnSpLocks/>
          </p:cNvCxnSpPr>
          <p:nvPr/>
        </p:nvCxnSpPr>
        <p:spPr>
          <a:xfrm>
            <a:off x="4302155" y="3443309"/>
            <a:ext cx="21008" cy="36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69E39D1F-F56B-985C-ECA0-49BF05D81FB0}"/>
              </a:ext>
            </a:extLst>
          </p:cNvPr>
          <p:cNvSpPr txBox="1"/>
          <p:nvPr/>
        </p:nvSpPr>
        <p:spPr>
          <a:xfrm>
            <a:off x="4799027" y="2775673"/>
            <a:ext cx="1131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2 5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D126099-ACAC-244A-83D2-FFC3135FFE8F}"/>
              </a:ext>
            </a:extLst>
          </p:cNvPr>
          <p:cNvSpPr/>
          <p:nvPr/>
        </p:nvSpPr>
        <p:spPr>
          <a:xfrm>
            <a:off x="3178629" y="2775673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xmlns="" id="{14A236A2-1395-C716-6002-15972A76DF93}"/>
              </a:ext>
            </a:extLst>
          </p:cNvPr>
          <p:cNvCxnSpPr/>
          <p:nvPr/>
        </p:nvCxnSpPr>
        <p:spPr>
          <a:xfrm>
            <a:off x="2627086" y="2467429"/>
            <a:ext cx="551543" cy="3082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9174389-67E7-1DC6-2936-70CF576507C4}"/>
              </a:ext>
            </a:extLst>
          </p:cNvPr>
          <p:cNvSpPr/>
          <p:nvPr/>
        </p:nvSpPr>
        <p:spPr>
          <a:xfrm>
            <a:off x="783772" y="1923158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88733C87-2D1A-9114-D9C8-CA8EF0C53B7D}"/>
              </a:ext>
            </a:extLst>
          </p:cNvPr>
          <p:cNvSpPr/>
          <p:nvPr/>
        </p:nvSpPr>
        <p:spPr>
          <a:xfrm>
            <a:off x="4754177" y="28251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16DA08-837F-63CA-DCD0-1B9346E15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E583BCDE-DEC9-A0CE-DE5C-24C253E79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1782C455-7C66-1456-1A97-A4C8A9384A52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7B86EEB5-67E4-9D4E-693F-53A5B0B2F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3D011BB5-A5C6-719B-C614-A22B0AC98C8F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23352C58-910B-E5BA-2E1D-1C50FBD17A1E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ED600FC5-544B-4045-B47E-118155847F7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D2998A75-6671-1B60-3AF3-3BEF322B2AB2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C52C0344-5553-C882-6046-6DB51D5178CF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C0A63FEE-DBE8-E7E1-B16C-C4A94B1C8AE9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ED11FD0C-18F9-F5A5-39DC-F94CCA74763C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36EF7D0A-E706-F29C-135A-017DF6E624D2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468F859A-BDA6-A558-C39C-2B9F3699F4EA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218C84A7-577E-697E-01BA-195054F70A86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8A3D6A8C-D52E-4179-0A80-E3CEE7EDEC22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على الألواح، اكتبوا اسم هذا العدد في القسمة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AF73731E-F847-E9B8-6BDD-B86A42CD8664}"/>
              </a:ext>
            </a:extLst>
          </p:cNvPr>
          <p:cNvCxnSpPr>
            <a:cxnSpLocks/>
            <a:stCxn id="38" idx="3"/>
            <a:endCxn id="66" idx="1"/>
          </p:cNvCxnSpPr>
          <p:nvPr/>
        </p:nvCxnSpPr>
        <p:spPr>
          <a:xfrm flipV="1">
            <a:off x="2348495" y="5115952"/>
            <a:ext cx="913598" cy="4408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9AD2041-E688-7336-3069-E2AC24968D7D}"/>
              </a:ext>
            </a:extLst>
          </p:cNvPr>
          <p:cNvSpPr/>
          <p:nvPr/>
        </p:nvSpPr>
        <p:spPr>
          <a:xfrm>
            <a:off x="503525" y="5232141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؟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EEDC770A-8D9C-9A45-1241-2A237A066FE0}"/>
              </a:ext>
            </a:extLst>
          </p:cNvPr>
          <p:cNvCxnSpPr>
            <a:cxnSpLocks/>
          </p:cNvCxnSpPr>
          <p:nvPr/>
        </p:nvCxnSpPr>
        <p:spPr>
          <a:xfrm flipH="1" flipV="1">
            <a:off x="5806675" y="3835330"/>
            <a:ext cx="861991" cy="4643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826A410-84BE-C436-ACFA-53DCD39AECE9}"/>
              </a:ext>
            </a:extLst>
          </p:cNvPr>
          <p:cNvSpPr/>
          <p:nvPr/>
        </p:nvSpPr>
        <p:spPr>
          <a:xfrm>
            <a:off x="6661623" y="4067524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الخارج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6D25315-E88F-5A29-5AE5-E0C569632B93}"/>
              </a:ext>
            </a:extLst>
          </p:cNvPr>
          <p:cNvSpPr/>
          <p:nvPr/>
        </p:nvSpPr>
        <p:spPr>
          <a:xfrm>
            <a:off x="4781918" y="36009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xmlns="" id="{54C00C12-56A1-3B33-3C1D-0A3B602C7F25}"/>
              </a:ext>
            </a:extLst>
          </p:cNvPr>
          <p:cNvCxnSpPr>
            <a:cxnSpLocks/>
          </p:cNvCxnSpPr>
          <p:nvPr/>
        </p:nvCxnSpPr>
        <p:spPr>
          <a:xfrm flipH="1">
            <a:off x="5796874" y="2621551"/>
            <a:ext cx="744120" cy="3970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CBC0CF0-02AC-D5F2-C730-E921CBA4D0DF}"/>
              </a:ext>
            </a:extLst>
          </p:cNvPr>
          <p:cNvSpPr/>
          <p:nvPr/>
        </p:nvSpPr>
        <p:spPr>
          <a:xfrm>
            <a:off x="6521116" y="2109831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FE3DFAB7-A955-EB8D-7DF9-A3C4ACACC054}"/>
              </a:ext>
            </a:extLst>
          </p:cNvPr>
          <p:cNvSpPr txBox="1"/>
          <p:nvPr/>
        </p:nvSpPr>
        <p:spPr>
          <a:xfrm>
            <a:off x="3286199" y="2775673"/>
            <a:ext cx="1379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  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0A575485-84CE-B5EE-E47F-1E48208255FF}"/>
              </a:ext>
            </a:extLst>
          </p:cNvPr>
          <p:cNvCxnSpPr/>
          <p:nvPr/>
        </p:nvCxnSpPr>
        <p:spPr>
          <a:xfrm>
            <a:off x="4665969" y="2662412"/>
            <a:ext cx="0" cy="2635302"/>
          </a:xfrm>
          <a:prstGeom prst="line">
            <a:avLst/>
          </a:prstGeom>
          <a:ln w="38100"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BD6E349E-0AC6-EC9A-90D2-7CE02FCA4B58}"/>
              </a:ext>
            </a:extLst>
          </p:cNvPr>
          <p:cNvCxnSpPr>
            <a:cxnSpLocks/>
          </p:cNvCxnSpPr>
          <p:nvPr/>
        </p:nvCxnSpPr>
        <p:spPr>
          <a:xfrm>
            <a:off x="4665969" y="3545114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BC760662-64ED-4290-DDA4-A3A94164713D}"/>
              </a:ext>
            </a:extLst>
          </p:cNvPr>
          <p:cNvSpPr txBox="1"/>
          <p:nvPr/>
        </p:nvSpPr>
        <p:spPr>
          <a:xfrm>
            <a:off x="3286199" y="3231059"/>
            <a:ext cx="164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DA38CD3F-D94E-095B-7FB7-3E2822D1ADAB}"/>
              </a:ext>
            </a:extLst>
          </p:cNvPr>
          <p:cNvSpPr txBox="1"/>
          <p:nvPr/>
        </p:nvSpPr>
        <p:spPr>
          <a:xfrm>
            <a:off x="4785887" y="3530277"/>
            <a:ext cx="1266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0 7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AFC3B872-E25E-0365-C161-5B705C9355C4}"/>
              </a:ext>
            </a:extLst>
          </p:cNvPr>
          <p:cNvSpPr txBox="1"/>
          <p:nvPr/>
        </p:nvSpPr>
        <p:spPr>
          <a:xfrm>
            <a:off x="3307206" y="3686445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A103670E-C34F-643D-5360-021D6A4853DD}"/>
              </a:ext>
            </a:extLst>
          </p:cNvPr>
          <p:cNvSpPr txBox="1"/>
          <p:nvPr/>
        </p:nvSpPr>
        <p:spPr>
          <a:xfrm>
            <a:off x="3328213" y="4099939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1 7 5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FBB8BF37-F2C8-9CDA-5C65-3FF8D285768E}"/>
              </a:ext>
            </a:extLst>
          </p:cNvPr>
          <p:cNvSpPr txBox="1"/>
          <p:nvPr/>
        </p:nvSpPr>
        <p:spPr>
          <a:xfrm>
            <a:off x="3349222" y="4635131"/>
            <a:ext cx="1649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 </a:t>
            </a: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xmlns="" id="{DB3F13B7-C761-3325-26B5-6C3F6FDC2C1A}"/>
              </a:ext>
            </a:extLst>
          </p:cNvPr>
          <p:cNvCxnSpPr>
            <a:cxnSpLocks/>
          </p:cNvCxnSpPr>
          <p:nvPr/>
        </p:nvCxnSpPr>
        <p:spPr>
          <a:xfrm>
            <a:off x="3444776" y="3853312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xmlns="" id="{C10B8ECC-27C9-0F99-AF32-358397223A87}"/>
              </a:ext>
            </a:extLst>
          </p:cNvPr>
          <p:cNvCxnSpPr>
            <a:cxnSpLocks/>
          </p:cNvCxnSpPr>
          <p:nvPr/>
        </p:nvCxnSpPr>
        <p:spPr>
          <a:xfrm>
            <a:off x="3434525" y="4753267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60E545E1-1FDC-73E0-6DEA-298B40481533}"/>
              </a:ext>
            </a:extLst>
          </p:cNvPr>
          <p:cNvSpPr txBox="1"/>
          <p:nvPr/>
        </p:nvSpPr>
        <p:spPr>
          <a:xfrm>
            <a:off x="3040237" y="3018557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00821F3D-1788-71D9-9A42-8EE1896FE445}"/>
              </a:ext>
            </a:extLst>
          </p:cNvPr>
          <p:cNvSpPr txBox="1"/>
          <p:nvPr/>
        </p:nvSpPr>
        <p:spPr>
          <a:xfrm>
            <a:off x="3009050" y="3933095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xmlns="" id="{EF81F505-210A-BC0E-4346-AF7DFE8BDA7F}"/>
              </a:ext>
            </a:extLst>
          </p:cNvPr>
          <p:cNvCxnSpPr>
            <a:cxnSpLocks/>
          </p:cNvCxnSpPr>
          <p:nvPr/>
        </p:nvCxnSpPr>
        <p:spPr>
          <a:xfrm>
            <a:off x="4302155" y="3443309"/>
            <a:ext cx="21008" cy="36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AFE2F1AC-634F-F5A3-DD6B-556491A446C9}"/>
              </a:ext>
            </a:extLst>
          </p:cNvPr>
          <p:cNvSpPr txBox="1"/>
          <p:nvPr/>
        </p:nvSpPr>
        <p:spPr>
          <a:xfrm>
            <a:off x="4799027" y="2775673"/>
            <a:ext cx="1131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2 5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A7FD614-583A-03DF-BB87-F3947C247C8F}"/>
              </a:ext>
            </a:extLst>
          </p:cNvPr>
          <p:cNvSpPr/>
          <p:nvPr/>
        </p:nvSpPr>
        <p:spPr>
          <a:xfrm>
            <a:off x="3178629" y="2775673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xmlns="" id="{B21FDABF-9A2A-63EC-4D34-987D914291FE}"/>
              </a:ext>
            </a:extLst>
          </p:cNvPr>
          <p:cNvCxnSpPr/>
          <p:nvPr/>
        </p:nvCxnSpPr>
        <p:spPr>
          <a:xfrm>
            <a:off x="2627086" y="2467429"/>
            <a:ext cx="551543" cy="3082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D06DB57-AB4A-6C05-E77F-E261B9C253CD}"/>
              </a:ext>
            </a:extLst>
          </p:cNvPr>
          <p:cNvSpPr/>
          <p:nvPr/>
        </p:nvSpPr>
        <p:spPr>
          <a:xfrm>
            <a:off x="783772" y="1923158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E26EA836-F6D9-822F-13BF-FE2AFB816304}"/>
              </a:ext>
            </a:extLst>
          </p:cNvPr>
          <p:cNvSpPr/>
          <p:nvPr/>
        </p:nvSpPr>
        <p:spPr>
          <a:xfrm>
            <a:off x="4754177" y="28251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251CFF3-CCAC-0930-DE57-8C2297BA1DC6}"/>
              </a:ext>
            </a:extLst>
          </p:cNvPr>
          <p:cNvSpPr/>
          <p:nvPr/>
        </p:nvSpPr>
        <p:spPr>
          <a:xfrm>
            <a:off x="3262093" y="4791299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9" name="Oval 81">
            <a:extLst>
              <a:ext uri="{FF2B5EF4-FFF2-40B4-BE49-F238E27FC236}">
                <a16:creationId xmlns:a16="http://schemas.microsoft.com/office/drawing/2014/main" xmlns="" id="{2C46AC44-B70A-135C-5B39-3CC7EC2D1FC9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70" name="Corde 69">
            <a:extLst>
              <a:ext uri="{FF2B5EF4-FFF2-40B4-BE49-F238E27FC236}">
                <a16:creationId xmlns:a16="http://schemas.microsoft.com/office/drawing/2014/main" xmlns="" id="{E29DDB96-C3FC-734F-FE4B-E289CE4791AC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xmlns="" id="{3752B99D-6DB4-A022-7E78-95AF6C655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E41D56CF-2377-FE2F-8745-402658E3A572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0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0C4DD0-26BB-C235-2105-70E123104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3AEEC3C-6964-B7E1-5523-545FD55A2AEA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3C9A3C49-6BD3-4A9D-1B98-308CE61F1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5C0793D9-0F79-EBC3-984A-9F0F70A8E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FDC26CCE-9A1E-2425-57FA-E1868324FB59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1875D37C-4F86-A2A4-E276-20F961F8B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56BE18D8-181F-26EC-22D0-37E6340C0673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1352812F-C2A1-F22E-6D16-24D44FED3111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A5FEE3CD-AAD2-100F-682B-D73D6CA7BE59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E4C39F6A-EDA9-5D63-092B-117C95F82DA1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04A0E360-FB45-2D52-384A-6893CD54DB36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9370B6DC-5809-7CB0-3054-9A64A3C96BE4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19E831E2-D667-3818-1CCB-F8078E8CF93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FA11FACA-5140-1411-CDDA-D1F396D00D07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75ED2414-145B-FE5D-2539-D560E550A67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694C791F-2C8C-0284-4ECC-9EE1325C6B1F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9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038AE995-6D88-B17B-4DE0-F1CE655B66A3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D658E330-0BE1-3C0A-1F16-C22F350F0E8F}"/>
              </a:ext>
            </a:extLst>
          </p:cNvPr>
          <p:cNvGrpSpPr/>
          <p:nvPr/>
        </p:nvGrpSpPr>
        <p:grpSpPr>
          <a:xfrm>
            <a:off x="4660939" y="2768252"/>
            <a:ext cx="3958838" cy="2812895"/>
            <a:chOff x="2104055" y="2687925"/>
            <a:chExt cx="4460809" cy="297916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AE70AE00-95A1-9F4D-2290-F67E87D5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0645" y="2698928"/>
              <a:ext cx="2184219" cy="284408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E363CC25-37C7-F0F5-3FCB-A007DA8D9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4055" y="2687925"/>
              <a:ext cx="2259009" cy="2979169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A8A1B32-EF95-007B-7522-D3627E788E90}"/>
              </a:ext>
            </a:extLst>
          </p:cNvPr>
          <p:cNvSpPr txBox="1"/>
          <p:nvPr/>
        </p:nvSpPr>
        <p:spPr>
          <a:xfrm>
            <a:off x="2043238" y="1071272"/>
            <a:ext cx="4597120" cy="756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86"/>
              </a:lnSpc>
            </a:pPr>
            <a:r>
              <a:rPr lang="ar-MA" sz="4000" b="1" dirty="0">
                <a:solidFill>
                  <a:srgbClr val="F6BB00"/>
                </a:solidFill>
                <a:latin typeface="Dosis" pitchFamily="2" charset="0"/>
                <a:cs typeface="Calibri" panose="020F0502020204030204" pitchFamily="34" charset="0"/>
              </a:rPr>
              <a:t>درس اليوم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F4616960-00CE-7073-C7BF-FA686B78E8D3}"/>
              </a:ext>
            </a:extLst>
          </p:cNvPr>
          <p:cNvSpPr txBox="1"/>
          <p:nvPr/>
        </p:nvSpPr>
        <p:spPr>
          <a:xfrm>
            <a:off x="302133" y="1467516"/>
            <a:ext cx="8178799" cy="9284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6"/>
              </a:lnSpc>
            </a:pPr>
            <a:endParaRPr lang="en-GB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771525" rtl="1"/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مراجعة دروس المرحلة الثانية</a:t>
            </a:r>
            <a:endParaRPr lang="f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124A1FAA-4E7B-D115-68D2-142A1B12A236}"/>
              </a:ext>
            </a:extLst>
          </p:cNvPr>
          <p:cNvGrpSpPr/>
          <p:nvPr/>
        </p:nvGrpSpPr>
        <p:grpSpPr>
          <a:xfrm>
            <a:off x="312744" y="2687923"/>
            <a:ext cx="4235758" cy="2973596"/>
            <a:chOff x="2104055" y="2611702"/>
            <a:chExt cx="4462492" cy="312830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FDADE138-8BBE-3624-FCCB-F7FD8A86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963" y="2611702"/>
              <a:ext cx="2187584" cy="301853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E765BA2C-2689-D289-0AFB-827840652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4055" y="2615014"/>
              <a:ext cx="2259009" cy="3124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687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65C193-D41D-0D54-30CA-5454E0AE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61DD51C-A82C-EB39-B4C3-B3D2F44F33BD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660424E3-18FF-6993-9A07-D6C072BAB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4D8F5D5D-09A0-0DBA-C16D-1B88A85F014E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3D8D2233-6DD5-A6EC-0937-A2F24316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9D6B42A0-1CF5-A496-6F12-F87AB33FCA36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9E181EF4-0AB1-E8F4-E057-D70A297F5F6F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2E8ED499-B7B7-57C2-3082-4DC47A7A1F0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5F3832E1-ACDD-4965-6460-CF84221083B3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1EC707DD-62D2-D8BF-BBA2-9150049AFDB8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D5D2CBCD-E7EA-E121-7128-50ACE7EEA745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9A848803-08B9-CC82-CD82-BD58215F4261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B895F2F8-AE09-4CC5-8D25-9F8CB06D8AC6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14A7FFCD-E0A5-1D82-05F9-13A72227D905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BF54265A-588B-1F77-C6C8-3F60B8773F13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76E1FCF1-B842-3252-3141-17BC7E13BE51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195601A0-F7E6-68C4-0099-06CA571F0A97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0C78B5A-DB37-72A2-D029-F368A0705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6F066C4-52E6-7808-3914-47B085109487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CE2FF232-4B41-D5F6-4DE1-2991557E9087}"/>
              </a:ext>
            </a:extLst>
          </p:cNvPr>
          <p:cNvCxnSpPr>
            <a:cxnSpLocks/>
            <a:stCxn id="28" idx="3"/>
            <a:endCxn id="68" idx="1"/>
          </p:cNvCxnSpPr>
          <p:nvPr/>
        </p:nvCxnSpPr>
        <p:spPr>
          <a:xfrm flipV="1">
            <a:off x="2348495" y="5115952"/>
            <a:ext cx="913598" cy="4408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7C1DDCC-16A7-84D0-3DB5-94CB4B938081}"/>
              </a:ext>
            </a:extLst>
          </p:cNvPr>
          <p:cNvSpPr/>
          <p:nvPr/>
        </p:nvSpPr>
        <p:spPr>
          <a:xfrm>
            <a:off x="503525" y="5232141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الباقي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xmlns="" id="{182371E8-A106-95E5-ECBD-E6F1EC057FFB}"/>
              </a:ext>
            </a:extLst>
          </p:cNvPr>
          <p:cNvCxnSpPr>
            <a:cxnSpLocks/>
          </p:cNvCxnSpPr>
          <p:nvPr/>
        </p:nvCxnSpPr>
        <p:spPr>
          <a:xfrm flipH="1" flipV="1">
            <a:off x="5806675" y="3835330"/>
            <a:ext cx="861991" cy="4643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6C9DC49-8A44-7DA7-F052-F9B732AA0B4C}"/>
              </a:ext>
            </a:extLst>
          </p:cNvPr>
          <p:cNvSpPr/>
          <p:nvPr/>
        </p:nvSpPr>
        <p:spPr>
          <a:xfrm>
            <a:off x="6661623" y="4067524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الخارج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71C3674-29B3-D578-1E7F-FE115E828558}"/>
              </a:ext>
            </a:extLst>
          </p:cNvPr>
          <p:cNvSpPr/>
          <p:nvPr/>
        </p:nvSpPr>
        <p:spPr>
          <a:xfrm>
            <a:off x="4781918" y="36009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xmlns="" id="{25A8012E-D173-871D-93D3-AAF2F137011A}"/>
              </a:ext>
            </a:extLst>
          </p:cNvPr>
          <p:cNvCxnSpPr>
            <a:cxnSpLocks/>
          </p:cNvCxnSpPr>
          <p:nvPr/>
        </p:nvCxnSpPr>
        <p:spPr>
          <a:xfrm flipH="1">
            <a:off x="5796874" y="2621551"/>
            <a:ext cx="744120" cy="3970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B3EAEC3-B7AB-AB84-D10F-EF2C0C4985E9}"/>
              </a:ext>
            </a:extLst>
          </p:cNvPr>
          <p:cNvSpPr/>
          <p:nvPr/>
        </p:nvSpPr>
        <p:spPr>
          <a:xfrm>
            <a:off x="6521116" y="2109831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489A90AE-A6E6-511F-4672-2C2EFACDE09B}"/>
              </a:ext>
            </a:extLst>
          </p:cNvPr>
          <p:cNvSpPr txBox="1"/>
          <p:nvPr/>
        </p:nvSpPr>
        <p:spPr>
          <a:xfrm>
            <a:off x="3286199" y="2775673"/>
            <a:ext cx="1379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  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5916BFD9-E824-63F4-5DDA-FAD7D05E214C}"/>
              </a:ext>
            </a:extLst>
          </p:cNvPr>
          <p:cNvCxnSpPr/>
          <p:nvPr/>
        </p:nvCxnSpPr>
        <p:spPr>
          <a:xfrm>
            <a:off x="4665969" y="2662412"/>
            <a:ext cx="0" cy="2635302"/>
          </a:xfrm>
          <a:prstGeom prst="line">
            <a:avLst/>
          </a:prstGeom>
          <a:ln w="38100"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17C7F775-E37C-2B96-7005-47A89CF8B6A0}"/>
              </a:ext>
            </a:extLst>
          </p:cNvPr>
          <p:cNvCxnSpPr>
            <a:cxnSpLocks/>
          </p:cNvCxnSpPr>
          <p:nvPr/>
        </p:nvCxnSpPr>
        <p:spPr>
          <a:xfrm>
            <a:off x="4665969" y="3545114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2EB377E6-278C-16B4-C4F5-E7CFC2CD3BAB}"/>
              </a:ext>
            </a:extLst>
          </p:cNvPr>
          <p:cNvSpPr txBox="1"/>
          <p:nvPr/>
        </p:nvSpPr>
        <p:spPr>
          <a:xfrm>
            <a:off x="3286199" y="3231059"/>
            <a:ext cx="164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1DF40148-4C19-A146-B359-E488F6779A69}"/>
              </a:ext>
            </a:extLst>
          </p:cNvPr>
          <p:cNvSpPr txBox="1"/>
          <p:nvPr/>
        </p:nvSpPr>
        <p:spPr>
          <a:xfrm>
            <a:off x="4785887" y="3530277"/>
            <a:ext cx="1266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0 7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E8CFFEE1-F0CE-C3BA-66AB-109012214B4B}"/>
              </a:ext>
            </a:extLst>
          </p:cNvPr>
          <p:cNvSpPr txBox="1"/>
          <p:nvPr/>
        </p:nvSpPr>
        <p:spPr>
          <a:xfrm>
            <a:off x="3307206" y="3686445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6F2EF209-4072-4489-8E8E-8E160FB41AC4}"/>
              </a:ext>
            </a:extLst>
          </p:cNvPr>
          <p:cNvSpPr txBox="1"/>
          <p:nvPr/>
        </p:nvSpPr>
        <p:spPr>
          <a:xfrm>
            <a:off x="3328213" y="4099939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1 7 5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EB040371-B883-318C-E6EE-CA11DFC82DE1}"/>
              </a:ext>
            </a:extLst>
          </p:cNvPr>
          <p:cNvSpPr txBox="1"/>
          <p:nvPr/>
        </p:nvSpPr>
        <p:spPr>
          <a:xfrm>
            <a:off x="3349222" y="4635131"/>
            <a:ext cx="1649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 </a:t>
            </a: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xmlns="" id="{C8FC38EA-4592-E7B2-D87D-73EBE991C42E}"/>
              </a:ext>
            </a:extLst>
          </p:cNvPr>
          <p:cNvCxnSpPr>
            <a:cxnSpLocks/>
          </p:cNvCxnSpPr>
          <p:nvPr/>
        </p:nvCxnSpPr>
        <p:spPr>
          <a:xfrm>
            <a:off x="3444776" y="3853312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xmlns="" id="{3A985CF3-7D99-51EC-F078-828D4ECD9198}"/>
              </a:ext>
            </a:extLst>
          </p:cNvPr>
          <p:cNvCxnSpPr>
            <a:cxnSpLocks/>
          </p:cNvCxnSpPr>
          <p:nvPr/>
        </p:nvCxnSpPr>
        <p:spPr>
          <a:xfrm>
            <a:off x="3434525" y="4753267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FDFB9A47-34CA-BC57-A6FF-BA146C74CCBF}"/>
              </a:ext>
            </a:extLst>
          </p:cNvPr>
          <p:cNvSpPr txBox="1"/>
          <p:nvPr/>
        </p:nvSpPr>
        <p:spPr>
          <a:xfrm>
            <a:off x="3040237" y="3018557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40E186C5-4E71-622D-D964-ECAE4CC9420B}"/>
              </a:ext>
            </a:extLst>
          </p:cNvPr>
          <p:cNvSpPr txBox="1"/>
          <p:nvPr/>
        </p:nvSpPr>
        <p:spPr>
          <a:xfrm>
            <a:off x="3009050" y="3933095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xmlns="" id="{25A4809F-07AD-0AE3-9FBB-E3323FA8CCC7}"/>
              </a:ext>
            </a:extLst>
          </p:cNvPr>
          <p:cNvCxnSpPr>
            <a:cxnSpLocks/>
          </p:cNvCxnSpPr>
          <p:nvPr/>
        </p:nvCxnSpPr>
        <p:spPr>
          <a:xfrm>
            <a:off x="4302155" y="3443309"/>
            <a:ext cx="21008" cy="36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DC5E160A-E947-17FC-2A49-72E770292F86}"/>
              </a:ext>
            </a:extLst>
          </p:cNvPr>
          <p:cNvSpPr txBox="1"/>
          <p:nvPr/>
        </p:nvSpPr>
        <p:spPr>
          <a:xfrm>
            <a:off x="4799027" y="2775673"/>
            <a:ext cx="1131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2 5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EE93C690-A782-2DD6-7B03-8DF6DBE7B7F8}"/>
              </a:ext>
            </a:extLst>
          </p:cNvPr>
          <p:cNvSpPr/>
          <p:nvPr/>
        </p:nvSpPr>
        <p:spPr>
          <a:xfrm>
            <a:off x="3178629" y="2775673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xmlns="" id="{757AC005-6879-50BE-60EF-47869BCF3CCD}"/>
              </a:ext>
            </a:extLst>
          </p:cNvPr>
          <p:cNvCxnSpPr/>
          <p:nvPr/>
        </p:nvCxnSpPr>
        <p:spPr>
          <a:xfrm>
            <a:off x="2627086" y="2467429"/>
            <a:ext cx="551543" cy="3082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FB910294-637C-5892-CEB3-35D3E23904BF}"/>
              </a:ext>
            </a:extLst>
          </p:cNvPr>
          <p:cNvSpPr/>
          <p:nvPr/>
        </p:nvSpPr>
        <p:spPr>
          <a:xfrm>
            <a:off x="783772" y="1923158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المقسوم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D41C443-0D85-98E7-B4F2-CA0C6185FD84}"/>
              </a:ext>
            </a:extLst>
          </p:cNvPr>
          <p:cNvSpPr/>
          <p:nvPr/>
        </p:nvSpPr>
        <p:spPr>
          <a:xfrm>
            <a:off x="4754177" y="2825143"/>
            <a:ext cx="1029557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DF14C5E2-B304-0167-1ACC-6F9B6F06948D}"/>
              </a:ext>
            </a:extLst>
          </p:cNvPr>
          <p:cNvSpPr/>
          <p:nvPr/>
        </p:nvSpPr>
        <p:spPr>
          <a:xfrm>
            <a:off x="3262093" y="4791299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9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A66FEE-8855-D402-3BE3-C2FE86CD8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FD17D25F-7528-BC39-91C2-169497427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25D185DD-C5D7-29A4-12E2-C19FE5822EDD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C96BC25B-D77F-FFEB-9C74-CE806A4C6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8525F51F-9DC1-1E4B-8EFD-EFA613A54172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0BF05440-41B1-FE3D-A058-F731F6E5D52D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D4FA4955-8A2E-E42D-07DD-47E73BF988C9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8BD7E56B-D12E-9CAF-E7BC-9BFAC37172E0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2807495D-B2CF-7F40-2713-7BBFEA1F9B21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C00D5764-2DED-107F-37DB-5BF6770D4D3F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236AF560-B338-0A3D-D412-F39F6E55CBF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E40F4632-F01A-D65E-4DE9-500C0735223E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AA2516B2-250D-1C3F-31CA-6BEE9A5056AA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160BF3B0-0C00-4BF4-B38B-56253AA55AA2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F2EF5E92-AAEF-82B9-ED85-E4E20AB130A2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على الألواح، اكتبوا رقم العبارة الصحيحة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6061498-DF5E-B517-08D9-FDD46EC1471D}"/>
              </a:ext>
            </a:extLst>
          </p:cNvPr>
          <p:cNvSpPr/>
          <p:nvPr/>
        </p:nvSpPr>
        <p:spPr>
          <a:xfrm>
            <a:off x="1780021" y="2445672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نقسم المقسوم عليه على المقسوم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9" name="Oval 81">
            <a:extLst>
              <a:ext uri="{FF2B5EF4-FFF2-40B4-BE49-F238E27FC236}">
                <a16:creationId xmlns:a16="http://schemas.microsoft.com/office/drawing/2014/main" xmlns="" id="{4A1B8FBD-8B83-C313-2616-7409FD7F756F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70" name="Corde 69">
            <a:extLst>
              <a:ext uri="{FF2B5EF4-FFF2-40B4-BE49-F238E27FC236}">
                <a16:creationId xmlns:a16="http://schemas.microsoft.com/office/drawing/2014/main" xmlns="" id="{96EF3F1F-06BD-6AD5-1D71-DD7AF3A7D472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xmlns="" id="{CAEECA32-D50B-92F0-7622-2D41AB89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C5CEB94A-E178-8ACC-84EC-0CC4CC23EF7D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07D53E-F3AF-D73A-9D94-6634F5D4005F}"/>
              </a:ext>
            </a:extLst>
          </p:cNvPr>
          <p:cNvSpPr/>
          <p:nvPr/>
        </p:nvSpPr>
        <p:spPr>
          <a:xfrm>
            <a:off x="1780021" y="3622653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نقسم المقسوم على 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08004-EE0F-AF39-A694-ED88243C5C3A}"/>
              </a:ext>
            </a:extLst>
          </p:cNvPr>
          <p:cNvSpPr/>
          <p:nvPr/>
        </p:nvSpPr>
        <p:spPr>
          <a:xfrm>
            <a:off x="1802626" y="4799634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نقسم المقسوم على الخارج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EA28134F-5CAE-A613-61C7-8D5702BFE50A}"/>
              </a:ext>
            </a:extLst>
          </p:cNvPr>
          <p:cNvSpPr/>
          <p:nvPr/>
        </p:nvSpPr>
        <p:spPr>
          <a:xfrm>
            <a:off x="7827364" y="2445672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CDA2F0CC-2BCD-8D78-60CF-03B188CFD39F}"/>
              </a:ext>
            </a:extLst>
          </p:cNvPr>
          <p:cNvSpPr/>
          <p:nvPr/>
        </p:nvSpPr>
        <p:spPr>
          <a:xfrm>
            <a:off x="7817683" y="3622653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E8E282BE-4B3D-CF83-903F-D0C20C897BA8}"/>
              </a:ext>
            </a:extLst>
          </p:cNvPr>
          <p:cNvSpPr/>
          <p:nvPr/>
        </p:nvSpPr>
        <p:spPr>
          <a:xfrm>
            <a:off x="7788490" y="4852150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693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0EB291-486F-89C0-21D7-ACCF649B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4BB856E-2D55-B0EB-05B8-869A18A542E4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06447744-7E3D-4579-2871-4B313EBFD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8D8F49AA-4174-0447-90AC-665241535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23B71C7D-D4D5-BC99-E30F-30A8D6B55CA2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4059CE35-0E32-F058-CB04-FC1545EE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3AF8AE6C-36DF-2D01-49FA-3967977A1B18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03E0A1DF-9509-0A2B-3C10-A74437961B23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794C8D67-9AE0-B0B7-6061-C7576CA9F09D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D878221A-6A46-0F31-EE7F-7882AB0C34CF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AB2EEED6-8DCF-0A10-2B89-31E432A332FB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288AAADE-64F8-035C-25F7-08B6AD310326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69D33600-BFAF-AE3C-BF64-456A6163BAD3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D52D15D4-D1FF-3257-A418-915365E842C3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21F42AC3-1333-BA47-B5F4-53C83C43F021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C76DDCBA-0974-7829-26B6-FF0EA6F9D871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06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7C7706-9949-F778-80C1-36BED0AC2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C79989C-96E7-6AB1-ECB0-84956E370064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نصحح. 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C2973F51-4091-D143-1EA6-008E5A670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4310D57-F30D-6A10-4C91-1BCB4BB14771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22078EF4-99CC-E234-39BF-950EF4DBA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9C332DB1-608F-48BB-4A18-D2377E3F6128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1A5E4AAE-9191-B8A5-CB39-60BA945C06AD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F8AE7714-FF9E-F19A-7141-18BFB8CCA9BD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A80BD49-A261-3210-E6B8-1F4FEBD2BF83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10708333-7030-DD07-ABCE-0348027D2B9C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A8FA4BA5-5A12-599C-3F00-C815A0ADB74D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12F1A3A0-FAC8-4F20-AAC8-4C13D17C56FB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51DB1A5E-622D-217D-4ABC-24FF836E0379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5B7BA6BA-2454-C2A8-25C6-986C6E96C069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AA53FF65-4F2F-250F-E994-400A0100062A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0BE49EC9-9C8E-67F5-DFDA-BBD6E67790A0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780A23A4-0E6B-0A2A-67FF-A8B3A9AE8029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1DDA366-AF84-175D-A307-A9BF80710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4092BE8-D9CF-1EC4-AC9E-04572AF395DC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BF433A8-FADF-2F95-49CA-E21E3C110FDA}"/>
              </a:ext>
            </a:extLst>
          </p:cNvPr>
          <p:cNvSpPr/>
          <p:nvPr/>
        </p:nvSpPr>
        <p:spPr>
          <a:xfrm>
            <a:off x="1780021" y="2445672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نقسم المقسوم عليه على المقسوم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F2C6E2-BFB3-CB7E-7B29-A0432EF6A458}"/>
              </a:ext>
            </a:extLst>
          </p:cNvPr>
          <p:cNvSpPr/>
          <p:nvPr/>
        </p:nvSpPr>
        <p:spPr>
          <a:xfrm>
            <a:off x="1780021" y="3622653"/>
            <a:ext cx="5862036" cy="649305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نقسم المقسوم على 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EA5F777-19D3-88C2-DA15-5B2F2104983A}"/>
              </a:ext>
            </a:extLst>
          </p:cNvPr>
          <p:cNvSpPr/>
          <p:nvPr/>
        </p:nvSpPr>
        <p:spPr>
          <a:xfrm>
            <a:off x="1802626" y="4799634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نقسم المقسوم على الخارج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87DCCB35-2504-9890-D193-703661BEFB0B}"/>
              </a:ext>
            </a:extLst>
          </p:cNvPr>
          <p:cNvSpPr/>
          <p:nvPr/>
        </p:nvSpPr>
        <p:spPr>
          <a:xfrm>
            <a:off x="7827364" y="2445672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DEC023F6-5023-9D96-B023-9A123632B80D}"/>
              </a:ext>
            </a:extLst>
          </p:cNvPr>
          <p:cNvSpPr/>
          <p:nvPr/>
        </p:nvSpPr>
        <p:spPr>
          <a:xfrm>
            <a:off x="7817683" y="3622653"/>
            <a:ext cx="474807" cy="5442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BBC0550E-E59E-FF31-FC6D-1CA45B611029}"/>
              </a:ext>
            </a:extLst>
          </p:cNvPr>
          <p:cNvSpPr/>
          <p:nvPr/>
        </p:nvSpPr>
        <p:spPr>
          <a:xfrm>
            <a:off x="7788490" y="4852150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63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B7C4C8-A005-1063-06BB-B519F4287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7F422519-D312-E241-22BD-CCF1122FF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7CB05099-7635-C392-9E7C-AE05A7CE6281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15E6B144-699D-8F0F-7B94-6AD69AC46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6E430994-5602-F53A-2A77-61F0014155B2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721F20E2-69FB-2DD3-25FE-7B92CFA0C60C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1E8C4370-FD2B-C7C7-21A2-3B2660ED1943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FB4602DC-60E2-34B1-BFB0-5D34954C20BD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3F42024F-E11F-1B70-9967-E775AD6D5C18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2F3177E0-039F-49F9-E202-4D949FDA4CF5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1A910B54-9A43-4CBF-14AF-630093FEABFE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6B3AD569-1D40-98F3-37FA-5D1D43071EDD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44D4BBD6-B9B6-9031-8B58-38D0B90AB990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141B7DFC-3397-DF0D-D4A1-DEB929FF1885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B84E6B33-549B-324F-60B6-D56F34BDCD9E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على الألواح، اكتبوا رقم العبارة الصحيحة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B3854524-ED89-274B-36C1-2D00FE19DA56}"/>
              </a:ext>
            </a:extLst>
          </p:cNvPr>
          <p:cNvSpPr/>
          <p:nvPr/>
        </p:nvSpPr>
        <p:spPr>
          <a:xfrm>
            <a:off x="1780021" y="2445672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يكون الباقي دائما أصغر من الخارج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9" name="Oval 81">
            <a:extLst>
              <a:ext uri="{FF2B5EF4-FFF2-40B4-BE49-F238E27FC236}">
                <a16:creationId xmlns:a16="http://schemas.microsoft.com/office/drawing/2014/main" xmlns="" id="{49736673-9824-1650-0977-57A8C6A90228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70" name="Corde 69">
            <a:extLst>
              <a:ext uri="{FF2B5EF4-FFF2-40B4-BE49-F238E27FC236}">
                <a16:creationId xmlns:a16="http://schemas.microsoft.com/office/drawing/2014/main" xmlns="" id="{DC3A79A4-4BB5-E70B-9E43-26545EACE793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xmlns="" id="{DC117A34-377D-1320-4E3A-530F6A91C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C59A09D2-CA17-E663-0521-F983EFA33EDF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F432F6-77DF-1C8B-A7D3-2F5E2BAE455C}"/>
              </a:ext>
            </a:extLst>
          </p:cNvPr>
          <p:cNvSpPr/>
          <p:nvPr/>
        </p:nvSpPr>
        <p:spPr>
          <a:xfrm>
            <a:off x="1780021" y="3622653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يكون الباقي دائما أكبر من 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ABE455-45ED-3924-A4EC-AA27FF17552A}"/>
              </a:ext>
            </a:extLst>
          </p:cNvPr>
          <p:cNvSpPr/>
          <p:nvPr/>
        </p:nvSpPr>
        <p:spPr>
          <a:xfrm>
            <a:off x="1802626" y="4799634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يكون الباقي دائما أصغر من 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4234FEEA-B3AE-F7BC-BBCC-EB23C27A6FB6}"/>
              </a:ext>
            </a:extLst>
          </p:cNvPr>
          <p:cNvSpPr/>
          <p:nvPr/>
        </p:nvSpPr>
        <p:spPr>
          <a:xfrm>
            <a:off x="7827364" y="2445672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4F141BB5-9E39-861B-D336-0050600A0C32}"/>
              </a:ext>
            </a:extLst>
          </p:cNvPr>
          <p:cNvSpPr/>
          <p:nvPr/>
        </p:nvSpPr>
        <p:spPr>
          <a:xfrm>
            <a:off x="7817683" y="3622653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FA84729D-EE8E-A901-F990-9F35E111071C}"/>
              </a:ext>
            </a:extLst>
          </p:cNvPr>
          <p:cNvSpPr/>
          <p:nvPr/>
        </p:nvSpPr>
        <p:spPr>
          <a:xfrm>
            <a:off x="7788490" y="4852150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675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EE69E0-4FB6-1A20-14D5-3ABFE9AB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475CFBE-AE36-1E34-10BF-A4486746ECEA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89F52578-86C6-115A-D41C-20A4718D5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4020120A-C5DC-4DC5-FB11-AF2B18D5B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AFC68A2-C999-4CEA-F167-F12E9107579E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A5846788-6C14-1582-D3EA-B1A202095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43CF8662-23DF-FA10-A218-4F01319E49A4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2E578D58-2D89-5137-9D78-4A661F207BB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F3A89D79-0702-0382-E2F1-FF8C816C31C6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2B8D4013-62F8-3E9B-DC56-BEF3020E014A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3A68A0E7-36D7-F5E7-6B0F-A871E3CB183C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525F8B4C-CE84-F497-4B17-DF1ABA83EA1A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051D033D-1AC5-8CD3-9C19-1B67A6658023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B3FCF06E-67DC-F81C-54B4-F29CD2C5CB49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D4B0143D-3D2B-C7F9-C260-EE20FC8EEDDF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198E629A-1E9A-B0A4-4E7D-4C14ED6D287C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86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8DB424-C863-B6EB-F584-F4F8E587C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3B4FFA5-2085-6B65-AE5A-A597B57D4C78}"/>
              </a:ext>
            </a:extLst>
          </p:cNvPr>
          <p:cNvSpPr txBox="1"/>
          <p:nvPr/>
        </p:nvSpPr>
        <p:spPr>
          <a:xfrm>
            <a:off x="681912" y="874801"/>
            <a:ext cx="678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نصحح. يذكر الأستاذ التلاميذ بأن شرط القسمة </a:t>
            </a:r>
            <a:r>
              <a:rPr kumimoji="0" lang="ar-M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الاقليدية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هو أن يكون الباقي دائما أصغر من المقسوم عليه طوال إنجاز القسمة.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8C571C5D-2916-7E9C-057A-6A5641D38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A97226A-E238-C910-E02C-C7C8E99FB6D7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33E27B1B-1955-5EDC-50CC-F05928E5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7899294E-B3B3-D4E4-BBB4-FCBD80A0CD37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846FD590-7586-B658-862B-0E359DF894A3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1FE16C58-A97B-174A-2AC2-6DD7BA263BA1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0646F8EE-C5F9-1E4E-3896-1ACC8D4483CD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FBEF4CD2-8194-238E-6D7E-4D0B407F7037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FD367E55-D2A2-BADD-BB13-EBE80895803D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BD0BF1E0-11D7-4D68-FFC0-754182FDC1BB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439E7B7C-0313-C720-3FDB-E8556D6ADF9A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BC9E277B-1AA7-B3F9-566E-BB76C17E8F13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65000D73-7DC6-3A4A-1563-BEA3B658F7EA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BA7DF91D-038F-0668-6478-8F72A73B2DEF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C708769D-96DE-BAE4-A282-1D94E25BE5CF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B44F8CF-9BB1-E36E-DFA7-2DD2EC33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E4D95D6-FE14-48FF-7BEE-34901865BAC9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D8061BF-53AB-76DA-3A25-2EBB322FC898}"/>
              </a:ext>
            </a:extLst>
          </p:cNvPr>
          <p:cNvSpPr/>
          <p:nvPr/>
        </p:nvSpPr>
        <p:spPr>
          <a:xfrm>
            <a:off x="1780021" y="2445672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يكون الباقي دائما أصغر من الخارج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47E20E0-FCC2-08C4-1520-D878D034EC3F}"/>
              </a:ext>
            </a:extLst>
          </p:cNvPr>
          <p:cNvSpPr/>
          <p:nvPr/>
        </p:nvSpPr>
        <p:spPr>
          <a:xfrm>
            <a:off x="1780021" y="3622653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يكون الباقي دائما أكبر من 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1A8C870-A50B-8436-3273-38109FF7CCBB}"/>
              </a:ext>
            </a:extLst>
          </p:cNvPr>
          <p:cNvSpPr/>
          <p:nvPr/>
        </p:nvSpPr>
        <p:spPr>
          <a:xfrm>
            <a:off x="1802626" y="4799634"/>
            <a:ext cx="5862036" cy="649305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القسمة يكون الباقي دائما أصغر من المقسوم عليه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43176221-D41C-E4F0-9614-88989C7B670B}"/>
              </a:ext>
            </a:extLst>
          </p:cNvPr>
          <p:cNvSpPr/>
          <p:nvPr/>
        </p:nvSpPr>
        <p:spPr>
          <a:xfrm>
            <a:off x="7827364" y="2445672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36B9FEA5-51A9-5EC6-1716-8CD6891D096C}"/>
              </a:ext>
            </a:extLst>
          </p:cNvPr>
          <p:cNvSpPr/>
          <p:nvPr/>
        </p:nvSpPr>
        <p:spPr>
          <a:xfrm>
            <a:off x="7817683" y="3622653"/>
            <a:ext cx="474807" cy="544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5FAFF5DC-ED1C-E72E-C4E1-0D0A347F7BEA}"/>
              </a:ext>
            </a:extLst>
          </p:cNvPr>
          <p:cNvSpPr/>
          <p:nvPr/>
        </p:nvSpPr>
        <p:spPr>
          <a:xfrm>
            <a:off x="7788490" y="4852150"/>
            <a:ext cx="474807" cy="5442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AC3C794-7FAF-B22A-826D-4DF02772AFAF}"/>
              </a:ext>
            </a:extLst>
          </p:cNvPr>
          <p:cNvSpPr/>
          <p:nvPr/>
        </p:nvSpPr>
        <p:spPr>
          <a:xfrm>
            <a:off x="766545" y="5626397"/>
            <a:ext cx="5862036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 = (b × q) + r ; r &lt; b</a:t>
            </a:r>
          </a:p>
        </p:txBody>
      </p:sp>
    </p:spTree>
    <p:extLst>
      <p:ext uri="{BB962C8B-B14F-4D97-AF65-F5344CB8AC3E}">
        <p14:creationId xmlns:p14="http://schemas.microsoft.com/office/powerpoint/2010/main" val="25790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AA3269BF-7291-EF27-1F0D-5334090C2A4C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1D71E0A4-D646-052E-D875-1FB9FB2B846B}"/>
              </a:ext>
            </a:extLst>
          </p:cNvPr>
          <p:cNvSpPr/>
          <p:nvPr/>
        </p:nvSpPr>
        <p:spPr>
          <a:xfrm>
            <a:off x="2076450" y="3000990"/>
            <a:ext cx="4785052" cy="1565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 3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71206F1A-3763-83DC-BB1A-D464934036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93900" y="3363216"/>
            <a:ext cx="631873" cy="6318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BDE6BBD-9F78-162A-007A-23FA3E85817E}"/>
              </a:ext>
            </a:extLst>
          </p:cNvPr>
          <p:cNvSpPr txBox="1"/>
          <p:nvPr/>
        </p:nvSpPr>
        <p:spPr>
          <a:xfrm>
            <a:off x="1823212" y="3459396"/>
            <a:ext cx="4327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2000" b="1" kern="0" dirty="0">
                <a:solidFill>
                  <a:srgbClr val="FC8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أكمل رسم المبيان التكراري وأقرؤه وأؤوله</a:t>
            </a:r>
            <a:endParaRPr lang="fr-MA" sz="2000" b="1" kern="0" dirty="0">
              <a:solidFill>
                <a:srgbClr val="FC8D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owchart: Alternate Process 54">
            <a:extLst>
              <a:ext uri="{FF2B5EF4-FFF2-40B4-BE49-F238E27FC236}">
                <a16:creationId xmlns:a16="http://schemas.microsoft.com/office/drawing/2014/main" xmlns="" id="{F0CFDB3B-4499-532C-FACD-FB520E6C5F3B}"/>
              </a:ext>
            </a:extLst>
          </p:cNvPr>
          <p:cNvSpPr/>
          <p:nvPr/>
        </p:nvSpPr>
        <p:spPr>
          <a:xfrm>
            <a:off x="2826512" y="2620159"/>
            <a:ext cx="2966143" cy="726354"/>
          </a:xfrm>
          <a:prstGeom prst="flowChartAlternateProcess">
            <a:avLst/>
          </a:prstGeom>
          <a:solidFill>
            <a:srgbClr val="3A8F98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r" defTabSz="68583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مراجعة 2</a:t>
            </a:r>
            <a:endParaRPr kumimoji="0" lang="fr-M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val 80">
            <a:extLst>
              <a:ext uri="{FF2B5EF4-FFF2-40B4-BE49-F238E27FC236}">
                <a16:creationId xmlns:a16="http://schemas.microsoft.com/office/drawing/2014/main" xmlns="" id="{F6F741DE-ED60-569D-F76B-15E14616A881}"/>
              </a:ext>
            </a:extLst>
          </p:cNvPr>
          <p:cNvSpPr>
            <a:spLocks noChangeAspect="1"/>
          </p:cNvSpPr>
          <p:nvPr/>
        </p:nvSpPr>
        <p:spPr>
          <a:xfrm>
            <a:off x="5478709" y="2636539"/>
            <a:ext cx="627891" cy="63187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1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49B50D-57D6-E849-F250-4B686A952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2">
            <a:extLst>
              <a:ext uri="{FF2B5EF4-FFF2-40B4-BE49-F238E27FC236}">
                <a16:creationId xmlns:a16="http://schemas.microsoft.com/office/drawing/2014/main" xmlns="" id="{E65E2B95-B182-9057-41D2-BDEE9EE14077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200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خذوا الدفاتر وارسموا المحور العمودي ثم ارسموا شريط البرتقال للفوج 1</a:t>
            </a:r>
            <a:endParaRPr lang="ar-MA" sz="20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067C6C0E-8914-A250-8388-E5789987D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A00D5D4-EED5-2860-214C-36BF3EA3BE7B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2322DFD2-6C6C-18BF-6AB9-5FACBF9D5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C21D6E76-E6C5-DA6F-3236-81BCEF4412BC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5FD224CA-B942-53D3-D9FB-DA0390DD1A9A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58E0D324-0500-F36D-B31B-B9A11A3D11C5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30282897-43C4-0250-3F41-0C881FD3D6CB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3E5B68E0-F37A-CEA5-D2A6-4AA1CA379D8C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72D3FDFC-F31F-07D2-CCC6-230A9B251A28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F984AA81-70BE-ECE4-973C-3E1D73962920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B6B2AFC5-972A-307D-5A03-F5CEA1B4B39B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0E242B7F-8DCB-7565-63A3-31D3DA0BC9DB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02878346-17F8-884D-D74B-F2BC685D19DC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Oval 81">
            <a:extLst>
              <a:ext uri="{FF2B5EF4-FFF2-40B4-BE49-F238E27FC236}">
                <a16:creationId xmlns:a16="http://schemas.microsoft.com/office/drawing/2014/main" xmlns="" id="{D4B8F6CC-6BC4-3C99-3A91-72F83F63E96C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20" name="Corde 19">
            <a:extLst>
              <a:ext uri="{FF2B5EF4-FFF2-40B4-BE49-F238E27FC236}">
                <a16:creationId xmlns:a16="http://schemas.microsoft.com/office/drawing/2014/main" xmlns="" id="{059C4C37-FEB1-043E-35CF-7B899A760127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F64C2BC4-E5F0-B8F2-8C8C-FD77CC5E5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6783138D-1F65-0589-DD0D-1619B871A10E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2</a:t>
            </a:r>
            <a:endParaRPr lang="fr-FR" sz="1900" b="1" dirty="0">
              <a:solidFill>
                <a:srgbClr val="33878B"/>
              </a:solidFill>
            </a:endParaRPr>
          </a:p>
        </p:txBody>
      </p:sp>
      <p:pic>
        <p:nvPicPr>
          <p:cNvPr id="7" name="Image 6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xmlns="" id="{682ACA88-1261-E9CC-2709-916A14279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42" y="1761934"/>
            <a:ext cx="8030696" cy="44773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5CC3371-294F-31EE-A431-C57D311FEDD2}"/>
              </a:ext>
            </a:extLst>
          </p:cNvPr>
          <p:cNvSpPr/>
          <p:nvPr/>
        </p:nvSpPr>
        <p:spPr>
          <a:xfrm>
            <a:off x="6254887" y="1885934"/>
            <a:ext cx="2222051" cy="46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638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586073-7FE6-0ECF-2E03-ADDA42FFB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">
            <a:extLst>
              <a:ext uri="{FF2B5EF4-FFF2-40B4-BE49-F238E27FC236}">
                <a16:creationId xmlns:a16="http://schemas.microsoft.com/office/drawing/2014/main" xmlns="" id="{A454F458-DBC7-DF64-B9FA-4AEA9BC6E5A0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200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نصحح، من يشرح لنا كيف رسم الشريط وكيف حدد اللون</a:t>
            </a:r>
          </a:p>
        </p:txBody>
      </p:sp>
      <p:pic>
        <p:nvPicPr>
          <p:cNvPr id="15" name="Espace réservé pour une image  9" descr="Une image contenant habits, jouet, sourire, chemise&#10;&#10;Le contenu généré par l’IA peut être incorrect.">
            <a:extLst>
              <a:ext uri="{FF2B5EF4-FFF2-40B4-BE49-F238E27FC236}">
                <a16:creationId xmlns:a16="http://schemas.microsoft.com/office/drawing/2014/main" xmlns="" id="{6E2D8C20-1AFF-5BB4-0BEB-C92889A1E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395" y="603380"/>
            <a:ext cx="1022327" cy="1022327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AAECC79-2C3B-B55A-A856-2309FDC7D27D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E0B6FCDC-3552-833F-7AA8-09834F680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46970836-49F3-9B09-AA41-F4F3759DBED1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7B292131-9DA7-7FB7-2FC0-B317997902BA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7E813978-6903-6567-FDD3-61F747FFAEBC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911B3E04-7EFB-B48E-CE46-04D0D4C44E6F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xmlns="" id="{AA686BDE-1A7E-BB73-B436-D2E8721E44A3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1B6E413F-8CDA-0A9C-1A5A-C9F3319EC232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79813635-2B88-610A-B65B-BF4CD3614A4A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32C76427-D561-75D0-4EBF-7DB78FCC7F7E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9CD37E00-25A4-66FC-686E-A4A997E41F53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0782EE4A-D893-0CC1-9F7F-EBEB3DD3A9A2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Oval 81">
            <a:extLst>
              <a:ext uri="{FF2B5EF4-FFF2-40B4-BE49-F238E27FC236}">
                <a16:creationId xmlns:a16="http://schemas.microsoft.com/office/drawing/2014/main" xmlns="" id="{597B6493-6A25-0922-7994-43BDC83FC691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6AC0A608-48F9-46C2-FB67-B3A8BE02E48F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6A3A771-8ABC-1445-FF2E-674F8660E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F8C3FE94-3CEB-7050-94E3-A8DBDD4AAA89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pic>
        <p:nvPicPr>
          <p:cNvPr id="19" name="Image 1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xmlns="" id="{9881E797-B2C8-656F-EB2F-1F9FEFD39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42" y="1761934"/>
            <a:ext cx="8030696" cy="4477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EC30D2B-1FF8-44AD-4B07-929278BBDBDC}"/>
              </a:ext>
            </a:extLst>
          </p:cNvPr>
          <p:cNvSpPr/>
          <p:nvPr/>
        </p:nvSpPr>
        <p:spPr>
          <a:xfrm>
            <a:off x="1113131" y="3862596"/>
            <a:ext cx="171450" cy="190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623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7104CB-6619-697E-D083-6220F9D1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92E4535-7C52-CEAB-AECF-14923C1BABAB}"/>
              </a:ext>
            </a:extLst>
          </p:cNvPr>
          <p:cNvSpPr txBox="1"/>
          <p:nvPr/>
        </p:nvSpPr>
        <p:spPr>
          <a:xfrm>
            <a:off x="1243049" y="881801"/>
            <a:ext cx="627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لديكم دقيقة واحدة لحل هذه العمليات. دوّنوا النتيجة فقط في دفاتركم.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A73F46A3-B7C9-2657-1752-FEAECDCEB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0984CE1-776A-3587-D9A7-DAC81E9DAD94}"/>
              </a:ext>
            </a:extLst>
          </p:cNvPr>
          <p:cNvGrpSpPr/>
          <p:nvPr/>
        </p:nvGrpSpPr>
        <p:grpSpPr>
          <a:xfrm>
            <a:off x="307910" y="111807"/>
            <a:ext cx="7669764" cy="415017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7692A6B5-AAE6-D8EC-660B-8925956EF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xmlns="" id="{1FEEFFB9-EE03-D159-6BD2-13AA2F866D33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72256"/>
              <a:chOff x="722662" y="189855"/>
              <a:chExt cx="6902418" cy="372256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445DFADC-CDDA-4536-67D0-49C20806613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1789E577-2FF7-B269-90C5-E1A2A424506E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915181F7-A779-6C17-5CAB-31CF77D11455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AA24AB82-069E-6115-C103-A6CD2CF72702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D8BA4008-A11E-C994-FF3F-181804FBCB64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B452BF7A-C38B-C8D1-2A60-9204B9B31DA6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1EAC4C03-3A32-0BBF-87DB-2BC211F63E57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09FEB580-A3E0-F4EB-907D-CD7EED40427E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EF976203-8254-11E5-57DD-2F6AD9C4EF4B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xmlns="" id="{B410D8F9-A1CA-ABF1-29BA-C7F65FEFE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50989"/>
              </p:ext>
            </p:extLst>
          </p:nvPr>
        </p:nvGraphicFramePr>
        <p:xfrm>
          <a:off x="784381" y="3429000"/>
          <a:ext cx="7200000" cy="8529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30407688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11985042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372141459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73931476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57961523"/>
                    </a:ext>
                  </a:extLst>
                </a:gridCol>
              </a:tblGrid>
              <a:tr h="39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 × 400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50 × 50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600 × 7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3 × 80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9 × 5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251914"/>
                  </a:ext>
                </a:extLst>
              </a:tr>
              <a:tr h="39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270 ÷ 90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3 500 ÷ 5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600 ÷ 30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800 ÷ 40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80 × 20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004758"/>
                  </a:ext>
                </a:extLst>
              </a:tr>
            </a:tbl>
          </a:graphicData>
        </a:graphic>
      </p:graphicFrame>
      <p:sp>
        <p:nvSpPr>
          <p:cNvPr id="3" name="Oval 81">
            <a:extLst>
              <a:ext uri="{FF2B5EF4-FFF2-40B4-BE49-F238E27FC236}">
                <a16:creationId xmlns:a16="http://schemas.microsoft.com/office/drawing/2014/main" xmlns="" id="{CE883F6C-62D5-B8D2-F547-980C200ED4FD}"/>
              </a:ext>
            </a:extLst>
          </p:cNvPr>
          <p:cNvSpPr>
            <a:spLocks noChangeAspect="1"/>
          </p:cNvSpPr>
          <p:nvPr/>
        </p:nvSpPr>
        <p:spPr>
          <a:xfrm flipH="1">
            <a:off x="310486" y="96260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5" name="Corde 4">
            <a:extLst>
              <a:ext uri="{FF2B5EF4-FFF2-40B4-BE49-F238E27FC236}">
                <a16:creationId xmlns:a16="http://schemas.microsoft.com/office/drawing/2014/main" xmlns="" id="{6C682405-35E0-0526-5802-9014516329BB}"/>
              </a:ext>
            </a:extLst>
          </p:cNvPr>
          <p:cNvSpPr/>
          <p:nvPr/>
        </p:nvSpPr>
        <p:spPr>
          <a:xfrm flipH="1">
            <a:off x="367063" y="103180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3CD3F93-259F-BC5F-1000-C8091349C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82" y="933148"/>
            <a:ext cx="599748" cy="6718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E812E5A-2C50-502F-9FDF-C89109FFE316}"/>
              </a:ext>
            </a:extLst>
          </p:cNvPr>
          <p:cNvSpPr txBox="1"/>
          <p:nvPr/>
        </p:nvSpPr>
        <p:spPr>
          <a:xfrm>
            <a:off x="440781" y="111750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D3E0CD-6177-02EA-E08D-629F2A873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2">
            <a:extLst>
              <a:ext uri="{FF2B5EF4-FFF2-40B4-BE49-F238E27FC236}">
                <a16:creationId xmlns:a16="http://schemas.microsoft.com/office/drawing/2014/main" xmlns="" id="{2478D8BA-ED43-BC1C-9C2F-0D5B7BBFF2D9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200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خذوا الدفاتر وارسموا المحور العمودي ثم ارسموا شريط البرتقال للفوج 2</a:t>
            </a:r>
            <a:endParaRPr lang="ar-MA" sz="20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47E633A0-51B8-F057-CAD0-5B19D4C4B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F5FAD00C-694E-F89F-939D-9098F8976505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BFA16287-6357-67FF-3856-8B91AE903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9E7BD48D-E112-B688-2443-7D76965BF3C9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A38DF85-B05E-CF56-928F-6B4AFA755E4D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B31B55B5-BA23-34EF-A7B1-E8E28EE148D7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C3E53D7C-86F2-C97C-D9BA-41F335AB87A8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1D74A244-4465-B67A-5797-5A9BF937DEAC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DA4FB7A8-2413-EF4C-0AEC-0BB8B0D31E3F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C8D79C44-7541-A870-3A50-A7670876675A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166E5F3E-A296-F60B-2606-51172D53EE56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2257E6A4-D308-D0B6-74E6-9226D463E4FA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B15F53ED-38DA-BF3C-DA1D-1521F80D201F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Oval 81">
            <a:extLst>
              <a:ext uri="{FF2B5EF4-FFF2-40B4-BE49-F238E27FC236}">
                <a16:creationId xmlns:a16="http://schemas.microsoft.com/office/drawing/2014/main" xmlns="" id="{8F5174D6-87F1-9142-D08C-2B928C80FB10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20" name="Corde 19">
            <a:extLst>
              <a:ext uri="{FF2B5EF4-FFF2-40B4-BE49-F238E27FC236}">
                <a16:creationId xmlns:a16="http://schemas.microsoft.com/office/drawing/2014/main" xmlns="" id="{253877A8-C017-6E0A-65D9-C13E64B29EC0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FA883E6F-B4E5-5F18-BE55-8A51DC74C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F90749B-7180-0528-45B8-C0B0C47F28D4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2</a:t>
            </a:r>
            <a:endParaRPr lang="fr-FR" sz="1900" b="1" dirty="0">
              <a:solidFill>
                <a:srgbClr val="33878B"/>
              </a:solidFill>
            </a:endParaRPr>
          </a:p>
        </p:txBody>
      </p:sp>
      <p:pic>
        <p:nvPicPr>
          <p:cNvPr id="7" name="Image 6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xmlns="" id="{C22CAE95-629B-81CE-37C1-4E8FCA45C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42" y="1761934"/>
            <a:ext cx="8030696" cy="4477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663F08-D963-2E3A-1F35-B5DACB76AA8A}"/>
              </a:ext>
            </a:extLst>
          </p:cNvPr>
          <p:cNvSpPr/>
          <p:nvPr/>
        </p:nvSpPr>
        <p:spPr>
          <a:xfrm>
            <a:off x="1113131" y="3862596"/>
            <a:ext cx="171450" cy="190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DE57D-302F-CAC7-7473-6792BD74D1C9}"/>
              </a:ext>
            </a:extLst>
          </p:cNvPr>
          <p:cNvSpPr/>
          <p:nvPr/>
        </p:nvSpPr>
        <p:spPr>
          <a:xfrm>
            <a:off x="6326138" y="2333629"/>
            <a:ext cx="2150800" cy="23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347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656643-5A97-AFA8-B1AC-4BA8D14EA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">
            <a:extLst>
              <a:ext uri="{FF2B5EF4-FFF2-40B4-BE49-F238E27FC236}">
                <a16:creationId xmlns:a16="http://schemas.microsoft.com/office/drawing/2014/main" xmlns="" id="{3964E7A3-8057-23D2-6863-01A3CA12A988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200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نصحح، من يشرح لنا كيف رسم الشريط وكيف حدد اللون</a:t>
            </a:r>
          </a:p>
        </p:txBody>
      </p:sp>
      <p:pic>
        <p:nvPicPr>
          <p:cNvPr id="15" name="Espace réservé pour une image  9" descr="Une image contenant habits, jouet, sourire, chemise&#10;&#10;Le contenu généré par l’IA peut être incorrect.">
            <a:extLst>
              <a:ext uri="{FF2B5EF4-FFF2-40B4-BE49-F238E27FC236}">
                <a16:creationId xmlns:a16="http://schemas.microsoft.com/office/drawing/2014/main" xmlns="" id="{61CBBCE5-E71B-A1BC-8BDC-56DEDAB99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395" y="603380"/>
            <a:ext cx="1022327" cy="1022327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F67C9FDA-CFEC-AC6D-03B9-83060E379117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9DD09F87-900F-CE34-BF99-270D16EE8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DF84B4AC-FC29-3278-F942-50D4370EC346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1DE2FBE6-FE95-F6B2-7923-7F14ADCE0E3E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E7A622C2-F15E-6004-43AA-8D0C1E56D8E5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19367CD-791C-FFCC-792D-BE142233E9A7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xmlns="" id="{CEA8E8D9-FEC7-84B2-60A7-796BDDF9F74E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8BF05D35-DB15-04B2-8B12-50C2C75F85A0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3806057D-1528-6E55-C0FF-317D204AF3F2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B145E8EA-C883-A60A-76F1-652BB6BE7765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C065848B-CF34-FFD8-18A6-9EA7771CB66D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C8D29967-1F0B-DD9B-90FA-9BD481DA4DD7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Oval 81">
            <a:extLst>
              <a:ext uri="{FF2B5EF4-FFF2-40B4-BE49-F238E27FC236}">
                <a16:creationId xmlns:a16="http://schemas.microsoft.com/office/drawing/2014/main" xmlns="" id="{154B88F3-82BF-AF68-DE60-9BCB92190529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9B57EF9C-171F-A0DB-BADB-D469E2724675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847AADD-CEEB-F4DB-7A7C-22FC84AA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6DA41EC0-4C41-0892-80B2-14B75A253666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pic>
        <p:nvPicPr>
          <p:cNvPr id="19" name="Image 1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xmlns="" id="{1D7CD80A-AE7E-6728-C05D-BCECC4FE2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42" y="1761934"/>
            <a:ext cx="8030696" cy="4477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09C2CAF-452E-93A7-6B0E-741B8114C8D9}"/>
              </a:ext>
            </a:extLst>
          </p:cNvPr>
          <p:cNvSpPr/>
          <p:nvPr/>
        </p:nvSpPr>
        <p:spPr>
          <a:xfrm>
            <a:off x="1113131" y="3862596"/>
            <a:ext cx="171450" cy="190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A173804-04B6-8F28-3BA6-6B0451801087}"/>
              </a:ext>
            </a:extLst>
          </p:cNvPr>
          <p:cNvSpPr/>
          <p:nvPr/>
        </p:nvSpPr>
        <p:spPr>
          <a:xfrm>
            <a:off x="1417931" y="4140809"/>
            <a:ext cx="171450" cy="1620000"/>
          </a:xfrm>
          <a:prstGeom prst="rect">
            <a:avLst/>
          </a:prstGeom>
          <a:solidFill>
            <a:srgbClr val="FFDE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995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7EE259-3354-0B9A-ABB0-FE6BDB651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2">
            <a:extLst>
              <a:ext uri="{FF2B5EF4-FFF2-40B4-BE49-F238E27FC236}">
                <a16:creationId xmlns:a16="http://schemas.microsoft.com/office/drawing/2014/main" xmlns="" id="{4D426992-81B7-74DD-4C26-D64AF38BC719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200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أكملوا رسم الأعمدة المتبقية لإكمال المبيان</a:t>
            </a:r>
            <a:endParaRPr lang="ar-MA" sz="20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079EF13C-D86C-A9D5-EE07-3F44426F4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B50C84D5-4CFA-62BD-4012-5615A93F3B70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355FA3D1-7772-9CFC-D88A-EB2F44BBA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553602F0-8CED-0BA8-C2E9-F8B160F15513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66E4958A-462A-2889-7E95-605532BA3783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6F6F7F8A-531B-045F-1668-331DB2158D6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CCFB72B-E11F-4C3A-0626-FB92595BD54E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855380B4-701E-DCC3-D3E9-F052207DF580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B52F7D16-5B4C-C6AC-7360-61A578D25986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4FE1B951-5EEE-9A60-41F1-8AE375A68B60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087284CC-B4CC-AEBF-4E87-FEFD37418D28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0E85F708-931F-F724-9F36-E8D8B28D1E41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D2597B10-865C-C6D4-3773-7AE4845847F3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Oval 81">
            <a:extLst>
              <a:ext uri="{FF2B5EF4-FFF2-40B4-BE49-F238E27FC236}">
                <a16:creationId xmlns:a16="http://schemas.microsoft.com/office/drawing/2014/main" xmlns="" id="{69078AAB-F8BA-6ABB-1C48-A42D92014EDD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20" name="Corde 19">
            <a:extLst>
              <a:ext uri="{FF2B5EF4-FFF2-40B4-BE49-F238E27FC236}">
                <a16:creationId xmlns:a16="http://schemas.microsoft.com/office/drawing/2014/main" xmlns="" id="{056F0562-F971-0C22-35CC-2E67ECFDFD1F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B3580B60-AC05-8E4A-24C6-C19EB4356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D66AAAA1-7D93-F25D-3B7D-A39E85CA3237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2</a:t>
            </a:r>
            <a:endParaRPr lang="fr-FR" sz="1900" b="1" dirty="0">
              <a:solidFill>
                <a:srgbClr val="33878B"/>
              </a:solidFill>
            </a:endParaRPr>
          </a:p>
        </p:txBody>
      </p:sp>
      <p:pic>
        <p:nvPicPr>
          <p:cNvPr id="7" name="Image 6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xmlns="" id="{81C9FA03-74B6-D2BC-4ADD-6CBA0775C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42" y="1761934"/>
            <a:ext cx="8030696" cy="4477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B32FB8-B8EC-4ED2-B431-7BFC5C5258B5}"/>
              </a:ext>
            </a:extLst>
          </p:cNvPr>
          <p:cNvSpPr/>
          <p:nvPr/>
        </p:nvSpPr>
        <p:spPr>
          <a:xfrm>
            <a:off x="1113131" y="3862596"/>
            <a:ext cx="171450" cy="190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274CA3D-415C-0FB0-3496-AC14C449A384}"/>
              </a:ext>
            </a:extLst>
          </p:cNvPr>
          <p:cNvSpPr/>
          <p:nvPr/>
        </p:nvSpPr>
        <p:spPr>
          <a:xfrm>
            <a:off x="1417931" y="4140809"/>
            <a:ext cx="171450" cy="1620000"/>
          </a:xfrm>
          <a:prstGeom prst="rect">
            <a:avLst/>
          </a:prstGeom>
          <a:solidFill>
            <a:srgbClr val="FFDE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511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A6B369-C2D6-8712-FD38-3895DF3FB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">
            <a:extLst>
              <a:ext uri="{FF2B5EF4-FFF2-40B4-BE49-F238E27FC236}">
                <a16:creationId xmlns:a16="http://schemas.microsoft.com/office/drawing/2014/main" xmlns="" id="{23024DAD-8A58-85D4-7CEC-CC4341C4F1E6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200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نصحح،</a:t>
            </a:r>
          </a:p>
        </p:txBody>
      </p:sp>
      <p:pic>
        <p:nvPicPr>
          <p:cNvPr id="15" name="Espace réservé pour une image  9" descr="Une image contenant habits, jouet, sourire, chemise&#10;&#10;Le contenu généré par l’IA peut être incorrect.">
            <a:extLst>
              <a:ext uri="{FF2B5EF4-FFF2-40B4-BE49-F238E27FC236}">
                <a16:creationId xmlns:a16="http://schemas.microsoft.com/office/drawing/2014/main" xmlns="" id="{49F8A977-1D70-8A6A-C3C9-2B5316DA8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395" y="603380"/>
            <a:ext cx="1022327" cy="1022327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EA29136C-5502-95EF-5D15-7999C1695988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24F36E11-5A7B-43D3-7507-52D033592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B1637D9E-5A4A-77A9-D5D0-B82423E4EEED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FF5AD7C2-251E-82DA-9C06-4E955A7AC602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5767CE89-D881-8D0A-E86D-39E6A82C5CEC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D7D0C525-A36D-C3C9-171F-21BAC28BA809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xmlns="" id="{DC4E895A-6A6C-6BD5-806A-D5230F87FBA0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04DE736E-C7CD-F3BB-5C98-FD000F077E13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9B6E8ED0-60A4-3B66-6B58-CC7587168C52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0D50BCBB-C567-8BC0-0805-117743F3189A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380E3481-E045-BAE2-2FA4-D11A443EE661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FC9AD5E6-304C-6B30-7CBF-629E4A554360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Oval 81">
            <a:extLst>
              <a:ext uri="{FF2B5EF4-FFF2-40B4-BE49-F238E27FC236}">
                <a16:creationId xmlns:a16="http://schemas.microsoft.com/office/drawing/2014/main" xmlns="" id="{1A19D7A7-8D8B-3F1B-84CA-BBF33A571A8B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165DE94C-4309-D9FF-7DF8-DC9910B4F140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AEFEEA2-79A8-6662-D7A4-CE3B77FFC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D33B5CB9-4260-95E4-49B5-136509781F61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pic>
        <p:nvPicPr>
          <p:cNvPr id="19" name="Image 1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xmlns="" id="{FC8E9C5B-2192-E369-3812-88444B65D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42" y="1761934"/>
            <a:ext cx="8030696" cy="4477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93B1848-C3EE-A197-4610-0EE106FD7007}"/>
              </a:ext>
            </a:extLst>
          </p:cNvPr>
          <p:cNvSpPr/>
          <p:nvPr/>
        </p:nvSpPr>
        <p:spPr>
          <a:xfrm>
            <a:off x="1113131" y="3862596"/>
            <a:ext cx="171450" cy="190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DD31494-442C-D979-4094-4B11FCBEB1E3}"/>
              </a:ext>
            </a:extLst>
          </p:cNvPr>
          <p:cNvSpPr/>
          <p:nvPr/>
        </p:nvSpPr>
        <p:spPr>
          <a:xfrm>
            <a:off x="1360781" y="4140809"/>
            <a:ext cx="171450" cy="1620000"/>
          </a:xfrm>
          <a:prstGeom prst="rect">
            <a:avLst/>
          </a:prstGeom>
          <a:solidFill>
            <a:srgbClr val="FFDE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E8A187-1D40-B241-24AC-4EE401D50CF1}"/>
              </a:ext>
            </a:extLst>
          </p:cNvPr>
          <p:cNvSpPr/>
          <p:nvPr/>
        </p:nvSpPr>
        <p:spPr>
          <a:xfrm>
            <a:off x="2223474" y="4140809"/>
            <a:ext cx="171450" cy="16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58B6ACC-4FB5-3653-9221-4B71750CBE04}"/>
              </a:ext>
            </a:extLst>
          </p:cNvPr>
          <p:cNvSpPr/>
          <p:nvPr/>
        </p:nvSpPr>
        <p:spPr>
          <a:xfrm>
            <a:off x="2471124" y="3608509"/>
            <a:ext cx="171450" cy="2160000"/>
          </a:xfrm>
          <a:prstGeom prst="rect">
            <a:avLst/>
          </a:prstGeom>
          <a:solidFill>
            <a:srgbClr val="FFDE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D6198C9-24F1-CFE2-9552-2750342452D9}"/>
              </a:ext>
            </a:extLst>
          </p:cNvPr>
          <p:cNvSpPr/>
          <p:nvPr/>
        </p:nvSpPr>
        <p:spPr>
          <a:xfrm>
            <a:off x="3160448" y="4966805"/>
            <a:ext cx="171450" cy="79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93011BB-1600-3E55-FE56-19B7FF4915F8}"/>
              </a:ext>
            </a:extLst>
          </p:cNvPr>
          <p:cNvSpPr/>
          <p:nvPr/>
        </p:nvSpPr>
        <p:spPr>
          <a:xfrm>
            <a:off x="3408098" y="5507539"/>
            <a:ext cx="171450" cy="252000"/>
          </a:xfrm>
          <a:prstGeom prst="rect">
            <a:avLst/>
          </a:prstGeom>
          <a:solidFill>
            <a:srgbClr val="FFDE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767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7AA958-E7F2-A50C-ADA4-58E49363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2">
            <a:extLst>
              <a:ext uri="{FF2B5EF4-FFF2-40B4-BE49-F238E27FC236}">
                <a16:creationId xmlns:a16="http://schemas.microsoft.com/office/drawing/2014/main" xmlns="" id="{EA95BDA4-1312-6108-368C-EDF1C1D29399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200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اكتبوا على الألواح عدد تلاميذ الفوج الثاني الذين يفضلون الفراولة</a:t>
            </a:r>
            <a:endParaRPr lang="ar-MA" sz="20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143E2392-EB68-C46D-1CAC-F156B0267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55286B78-C2E2-314C-22EE-0CD8B714406F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3ABAB898-B481-AFEF-1268-0236D50E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784A7035-ACC0-42FE-9666-2FA29E27B157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88C4BBB-1F6F-730F-E873-2E0B66087147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2018FC09-3D2B-E91A-3DE1-58A56CAC9A71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7C15FCB6-90CC-0CF2-6C22-FEA0035079A8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F0A40B4C-6B83-060F-BA81-CBD159440BF5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BB2F38D1-D818-9D30-9FB0-3124784FDD21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3E8DDFD4-D903-0BEB-6B99-21EC12694EA2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31F4C8BA-5287-B61F-BD22-DD9711B0EA47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C778EB2E-F1C9-74DC-BD41-99618359CCBC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CAF6F58A-C0EF-E0DB-2AA2-AB5E85FDF7F1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Oval 81">
            <a:extLst>
              <a:ext uri="{FF2B5EF4-FFF2-40B4-BE49-F238E27FC236}">
                <a16:creationId xmlns:a16="http://schemas.microsoft.com/office/drawing/2014/main" xmlns="" id="{DB184B2E-83E9-9A3C-9D5E-6C48AAE7D3BB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34" name="Corde 33">
            <a:extLst>
              <a:ext uri="{FF2B5EF4-FFF2-40B4-BE49-F238E27FC236}">
                <a16:creationId xmlns:a16="http://schemas.microsoft.com/office/drawing/2014/main" xmlns="" id="{DBFE0670-B0C3-EED8-3771-8803DC269ACD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0F963CF9-27D1-576E-86E6-F5FA66F24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CEA64967-5D1C-17C6-6107-A3F0251FAC41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5009C3A5-4888-4B0A-6073-A38D7CF043F2}"/>
              </a:ext>
            </a:extLst>
          </p:cNvPr>
          <p:cNvGrpSpPr/>
          <p:nvPr/>
        </p:nvGrpSpPr>
        <p:grpSpPr>
          <a:xfrm>
            <a:off x="446242" y="2622430"/>
            <a:ext cx="4552300" cy="3616879"/>
            <a:chOff x="446242" y="2622430"/>
            <a:chExt cx="4552300" cy="3616879"/>
          </a:xfrm>
        </p:grpSpPr>
        <p:pic>
          <p:nvPicPr>
            <p:cNvPr id="7" name="Image 6" descr="Une image contenant texte, capture d’écran, logiciel, Icône d’ordinateur&#10;&#10;Le contenu généré par l’IA peut être incorrect.">
              <a:extLst>
                <a:ext uri="{FF2B5EF4-FFF2-40B4-BE49-F238E27FC236}">
                  <a16:creationId xmlns:a16="http://schemas.microsoft.com/office/drawing/2014/main" xmlns="" id="{395664D8-65BE-BF36-AE22-4BA8D13F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9219" r="43314"/>
            <a:stretch>
              <a:fillRect/>
            </a:stretch>
          </p:blipFill>
          <p:spPr>
            <a:xfrm>
              <a:off x="446242" y="2622430"/>
              <a:ext cx="4552300" cy="361687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47DD7B6-B740-88C8-B58D-06BDD69FFB31}"/>
                </a:ext>
              </a:extLst>
            </p:cNvPr>
            <p:cNvSpPr/>
            <p:nvPr/>
          </p:nvSpPr>
          <p:spPr>
            <a:xfrm>
              <a:off x="1113131" y="3862596"/>
              <a:ext cx="171450" cy="190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9D158D8-2066-8959-A576-26B8CD3B971D}"/>
                </a:ext>
              </a:extLst>
            </p:cNvPr>
            <p:cNvSpPr/>
            <p:nvPr/>
          </p:nvSpPr>
          <p:spPr>
            <a:xfrm>
              <a:off x="1360781" y="4140809"/>
              <a:ext cx="171450" cy="1620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CA9CA4C9-9618-C40D-6500-5FA62E6B2535}"/>
                </a:ext>
              </a:extLst>
            </p:cNvPr>
            <p:cNvSpPr/>
            <p:nvPr/>
          </p:nvSpPr>
          <p:spPr>
            <a:xfrm>
              <a:off x="2223474" y="4140809"/>
              <a:ext cx="171450" cy="1620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02673BD-0F33-C3AF-E408-98B0F179EDBC}"/>
                </a:ext>
              </a:extLst>
            </p:cNvPr>
            <p:cNvSpPr/>
            <p:nvPr/>
          </p:nvSpPr>
          <p:spPr>
            <a:xfrm>
              <a:off x="2471124" y="3608509"/>
              <a:ext cx="171450" cy="2160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2ABD02B-458E-F237-4B37-8EFC8BAAE8F9}"/>
                </a:ext>
              </a:extLst>
            </p:cNvPr>
            <p:cNvSpPr/>
            <p:nvPr/>
          </p:nvSpPr>
          <p:spPr>
            <a:xfrm>
              <a:off x="3160448" y="4966805"/>
              <a:ext cx="171450" cy="79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6F0C3852-6D6B-EE79-EFBC-D49B82CA534F}"/>
                </a:ext>
              </a:extLst>
            </p:cNvPr>
            <p:cNvSpPr/>
            <p:nvPr/>
          </p:nvSpPr>
          <p:spPr>
            <a:xfrm>
              <a:off x="3408098" y="5507539"/>
              <a:ext cx="171450" cy="252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3927D991-5F8B-3660-AFEC-F1DD426EF4BC}"/>
              </a:ext>
            </a:extLst>
          </p:cNvPr>
          <p:cNvSpPr txBox="1"/>
          <p:nvPr/>
        </p:nvSpPr>
        <p:spPr>
          <a:xfrm>
            <a:off x="4050316" y="230752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18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عدد تلاميذ الفوج الثاني الذين يفضلون الفراولة: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 تلميذا</a:t>
            </a:r>
            <a:endParaRPr lang="ar-MA" sz="180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C5BFDB-B0A8-26EB-069E-ED6B5A0E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00CADE0-B9BF-F65C-3059-E6283DEE4B8C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C6041F1B-FF55-BDC5-B1C4-9991E6FBD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1DBB6165-8917-921E-5420-516B07DF5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B95D789C-AB73-B93A-00BA-1CAA6A2CBD99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54BAF33F-9903-7F00-66E7-C09C8EC70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B1FCC19F-260A-C53D-7639-9469CAF5F79D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67E919C0-A1D8-6CF5-8A1D-DC86C0D11513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E9018AF0-E083-23E4-8CCB-868F8EC4DEDB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80A4F199-DA83-A2B0-B4E8-6204A64C42E3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28C54726-CCF4-FD6E-85BD-79984150F68F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CE776BAC-2B2D-60C9-2B39-F07F6872E768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5A375C95-6CCE-96A4-AAE6-67A2CDD322AA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70A50DDD-D252-6924-078D-9752FD5EB9E8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F5151FB8-F040-5270-CAA1-EBD0E701DDD4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E63F890B-7D90-7680-BD74-C6644F3309D6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8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1D2DE8-F3B7-B97D-2161-E26552B2A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">
            <a:extLst>
              <a:ext uri="{FF2B5EF4-FFF2-40B4-BE49-F238E27FC236}">
                <a16:creationId xmlns:a16="http://schemas.microsoft.com/office/drawing/2014/main" xmlns="" id="{C600D837-089B-5DB0-48B8-E4573199CEB8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صححوا. من يقم إلى السبورة ليشرح لنا كيف وجد النتيجة الصحيحة</a:t>
            </a:r>
          </a:p>
        </p:txBody>
      </p:sp>
      <p:pic>
        <p:nvPicPr>
          <p:cNvPr id="15" name="Espace réservé pour une image  9" descr="Une image contenant habits, jouet, sourire, chemise&#10;&#10;Le contenu généré par l’IA peut être incorrect.">
            <a:extLst>
              <a:ext uri="{FF2B5EF4-FFF2-40B4-BE49-F238E27FC236}">
                <a16:creationId xmlns:a16="http://schemas.microsoft.com/office/drawing/2014/main" xmlns="" id="{9B19DFC9-D13C-D3E2-D34F-25AE49E2C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395" y="603380"/>
            <a:ext cx="1022327" cy="1022327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A62D0B7-A272-5736-B3EB-4657D67E833B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C57A6330-98E6-9F2B-1937-06DB4A6A5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C2F286AC-7B4C-20C0-7700-06A450C04F2F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1969EB46-B8B9-455D-7C13-4CC451D8467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CFAD2DA2-C8D6-C602-43E5-242A6800239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A49E5E1C-E2E1-FA09-65CA-5EA110BF99D6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xmlns="" id="{B080D0EB-3D4A-B239-2EE5-92E2E00CDC4B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039EB3AB-257B-9A32-70D8-07776237042A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4601B881-7989-09EC-DE90-53EF9FBCDC7E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ED7AE172-C0FF-FE9A-E305-1FF1BC1C8843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2F804B37-7847-1CA2-0F8F-24EED71983B9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4DA0443C-2AF8-5E03-E75C-120AD6E3D20A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Oval 81">
            <a:extLst>
              <a:ext uri="{FF2B5EF4-FFF2-40B4-BE49-F238E27FC236}">
                <a16:creationId xmlns:a16="http://schemas.microsoft.com/office/drawing/2014/main" xmlns="" id="{155733A2-F4BB-3C17-B6BA-807C3273AE98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A507387F-CCB8-34B0-1C13-F35494EE8420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015540A-CFDD-071E-30A7-B19D1C3F3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21A2391B-D0DD-BE5E-1B68-711D6727C058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6D53878A-DE16-BDA9-14C5-C4E28A381720}"/>
              </a:ext>
            </a:extLst>
          </p:cNvPr>
          <p:cNvGrpSpPr/>
          <p:nvPr/>
        </p:nvGrpSpPr>
        <p:grpSpPr>
          <a:xfrm>
            <a:off x="446242" y="2622430"/>
            <a:ext cx="4552300" cy="3616879"/>
            <a:chOff x="446242" y="2622430"/>
            <a:chExt cx="4552300" cy="3616879"/>
          </a:xfrm>
        </p:grpSpPr>
        <p:pic>
          <p:nvPicPr>
            <p:cNvPr id="20" name="Image 19" descr="Une image contenant texte, capture d’écran, logiciel, Icône d’ordinateur&#10;&#10;Le contenu généré par l’IA peut être incorrect.">
              <a:extLst>
                <a:ext uri="{FF2B5EF4-FFF2-40B4-BE49-F238E27FC236}">
                  <a16:creationId xmlns:a16="http://schemas.microsoft.com/office/drawing/2014/main" xmlns="" id="{3A6B3253-BFA6-7494-AF7C-DE9242DB2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9219" r="43314"/>
            <a:stretch>
              <a:fillRect/>
            </a:stretch>
          </p:blipFill>
          <p:spPr>
            <a:xfrm>
              <a:off x="446242" y="2622430"/>
              <a:ext cx="4552300" cy="361687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CB64E0F-3CA6-952A-886A-3E1EBB24C6BF}"/>
                </a:ext>
              </a:extLst>
            </p:cNvPr>
            <p:cNvSpPr/>
            <p:nvPr/>
          </p:nvSpPr>
          <p:spPr>
            <a:xfrm>
              <a:off x="1113131" y="3862596"/>
              <a:ext cx="171450" cy="190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7735803-6660-1859-88ED-66CA8B4B9221}"/>
                </a:ext>
              </a:extLst>
            </p:cNvPr>
            <p:cNvSpPr/>
            <p:nvPr/>
          </p:nvSpPr>
          <p:spPr>
            <a:xfrm>
              <a:off x="1360781" y="4140809"/>
              <a:ext cx="171450" cy="1620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A0BE8BC-F801-55D5-6507-1E13D5DD29AF}"/>
                </a:ext>
              </a:extLst>
            </p:cNvPr>
            <p:cNvSpPr/>
            <p:nvPr/>
          </p:nvSpPr>
          <p:spPr>
            <a:xfrm>
              <a:off x="2223474" y="4140809"/>
              <a:ext cx="171450" cy="1620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5932913-8F96-CB9D-E47D-6579A69DBDBD}"/>
                </a:ext>
              </a:extLst>
            </p:cNvPr>
            <p:cNvSpPr/>
            <p:nvPr/>
          </p:nvSpPr>
          <p:spPr>
            <a:xfrm>
              <a:off x="2471124" y="3608509"/>
              <a:ext cx="171450" cy="2160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AB3AB1A-5E23-00F4-FBE5-2A0455799460}"/>
                </a:ext>
              </a:extLst>
            </p:cNvPr>
            <p:cNvSpPr/>
            <p:nvPr/>
          </p:nvSpPr>
          <p:spPr>
            <a:xfrm>
              <a:off x="3160448" y="4966805"/>
              <a:ext cx="171450" cy="79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9D2325B-B88B-F4C0-F47B-928AEFE8C897}"/>
                </a:ext>
              </a:extLst>
            </p:cNvPr>
            <p:cNvSpPr/>
            <p:nvPr/>
          </p:nvSpPr>
          <p:spPr>
            <a:xfrm>
              <a:off x="3408098" y="5507539"/>
              <a:ext cx="171450" cy="252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7547C624-E8E9-94F9-1EA9-85E124200124}"/>
              </a:ext>
            </a:extLst>
          </p:cNvPr>
          <p:cNvSpPr txBox="1"/>
          <p:nvPr/>
        </p:nvSpPr>
        <p:spPr>
          <a:xfrm>
            <a:off x="4050316" y="230752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18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عدد تلاميذ الفوجين الذين يفضلون الفراولة: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</a:t>
            </a:r>
            <a:r>
              <a:rPr lang="f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 تلميذا</a:t>
            </a:r>
            <a:endParaRPr lang="ar-MA" sz="180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B02221A2-34EE-3348-3971-66D24E95505E}"/>
              </a:ext>
            </a:extLst>
          </p:cNvPr>
          <p:cNvSpPr txBox="1"/>
          <p:nvPr/>
        </p:nvSpPr>
        <p:spPr>
          <a:xfrm>
            <a:off x="6733132" y="2991027"/>
            <a:ext cx="1720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+ 16 = 24</a:t>
            </a:r>
            <a:endParaRPr lang="fr-MA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DA8EFD04-BF61-6B92-37E6-8BF7D76E4A67}"/>
              </a:ext>
            </a:extLst>
          </p:cNvPr>
          <p:cNvSpPr/>
          <p:nvPr/>
        </p:nvSpPr>
        <p:spPr>
          <a:xfrm>
            <a:off x="2004157" y="3429000"/>
            <a:ext cx="933934" cy="29372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413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F5140E-B78D-7E31-73B8-CC047844B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2">
            <a:extLst>
              <a:ext uri="{FF2B5EF4-FFF2-40B4-BE49-F238E27FC236}">
                <a16:creationId xmlns:a16="http://schemas.microsoft.com/office/drawing/2014/main" xmlns="" id="{9A776429-6DAC-0FE0-EE63-FCA38843F053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200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اكتبوا على الألواح عدد تلاميذ الفوج </a:t>
            </a:r>
            <a:r>
              <a:rPr lang="fr-MA" sz="200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MA" sz="20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776F5382-62CE-B9EA-D102-56123309B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90C5877B-9281-A523-2830-78A89E48EED7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259835B1-B954-B06F-6AD7-78EF57F52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DF535C13-0D99-DA25-114C-2D64E7A7DB23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4FB7FB5E-ACEA-CB79-A884-FB1480513546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F4042D5C-71D4-F46D-95E8-9910F36AE063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95EDB04E-384C-CCD6-3789-7D4C7ED72A3C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EAB3193C-1292-EA4D-7700-63AE7A616C9A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63111B18-E578-7085-6262-7044F85F2E04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CE92CD60-38F6-224D-332B-D8010B47364C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6D5C14FE-5B17-420C-A4CC-39809069825F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2273E8C2-4FF9-702A-4E55-53FBCA475D20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D4182994-8AE6-BE4C-A7B3-1C55A281C733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Oval 81">
            <a:extLst>
              <a:ext uri="{FF2B5EF4-FFF2-40B4-BE49-F238E27FC236}">
                <a16:creationId xmlns:a16="http://schemas.microsoft.com/office/drawing/2014/main" xmlns="" id="{F42B9E75-42AA-AF1E-623D-8F9D66D5AB93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34" name="Corde 33">
            <a:extLst>
              <a:ext uri="{FF2B5EF4-FFF2-40B4-BE49-F238E27FC236}">
                <a16:creationId xmlns:a16="http://schemas.microsoft.com/office/drawing/2014/main" xmlns="" id="{8C77E604-CD8F-4876-65E4-C0951B5A5778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6A81E98A-CA2E-C31E-DB92-A03CD9C8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268EA8DC-12B8-D0BB-DA64-A0D291D4BA11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2095ACFB-F6A2-5B4C-D40C-58EE1792327E}"/>
              </a:ext>
            </a:extLst>
          </p:cNvPr>
          <p:cNvGrpSpPr/>
          <p:nvPr/>
        </p:nvGrpSpPr>
        <p:grpSpPr>
          <a:xfrm>
            <a:off x="446242" y="2622430"/>
            <a:ext cx="4552300" cy="3616879"/>
            <a:chOff x="446242" y="2622430"/>
            <a:chExt cx="4552300" cy="3616879"/>
          </a:xfrm>
        </p:grpSpPr>
        <p:pic>
          <p:nvPicPr>
            <p:cNvPr id="7" name="Image 6" descr="Une image contenant texte, capture d’écran, logiciel, Icône d’ordinateur&#10;&#10;Le contenu généré par l’IA peut être incorrect.">
              <a:extLst>
                <a:ext uri="{FF2B5EF4-FFF2-40B4-BE49-F238E27FC236}">
                  <a16:creationId xmlns:a16="http://schemas.microsoft.com/office/drawing/2014/main" xmlns="" id="{93880AD8-711A-946B-C733-F784FB549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9219" r="43314"/>
            <a:stretch>
              <a:fillRect/>
            </a:stretch>
          </p:blipFill>
          <p:spPr>
            <a:xfrm>
              <a:off x="446242" y="2622430"/>
              <a:ext cx="4552300" cy="361687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8CF4C-B4BE-0D6E-69CD-61B86932175C}"/>
                </a:ext>
              </a:extLst>
            </p:cNvPr>
            <p:cNvSpPr/>
            <p:nvPr/>
          </p:nvSpPr>
          <p:spPr>
            <a:xfrm>
              <a:off x="1113131" y="3862596"/>
              <a:ext cx="171450" cy="190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044BEDB-F98F-642C-E2D9-C22F1F10BE14}"/>
                </a:ext>
              </a:extLst>
            </p:cNvPr>
            <p:cNvSpPr/>
            <p:nvPr/>
          </p:nvSpPr>
          <p:spPr>
            <a:xfrm>
              <a:off x="1360781" y="4140809"/>
              <a:ext cx="171450" cy="1620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4C033D06-3BA3-51C1-BF7A-1D472F88784C}"/>
                </a:ext>
              </a:extLst>
            </p:cNvPr>
            <p:cNvSpPr/>
            <p:nvPr/>
          </p:nvSpPr>
          <p:spPr>
            <a:xfrm>
              <a:off x="2223474" y="4140809"/>
              <a:ext cx="171450" cy="1620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E58C8B5B-275A-C85E-047D-CE7D7C7F2152}"/>
                </a:ext>
              </a:extLst>
            </p:cNvPr>
            <p:cNvSpPr/>
            <p:nvPr/>
          </p:nvSpPr>
          <p:spPr>
            <a:xfrm>
              <a:off x="2471124" y="3608509"/>
              <a:ext cx="171450" cy="2160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3F967803-527F-5F36-7A51-386E58162AE3}"/>
                </a:ext>
              </a:extLst>
            </p:cNvPr>
            <p:cNvSpPr/>
            <p:nvPr/>
          </p:nvSpPr>
          <p:spPr>
            <a:xfrm>
              <a:off x="3160448" y="4966805"/>
              <a:ext cx="171450" cy="79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9E4533CB-2C20-06CA-B81A-ED22E89B76E6}"/>
                </a:ext>
              </a:extLst>
            </p:cNvPr>
            <p:cNvSpPr/>
            <p:nvPr/>
          </p:nvSpPr>
          <p:spPr>
            <a:xfrm>
              <a:off x="3408098" y="5507539"/>
              <a:ext cx="171450" cy="252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00FCAA3-3C89-2D2F-CEB5-0CC1DB6ADE8C}"/>
              </a:ext>
            </a:extLst>
          </p:cNvPr>
          <p:cNvSpPr txBox="1"/>
          <p:nvPr/>
        </p:nvSpPr>
        <p:spPr>
          <a:xfrm>
            <a:off x="4050316" y="230752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18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عدد تلاميذ الفوجين الذين يفضلون الفراولة: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</a:t>
            </a:r>
            <a:r>
              <a:rPr lang="f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 تلميذا</a:t>
            </a:r>
            <a:endParaRPr lang="ar-MA" sz="180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6987FF4-C7CB-21D1-92BE-287EA5E84FC2}"/>
              </a:ext>
            </a:extLst>
          </p:cNvPr>
          <p:cNvSpPr txBox="1"/>
          <p:nvPr/>
        </p:nvSpPr>
        <p:spPr>
          <a:xfrm>
            <a:off x="4145079" y="321626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MA" sz="18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MA" sz="18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عدد تلاميذ الفوج</a:t>
            </a: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هو:</a:t>
            </a:r>
            <a:endParaRPr lang="ar-MA" sz="1800" b="1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 تلميذا</a:t>
            </a:r>
            <a:endParaRPr lang="ar-MA" sz="180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401C08-FDBD-9EB9-6329-7D8938EF0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17799A0-8B6D-944F-6A68-1558D1450B8A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2155C76A-D7E7-F357-3C3C-004D51FB0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9C7549C0-CA99-F860-ED5B-84AE7957B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07F05E-1AF7-DEF9-6675-CB145FC7B9C6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02869478-B34C-8048-0450-2BAB99E7B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A06B21A5-F269-C97D-6359-3D3DF2EAEAEF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85BD7D64-26F9-D37F-7F7E-50BECE15E7FC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092E3138-DD33-5C78-4CEC-D62BAB7FF43F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14848AA6-10D3-2424-E2FE-BDFBCBCEF104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9858000B-3523-1018-9ADE-6AF8BF5F3B0E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0BF30159-3182-22C8-F93E-1D3A3529102A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1B3C7F30-45BC-41A0-9AE7-0C408833D616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5990FD02-C4BD-9A83-5C84-275BDD71322E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EDCD5379-9155-7580-9BF3-994A500CD433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94E8F42C-77E2-7B75-F61C-5A80D38E3CDD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18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61B914-AB38-0905-97D9-55936930F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">
            <a:extLst>
              <a:ext uri="{FF2B5EF4-FFF2-40B4-BE49-F238E27FC236}">
                <a16:creationId xmlns:a16="http://schemas.microsoft.com/office/drawing/2014/main" xmlns="" id="{971932D2-C0D1-CDF6-0D47-F6419B144C20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صححوا. من يقم إلى السبورة ليشرح لنا كيف وجد النتيجة الصحيحة</a:t>
            </a:r>
          </a:p>
        </p:txBody>
      </p:sp>
      <p:pic>
        <p:nvPicPr>
          <p:cNvPr id="15" name="Espace réservé pour une image  9" descr="Une image contenant habits, jouet, sourire, chemise&#10;&#10;Le contenu généré par l’IA peut être incorrect.">
            <a:extLst>
              <a:ext uri="{FF2B5EF4-FFF2-40B4-BE49-F238E27FC236}">
                <a16:creationId xmlns:a16="http://schemas.microsoft.com/office/drawing/2014/main" xmlns="" id="{01C723D7-679E-8AD6-EF04-DC50ABF96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395" y="603380"/>
            <a:ext cx="1022327" cy="1022327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BB23F2A7-56C1-09B1-FC68-9DDAC15C12A6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4429A59B-3B07-E5A5-11D3-E3A9B6425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FB1FAEB6-2646-2E62-5226-2B35A1B77E1E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A21F2452-7399-2FD8-9A35-3345A4DD3BF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251AD38B-7BEF-0C52-6508-720423D6F24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9C59C821-FDFB-7D71-B082-449FFAAA0A50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xmlns="" id="{AACF92D9-ED5E-9D5F-507A-493E17205778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469FB517-1693-6C50-74AA-11A9E490DC77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6D42BDE8-1428-DAB8-F311-C122E355EEA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A599185F-6898-843D-744A-A4F31640E0D9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E3452038-2935-913C-99DB-E059BBA5A59F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773F61E7-5CF9-A299-8142-CE244B91212B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Oval 81">
            <a:extLst>
              <a:ext uri="{FF2B5EF4-FFF2-40B4-BE49-F238E27FC236}">
                <a16:creationId xmlns:a16="http://schemas.microsoft.com/office/drawing/2014/main" xmlns="" id="{87D35844-EC9D-F052-F570-C792156BE338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07ABD5C4-2167-8444-B2EA-E877075B5BEF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BA802D5-4940-F0C5-244D-E9F15547E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D6FB5C3-590F-E2E3-F045-610A94EDD8C9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1181EA24-E15D-59DD-C454-1ACA93BE3803}"/>
              </a:ext>
            </a:extLst>
          </p:cNvPr>
          <p:cNvGrpSpPr/>
          <p:nvPr/>
        </p:nvGrpSpPr>
        <p:grpSpPr>
          <a:xfrm>
            <a:off x="446242" y="2622430"/>
            <a:ext cx="4552300" cy="3616879"/>
            <a:chOff x="446242" y="2622430"/>
            <a:chExt cx="4552300" cy="3616879"/>
          </a:xfrm>
        </p:grpSpPr>
        <p:pic>
          <p:nvPicPr>
            <p:cNvPr id="29" name="Image 28" descr="Une image contenant texte, capture d’écran, logiciel, Icône d’ordinateur&#10;&#10;Le contenu généré par l’IA peut être incorrect.">
              <a:extLst>
                <a:ext uri="{FF2B5EF4-FFF2-40B4-BE49-F238E27FC236}">
                  <a16:creationId xmlns:a16="http://schemas.microsoft.com/office/drawing/2014/main" xmlns="" id="{BC5D3693-6B62-9283-29D2-B11D8540D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9219" r="43314"/>
            <a:stretch>
              <a:fillRect/>
            </a:stretch>
          </p:blipFill>
          <p:spPr>
            <a:xfrm>
              <a:off x="446242" y="2622430"/>
              <a:ext cx="4552300" cy="3616879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0C0E3AC-F271-1022-7B80-65F7FEA73A7D}"/>
                </a:ext>
              </a:extLst>
            </p:cNvPr>
            <p:cNvSpPr/>
            <p:nvPr/>
          </p:nvSpPr>
          <p:spPr>
            <a:xfrm>
              <a:off x="1113131" y="3862596"/>
              <a:ext cx="171450" cy="190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78B58B4-B00B-4205-B43C-CE20B5F005FF}"/>
                </a:ext>
              </a:extLst>
            </p:cNvPr>
            <p:cNvSpPr/>
            <p:nvPr/>
          </p:nvSpPr>
          <p:spPr>
            <a:xfrm>
              <a:off x="1360781" y="4140809"/>
              <a:ext cx="171450" cy="1620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F2DB925-28D9-19F6-0915-941720BD2F0E}"/>
                </a:ext>
              </a:extLst>
            </p:cNvPr>
            <p:cNvSpPr/>
            <p:nvPr/>
          </p:nvSpPr>
          <p:spPr>
            <a:xfrm>
              <a:off x="2223474" y="4140809"/>
              <a:ext cx="171450" cy="1620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9D39799-A05E-4FDF-FA7F-462D84883EF4}"/>
                </a:ext>
              </a:extLst>
            </p:cNvPr>
            <p:cNvSpPr/>
            <p:nvPr/>
          </p:nvSpPr>
          <p:spPr>
            <a:xfrm>
              <a:off x="2471124" y="3608509"/>
              <a:ext cx="171450" cy="2160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9DB6268-1CC4-A597-3634-C1E4CC6AA551}"/>
                </a:ext>
              </a:extLst>
            </p:cNvPr>
            <p:cNvSpPr/>
            <p:nvPr/>
          </p:nvSpPr>
          <p:spPr>
            <a:xfrm>
              <a:off x="3160448" y="4966805"/>
              <a:ext cx="171450" cy="79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38C2715-AC81-B012-EDFF-75DA30C1D2F9}"/>
                </a:ext>
              </a:extLst>
            </p:cNvPr>
            <p:cNvSpPr/>
            <p:nvPr/>
          </p:nvSpPr>
          <p:spPr>
            <a:xfrm>
              <a:off x="3408098" y="5507539"/>
              <a:ext cx="171450" cy="252000"/>
            </a:xfrm>
            <a:prstGeom prst="rect">
              <a:avLst/>
            </a:prstGeom>
            <a:solidFill>
              <a:srgbClr val="FFD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12AF49F-0D30-A8E0-204C-E8CC48F55E6E}"/>
              </a:ext>
            </a:extLst>
          </p:cNvPr>
          <p:cNvSpPr txBox="1"/>
          <p:nvPr/>
        </p:nvSpPr>
        <p:spPr>
          <a:xfrm>
            <a:off x="4050316" y="230752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sz="18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عدد تلاميذ الفوجين الذين يفضلون الفراولة: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</a:t>
            </a:r>
            <a:r>
              <a:rPr lang="f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 تلميذا</a:t>
            </a:r>
            <a:endParaRPr lang="ar-MA" sz="180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3D124A2D-2A5C-B7E7-7929-75C13641ED2F}"/>
              </a:ext>
            </a:extLst>
          </p:cNvPr>
          <p:cNvSpPr txBox="1"/>
          <p:nvPr/>
        </p:nvSpPr>
        <p:spPr>
          <a:xfrm>
            <a:off x="4145079" y="321626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MA" sz="18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MA" sz="18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عدد تلاميذ الفوج</a:t>
            </a: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هو:</a:t>
            </a:r>
            <a:endParaRPr lang="ar-MA" sz="1800" b="1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</a:t>
            </a:r>
            <a:r>
              <a:rPr lang="f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 تلميذا</a:t>
            </a:r>
            <a:endParaRPr lang="ar-MA" sz="180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FA44B0B6-DECC-91B3-1BA6-F65F64E94398}"/>
              </a:ext>
            </a:extLst>
          </p:cNvPr>
          <p:cNvSpPr txBox="1"/>
          <p:nvPr/>
        </p:nvSpPr>
        <p:spPr>
          <a:xfrm>
            <a:off x="6062463" y="3957545"/>
            <a:ext cx="1720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12+16+2 = 30</a:t>
            </a:r>
            <a:endParaRPr lang="fr-MA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0BF7BC6E-6725-419B-690F-A0B14B923C92}"/>
              </a:ext>
            </a:extLst>
          </p:cNvPr>
          <p:cNvSpPr/>
          <p:nvPr/>
        </p:nvSpPr>
        <p:spPr>
          <a:xfrm>
            <a:off x="1284581" y="3957544"/>
            <a:ext cx="421019" cy="1908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83976BA1-1869-1899-8220-2F726103CCE4}"/>
              </a:ext>
            </a:extLst>
          </p:cNvPr>
          <p:cNvSpPr/>
          <p:nvPr/>
        </p:nvSpPr>
        <p:spPr>
          <a:xfrm>
            <a:off x="2348502" y="3495824"/>
            <a:ext cx="438584" cy="23697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70D87475-D53B-94DA-F0D7-E3FFEE48EE56}"/>
              </a:ext>
            </a:extLst>
          </p:cNvPr>
          <p:cNvSpPr/>
          <p:nvPr/>
        </p:nvSpPr>
        <p:spPr>
          <a:xfrm>
            <a:off x="3298195" y="5348377"/>
            <a:ext cx="407065" cy="5249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0206FDA3-943C-0E74-9800-14D37175DA7D}"/>
              </a:ext>
            </a:extLst>
          </p:cNvPr>
          <p:cNvSpPr txBox="1"/>
          <p:nvPr/>
        </p:nvSpPr>
        <p:spPr>
          <a:xfrm>
            <a:off x="1299329" y="3615425"/>
            <a:ext cx="438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fr-MA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DB00E4A0-21F7-FB1D-3A3E-147AC55CBA68}"/>
              </a:ext>
            </a:extLst>
          </p:cNvPr>
          <p:cNvSpPr txBox="1"/>
          <p:nvPr/>
        </p:nvSpPr>
        <p:spPr>
          <a:xfrm>
            <a:off x="2348502" y="3234745"/>
            <a:ext cx="438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fr-MA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A6AE3B7F-F7AC-AABC-04B2-B1CD1FB06CEF}"/>
              </a:ext>
            </a:extLst>
          </p:cNvPr>
          <p:cNvSpPr txBox="1"/>
          <p:nvPr/>
        </p:nvSpPr>
        <p:spPr>
          <a:xfrm>
            <a:off x="3313018" y="4979045"/>
            <a:ext cx="438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MA" dirty="0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xmlns="" id="{7BC89CD8-E5B2-7F7F-B6C7-E0317BC9AD9C}"/>
              </a:ext>
            </a:extLst>
          </p:cNvPr>
          <p:cNvCxnSpPr>
            <a:cxnSpLocks/>
          </p:cNvCxnSpPr>
          <p:nvPr/>
        </p:nvCxnSpPr>
        <p:spPr>
          <a:xfrm flipH="1">
            <a:off x="875845" y="5507539"/>
            <a:ext cx="2703703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xmlns="" id="{65C32C46-5859-6355-F382-FD37C4B92807}"/>
              </a:ext>
            </a:extLst>
          </p:cNvPr>
          <p:cNvCxnSpPr>
            <a:cxnSpLocks/>
          </p:cNvCxnSpPr>
          <p:nvPr/>
        </p:nvCxnSpPr>
        <p:spPr>
          <a:xfrm flipH="1">
            <a:off x="875845" y="3616436"/>
            <a:ext cx="1827858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xmlns="" id="{FAF15D43-8656-93C0-F922-F1D2457D773B}"/>
              </a:ext>
            </a:extLst>
          </p:cNvPr>
          <p:cNvCxnSpPr>
            <a:cxnSpLocks/>
          </p:cNvCxnSpPr>
          <p:nvPr/>
        </p:nvCxnSpPr>
        <p:spPr>
          <a:xfrm flipH="1">
            <a:off x="894534" y="4140809"/>
            <a:ext cx="712047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F6B714-8568-BFA0-14EE-0F9580686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1">
            <a:extLst>
              <a:ext uri="{FF2B5EF4-FFF2-40B4-BE49-F238E27FC236}">
                <a16:creationId xmlns:a16="http://schemas.microsoft.com/office/drawing/2014/main" xmlns="" id="{0B1BD596-9499-D8C2-6684-D36AD6A03D92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9" name="Corde 8">
            <a:extLst>
              <a:ext uri="{FF2B5EF4-FFF2-40B4-BE49-F238E27FC236}">
                <a16:creationId xmlns:a16="http://schemas.microsoft.com/office/drawing/2014/main" xmlns="" id="{7E0DF3D7-159E-7509-AA53-59024EBB07A2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32CD187-AE46-5291-4E5E-2A02A5EEE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7636AB6-83CF-1B0B-BDDC-64C711C2EEC7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B76978E0-CD88-91DF-06E7-6BF565C6DDFC}"/>
              </a:ext>
            </a:extLst>
          </p:cNvPr>
          <p:cNvSpPr txBox="1"/>
          <p:nvPr/>
        </p:nvSpPr>
        <p:spPr>
          <a:xfrm>
            <a:off x="1243049" y="881801"/>
            <a:ext cx="627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 لديكم دقيقة واحدة للتصحيح.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3AD28334-61AA-502A-21F7-857C2F7D1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22C31EC-4D2C-E950-DE33-52829B9EAEBC}"/>
              </a:ext>
            </a:extLst>
          </p:cNvPr>
          <p:cNvGrpSpPr/>
          <p:nvPr/>
        </p:nvGrpSpPr>
        <p:grpSpPr>
          <a:xfrm>
            <a:off x="307910" y="111807"/>
            <a:ext cx="7669764" cy="415017"/>
            <a:chOff x="593138" y="111807"/>
            <a:chExt cx="7181416" cy="4503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2E355020-115B-E13F-1EB0-261C4D721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39AABE66-EE5B-240C-40C7-3AF455585BE8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72256"/>
              <a:chOff x="722662" y="189855"/>
              <a:chExt cx="6902418" cy="372256"/>
            </a:xfrm>
          </p:grpSpPr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6C72F4EC-E2D8-CEDE-9362-80ABF15CB550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FFEB79AC-2C5B-8DE8-2E5C-3F751DED537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id="{1CA26AA0-FE7C-C099-08EA-2F20B0A6B728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xmlns="" id="{985CF448-1C84-D397-08EC-C948E4C0C01B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xmlns="" id="{DBCFAEC8-7521-5217-02D7-96FFF6314BDB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E305F491-B619-8776-0F52-EC84AB38D68A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xmlns="" id="{1EAE3D69-6A1A-9F59-CAB6-C53129FDAF9A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xmlns="" id="{76938688-1DEA-AB40-26D1-3355C690C6F4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xmlns="" id="{0F402BC9-F2D5-0A30-5DD8-BAEC3525AB51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5D2506B6-3867-E8B2-C211-B48F8BDC8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59647"/>
              </p:ext>
            </p:extLst>
          </p:nvPr>
        </p:nvGraphicFramePr>
        <p:xfrm>
          <a:off x="784381" y="3429000"/>
          <a:ext cx="7200000" cy="91313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30407688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11985042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372141459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73931476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57961523"/>
                    </a:ext>
                  </a:extLst>
                </a:gridCol>
              </a:tblGrid>
              <a:tr h="39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 × 400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50 × 50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2 500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600 × 7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3 × 80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9 × 5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45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251914"/>
                  </a:ext>
                </a:extLst>
              </a:tr>
              <a:tr h="39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270 ÷ 90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3 500 ÷ 5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600 ÷ 30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800 ÷ 40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80 × 20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00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CD40B0-05CF-A345-EA77-6C67C9F6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">
            <a:extLst>
              <a:ext uri="{FF2B5EF4-FFF2-40B4-BE49-F238E27FC236}">
                <a16:creationId xmlns:a16="http://schemas.microsoft.com/office/drawing/2014/main" xmlns="" id="{24986D23-59E7-6219-7FF9-938759FE190A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خذوا الكراسات صفحة 119 وأنجزوا النشاط 9</a:t>
            </a:r>
          </a:p>
        </p:txBody>
      </p:sp>
      <p:pic>
        <p:nvPicPr>
          <p:cNvPr id="15" name="Espace réservé pour une image  9" descr="Une image contenant habits, jouet, sourire, chemise&#10;&#10;Le contenu généré par l’IA peut être incorrect.">
            <a:extLst>
              <a:ext uri="{FF2B5EF4-FFF2-40B4-BE49-F238E27FC236}">
                <a16:creationId xmlns:a16="http://schemas.microsoft.com/office/drawing/2014/main" xmlns="" id="{598F8402-09F8-2D6D-083A-6AAF90119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395" y="603380"/>
            <a:ext cx="1022327" cy="1022327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44C17231-E958-FF9B-E365-0F59927CF554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B917EC18-37E0-397C-6CC3-13B72CF23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E1EB57CD-5F2E-7601-82F7-E56520D034EC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5D02CBC0-35BC-F760-AFCF-F74DBD5BD3E6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EDD7FB61-C31F-2702-D2E0-2F7581FCF8F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46761E86-636A-0038-9BBF-CD3BD6FE54D6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xmlns="" id="{8C52E7C5-7DB7-B82D-EBCF-985C191E30C0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6FA27AEC-B327-A308-D9F1-A47C34F3A1B6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3D6A569A-9B98-1B8A-5239-671C8E0F925F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962E348D-1B0F-29BA-646E-528B4A925FA2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08603521-0599-39E2-7B19-4B567A35C778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9F0E32C5-09B9-1FFA-6752-5A2360C5FFA5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Oval 81">
            <a:extLst>
              <a:ext uri="{FF2B5EF4-FFF2-40B4-BE49-F238E27FC236}">
                <a16:creationId xmlns:a16="http://schemas.microsoft.com/office/drawing/2014/main" xmlns="" id="{47884B63-0D27-E0BF-06B2-D501FAFB644A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D762C399-0434-85DC-A884-B5D34D56E0A1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6074CFA-C890-5D4F-0B70-84BF1BF8F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CD404446-8F56-D91C-8A2A-EAB54F725D15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C892A7B9-1AA1-5BD1-3FA6-A1259E133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65" y="1718865"/>
            <a:ext cx="6696624" cy="45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A4C956-A3F3-B386-0537-67A665F3F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">
            <a:extLst>
              <a:ext uri="{FF2B5EF4-FFF2-40B4-BE49-F238E27FC236}">
                <a16:creationId xmlns:a16="http://schemas.microsoft.com/office/drawing/2014/main" xmlns="" id="{436273D5-0D11-2F89-92D0-3E6717F1827E}"/>
              </a:ext>
            </a:extLst>
          </p:cNvPr>
          <p:cNvSpPr txBox="1"/>
          <p:nvPr/>
        </p:nvSpPr>
        <p:spPr>
          <a:xfrm>
            <a:off x="681912" y="874801"/>
            <a:ext cx="678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نصحح.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يختار الأستاذ لكل سؤال تلميذا ليصححه مع التعليل</a:t>
            </a:r>
          </a:p>
        </p:txBody>
      </p:sp>
      <p:pic>
        <p:nvPicPr>
          <p:cNvPr id="15" name="Espace réservé pour une image  9" descr="Une image contenant habits, jouet, sourire, chemise&#10;&#10;Le contenu généré par l’IA peut être incorrect.">
            <a:extLst>
              <a:ext uri="{FF2B5EF4-FFF2-40B4-BE49-F238E27FC236}">
                <a16:creationId xmlns:a16="http://schemas.microsoft.com/office/drawing/2014/main" xmlns="" id="{6F0A8380-5B4E-E63F-FC6B-BC00555EA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395" y="603380"/>
            <a:ext cx="1022327" cy="1022327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48E4EDFF-1580-F3D7-9BD8-B03BBD2C98C1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631758AC-0D46-4F42-B02C-20CF7B371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C5BD7DBF-6091-F359-C798-105EECB5D5D1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804C6281-A768-1295-13E8-BD06236D8F79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lang="fr-MA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8B9B2566-2F2B-B3D0-3D2E-B9E7D47CF646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5B44396E-708E-1BF2-D211-381F74251781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MA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lang="fr-MA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xmlns="" id="{77203A71-6930-8422-4F0B-9EF966E96498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82C6E110-0978-CA3F-A3EC-18E4339B0D81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1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7FBFF472-F5FF-1D42-8ED6-0B4C4E5455DB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0788DC44-BC4A-C3DF-1AA1-C72B5A23569D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2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01AF1CBC-A6B6-2F6B-2CAE-74BBC83AAC92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EAA740E6-20B3-24FE-BB83-EC3DC2C4CD39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sz="1400" dirty="0">
                    <a:solidFill>
                      <a:schemeClr val="bg1"/>
                    </a:solidFill>
                  </a:rPr>
                  <a:t>3</a:t>
                </a:r>
                <a:endParaRPr lang="fr-MA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Oval 81">
            <a:extLst>
              <a:ext uri="{FF2B5EF4-FFF2-40B4-BE49-F238E27FC236}">
                <a16:creationId xmlns:a16="http://schemas.microsoft.com/office/drawing/2014/main" xmlns="" id="{BD986A3B-4AB8-8BE2-B52F-CF15E09E4D1A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4A9CE3E1-9BE4-81B3-CF1C-87B3D3DC3C07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D2674AD-45F3-9C91-49F4-1DC2B8F3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20BC262-5D46-D315-58F9-DD33C1FCF4F6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09EDE099-FFED-58B6-E65D-0EF8407ED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65" y="1740818"/>
            <a:ext cx="6696624" cy="448794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3C49B82-C09B-DB45-0B42-19A007832658}"/>
              </a:ext>
            </a:extLst>
          </p:cNvPr>
          <p:cNvSpPr txBox="1"/>
          <p:nvPr/>
        </p:nvSpPr>
        <p:spPr>
          <a:xfrm>
            <a:off x="1895530" y="4567145"/>
            <a:ext cx="1720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تلميذا</a:t>
            </a:r>
            <a:endParaRPr lang="fr-MA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0E64A7C-72AA-7885-95CE-639360FD05E4}"/>
              </a:ext>
            </a:extLst>
          </p:cNvPr>
          <p:cNvSpPr txBox="1"/>
          <p:nvPr/>
        </p:nvSpPr>
        <p:spPr>
          <a:xfrm>
            <a:off x="863600" y="5265645"/>
            <a:ext cx="2856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MA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المادة الأقل تفضيلا للمستوى 6 هي الرياضيات</a:t>
            </a:r>
          </a:p>
          <a:p>
            <a:pPr algn="r" rtl="1"/>
            <a:r>
              <a:rPr lang="ar-MA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المادة الأقل تفضيلا للمستوى 5 هي العربية</a:t>
            </a:r>
            <a:endParaRPr lang="fr-MA" sz="1200" dirty="0"/>
          </a:p>
        </p:txBody>
      </p:sp>
    </p:spTree>
    <p:extLst>
      <p:ext uri="{BB962C8B-B14F-4D97-AF65-F5344CB8AC3E}">
        <p14:creationId xmlns:p14="http://schemas.microsoft.com/office/powerpoint/2010/main" val="33640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08271A-ADFD-4E28-7C35-7A38EF345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C2A9913A-7A86-90B9-9967-898681B58DE2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1001AE1D-23BC-5234-0C11-EAF99366AABB}"/>
              </a:ext>
            </a:extLst>
          </p:cNvPr>
          <p:cNvSpPr/>
          <p:nvPr/>
        </p:nvSpPr>
        <p:spPr>
          <a:xfrm>
            <a:off x="1720931" y="2610517"/>
            <a:ext cx="5884432" cy="28938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owchart: Alternate Process 54">
            <a:extLst>
              <a:ext uri="{FF2B5EF4-FFF2-40B4-BE49-F238E27FC236}">
                <a16:creationId xmlns:a16="http://schemas.microsoft.com/office/drawing/2014/main" xmlns="" id="{1864DDEE-25F5-A42C-30D6-EF3384A871EF}"/>
              </a:ext>
            </a:extLst>
          </p:cNvPr>
          <p:cNvSpPr/>
          <p:nvPr/>
        </p:nvSpPr>
        <p:spPr>
          <a:xfrm>
            <a:off x="2474259" y="2209308"/>
            <a:ext cx="4199979" cy="80241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4" rtl="1">
              <a:defRPr/>
            </a:pPr>
            <a:r>
              <a:rPr lang="ar-M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اختتام الحصة</a:t>
            </a:r>
            <a:endParaRPr lang="ar-MA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80">
            <a:extLst>
              <a:ext uri="{FF2B5EF4-FFF2-40B4-BE49-F238E27FC236}">
                <a16:creationId xmlns:a16="http://schemas.microsoft.com/office/drawing/2014/main" xmlns="" id="{A0FD89DB-C1D0-1610-79F5-247860FE88BE}"/>
              </a:ext>
            </a:extLst>
          </p:cNvPr>
          <p:cNvSpPr>
            <a:spLocks noChangeAspect="1"/>
          </p:cNvSpPr>
          <p:nvPr/>
        </p:nvSpPr>
        <p:spPr>
          <a:xfrm>
            <a:off x="6276468" y="2298784"/>
            <a:ext cx="588546" cy="5885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3200" b="1" dirty="0"/>
              <a:t>3</a:t>
            </a:r>
          </a:p>
        </p:txBody>
      </p:sp>
      <p:sp>
        <p:nvSpPr>
          <p:cNvPr id="8" name="Forme libre : forme 105">
            <a:extLst>
              <a:ext uri="{FF2B5EF4-FFF2-40B4-BE49-F238E27FC236}">
                <a16:creationId xmlns:a16="http://schemas.microsoft.com/office/drawing/2014/main" xmlns="" id="{1F9A9C2E-DB4B-3DB6-F596-643240A1CA20}"/>
              </a:ext>
            </a:extLst>
          </p:cNvPr>
          <p:cNvSpPr/>
          <p:nvPr/>
        </p:nvSpPr>
        <p:spPr>
          <a:xfrm>
            <a:off x="6159582" y="3838660"/>
            <a:ext cx="545261" cy="142730"/>
          </a:xfrm>
          <a:custGeom>
            <a:avLst/>
            <a:gdLst>
              <a:gd name="connsiteX0" fmla="*/ 200331 w 1140257"/>
              <a:gd name="connsiteY0" fmla="*/ 182213 h 298478"/>
              <a:gd name="connsiteX1" fmla="*/ 291200 w 1140257"/>
              <a:gd name="connsiteY1" fmla="*/ 234982 h 298478"/>
              <a:gd name="connsiteX2" fmla="*/ 318346 w 1140257"/>
              <a:gd name="connsiteY2" fmla="*/ 252031 h 298478"/>
              <a:gd name="connsiteX3" fmla="*/ 337967 w 1140257"/>
              <a:gd name="connsiteY3" fmla="*/ 287941 h 298478"/>
              <a:gd name="connsiteX4" fmla="*/ 296534 w 1140257"/>
              <a:gd name="connsiteY4" fmla="*/ 293179 h 298478"/>
              <a:gd name="connsiteX5" fmla="*/ 254338 w 1140257"/>
              <a:gd name="connsiteY5" fmla="*/ 275558 h 298478"/>
              <a:gd name="connsiteX6" fmla="*/ 69172 w 1140257"/>
              <a:gd name="connsiteY6" fmla="*/ 184975 h 298478"/>
              <a:gd name="connsiteX7" fmla="*/ 21737 w 1140257"/>
              <a:gd name="connsiteY7" fmla="*/ 157543 h 298478"/>
              <a:gd name="connsiteX8" fmla="*/ 26595 w 1140257"/>
              <a:gd name="connsiteY8" fmla="*/ 94488 h 298478"/>
              <a:gd name="connsiteX9" fmla="*/ 163088 w 1140257"/>
              <a:gd name="connsiteY9" fmla="*/ 29337 h 298478"/>
              <a:gd name="connsiteX10" fmla="*/ 221858 w 1140257"/>
              <a:gd name="connsiteY10" fmla="*/ 3810 h 298478"/>
              <a:gd name="connsiteX11" fmla="*/ 259196 w 1140257"/>
              <a:gd name="connsiteY11" fmla="*/ 0 h 298478"/>
              <a:gd name="connsiteX12" fmla="*/ 234145 w 1140257"/>
              <a:gd name="connsiteY12" fmla="*/ 39243 h 298478"/>
              <a:gd name="connsiteX13" fmla="*/ 132799 w 1140257"/>
              <a:gd name="connsiteY13" fmla="*/ 92773 h 298478"/>
              <a:gd name="connsiteX14" fmla="*/ 97651 w 1140257"/>
              <a:gd name="connsiteY14" fmla="*/ 120872 h 298478"/>
              <a:gd name="connsiteX15" fmla="*/ 147943 w 1140257"/>
              <a:gd name="connsiteY15" fmla="*/ 126397 h 298478"/>
              <a:gd name="connsiteX16" fmla="*/ 532658 w 1140257"/>
              <a:gd name="connsiteY16" fmla="*/ 146685 h 298478"/>
              <a:gd name="connsiteX17" fmla="*/ 1091395 w 1140257"/>
              <a:gd name="connsiteY17" fmla="*/ 175831 h 298478"/>
              <a:gd name="connsiteX18" fmla="*/ 1140258 w 1140257"/>
              <a:gd name="connsiteY18" fmla="*/ 187547 h 298478"/>
              <a:gd name="connsiteX19" fmla="*/ 1086632 w 1140257"/>
              <a:gd name="connsiteY19" fmla="*/ 206978 h 298478"/>
              <a:gd name="connsiteX20" fmla="*/ 811550 w 1140257"/>
              <a:gd name="connsiteY20" fmla="*/ 198120 h 298478"/>
              <a:gd name="connsiteX21" fmla="*/ 220238 w 1140257"/>
              <a:gd name="connsiteY21" fmla="*/ 178213 h 298478"/>
              <a:gd name="connsiteX22" fmla="*/ 200331 w 1140257"/>
              <a:gd name="connsiteY22" fmla="*/ 182213 h 29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40257" h="298478">
                <a:moveTo>
                  <a:pt x="200331" y="182213"/>
                </a:moveTo>
                <a:cubicBezTo>
                  <a:pt x="236431" y="203168"/>
                  <a:pt x="263863" y="218980"/>
                  <a:pt x="291200" y="234982"/>
                </a:cubicBezTo>
                <a:cubicBezTo>
                  <a:pt x="300439" y="240411"/>
                  <a:pt x="309868" y="245650"/>
                  <a:pt x="318346" y="252031"/>
                </a:cubicBezTo>
                <a:cubicBezTo>
                  <a:pt x="330252" y="260985"/>
                  <a:pt x="347778" y="269938"/>
                  <a:pt x="337967" y="287941"/>
                </a:cubicBezTo>
                <a:cubicBezTo>
                  <a:pt x="328728" y="304895"/>
                  <a:pt x="310630" y="297275"/>
                  <a:pt x="296534" y="293179"/>
                </a:cubicBezTo>
                <a:cubicBezTo>
                  <a:pt x="281960" y="288988"/>
                  <a:pt x="268054" y="282226"/>
                  <a:pt x="254338" y="275558"/>
                </a:cubicBezTo>
                <a:cubicBezTo>
                  <a:pt x="192521" y="245650"/>
                  <a:pt x="130703" y="215551"/>
                  <a:pt x="69172" y="184975"/>
                </a:cubicBezTo>
                <a:cubicBezTo>
                  <a:pt x="52789" y="176879"/>
                  <a:pt x="36120" y="168592"/>
                  <a:pt x="21737" y="157543"/>
                </a:cubicBezTo>
                <a:cubicBezTo>
                  <a:pt x="-8648" y="134207"/>
                  <a:pt x="-7314" y="112014"/>
                  <a:pt x="26595" y="94488"/>
                </a:cubicBezTo>
                <a:cubicBezTo>
                  <a:pt x="71363" y="71342"/>
                  <a:pt x="117463" y="50768"/>
                  <a:pt x="163088" y="29337"/>
                </a:cubicBezTo>
                <a:cubicBezTo>
                  <a:pt x="182424" y="20288"/>
                  <a:pt x="201760" y="10668"/>
                  <a:pt x="221858" y="3810"/>
                </a:cubicBezTo>
                <a:cubicBezTo>
                  <a:pt x="233288" y="-95"/>
                  <a:pt x="246337" y="1143"/>
                  <a:pt x="259196" y="0"/>
                </a:cubicBezTo>
                <a:cubicBezTo>
                  <a:pt x="262625" y="26670"/>
                  <a:pt x="247480" y="32290"/>
                  <a:pt x="234145" y="39243"/>
                </a:cubicBezTo>
                <a:cubicBezTo>
                  <a:pt x="200331" y="57055"/>
                  <a:pt x="166517" y="74771"/>
                  <a:pt x="132799" y="92773"/>
                </a:cubicBezTo>
                <a:cubicBezTo>
                  <a:pt x="120892" y="99155"/>
                  <a:pt x="109367" y="106108"/>
                  <a:pt x="97651" y="120872"/>
                </a:cubicBezTo>
                <a:cubicBezTo>
                  <a:pt x="114416" y="122777"/>
                  <a:pt x="131084" y="125539"/>
                  <a:pt x="147943" y="126397"/>
                </a:cubicBezTo>
                <a:cubicBezTo>
                  <a:pt x="276150" y="133350"/>
                  <a:pt x="404452" y="140113"/>
                  <a:pt x="532658" y="146685"/>
                </a:cubicBezTo>
                <a:cubicBezTo>
                  <a:pt x="718872" y="156305"/>
                  <a:pt x="905181" y="165640"/>
                  <a:pt x="1091395" y="175831"/>
                </a:cubicBezTo>
                <a:cubicBezTo>
                  <a:pt x="1106540" y="176689"/>
                  <a:pt x="1121399" y="182880"/>
                  <a:pt x="1140258" y="187547"/>
                </a:cubicBezTo>
                <a:cubicBezTo>
                  <a:pt x="1123208" y="213169"/>
                  <a:pt x="1103396" y="207454"/>
                  <a:pt x="1086632" y="206978"/>
                </a:cubicBezTo>
                <a:cubicBezTo>
                  <a:pt x="994906" y="204597"/>
                  <a:pt x="903276" y="201168"/>
                  <a:pt x="811550" y="198120"/>
                </a:cubicBezTo>
                <a:cubicBezTo>
                  <a:pt x="614478" y="191452"/>
                  <a:pt x="417310" y="184785"/>
                  <a:pt x="220238" y="178213"/>
                </a:cubicBezTo>
                <a:cubicBezTo>
                  <a:pt x="217381" y="178308"/>
                  <a:pt x="214428" y="179451"/>
                  <a:pt x="200331" y="182213"/>
                </a:cubicBezTo>
                <a:close/>
              </a:path>
            </a:pathLst>
          </a:custGeom>
          <a:solidFill>
            <a:srgbClr val="1E3F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3160B0C-06CA-9E01-E8CC-020C987F53CA}"/>
              </a:ext>
            </a:extLst>
          </p:cNvPr>
          <p:cNvSpPr/>
          <p:nvPr/>
        </p:nvSpPr>
        <p:spPr>
          <a:xfrm>
            <a:off x="2453371" y="3561847"/>
            <a:ext cx="3708400" cy="637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34" rtl="1">
              <a:lnSpc>
                <a:spcPts val="5486"/>
              </a:lnSpc>
              <a:defRPr/>
            </a:pPr>
            <a:r>
              <a:rPr lang="ar-MA" sz="3200" b="1" dirty="0">
                <a:solidFill>
                  <a:srgbClr val="FFC000"/>
                </a:solidFill>
                <a:latin typeface="Dosis" pitchFamily="2" charset="0"/>
                <a:cs typeface="Calibri" panose="020F0502020204030204" pitchFamily="34" charset="0"/>
              </a:rPr>
              <a:t>الواجبات</a:t>
            </a: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cs typeface="Calibri" panose="020F0502020204030204" pitchFamily="34" charset="0"/>
              </a:rPr>
              <a:t> </a:t>
            </a:r>
            <a:r>
              <a:rPr lang="ar-MA" sz="3200" b="1" dirty="0">
                <a:solidFill>
                  <a:srgbClr val="FFC000"/>
                </a:solidFill>
                <a:latin typeface="Dosis" pitchFamily="2" charset="0"/>
                <a:cs typeface="Calibri" panose="020F0502020204030204" pitchFamily="34" charset="0"/>
              </a:rPr>
              <a:t>المنزلية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5341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F91F3B2-1293-542D-9EA1-A835F6A500E4}"/>
              </a:ext>
            </a:extLst>
          </p:cNvPr>
          <p:cNvSpPr txBox="1"/>
          <p:nvPr/>
        </p:nvSpPr>
        <p:spPr>
          <a:xfrm>
            <a:off x="389328" y="781664"/>
            <a:ext cx="719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المنزل، أنجزوا جميع الأنشطة المتبقية من الصفحتين 116 و117</a:t>
            </a:r>
          </a:p>
        </p:txBody>
      </p:sp>
      <p:pic>
        <p:nvPicPr>
          <p:cNvPr id="5" name="Espace réservé pour une image  2" descr="Une image contenant habits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9B0316CC-DA3F-3B3E-C572-E605742BB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4672" y="712629"/>
            <a:ext cx="900000" cy="900000"/>
          </a:xfrm>
          <a:prstGeom prst="ellipse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09928D1-BB26-3A5C-42AC-3A04C14CF805}"/>
              </a:ext>
            </a:extLst>
          </p:cNvPr>
          <p:cNvGrpSpPr/>
          <p:nvPr/>
        </p:nvGrpSpPr>
        <p:grpSpPr>
          <a:xfrm>
            <a:off x="2454121" y="2267009"/>
            <a:ext cx="4235758" cy="2973596"/>
            <a:chOff x="2104055" y="2611702"/>
            <a:chExt cx="4462492" cy="312830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722F8B97-D374-CD66-8907-12D91E4F0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963" y="2611702"/>
              <a:ext cx="2187584" cy="301853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717B76F5-4354-9A43-9A4D-515D777B5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4055" y="2615014"/>
              <a:ext cx="2259009" cy="3124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015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F91F3B2-1293-542D-9EA1-A835F6A500E4}"/>
              </a:ext>
            </a:extLst>
          </p:cNvPr>
          <p:cNvSpPr txBox="1"/>
          <p:nvPr/>
        </p:nvSpPr>
        <p:spPr>
          <a:xfrm>
            <a:off x="320842" y="904386"/>
            <a:ext cx="719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 اللقاء. في الحصة القادمة،</a:t>
            </a:r>
          </a:p>
        </p:txBody>
      </p:sp>
      <p:pic>
        <p:nvPicPr>
          <p:cNvPr id="5" name="Espace réservé pour une image  2" descr="Une image contenant habits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9B0316CC-DA3F-3B3E-C572-E605742BB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4672" y="712629"/>
            <a:ext cx="900000" cy="900000"/>
          </a:xfrm>
          <a:prstGeom prst="ellipse">
            <a:avLst/>
          </a:prstGeom>
        </p:spPr>
      </p:pic>
      <p:pic>
        <p:nvPicPr>
          <p:cNvPr id="6" name="Style_clean_flat_202509302313">
            <a:hlinkClick r:id="" action="ppaction://media"/>
            <a:extLst>
              <a:ext uri="{FF2B5EF4-FFF2-40B4-BE49-F238E27FC236}">
                <a16:creationId xmlns:a16="http://schemas.microsoft.com/office/drawing/2014/main" xmlns="" id="{0F008D93-8CC5-176C-5CC7-8A65A1DFA2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b="2448"/>
          <a:stretch>
            <a:fillRect/>
          </a:stretch>
        </p:blipFill>
        <p:spPr>
          <a:xfrm>
            <a:off x="1314225" y="2127708"/>
            <a:ext cx="6515550" cy="36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0E539A-7E95-AF60-426E-4F12DEE34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141EC89D-21C0-CE91-23C9-653325675F19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6959A209-C22A-0708-4B75-F893CCFACDE4}"/>
              </a:ext>
            </a:extLst>
          </p:cNvPr>
          <p:cNvSpPr/>
          <p:nvPr/>
        </p:nvSpPr>
        <p:spPr>
          <a:xfrm>
            <a:off x="2076450" y="3000990"/>
            <a:ext cx="4785052" cy="1565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 5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BB40E4C2-953E-6132-AB58-E95759A8F6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93900" y="3363216"/>
            <a:ext cx="631873" cy="6318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2A7487E-4394-AA65-DD79-61BFF0FE4836}"/>
              </a:ext>
            </a:extLst>
          </p:cNvPr>
          <p:cNvSpPr txBox="1"/>
          <p:nvPr/>
        </p:nvSpPr>
        <p:spPr>
          <a:xfrm>
            <a:off x="1823212" y="3459396"/>
            <a:ext cx="4327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C8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أضع وأنجز عمليات قسمة</a:t>
            </a:r>
          </a:p>
        </p:txBody>
      </p:sp>
      <p:sp>
        <p:nvSpPr>
          <p:cNvPr id="9" name="Flowchart: Alternate Process 54">
            <a:extLst>
              <a:ext uri="{FF2B5EF4-FFF2-40B4-BE49-F238E27FC236}">
                <a16:creationId xmlns:a16="http://schemas.microsoft.com/office/drawing/2014/main" xmlns="" id="{E74A87D2-98CD-0417-9432-213279D33B5A}"/>
              </a:ext>
            </a:extLst>
          </p:cNvPr>
          <p:cNvSpPr/>
          <p:nvPr/>
        </p:nvSpPr>
        <p:spPr>
          <a:xfrm>
            <a:off x="2826512" y="2620159"/>
            <a:ext cx="2966143" cy="726354"/>
          </a:xfrm>
          <a:prstGeom prst="flowChartAlternateProcess">
            <a:avLst/>
          </a:prstGeom>
          <a:solidFill>
            <a:srgbClr val="3A8F98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r" defTabSz="68583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مراجعة 1</a:t>
            </a:r>
            <a:endParaRPr kumimoji="0" lang="fr-MA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val 80">
            <a:extLst>
              <a:ext uri="{FF2B5EF4-FFF2-40B4-BE49-F238E27FC236}">
                <a16:creationId xmlns:a16="http://schemas.microsoft.com/office/drawing/2014/main" xmlns="" id="{B904BCC3-D210-EC0D-E559-F123FD25C1D7}"/>
              </a:ext>
            </a:extLst>
          </p:cNvPr>
          <p:cNvSpPr>
            <a:spLocks noChangeAspect="1"/>
          </p:cNvSpPr>
          <p:nvPr/>
        </p:nvSpPr>
        <p:spPr>
          <a:xfrm>
            <a:off x="5478709" y="2636539"/>
            <a:ext cx="627891" cy="63187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998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8848F3-4251-76ED-42FE-2D04E42C2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0F640AEB-8592-914F-5870-F29CD6AAE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B2531569-6D85-931D-3B87-B2CD0681FE4C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D63C753B-1657-4BD8-0481-78353FE9E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89093539-5F89-D6F1-90EE-0F7548D3BC74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6663D84F-FB8B-142D-D435-95D6AEB29770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36369EF-2F19-314E-D0C2-1CC186FC77B6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E630297A-FF4B-586C-1B63-78D99AEEDB78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A5A2D352-AF46-CA2A-9399-3B626C8D666F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710BC8F8-F4F0-32ED-F371-DD0BA0A37610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73387D11-5E9E-C4CB-8F57-B6C6B8059A64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A67855E3-3ECA-3E97-46A1-FC6D47C6D8F8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D74905B8-E7C9-AEC1-0FC7-EB20A9CBDD7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38DD16F7-CD39-2037-C49F-8A9421988F4A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EDC5E90E-88FC-3BB2-F2B1-C41DD22CB004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D45E67F5-D078-FE23-B617-7D87BE26A95D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435103C-C269-F644-CCB4-F79505967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9882140-65F2-D46A-93BF-985FF989C928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1B950503-ACA3-EEAB-085C-BC338CA7FDA5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على الألواح، ضعوا وأنجزوا القسمة التالية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84F9D35-0F8D-91F0-2A83-9C0E78C4ABFE}"/>
              </a:ext>
            </a:extLst>
          </p:cNvPr>
          <p:cNvSpPr txBox="1"/>
          <p:nvPr/>
        </p:nvSpPr>
        <p:spPr>
          <a:xfrm>
            <a:off x="3156118" y="2328399"/>
            <a:ext cx="3479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  <a:r>
              <a:rPr kumimoji="0" lang="f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÷ </a:t>
            </a: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971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8C0095-34DF-24B4-AC13-1BDB9BB5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0061AA4-374F-327E-3E6B-3B933AAD07D2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E7CF4182-FC2B-CC39-8740-BEDA84E89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3F0E0324-CEF6-EEED-35DA-AB8A510A9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C058BF8F-5A7B-A9B3-B1B8-3016634F1699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E296EF1A-D882-DB7F-8581-7503A934A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1F9900C9-E3CC-1061-3FE4-BF161A792FB9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0D3C1E92-3CBB-3266-641E-785A67A91D3A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7D59BB64-A46E-76D3-D586-F0A1F61227EF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422C4672-6D14-2BDD-D917-6A72DFDD162C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AC5AB242-86AE-D150-FDB5-974349FD80D9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0DC06929-B351-CBE3-DD91-DE08658BD131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CA043676-B2E5-609A-4D68-E5BC3091D20B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03636BAC-FF60-0A6A-1DAE-B05F27DFA696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C5D6497A-AB78-42A2-C605-886FABCFD09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5F7F4340-15FD-35FA-AD16-B66E54CDE993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49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E358D0-BE31-C15E-F1BB-D0AC635B2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1FE6135-0FFE-E2FC-7474-121AE3058C24}"/>
              </a:ext>
            </a:extLst>
          </p:cNvPr>
          <p:cNvSpPr txBox="1"/>
          <p:nvPr/>
        </p:nvSpPr>
        <p:spPr>
          <a:xfrm>
            <a:off x="681912" y="874801"/>
            <a:ext cx="678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من يقم ليصحح العملية على السبورة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MA" sz="2000" i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يساعد الأستاذ ويوجه التلميذ على السبورة تفاعليا</a:t>
            </a:r>
            <a:endParaRPr kumimoji="0" lang="ar-MA" sz="200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6FE78430-EA15-BA57-E524-AA528628C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5ED333F9-3865-7529-AF7A-05778BBD5219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702739E2-C32B-527F-5D0A-9B4E55A8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73FFA027-6FA1-2314-88FA-A1E1819E0696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05A0CB02-332A-1C5F-A1A4-960EE9AA13B8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2F25F46B-5724-A8B3-5D8C-642A2CE82CA9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DBDE0457-6DD9-5DD4-E3E9-8E73E36879C7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0958B5A2-D477-3DD6-FD14-1865DE6640B0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31606A40-EA23-3FB2-B35C-5F3DA92456E4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78343CEE-480A-D24B-D8BF-2BCF02FB521D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03A6338F-96B9-1167-95F5-3D7EABF67532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9FD26424-F98A-271C-BEBC-AEF70F9CA630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BA4578C8-6127-7B38-83E6-87ED07F0F34B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FB7ECBC7-A821-9854-50A7-AEC607448E68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0C1DB749-B1B8-A9FD-9FE9-A2BA3C34C2C7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17EAFE5-9C02-DDDB-39B5-2381B4F1D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896B0B3-B09C-91CA-AEBF-60605A51091D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8A9E278-E90F-59B4-4DCC-A0B14E225784}"/>
              </a:ext>
            </a:extLst>
          </p:cNvPr>
          <p:cNvSpPr txBox="1"/>
          <p:nvPr/>
        </p:nvSpPr>
        <p:spPr>
          <a:xfrm>
            <a:off x="3465248" y="1776857"/>
            <a:ext cx="3479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  <a:r>
              <a:rPr kumimoji="0" lang="f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÷ </a:t>
            </a: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786D0DFE-25E2-71E9-8C96-9F78900C4BCF}"/>
              </a:ext>
            </a:extLst>
          </p:cNvPr>
          <p:cNvSpPr txBox="1"/>
          <p:nvPr/>
        </p:nvSpPr>
        <p:spPr>
          <a:xfrm>
            <a:off x="3286198" y="2775673"/>
            <a:ext cx="3862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1 8 1    2 5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692CF555-DB0F-E171-382E-C947C5E1AF62}"/>
              </a:ext>
            </a:extLst>
          </p:cNvPr>
          <p:cNvCxnSpPr/>
          <p:nvPr/>
        </p:nvCxnSpPr>
        <p:spPr>
          <a:xfrm>
            <a:off x="4665969" y="2662412"/>
            <a:ext cx="0" cy="2635302"/>
          </a:xfrm>
          <a:prstGeom prst="line">
            <a:avLst/>
          </a:prstGeom>
          <a:ln w="38100"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D0CD775A-88AB-1164-886D-42D0667A24D9}"/>
              </a:ext>
            </a:extLst>
          </p:cNvPr>
          <p:cNvCxnSpPr>
            <a:cxnSpLocks/>
          </p:cNvCxnSpPr>
          <p:nvPr/>
        </p:nvCxnSpPr>
        <p:spPr>
          <a:xfrm>
            <a:off x="4665969" y="3545114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7E428E53-13CC-88E6-1AFA-F725627ADF3F}"/>
              </a:ext>
            </a:extLst>
          </p:cNvPr>
          <p:cNvSpPr txBox="1"/>
          <p:nvPr/>
        </p:nvSpPr>
        <p:spPr>
          <a:xfrm>
            <a:off x="3286199" y="3231059"/>
            <a:ext cx="164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95EC1109-A83D-3841-8614-CB4B4DC14AEA}"/>
              </a:ext>
            </a:extLst>
          </p:cNvPr>
          <p:cNvSpPr txBox="1"/>
          <p:nvPr/>
        </p:nvSpPr>
        <p:spPr>
          <a:xfrm>
            <a:off x="4785887" y="3530277"/>
            <a:ext cx="1266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0 7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0072B355-9A4E-4FC9-F226-56D08C34A7CB}"/>
              </a:ext>
            </a:extLst>
          </p:cNvPr>
          <p:cNvSpPr txBox="1"/>
          <p:nvPr/>
        </p:nvSpPr>
        <p:spPr>
          <a:xfrm>
            <a:off x="3307206" y="3686445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E07EDD22-7C1D-EFEC-0DA6-6CCD579E9AC9}"/>
              </a:ext>
            </a:extLst>
          </p:cNvPr>
          <p:cNvSpPr txBox="1"/>
          <p:nvPr/>
        </p:nvSpPr>
        <p:spPr>
          <a:xfrm>
            <a:off x="3328213" y="4099939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1 7 5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5262A8DE-8C80-F371-21E2-DE7BAA7E57AF}"/>
              </a:ext>
            </a:extLst>
          </p:cNvPr>
          <p:cNvSpPr txBox="1"/>
          <p:nvPr/>
        </p:nvSpPr>
        <p:spPr>
          <a:xfrm>
            <a:off x="3349222" y="4635131"/>
            <a:ext cx="1649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0 0 6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C57277F1-4743-7000-93F4-9CC7432066CF}"/>
              </a:ext>
            </a:extLst>
          </p:cNvPr>
          <p:cNvCxnSpPr>
            <a:cxnSpLocks/>
          </p:cNvCxnSpPr>
          <p:nvPr/>
        </p:nvCxnSpPr>
        <p:spPr>
          <a:xfrm>
            <a:off x="3444776" y="3853312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3A4A184A-BB8D-D01F-B5E4-4B506D3DE283}"/>
              </a:ext>
            </a:extLst>
          </p:cNvPr>
          <p:cNvCxnSpPr>
            <a:cxnSpLocks/>
          </p:cNvCxnSpPr>
          <p:nvPr/>
        </p:nvCxnSpPr>
        <p:spPr>
          <a:xfrm>
            <a:off x="3434525" y="4753267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BC3FD9B8-078F-3E0C-D377-1AC4E8CD8A5F}"/>
              </a:ext>
            </a:extLst>
          </p:cNvPr>
          <p:cNvSpPr txBox="1"/>
          <p:nvPr/>
        </p:nvSpPr>
        <p:spPr>
          <a:xfrm>
            <a:off x="3040237" y="3018557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F2D0AC4C-3D4F-A180-4D94-3F283AD33AA6}"/>
              </a:ext>
            </a:extLst>
          </p:cNvPr>
          <p:cNvSpPr txBox="1"/>
          <p:nvPr/>
        </p:nvSpPr>
        <p:spPr>
          <a:xfrm>
            <a:off x="3009050" y="3933095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xmlns="" id="{2B7C564F-8D60-0F9F-9865-D4559C37DAD0}"/>
              </a:ext>
            </a:extLst>
          </p:cNvPr>
          <p:cNvCxnSpPr>
            <a:cxnSpLocks/>
          </p:cNvCxnSpPr>
          <p:nvPr/>
        </p:nvCxnSpPr>
        <p:spPr>
          <a:xfrm>
            <a:off x="4302155" y="3443309"/>
            <a:ext cx="21008" cy="36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xmlns="" id="{24EF226A-0946-6DEC-7043-2B501B92F93D}"/>
                  </a:ext>
                </a:extLst>
              </p14:cNvPr>
              <p14:cNvContentPartPr/>
              <p14:nvPr/>
            </p14:nvContentPartPr>
            <p14:xfrm>
              <a:off x="3398237" y="2723339"/>
              <a:ext cx="673920" cy="14148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24EF226A-0946-6DEC-7043-2B501B92F9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2237" y="2687339"/>
                <a:ext cx="74556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ABCE79-1E6B-1DFF-1C80-AB509DA38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37D8B15F-E02E-8BD0-E3B7-5B6AC9AA9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F0694570-BDD6-5046-5617-D21CE16F7660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DA0F75ED-F651-487C-D14C-9EF648B5B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03AC286C-8246-FC08-E17C-64E7D9665E82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AA10D522-B76E-7D69-5179-17037DA7CCBD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0ACCA5E7-D91A-4F54-A45D-9C36A523816F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CDA993F2-3D3F-AE3C-0765-DC98D5FD3E2A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5F0EFB77-B3DF-37D1-04F4-41010BB452AE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606E8D15-9FB5-0DAD-B6EB-810384B16F85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C0740F4F-92AF-0844-384B-332A9AE8CA99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E67F1497-78C5-53E3-C086-5D432FBD4D13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1F748087-56A5-02F2-C380-EE19D47F84FB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AA1CD130-D5A2-7398-A912-0F45D2B99165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EA61B0E7-97B5-B883-4687-D79657145BD0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على الألواح، اكتبوا اسم هذا العدد في القسمة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E9676F8-2F20-3BE5-5A63-A0EFCBF63FEE}"/>
              </a:ext>
            </a:extLst>
          </p:cNvPr>
          <p:cNvSpPr txBox="1"/>
          <p:nvPr/>
        </p:nvSpPr>
        <p:spPr>
          <a:xfrm>
            <a:off x="3286199" y="2775673"/>
            <a:ext cx="1379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  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F5437B0E-CD7F-B819-0BC2-803BAA80770E}"/>
              </a:ext>
            </a:extLst>
          </p:cNvPr>
          <p:cNvCxnSpPr/>
          <p:nvPr/>
        </p:nvCxnSpPr>
        <p:spPr>
          <a:xfrm>
            <a:off x="4665969" y="2662412"/>
            <a:ext cx="0" cy="2635302"/>
          </a:xfrm>
          <a:prstGeom prst="line">
            <a:avLst/>
          </a:prstGeom>
          <a:ln w="38100"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2BC279D0-08DF-5368-311A-C07FDE4D2A0C}"/>
              </a:ext>
            </a:extLst>
          </p:cNvPr>
          <p:cNvCxnSpPr>
            <a:cxnSpLocks/>
          </p:cNvCxnSpPr>
          <p:nvPr/>
        </p:nvCxnSpPr>
        <p:spPr>
          <a:xfrm>
            <a:off x="4665969" y="3545114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202235CD-C930-4604-5E1F-72C4B74465C0}"/>
              </a:ext>
            </a:extLst>
          </p:cNvPr>
          <p:cNvSpPr txBox="1"/>
          <p:nvPr/>
        </p:nvSpPr>
        <p:spPr>
          <a:xfrm>
            <a:off x="3286199" y="3231059"/>
            <a:ext cx="164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39B260EE-E376-3BDD-3BA3-419837A3612C}"/>
              </a:ext>
            </a:extLst>
          </p:cNvPr>
          <p:cNvSpPr txBox="1"/>
          <p:nvPr/>
        </p:nvSpPr>
        <p:spPr>
          <a:xfrm>
            <a:off x="4785887" y="3530277"/>
            <a:ext cx="1266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0 7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01DFD4DE-A6CC-E9C8-CAD2-A0E07B829A73}"/>
              </a:ext>
            </a:extLst>
          </p:cNvPr>
          <p:cNvSpPr txBox="1"/>
          <p:nvPr/>
        </p:nvSpPr>
        <p:spPr>
          <a:xfrm>
            <a:off x="3307206" y="3686445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1 8 1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7265A63E-33EE-F6DD-995E-B1FFEEC13F95}"/>
              </a:ext>
            </a:extLst>
          </p:cNvPr>
          <p:cNvSpPr txBox="1"/>
          <p:nvPr/>
        </p:nvSpPr>
        <p:spPr>
          <a:xfrm>
            <a:off x="3328213" y="4099939"/>
            <a:ext cx="1649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1 7 5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5D05B8D4-5EA5-504A-AFD7-DCA881E1BD05}"/>
              </a:ext>
            </a:extLst>
          </p:cNvPr>
          <p:cNvSpPr txBox="1"/>
          <p:nvPr/>
        </p:nvSpPr>
        <p:spPr>
          <a:xfrm>
            <a:off x="3349222" y="4635131"/>
            <a:ext cx="1649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0 0 6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67DE3263-B535-C087-1ED1-EABB6C2B6FC7}"/>
              </a:ext>
            </a:extLst>
          </p:cNvPr>
          <p:cNvCxnSpPr>
            <a:cxnSpLocks/>
          </p:cNvCxnSpPr>
          <p:nvPr/>
        </p:nvCxnSpPr>
        <p:spPr>
          <a:xfrm>
            <a:off x="3444776" y="3853312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F7D7EB24-A870-2839-847D-6C37353046E2}"/>
              </a:ext>
            </a:extLst>
          </p:cNvPr>
          <p:cNvCxnSpPr>
            <a:cxnSpLocks/>
          </p:cNvCxnSpPr>
          <p:nvPr/>
        </p:nvCxnSpPr>
        <p:spPr>
          <a:xfrm>
            <a:off x="3434525" y="4753267"/>
            <a:ext cx="1107800" cy="0"/>
          </a:xfrm>
          <a:prstGeom prst="line">
            <a:avLst/>
          </a:prstGeom>
          <a:ln>
            <a:solidFill>
              <a:srgbClr val="1065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D1CD5D9-05AD-D298-BEE4-CFC666E78FF7}"/>
              </a:ext>
            </a:extLst>
          </p:cNvPr>
          <p:cNvSpPr txBox="1"/>
          <p:nvPr/>
        </p:nvSpPr>
        <p:spPr>
          <a:xfrm>
            <a:off x="3040237" y="3018557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A442C21F-E2C5-FC5B-55A0-2CE0983E8766}"/>
              </a:ext>
            </a:extLst>
          </p:cNvPr>
          <p:cNvSpPr txBox="1"/>
          <p:nvPr/>
        </p:nvSpPr>
        <p:spPr>
          <a:xfrm>
            <a:off x="3009050" y="3933095"/>
            <a:ext cx="41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xmlns="" id="{BE905F1A-6A27-263C-A45C-57850EA7BC40}"/>
              </a:ext>
            </a:extLst>
          </p:cNvPr>
          <p:cNvCxnSpPr>
            <a:cxnSpLocks/>
          </p:cNvCxnSpPr>
          <p:nvPr/>
        </p:nvCxnSpPr>
        <p:spPr>
          <a:xfrm>
            <a:off x="4302155" y="3443309"/>
            <a:ext cx="21008" cy="36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50169B24-5E3E-9BB5-C667-5717DAF5FC8A}"/>
              </a:ext>
            </a:extLst>
          </p:cNvPr>
          <p:cNvSpPr txBox="1"/>
          <p:nvPr/>
        </p:nvSpPr>
        <p:spPr>
          <a:xfrm>
            <a:off x="4799027" y="2775673"/>
            <a:ext cx="1131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2 5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47179CC-E385-5378-4850-ACCF43FE26BB}"/>
              </a:ext>
            </a:extLst>
          </p:cNvPr>
          <p:cNvSpPr/>
          <p:nvPr/>
        </p:nvSpPr>
        <p:spPr>
          <a:xfrm>
            <a:off x="3178629" y="2775673"/>
            <a:ext cx="1393371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A94AA94A-0DA9-58D0-6CBC-03BAF79F88B6}"/>
              </a:ext>
            </a:extLst>
          </p:cNvPr>
          <p:cNvCxnSpPr/>
          <p:nvPr/>
        </p:nvCxnSpPr>
        <p:spPr>
          <a:xfrm>
            <a:off x="2627086" y="2467429"/>
            <a:ext cx="551543" cy="3082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F71D359-35E9-5A9C-050F-E92F5FB99608}"/>
              </a:ext>
            </a:extLst>
          </p:cNvPr>
          <p:cNvSpPr/>
          <p:nvPr/>
        </p:nvSpPr>
        <p:spPr>
          <a:xfrm>
            <a:off x="783772" y="1923158"/>
            <a:ext cx="1844970" cy="6493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؟</a:t>
            </a:r>
            <a:endParaRPr kumimoji="0" lang="fr-M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Oval 81">
            <a:extLst>
              <a:ext uri="{FF2B5EF4-FFF2-40B4-BE49-F238E27FC236}">
                <a16:creationId xmlns:a16="http://schemas.microsoft.com/office/drawing/2014/main" xmlns="" id="{2C02A588-A222-703F-F394-51D483F665C2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40" name="Corde 39">
            <a:extLst>
              <a:ext uri="{FF2B5EF4-FFF2-40B4-BE49-F238E27FC236}">
                <a16:creationId xmlns:a16="http://schemas.microsoft.com/office/drawing/2014/main" xmlns="" id="{E032DED1-F8B1-1512-603B-0D5FD54ADA1F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EEB780F1-F5D4-2DFB-5397-42C6B53AB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6C6F07D5-6DD7-E196-6C90-D292AEB61497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7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Conception personnalisée">
  <a:themeElements>
    <a:clrScheme name="maths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00E4CF"/>
      </a:accent6>
      <a:hlink>
        <a:srgbClr val="FA9300"/>
      </a:hlink>
      <a:folHlink>
        <a:srgbClr val="FFC4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age d'entre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arti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Page d'entre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sala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Conception personnalisée">
  <a:themeElements>
    <a:clrScheme name="maths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00E4CF"/>
      </a:accent6>
      <a:hlink>
        <a:srgbClr val="FA9300"/>
      </a:hlink>
      <a:folHlink>
        <a:srgbClr val="FFC4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parti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2_Page d'entre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17273</TotalTime>
  <Words>1208</Words>
  <Application>Microsoft Office PowerPoint</Application>
  <PresentationFormat>Affichage à l'écran (4:3)</PresentationFormat>
  <Paragraphs>512</Paragraphs>
  <Slides>44</Slides>
  <Notes>4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44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DengXian</vt:lpstr>
      <vt:lpstr>Dosis</vt:lpstr>
      <vt:lpstr>Effra CC Arbc</vt:lpstr>
      <vt:lpstr>2_Conception personnalisée</vt:lpstr>
      <vt:lpstr>Page d'entree</vt:lpstr>
      <vt:lpstr>partie 1</vt:lpstr>
      <vt:lpstr>1_Page d'entree</vt:lpstr>
      <vt:lpstr>salam</vt:lpstr>
      <vt:lpstr>3_Conception personnalisée</vt:lpstr>
      <vt:lpstr>1_partie 1</vt:lpstr>
      <vt:lpstr>2_Page d'entree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MODULE</dc:title>
  <dc:creator>Mme Chraibi</dc:creator>
  <cp:lastModifiedBy>HP</cp:lastModifiedBy>
  <cp:revision>260</cp:revision>
  <cp:lastPrinted>2025-08-13T10:11:39Z</cp:lastPrinted>
  <dcterms:created xsi:type="dcterms:W3CDTF">2025-08-01T12:31:49Z</dcterms:created>
  <dcterms:modified xsi:type="dcterms:W3CDTF">2026-01-14T01:11:14Z</dcterms:modified>
</cp:coreProperties>
</file>