
<file path=[Content_Types].xml><?xml version="1.0" encoding="utf-8"?>
<Types xmlns="http://schemas.openxmlformats.org/package/2006/content-types">
  <Default Extension="bin" ContentType="image/unknown"/>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6.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8.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9.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0.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1" r:id="rId2"/>
    <p:sldMasterId id="2147483689" r:id="rId3"/>
    <p:sldMasterId id="2147483694" r:id="rId4"/>
    <p:sldMasterId id="2147483705" r:id="rId5"/>
    <p:sldMasterId id="2147483714" r:id="rId6"/>
    <p:sldMasterId id="2147483809" r:id="rId7"/>
    <p:sldMasterId id="2147483753" r:id="rId8"/>
    <p:sldMasterId id="2147483764" r:id="rId9"/>
    <p:sldMasterId id="2147483775" r:id="rId10"/>
    <p:sldMasterId id="2147483860" r:id="rId11"/>
    <p:sldMasterId id="2147483786" r:id="rId12"/>
    <p:sldMasterId id="2147483820" r:id="rId13"/>
    <p:sldMasterId id="2147483843" r:id="rId14"/>
    <p:sldMasterId id="2147483878" r:id="rId15"/>
    <p:sldMasterId id="2147483901" r:id="rId16"/>
    <p:sldMasterId id="2147483924" r:id="rId17"/>
    <p:sldMasterId id="2147483947" r:id="rId18"/>
    <p:sldMasterId id="2147483741" r:id="rId19"/>
    <p:sldMasterId id="2147483686" r:id="rId20"/>
    <p:sldMasterId id="2147483977" r:id="rId21"/>
  </p:sldMasterIdLst>
  <p:notesMasterIdLst>
    <p:notesMasterId r:id="rId78"/>
  </p:notesMasterIdLst>
  <p:handoutMasterIdLst>
    <p:handoutMasterId r:id="rId79"/>
  </p:handoutMasterIdLst>
  <p:sldIdLst>
    <p:sldId id="2147482380" r:id="rId22"/>
    <p:sldId id="2147482483" r:id="rId23"/>
    <p:sldId id="2147482462" r:id="rId24"/>
    <p:sldId id="2147482516" r:id="rId25"/>
    <p:sldId id="2147482616" r:id="rId26"/>
    <p:sldId id="2147482445" r:id="rId27"/>
    <p:sldId id="2147482610" r:id="rId28"/>
    <p:sldId id="2147482611" r:id="rId29"/>
    <p:sldId id="2147482450" r:id="rId30"/>
    <p:sldId id="2147482457" r:id="rId31"/>
    <p:sldId id="2147482458" r:id="rId32"/>
    <p:sldId id="2147482459" r:id="rId33"/>
    <p:sldId id="2147482460" r:id="rId34"/>
    <p:sldId id="2147482612" r:id="rId35"/>
    <p:sldId id="2147482466" r:id="rId36"/>
    <p:sldId id="2147482511" r:id="rId37"/>
    <p:sldId id="2147482472" r:id="rId38"/>
    <p:sldId id="2147482474" r:id="rId39"/>
    <p:sldId id="2147482524" r:id="rId40"/>
    <p:sldId id="2134806962" r:id="rId41"/>
    <p:sldId id="2147482602" r:id="rId42"/>
    <p:sldId id="2147482603" r:id="rId43"/>
    <p:sldId id="2147482604" r:id="rId44"/>
    <p:sldId id="2147482475" r:id="rId45"/>
    <p:sldId id="2147482476" r:id="rId46"/>
    <p:sldId id="2147482605" r:id="rId47"/>
    <p:sldId id="2147482617" r:id="rId48"/>
    <p:sldId id="2147482477" r:id="rId49"/>
    <p:sldId id="2147482479" r:id="rId50"/>
    <p:sldId id="2147482618" r:id="rId51"/>
    <p:sldId id="2147482480" r:id="rId52"/>
    <p:sldId id="2147482614" r:id="rId53"/>
    <p:sldId id="2147482452" r:id="rId54"/>
    <p:sldId id="2147482485" r:id="rId55"/>
    <p:sldId id="2147482486" r:id="rId56"/>
    <p:sldId id="2147482487" r:id="rId57"/>
    <p:sldId id="2147482488" r:id="rId58"/>
    <p:sldId id="2147482489" r:id="rId59"/>
    <p:sldId id="2147482490" r:id="rId60"/>
    <p:sldId id="2147482493" r:id="rId61"/>
    <p:sldId id="2147482619" r:id="rId62"/>
    <p:sldId id="2147482494" r:id="rId63"/>
    <p:sldId id="2147482620" r:id="rId64"/>
    <p:sldId id="2147482495" r:id="rId65"/>
    <p:sldId id="2147482496" r:id="rId66"/>
    <p:sldId id="2147482621" r:id="rId67"/>
    <p:sldId id="2147482498" r:id="rId68"/>
    <p:sldId id="2147482499" r:id="rId69"/>
    <p:sldId id="2147482500" r:id="rId70"/>
    <p:sldId id="2147482622" r:id="rId71"/>
    <p:sldId id="2147482502" r:id="rId72"/>
    <p:sldId id="2147482623" r:id="rId73"/>
    <p:sldId id="2147482518" r:id="rId74"/>
    <p:sldId id="2147482519" r:id="rId75"/>
    <p:sldId id="2147482609" r:id="rId76"/>
    <p:sldId id="2147482624" r:id="rId77"/>
  </p:sldIdLst>
  <p:sldSz cx="9144000" cy="6858000" type="screen4x3"/>
  <p:notesSz cx="6858000" cy="9144000"/>
  <p:embeddedFontLst>
    <p:embeddedFont>
      <p:font typeface="Dosis" pitchFamily="2" charset="0"/>
      <p:regular r:id="rId80"/>
      <p:bold r:id="rId81"/>
    </p:embeddedFont>
    <p:embeddedFont>
      <p:font typeface="Dosis ExtraBold" pitchFamily="2" charset="0"/>
      <p:bold r:id="rId82"/>
    </p:embeddedFont>
    <p:embeddedFont>
      <p:font typeface="Dosis Medium" pitchFamily="2" charset="0"/>
      <p:regular r:id="rId83"/>
      <p:bold r:id="rId84"/>
    </p:embeddedFont>
    <p:embeddedFont>
      <p:font typeface="Dosis SemiBold" pitchFamily="2" charset="0"/>
      <p:regular r:id="rId85"/>
      <p:bold r:id="rId86"/>
    </p:embeddedFont>
    <p:embeddedFont>
      <p:font typeface="Microsoft Uighur" panose="02000000000000000000" pitchFamily="2" charset="-78"/>
      <p:regular r:id="rId87"/>
      <p:bold r:id="rId88"/>
    </p:embeddedFont>
    <p:embeddedFont>
      <p:font typeface="Modern Love" panose="04090805081005020601" pitchFamily="82" charset="0"/>
      <p:regular r:id="rId89"/>
    </p:embeddedFont>
    <p:embeddedFont>
      <p:font typeface="Sakkal Majalla" panose="02000000000000000000" pitchFamily="2" charset="-78"/>
      <p:regular r:id="rId90"/>
      <p:bold r:id="rId9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A4"/>
    <a:srgbClr val="55B6DF"/>
    <a:srgbClr val="424D7B"/>
    <a:srgbClr val="424D7C"/>
    <a:srgbClr val="DEDEF0"/>
    <a:srgbClr val="424D7A"/>
    <a:srgbClr val="444F7A"/>
    <a:srgbClr val="404B78"/>
    <a:srgbClr val="B1EDEA"/>
    <a:srgbClr val="424C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5" autoAdjust="0"/>
    <p:restoredTop sz="86433"/>
  </p:normalViewPr>
  <p:slideViewPr>
    <p:cSldViewPr snapToGrid="0">
      <p:cViewPr varScale="1">
        <p:scale>
          <a:sx n="70" d="100"/>
          <a:sy n="70" d="100"/>
        </p:scale>
        <p:origin x="1362" y="60"/>
      </p:cViewPr>
      <p:guideLst/>
    </p:cSldViewPr>
  </p:slideViewPr>
  <p:outlineViewPr>
    <p:cViewPr>
      <p:scale>
        <a:sx n="33" d="100"/>
        <a:sy n="33" d="100"/>
      </p:scale>
      <p:origin x="0" y="-23664"/>
    </p:cViewPr>
  </p:outlineViewPr>
  <p:notesTextViewPr>
    <p:cViewPr>
      <p:scale>
        <a:sx n="3" d="2"/>
        <a:sy n="3" d="2"/>
      </p:scale>
      <p:origin x="0" y="0"/>
    </p:cViewPr>
  </p:notesTextViewPr>
  <p:sorterViewPr>
    <p:cViewPr>
      <p:scale>
        <a:sx n="100" d="100"/>
        <a:sy n="100" d="100"/>
      </p:scale>
      <p:origin x="0" y="-7572"/>
    </p:cViewPr>
  </p:sorterViewPr>
  <p:notesViewPr>
    <p:cSldViewPr snapToGrid="0">
      <p:cViewPr varScale="1">
        <p:scale>
          <a:sx n="87" d="100"/>
          <a:sy n="87" d="100"/>
        </p:scale>
        <p:origin x="384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font" Target="fonts/font11.fntdata"/><Relationship Id="rId95" Type="http://schemas.openxmlformats.org/officeDocument/2006/relationships/tableStyles" Target="tableStyles.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font" Target="fonts/font8.fntdata"/><Relationship Id="rId61" Type="http://schemas.openxmlformats.org/officeDocument/2006/relationships/slide" Target="slides/slide40.xml"/><Relationship Id="rId82" Type="http://schemas.openxmlformats.org/officeDocument/2006/relationships/font" Target="fonts/font3.fntdata"/><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1B2E286-5E95-8978-5B40-9D0192F79B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MA" dirty="0">
              <a:latin typeface="Microsoft Uighur" panose="02000000000000000000" pitchFamily="2" charset="-78"/>
            </a:endParaRPr>
          </a:p>
        </p:txBody>
      </p:sp>
      <p:sp>
        <p:nvSpPr>
          <p:cNvPr id="3" name="Espace réservé de la date 2">
            <a:extLst>
              <a:ext uri="{FF2B5EF4-FFF2-40B4-BE49-F238E27FC236}">
                <a16:creationId xmlns:a16="http://schemas.microsoft.com/office/drawing/2014/main" id="{90544521-AD86-2D1C-EFE9-E8EF5A9B94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27B0EF-1A52-4AB5-9630-8D2879398148}" type="datetimeFigureOut">
              <a:rPr lang="fr-MA" smtClean="0">
                <a:latin typeface="Microsoft Uighur" panose="02000000000000000000" pitchFamily="2" charset="-78"/>
              </a:rPr>
              <a:t>25/10/2025</a:t>
            </a:fld>
            <a:endParaRPr lang="fr-MA" dirty="0">
              <a:latin typeface="Microsoft Uighur" panose="02000000000000000000" pitchFamily="2" charset="-78"/>
            </a:endParaRPr>
          </a:p>
        </p:txBody>
      </p:sp>
      <p:sp>
        <p:nvSpPr>
          <p:cNvPr id="4" name="Espace réservé du pied de page 3">
            <a:extLst>
              <a:ext uri="{FF2B5EF4-FFF2-40B4-BE49-F238E27FC236}">
                <a16:creationId xmlns:a16="http://schemas.microsoft.com/office/drawing/2014/main" id="{A44AD019-FE9C-4264-A328-02B7419FD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MA" dirty="0">
              <a:latin typeface="Microsoft Uighur" panose="02000000000000000000" pitchFamily="2" charset="-78"/>
            </a:endParaRPr>
          </a:p>
        </p:txBody>
      </p:sp>
      <p:sp>
        <p:nvSpPr>
          <p:cNvPr id="5" name="Espace réservé du numéro de diapositive 4">
            <a:extLst>
              <a:ext uri="{FF2B5EF4-FFF2-40B4-BE49-F238E27FC236}">
                <a16:creationId xmlns:a16="http://schemas.microsoft.com/office/drawing/2014/main" id="{A2A5E8EA-8DDF-8BEB-CCBB-31E6416AEAB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95E3FE-4EA0-4BBD-8AFE-D3F03DCA6120}" type="slidenum">
              <a:rPr lang="fr-MA" smtClean="0">
                <a:latin typeface="Microsoft Uighur" panose="02000000000000000000" pitchFamily="2" charset="-78"/>
              </a:rPr>
              <a:t>‹N°›</a:t>
            </a:fld>
            <a:endParaRPr lang="fr-MA" dirty="0">
              <a:latin typeface="Microsoft Uighur" panose="02000000000000000000" pitchFamily="2" charset="-78"/>
            </a:endParaRPr>
          </a:p>
        </p:txBody>
      </p:sp>
    </p:spTree>
    <p:extLst>
      <p:ext uri="{BB962C8B-B14F-4D97-AF65-F5344CB8AC3E}">
        <p14:creationId xmlns:p14="http://schemas.microsoft.com/office/powerpoint/2010/main" val="3110649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icrosoft Uighur" panose="02000000000000000000" pitchFamily="2" charset="-78"/>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icrosoft Uighur" panose="02000000000000000000" pitchFamily="2" charset="-78"/>
              </a:defRPr>
            </a:lvl1pPr>
          </a:lstStyle>
          <a:p>
            <a:fld id="{C7DCA217-871D-4D7F-8D59-C83A4C9C5EB2}" type="datetimeFigureOut">
              <a:rPr lang="fr-FR" smtClean="0"/>
              <a:pPr/>
              <a:t>25/10/2025</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icrosoft Uighur" panose="02000000000000000000" pitchFamily="2" charset="-78"/>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icrosoft Uighur" panose="02000000000000000000" pitchFamily="2" charset="-78"/>
              </a:defRPr>
            </a:lvl1pPr>
          </a:lstStyle>
          <a:p>
            <a:fld id="{9023364E-F43C-462A-A32F-C389FF427F4A}" type="slidenum">
              <a:rPr lang="fr-FR" smtClean="0"/>
              <a:pPr/>
              <a:t>‹N°›</a:t>
            </a:fld>
            <a:endParaRPr lang="fr-FR" dirty="0"/>
          </a:p>
        </p:txBody>
      </p:sp>
    </p:spTree>
    <p:extLst>
      <p:ext uri="{BB962C8B-B14F-4D97-AF65-F5344CB8AC3E}">
        <p14:creationId xmlns:p14="http://schemas.microsoft.com/office/powerpoint/2010/main" val="2646917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icrosoft Uighur" panose="02000000000000000000" pitchFamily="2" charset="-78"/>
        <a:ea typeface="+mn-ea"/>
        <a:cs typeface="+mn-cs"/>
      </a:defRPr>
    </a:lvl1pPr>
    <a:lvl2pPr marL="457200" algn="l" defTabSz="914400" rtl="0" eaLnBrk="1" latinLnBrk="0" hangingPunct="1">
      <a:defRPr sz="1200" kern="1200">
        <a:solidFill>
          <a:schemeClr val="tx1"/>
        </a:solidFill>
        <a:latin typeface="Microsoft Uighur" panose="02000000000000000000" pitchFamily="2" charset="-78"/>
        <a:ea typeface="+mn-ea"/>
        <a:cs typeface="+mn-cs"/>
      </a:defRPr>
    </a:lvl2pPr>
    <a:lvl3pPr marL="914400" algn="l" defTabSz="914400" rtl="0" eaLnBrk="1" latinLnBrk="0" hangingPunct="1">
      <a:defRPr sz="1200" kern="1200">
        <a:solidFill>
          <a:schemeClr val="tx1"/>
        </a:solidFill>
        <a:latin typeface="Microsoft Uighur" panose="02000000000000000000" pitchFamily="2" charset="-78"/>
        <a:ea typeface="+mn-ea"/>
        <a:cs typeface="+mn-cs"/>
      </a:defRPr>
    </a:lvl3pPr>
    <a:lvl4pPr marL="1371600" algn="l" defTabSz="914400" rtl="0" eaLnBrk="1" latinLnBrk="0" hangingPunct="1">
      <a:defRPr sz="1200" kern="1200">
        <a:solidFill>
          <a:schemeClr val="tx1"/>
        </a:solidFill>
        <a:latin typeface="Microsoft Uighur" panose="02000000000000000000" pitchFamily="2" charset="-78"/>
        <a:ea typeface="+mn-ea"/>
        <a:cs typeface="+mn-cs"/>
      </a:defRPr>
    </a:lvl4pPr>
    <a:lvl5pPr marL="1828800" algn="l" defTabSz="914400" rtl="0" eaLnBrk="1" latinLnBrk="0" hangingPunct="1">
      <a:defRPr sz="1200" kern="1200">
        <a:solidFill>
          <a:schemeClr val="tx1"/>
        </a:solidFill>
        <a:latin typeface="Microsoft Uighur" panose="02000000000000000000" pitchFamily="2" charset="-7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fld id="{9023364E-F43C-462A-A32F-C389FF427F4A}" type="slidenum">
              <a:rPr lang="fr-FR" smtClean="0"/>
              <a:t>1</a:t>
            </a:fld>
            <a:endParaRPr lang="fr-FR"/>
          </a:p>
        </p:txBody>
      </p:sp>
    </p:spTree>
    <p:extLst>
      <p:ext uri="{BB962C8B-B14F-4D97-AF65-F5344CB8AC3E}">
        <p14:creationId xmlns:p14="http://schemas.microsoft.com/office/powerpoint/2010/main" val="2935873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3.xml"/><Relationship Id="rId4" Type="http://schemas.openxmlformats.org/officeDocument/2006/relationships/image" Target="../media/image24.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5.xml"/><Relationship Id="rId4" Type="http://schemas.openxmlformats.org/officeDocument/2006/relationships/image" Target="../media/image24.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6.xml"/><Relationship Id="rId4" Type="http://schemas.openxmlformats.org/officeDocument/2006/relationships/image" Target="../media/image24.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7.xml"/><Relationship Id="rId4" Type="http://schemas.openxmlformats.org/officeDocument/2006/relationships/image" Target="../media/image24.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8.xml"/><Relationship Id="rId4" Type="http://schemas.openxmlformats.org/officeDocument/2006/relationships/image" Target="../media/image24.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0.xml"/><Relationship Id="rId4" Type="http://schemas.openxmlformats.org/officeDocument/2006/relationships/image" Target="../media/image9.png"/></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Master" Target="../slideMasters/slideMaster21.xml"/><Relationship Id="rId6" Type="http://schemas.microsoft.com/office/2007/relationships/hdphoto" Target="../media/hdphoto3.wdp"/><Relationship Id="rId5" Type="http://schemas.openxmlformats.org/officeDocument/2006/relationships/image" Target="../media/image27.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29.png"/></Relationships>
</file>

<file path=ppt/slideLayouts/_rels/slideLayout26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Master" Target="../slideMasters/slideMaster21.xml"/><Relationship Id="rId6" Type="http://schemas.microsoft.com/office/2007/relationships/hdphoto" Target="../media/hdphoto3.wdp"/><Relationship Id="rId5" Type="http://schemas.openxmlformats.org/officeDocument/2006/relationships/image" Target="../media/image27.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29.png"/></Relationships>
</file>

<file path=ppt/slideLayouts/_rels/slideLayout26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Master" Target="../slideMasters/slideMaster21.xml"/><Relationship Id="rId6" Type="http://schemas.microsoft.com/office/2007/relationships/hdphoto" Target="../media/hdphoto3.wdp"/><Relationship Id="rId5" Type="http://schemas.openxmlformats.org/officeDocument/2006/relationships/image" Target="../media/image27.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29.png"/></Relationships>
</file>

<file path=ppt/slideLayouts/_rels/slideLayout26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6.jpeg"/><Relationship Id="rId1" Type="http://schemas.openxmlformats.org/officeDocument/2006/relationships/slideMaster" Target="../slideMasters/slideMaster21.xml"/><Relationship Id="rId6" Type="http://schemas.microsoft.com/office/2007/relationships/hdphoto" Target="../media/hdphoto3.wdp"/><Relationship Id="rId5" Type="http://schemas.openxmlformats.org/officeDocument/2006/relationships/image" Target="../media/image27.pn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29.png"/></Relationships>
</file>

<file path=ppt/slideLayouts/_rels/slideLayout268.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5.wdp"/><Relationship Id="rId7"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21.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 Id="rId9" Type="http://schemas.microsoft.com/office/2007/relationships/hdphoto" Target="../media/hdphoto4.wdp"/></Relationships>
</file>

<file path=ppt/slideLayouts/_rels/slideLayout269.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5.wdp"/><Relationship Id="rId7"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21.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 Id="rId9" Type="http://schemas.microsoft.com/office/2007/relationships/hdphoto" Target="../media/hdphoto4.wdp"/></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5.wdp"/><Relationship Id="rId7"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21.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 Id="rId9" Type="http://schemas.microsoft.com/office/2007/relationships/hdphoto" Target="../media/hdphoto4.wdp"/></Relationships>
</file>

<file path=ppt/slideLayouts/_rels/slideLayout271.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5.wdp"/><Relationship Id="rId7" Type="http://schemas.microsoft.com/office/2007/relationships/hdphoto" Target="../media/hdphoto4.wdp"/><Relationship Id="rId2" Type="http://schemas.openxmlformats.org/officeDocument/2006/relationships/image" Target="../media/image30.png"/><Relationship Id="rId1" Type="http://schemas.openxmlformats.org/officeDocument/2006/relationships/slideMaster" Target="../slideMasters/slideMaster21.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 Id="rId9" Type="http://schemas.microsoft.com/office/2007/relationships/hdphoto" Target="../media/hdphoto3.wdp"/></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lgn="r" rtl="1">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168531496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1006252" y="1523878"/>
            <a:ext cx="7131497" cy="900000"/>
          </a:xfrm>
          <a:prstGeom prst="roundRect">
            <a:avLst>
              <a:gd name="adj" fmla="val 50000"/>
            </a:avLst>
          </a:prstGeom>
          <a:solidFill>
            <a:srgbClr val="B5EEF2"/>
          </a:solid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345749" y="157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376039" y="1523878"/>
            <a:ext cx="5681708" cy="900000"/>
          </a:xfrm>
          <a:prstGeom prst="rect">
            <a:avLst/>
          </a:prstGeom>
        </p:spPr>
        <p:txBody>
          <a:bodyPr tIns="180000"/>
          <a:lstStyle>
            <a:lvl1pPr marL="355600" indent="-355600" algn="r" rtl="1">
              <a:buFont typeface="Wingdings" panose="05000000000000000000" pitchFamily="2" charset="2"/>
              <a:buChar char="1"/>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128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823032" y="128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النشاط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1006252" y="285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345749" y="290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376039" y="285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261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823032" y="261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1006252" y="418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345749" y="423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376039" y="418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394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823032" y="394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87" name="Rectangle : coins arrondis 86">
            <a:extLst>
              <a:ext uri="{FF2B5EF4-FFF2-40B4-BE49-F238E27FC236}">
                <a16:creationId xmlns:a16="http://schemas.microsoft.com/office/drawing/2014/main" id="{13ADE3E3-FEE4-7D18-5E4F-161698C8298E}"/>
              </a:ext>
            </a:extLst>
          </p:cNvPr>
          <p:cNvSpPr/>
          <p:nvPr userDrawn="1"/>
        </p:nvSpPr>
        <p:spPr>
          <a:xfrm>
            <a:off x="1006252" y="5513101"/>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8" name="Espace réservé pour une image  52">
            <a:extLst>
              <a:ext uri="{FF2B5EF4-FFF2-40B4-BE49-F238E27FC236}">
                <a16:creationId xmlns:a16="http://schemas.microsoft.com/office/drawing/2014/main" id="{5002C4B3-577C-EDF2-EEF3-BB3F299EEF19}"/>
              </a:ext>
            </a:extLst>
          </p:cNvPr>
          <p:cNvSpPr>
            <a:spLocks noGrp="1" noChangeAspect="1"/>
          </p:cNvSpPr>
          <p:nvPr>
            <p:ph type="pic" sz="quarter" idx="20"/>
          </p:nvPr>
        </p:nvSpPr>
        <p:spPr>
          <a:xfrm>
            <a:off x="7345749" y="5567101"/>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9" name="Espace réservé du texte 29">
            <a:extLst>
              <a:ext uri="{FF2B5EF4-FFF2-40B4-BE49-F238E27FC236}">
                <a16:creationId xmlns:a16="http://schemas.microsoft.com/office/drawing/2014/main" id="{84AB51F3-94E9-C64F-E0A7-077D11123466}"/>
              </a:ext>
            </a:extLst>
          </p:cNvPr>
          <p:cNvSpPr>
            <a:spLocks noGrp="1"/>
          </p:cNvSpPr>
          <p:nvPr>
            <p:ph type="body" sz="quarter" idx="21"/>
          </p:nvPr>
        </p:nvSpPr>
        <p:spPr>
          <a:xfrm>
            <a:off x="1376039" y="5513101"/>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90" name="Image 89" descr="Une image contenant capture d’écran, Rectangle&#10;&#10;Le contenu généré par l’IA peut être incorrect.">
            <a:extLst>
              <a:ext uri="{FF2B5EF4-FFF2-40B4-BE49-F238E27FC236}">
                <a16:creationId xmlns:a16="http://schemas.microsoft.com/office/drawing/2014/main" id="{0BB64257-1A94-AB80-9832-CB0DF63AC8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23032" y="5277512"/>
            <a:ext cx="2234716" cy="360000"/>
          </a:xfrm>
          <a:prstGeom prst="rect">
            <a:avLst/>
          </a:prstGeom>
        </p:spPr>
      </p:pic>
      <p:sp>
        <p:nvSpPr>
          <p:cNvPr id="91" name="Rectangle 90">
            <a:extLst>
              <a:ext uri="{FF2B5EF4-FFF2-40B4-BE49-F238E27FC236}">
                <a16:creationId xmlns:a16="http://schemas.microsoft.com/office/drawing/2014/main" id="{AB053F21-2486-E623-00E1-630B455CA52D}"/>
              </a:ext>
            </a:extLst>
          </p:cNvPr>
          <p:cNvSpPr>
            <a:spLocks noChangeAspect="1"/>
          </p:cNvSpPr>
          <p:nvPr userDrawn="1"/>
        </p:nvSpPr>
        <p:spPr>
          <a:xfrm>
            <a:off x="4823032" y="5277512"/>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04</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93" name="ZoneTexte 92">
            <a:extLst>
              <a:ext uri="{FF2B5EF4-FFF2-40B4-BE49-F238E27FC236}">
                <a16:creationId xmlns:a16="http://schemas.microsoft.com/office/drawing/2014/main" id="{142297B5-6FBA-BC26-6A95-65899F08D5CE}"/>
              </a:ext>
            </a:extLst>
          </p:cNvPr>
          <p:cNvSpPr txBox="1"/>
          <p:nvPr userDrawn="1"/>
        </p:nvSpPr>
        <p:spPr>
          <a:xfrm>
            <a:off x="2286000" y="3273186"/>
            <a:ext cx="4572000" cy="369332"/>
          </a:xfrm>
          <a:prstGeom prst="rect">
            <a:avLst/>
          </a:prstGeom>
          <a:noFill/>
        </p:spPr>
        <p:txBody>
          <a:bodyPr wrap="square">
            <a:spAutoFit/>
          </a:bodyPr>
          <a:lstStyle/>
          <a:p>
            <a:pPr marL="0" marR="0" lvl="0" indent="0" algn="ctr" defTabSz="914400" rtl="0" eaLnBrk="1" fontAlgn="auto" latinLnBrk="0" hangingPunct="1">
              <a:spcBef>
                <a:spcPts val="0"/>
              </a:spcBef>
              <a:buClrTx/>
              <a:buSzTx/>
              <a:buFontTx/>
              <a:buNone/>
              <a:tabLst/>
              <a:defRPr/>
            </a:pPr>
            <a:r>
              <a:rPr kumimoji="0" lang="ar-MA" sz="1800" b="1" i="0" u="none" strike="noStrike" kern="1200" cap="none" spc="0" normalizeH="0" baseline="0" noProof="0" dirty="0">
                <a:ln>
                  <a:noFill/>
                </a:ln>
                <a:solidFill>
                  <a:prstClr val="white"/>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999137607"/>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A598A812-1A48-52B0-FC1D-A565B8E90C7E}"/>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7168248"/>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F1882EBB-2DBD-68BA-5DBD-D89EE7AD7D7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48202036"/>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F59E99C9-2072-2F56-B1B7-33FB969FAC1D}"/>
              </a:ext>
            </a:extLst>
          </p:cNvPr>
          <p:cNvSpPr>
            <a:spLocks noGrp="1" noChangeAspect="1"/>
          </p:cNvSpPr>
          <p:nvPr>
            <p:ph type="pic" sz="quarter" idx="31"/>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00742850"/>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A0F7819-9964-A31B-4633-13A7E8E86F2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8971572"/>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5470AE5D-CB82-E085-7F8E-DE83285A7CF3}"/>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69919333"/>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48A1F5B7-D3F9-C909-EFB4-2DAE15E0AF6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19544032"/>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1C42F411-175E-9E6D-D29B-7EAC7E24CF9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6711075"/>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A8877E5-AC23-C627-8AF0-21907F62BC6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05214548"/>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31093905"/>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7450178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499220" y="1489630"/>
            <a:ext cx="3780000" cy="198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19610" y="1345630"/>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4079344"/>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935344"/>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690960" y="1484528"/>
            <a:ext cx="3780000" cy="198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31610" y="1340528"/>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4074242"/>
            <a:ext cx="3780000" cy="180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930242"/>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 name="Espace réservé du texte 29">
            <a:extLst>
              <a:ext uri="{FF2B5EF4-FFF2-40B4-BE49-F238E27FC236}">
                <a16:creationId xmlns:a16="http://schemas.microsoft.com/office/drawing/2014/main" id="{23761567-A86E-8135-81C0-CED87D942C54}"/>
              </a:ext>
            </a:extLst>
          </p:cNvPr>
          <p:cNvSpPr>
            <a:spLocks noGrp="1"/>
          </p:cNvSpPr>
          <p:nvPr>
            <p:ph type="body" sz="quarter" idx="10"/>
          </p:nvPr>
        </p:nvSpPr>
        <p:spPr>
          <a:xfrm>
            <a:off x="499220" y="1494244"/>
            <a:ext cx="3780000" cy="198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39EA05E9-C0CF-B205-9E7E-8B816F7B2043}"/>
              </a:ext>
            </a:extLst>
          </p:cNvPr>
          <p:cNvSpPr>
            <a:spLocks noGrp="1"/>
          </p:cNvSpPr>
          <p:nvPr>
            <p:ph type="body" sz="quarter" idx="11"/>
          </p:nvPr>
        </p:nvSpPr>
        <p:spPr>
          <a:xfrm>
            <a:off x="543610" y="4079344"/>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7782BBF-59ED-E546-3B38-B34A7198A467}"/>
              </a:ext>
            </a:extLst>
          </p:cNvPr>
          <p:cNvSpPr>
            <a:spLocks noGrp="1"/>
          </p:cNvSpPr>
          <p:nvPr>
            <p:ph type="body" sz="quarter" idx="13"/>
          </p:nvPr>
        </p:nvSpPr>
        <p:spPr>
          <a:xfrm>
            <a:off x="4738960" y="4074242"/>
            <a:ext cx="3780000" cy="180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F31F0DA6-235C-D84C-A077-7A122B020A9A}"/>
              </a:ext>
            </a:extLst>
          </p:cNvPr>
          <p:cNvSpPr>
            <a:spLocks noGrp="1"/>
          </p:cNvSpPr>
          <p:nvPr>
            <p:ph type="body" sz="quarter" idx="15"/>
          </p:nvPr>
        </p:nvSpPr>
        <p:spPr>
          <a:xfrm>
            <a:off x="4735350" y="1933764"/>
            <a:ext cx="3780000" cy="198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pour une image  33">
            <a:extLst>
              <a:ext uri="{FF2B5EF4-FFF2-40B4-BE49-F238E27FC236}">
                <a16:creationId xmlns:a16="http://schemas.microsoft.com/office/drawing/2014/main" id="{E9E8A424-C49F-EA75-7E06-53BC7826807A}"/>
              </a:ext>
            </a:extLst>
          </p:cNvPr>
          <p:cNvSpPr>
            <a:spLocks noGrp="1" noChangeAspect="1"/>
          </p:cNvSpPr>
          <p:nvPr>
            <p:ph type="pic" sz="quarter" idx="16"/>
          </p:nvPr>
        </p:nvSpPr>
        <p:spPr>
          <a:xfrm>
            <a:off x="7943772" y="910326"/>
            <a:ext cx="720000" cy="720000"/>
          </a:xfrm>
          <a:prstGeom prst="ellipse">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8199918"/>
      </p:ext>
    </p:extLst>
  </p:cSld>
  <p:clrMapOvr>
    <a:masterClrMapping/>
  </p:clrMapOvr>
  <p:transition spd="slow">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11583698"/>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lvl1pPr>
              <a:defRPr>
                <a:latin typeface="Microsoft Uighur" panose="02000000000000000000" pitchFamily="2" charset="-78"/>
              </a:defRPr>
            </a:lvl1pPr>
          </a:lstStyle>
          <a:p>
            <a:endParaRPr lang="fr-MA" dirty="0"/>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59385578"/>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64668449"/>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845244198"/>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70022363"/>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15498206"/>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11185442"/>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4362376"/>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32815556"/>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8941023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150228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756838" y="150738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35350" y="3322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98422191"/>
      </p:ext>
    </p:extLst>
  </p:cSld>
  <p:clrMapOvr>
    <a:masterClrMapping/>
  </p:clrMapOvr>
  <p:transitio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76094209"/>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9962182"/>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43659530"/>
      </p:ext>
    </p:extLst>
  </p:cSld>
  <p:clrMapOvr>
    <a:masterClrMapping/>
  </p:clrMapOvr>
  <p:transition spd="slow">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21488633"/>
      </p:ext>
    </p:extLst>
  </p:cSld>
  <p:clrMapOvr>
    <a:masterClrMapping/>
  </p:clrMapOvr>
  <p:transition spd="slow">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78702572"/>
      </p:ext>
    </p:extLst>
  </p:cSld>
  <p:clrMapOvr>
    <a:masterClrMapping/>
  </p:clrMapOvr>
  <p:transition spd="slow">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70489944"/>
      </p:ext>
    </p:extLst>
  </p:cSld>
  <p:clrMapOvr>
    <a:masterClrMapping/>
  </p:clrMapOvr>
  <p:transition spd="slow">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55081454"/>
      </p:ext>
    </p:extLst>
  </p:cSld>
  <p:clrMapOvr>
    <a:masterClrMapping/>
  </p:clrMapOvr>
  <p:transition spd="slow">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55315924"/>
      </p:ext>
    </p:extLst>
  </p:cSld>
  <p:clrMapOvr>
    <a:masterClrMapping/>
  </p:clrMapOvr>
  <p:transition spd="slow">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5581924"/>
      </p:ext>
    </p:extLst>
  </p:cSld>
  <p:clrMapOvr>
    <a:masterClrMapping/>
  </p:clrMapOvr>
  <p:transition spd="slow">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8035041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1488634"/>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4745330" y="3250173"/>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3"/>
            <a:r>
              <a:rPr lang="fr-FR" dirty="0"/>
              <a:t>Quatrième niveau</a:t>
            </a:r>
          </a:p>
          <a:p>
            <a:pPr lvl="4"/>
            <a:r>
              <a:rPr lang="fr-FR" dirty="0"/>
              <a:t>Cinquième niveau</a:t>
            </a:r>
            <a:endParaRPr lang="fr-MA" dirty="0"/>
          </a:p>
          <a:p>
            <a:pPr lvl="2"/>
            <a:r>
              <a:rPr lang="fr-FR" dirty="0"/>
              <a:t>Troisième niveau</a:t>
            </a:r>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4918419"/>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68130" y="144164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3694457933"/>
      </p:ext>
    </p:extLst>
  </p:cSld>
  <p:clrMapOvr>
    <a:masterClrMapping/>
  </p:clrMapOvr>
  <p:transitio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223632"/>
      </p:ext>
    </p:extLst>
  </p:cSld>
  <p:clrMapOvr>
    <a:masterClrMapping/>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22678338"/>
      </p:ext>
    </p:extLst>
  </p:cSld>
  <p:clrMapOvr>
    <a:masterClrMapping/>
  </p:clrMapOvr>
  <p:transition spd="slow">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62584662"/>
      </p:ext>
    </p:extLst>
  </p:cSld>
  <p:clrMapOvr>
    <a:masterClrMapping/>
  </p:clrMapOvr>
  <p:transition spd="slow">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59374122"/>
      </p:ext>
    </p:extLst>
  </p:cSld>
  <p:clrMapOvr>
    <a:masterClrMapping/>
  </p:clrMapOvr>
  <p:transition spd="slow">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14254585"/>
      </p:ext>
    </p:extLst>
  </p:cSld>
  <p:clrMapOvr>
    <a:masterClrMapping/>
  </p:clrMapOvr>
  <p:transition spd="slow">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55162880"/>
      </p:ext>
    </p:extLst>
  </p:cSld>
  <p:clrMapOvr>
    <a:masterClrMapping/>
  </p:clrMapOvr>
  <p:transition spd="slow">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56134216"/>
      </p:ext>
    </p:extLst>
  </p:cSld>
  <p:clrMapOvr>
    <a:masterClrMapping/>
  </p:clrMapOvr>
  <p:transition spd="slow">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7947954"/>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61907098"/>
      </p:ext>
    </p:extLst>
  </p:cSld>
  <p:clrMapOvr>
    <a:masterClrMapping/>
  </p:clrMapOvr>
  <p:transition spd="slow">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5" y="756000"/>
            <a:ext cx="6840000" cy="612000"/>
          </a:xfrm>
        </p:spPr>
        <p:txBody>
          <a:bodyPr>
            <a:normAutofit/>
          </a:bodyPr>
          <a:lstStyle>
            <a:lvl1pPr rtl="1">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45766" y="684000"/>
            <a:ext cx="900000" cy="90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655096969"/>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811366" y="321394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543610" y="321394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4811366" y="3236048"/>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697873494"/>
      </p:ext>
    </p:extLst>
  </p:cSld>
  <p:clrMapOvr>
    <a:masterClrMapping/>
  </p:clrMapOvr>
  <p:transitio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857BAC0B-AC65-BD61-1B0C-5A8010C4074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10013989"/>
      </p:ext>
    </p:extLst>
  </p:cSld>
  <p:clrMapOvr>
    <a:masterClrMapping/>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F07865AF-0218-DA63-49A3-7D88763D3E45}"/>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63965354"/>
      </p:ext>
    </p:extLst>
  </p:cSld>
  <p:clrMapOvr>
    <a:masterClrMapping/>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600A5F7D-7D47-07F5-08AA-8016965DE68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dirty="0">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98229033"/>
      </p:ext>
    </p:extLst>
  </p:cSld>
  <p:clrMapOvr>
    <a:masterClrMapping/>
  </p:clrMapOvr>
  <p:transition spd="slow">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CB3B8A30-F32D-5CC4-2E67-28B50E2CDB5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96085839"/>
      </p:ext>
    </p:extLst>
  </p:cSld>
  <p:clrMapOvr>
    <a:masterClrMapping/>
  </p:clrMapOvr>
  <p:transition spd="slow">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EE0B4139-2278-6815-C0E2-8899DA45756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27455891"/>
      </p:ext>
    </p:extLst>
  </p:cSld>
  <p:clrMapOvr>
    <a:masterClrMapping/>
  </p:clrMapOvr>
  <p:transition spd="slow">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685F2552-53F8-E324-FAFC-7CBC92F27AA3}"/>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71350082"/>
      </p:ext>
    </p:extLst>
  </p:cSld>
  <p:clrMapOvr>
    <a:masterClrMapping/>
  </p:clrMapOvr>
  <p:transition spd="slow">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85BC44-B897-D2E5-D7ED-B51C2F89F304}"/>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7843355"/>
      </p:ext>
    </p:extLst>
  </p:cSld>
  <p:clrMapOvr>
    <a:masterClrMapping/>
  </p:clrMapOvr>
  <p:transition spd="slow">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7A9285AD-8B22-A04D-E893-6F08727F900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30604362"/>
      </p:ext>
    </p:extLst>
  </p:cSld>
  <p:clrMapOvr>
    <a:masterClrMapping/>
  </p:clrMapOvr>
  <p:transition spd="slow">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29165507"/>
      </p:ext>
    </p:extLst>
  </p:cSld>
  <p:clrMapOvr>
    <a:masterClrMapping/>
  </p:clrMapOvr>
  <p:transition spd="slow">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E1611C4F-2F07-955B-230E-2BD4D9E35C36}"/>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1187847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2ADEA47-53F7-0AF0-3372-8233D45817BB}"/>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0990D1D-7C73-EE33-8D5B-6391F064BCAB}"/>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17C0A59E-DC27-E4F2-BC37-CE6B27DC4D5E}"/>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E9D0546D-8442-4A6F-F0D1-77FAF613F2E6}"/>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CB811CDB-4C95-517D-D592-BCC10856CA2A}"/>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F179832-ADCB-6435-7E3C-B36F156DA0EE}"/>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07523288"/>
      </p:ext>
    </p:extLst>
  </p:cSld>
  <p:clrMapOvr>
    <a:masterClrMapping/>
  </p:clrMapOvr>
  <p:transitio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5096D1-EB19-8E69-96A7-25A43E33976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7470395"/>
      </p:ext>
    </p:extLst>
  </p:cSld>
  <p:clrMapOvr>
    <a:masterClrMapping/>
  </p:clrMapOvr>
  <p:transition spd="slow">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1A6A4BA0-D462-85AB-E123-BB4F6907F98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20522911"/>
      </p:ext>
    </p:extLst>
  </p:cSld>
  <p:clrMapOvr>
    <a:masterClrMapping/>
  </p:clrMapOvr>
  <p:transition spd="slow">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33F74BEE-FD18-5972-5B67-A4109E3461B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0974157"/>
      </p:ext>
    </p:extLst>
  </p:cSld>
  <p:clrMapOvr>
    <a:masterClrMapping/>
  </p:clrMapOvr>
  <p:transition spd="slow">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E8C52E21-EF60-EFA4-6191-FA53B985CEC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60430696"/>
      </p:ext>
    </p:extLst>
  </p:cSld>
  <p:clrMapOvr>
    <a:masterClrMapping/>
  </p:clrMapOvr>
  <p:transition spd="slow">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29BBC07-74A6-563A-24CF-30738239EBDA}"/>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13337563"/>
      </p:ext>
    </p:extLst>
  </p:cSld>
  <p:clrMapOvr>
    <a:masterClrMapping/>
  </p:clrMapOvr>
  <p:transition spd="slow">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26369508"/>
      </p:ext>
    </p:extLst>
  </p:cSld>
  <p:clrMapOvr>
    <a:masterClrMapping/>
  </p:clrMapOvr>
  <p:transition spd="slow">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11986683"/>
      </p:ext>
    </p:extLst>
  </p:cSld>
  <p:clrMapOvr>
    <a:masterClrMapping/>
  </p:clrMapOvr>
  <p:transition spd="slow">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69173180"/>
      </p:ext>
    </p:extLst>
  </p:cSld>
  <p:clrMapOvr>
    <a:masterClrMapping/>
  </p:clrMapOvr>
  <p:transition spd="slow">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78496730"/>
      </p:ext>
    </p:extLst>
  </p:cSld>
  <p:clrMapOvr>
    <a:masterClrMapping/>
  </p:clrMapOvr>
  <p:transition spd="slow">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08024455"/>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3225868"/>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3217599"/>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35350" y="491762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68130" y="491954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2766748162"/>
      </p:ext>
    </p:extLst>
  </p:cSld>
  <p:clrMapOvr>
    <a:masterClrMapping/>
  </p:clrMapOvr>
  <p:transition spd="slow">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52356088"/>
      </p:ext>
    </p:extLst>
  </p:cSld>
  <p:clrMapOvr>
    <a:masterClrMapping/>
  </p:clrMapOvr>
  <p:transition spd="slow">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66438138"/>
      </p:ext>
    </p:extLst>
  </p:cSld>
  <p:clrMapOvr>
    <a:masterClrMapping/>
  </p:clrMapOvr>
  <p:transition spd="slow">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88797867"/>
      </p:ext>
    </p:extLst>
  </p:cSld>
  <p:clrMapOvr>
    <a:masterClrMapping/>
  </p:clrMapOvr>
  <p:transition spd="slow">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91302657"/>
      </p:ext>
    </p:extLst>
  </p:cSld>
  <p:clrMapOvr>
    <a:masterClrMapping/>
  </p:clrMapOvr>
  <p:transition spd="slow">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25327228"/>
      </p:ext>
    </p:extLst>
  </p:cSld>
  <p:clrMapOvr>
    <a:masterClrMapping/>
  </p:clrMapOvr>
  <p:transition spd="slow">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95872823"/>
      </p:ext>
    </p:extLst>
  </p:cSld>
  <p:clrMapOvr>
    <a:masterClrMapping/>
  </p:clrMapOvr>
  <p:transition spd="slow">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91015790"/>
      </p:ext>
    </p:extLst>
  </p:cSld>
  <p:clrMapOvr>
    <a:masterClrMapping/>
  </p:clrMapOvr>
  <p:transition spd="slow">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36916987"/>
      </p:ext>
    </p:extLst>
  </p:cSld>
  <p:clrMapOvr>
    <a:masterClrMapping/>
  </p:clrMapOvr>
  <p:transition spd="slow">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35255339"/>
      </p:ext>
    </p:extLst>
  </p:cSld>
  <p:clrMapOvr>
    <a:masterClrMapping/>
  </p:clrMapOvr>
  <p:transition spd="slow">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51466440"/>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543610" y="828156"/>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تنظيم حصص الأسبوع التربوي الأول</a:t>
            </a:r>
          </a:p>
        </p:txBody>
      </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2" name="Espace réservé du texte 29">
            <a:extLst>
              <a:ext uri="{FF2B5EF4-FFF2-40B4-BE49-F238E27FC236}">
                <a16:creationId xmlns:a16="http://schemas.microsoft.com/office/drawing/2014/main" id="{25056885-FA64-D09B-26FE-85CF4F679FB1}"/>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93778A39-AF25-ED00-5098-369F58C4D746}"/>
              </a:ext>
            </a:extLst>
          </p:cNvPr>
          <p:cNvSpPr>
            <a:spLocks noGrp="1"/>
          </p:cNvSpPr>
          <p:nvPr>
            <p:ph type="body" sz="quarter" idx="11"/>
          </p:nvPr>
        </p:nvSpPr>
        <p:spPr>
          <a:xfrm>
            <a:off x="4735350" y="3263201"/>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2FC31E5C-B8D7-6A19-A642-3F6EA92819C1}"/>
              </a:ext>
            </a:extLst>
          </p:cNvPr>
          <p:cNvSpPr>
            <a:spLocks noGrp="1"/>
          </p:cNvSpPr>
          <p:nvPr>
            <p:ph type="body" sz="quarter" idx="13"/>
          </p:nvPr>
        </p:nvSpPr>
        <p:spPr>
          <a:xfrm>
            <a:off x="543610" y="4916496"/>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67179967-8610-1723-242E-1E4CD5284653}"/>
              </a:ext>
            </a:extLst>
          </p:cNvPr>
          <p:cNvSpPr>
            <a:spLocks noGrp="1"/>
          </p:cNvSpPr>
          <p:nvPr>
            <p:ph type="body" sz="quarter" idx="14"/>
          </p:nvPr>
        </p:nvSpPr>
        <p:spPr>
          <a:xfrm>
            <a:off x="4745330" y="491649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049FF31D-572A-E6E6-F61A-D9F1DF02E851}"/>
              </a:ext>
            </a:extLst>
          </p:cNvPr>
          <p:cNvSpPr>
            <a:spLocks noGrp="1"/>
          </p:cNvSpPr>
          <p:nvPr>
            <p:ph type="body" sz="quarter" idx="15"/>
          </p:nvPr>
        </p:nvSpPr>
        <p:spPr>
          <a:xfrm>
            <a:off x="4745330" y="1520466"/>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Arial" panose="020B0604020202020204" pitchFamily="34" charset="0"/>
                <a:cs typeface="Arial" panose="020B0604020202020204" pitchFamily="34" charset="0"/>
              </a:defRPr>
            </a:lvl4pPr>
            <a:lvl5pPr algn="r" rtl="1">
              <a:defRPr sz="1200">
                <a:solidFill>
                  <a:srgbClr val="565F88"/>
                </a:solidFill>
                <a:latin typeface="Arial" panose="020B0604020202020204" pitchFamily="34" charset="0"/>
                <a:cs typeface="Arial" panose="020B0604020202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94055"/>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الأول</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الثالث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
        <p:nvSpPr>
          <p:cNvPr id="29" name="Espace réservé du texte 29">
            <a:extLst>
              <a:ext uri="{FF2B5EF4-FFF2-40B4-BE49-F238E27FC236}">
                <a16:creationId xmlns:a16="http://schemas.microsoft.com/office/drawing/2014/main" id="{40ABE254-A8C6-779E-D670-312AF958BE41}"/>
              </a:ext>
            </a:extLst>
          </p:cNvPr>
          <p:cNvSpPr>
            <a:spLocks noGrp="1"/>
          </p:cNvSpPr>
          <p:nvPr>
            <p:ph type="body" sz="quarter" idx="12"/>
          </p:nvPr>
        </p:nvSpPr>
        <p:spPr>
          <a:xfrm>
            <a:off x="543610" y="319630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الرابع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الثاني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الخامس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icrosoft Uighur" panose="02000000000000000000" pitchFamily="2" charset="-78"/>
                </a:rPr>
                <a:t>اليوم السادس </a:t>
              </a:r>
              <a:endPar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endParaRPr>
            </a:p>
          </p:txBody>
        </p:sp>
      </p:grpSp>
    </p:spTree>
    <p:extLst>
      <p:ext uri="{BB962C8B-B14F-4D97-AF65-F5344CB8AC3E}">
        <p14:creationId xmlns:p14="http://schemas.microsoft.com/office/powerpoint/2010/main" val="1223651440"/>
      </p:ext>
    </p:extLst>
  </p:cSld>
  <p:clrMapOvr>
    <a:masterClrMapping/>
  </p:clrMapOvr>
  <p:transition spd="slow">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12738250"/>
      </p:ext>
    </p:extLst>
  </p:cSld>
  <p:clrMapOvr>
    <a:masterClrMapping/>
  </p:clrMapOvr>
  <p:transition spd="slow">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43411257"/>
      </p:ext>
    </p:extLst>
  </p:cSld>
  <p:clrMapOvr>
    <a:masterClrMapping/>
  </p:clrMapOvr>
  <p:transition spd="slow">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53087371"/>
      </p:ext>
    </p:extLst>
  </p:cSld>
  <p:clrMapOvr>
    <a:masterClrMapping/>
  </p:clrMapOvr>
  <p:transition spd="slow">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48432885"/>
      </p:ext>
    </p:extLst>
  </p:cSld>
  <p:clrMapOvr>
    <a:masterClrMapping/>
  </p:clrMapOvr>
  <p:transition spd="slow">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90639893"/>
      </p:ext>
    </p:extLst>
  </p:cSld>
  <p:clrMapOvr>
    <a:masterClrMapping/>
  </p:clrMapOvr>
  <p:transition spd="slow">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18879562"/>
      </p:ext>
    </p:extLst>
  </p:cSld>
  <p:clrMapOvr>
    <a:masterClrMapping/>
  </p:clrMapOvr>
  <p:transition spd="slow">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78729840"/>
      </p:ext>
    </p:extLst>
  </p:cSld>
  <p:clrMapOvr>
    <a:masterClrMapping/>
  </p:clrMapOvr>
  <p:transition spd="slow">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94394885"/>
      </p:ext>
    </p:extLst>
  </p:cSld>
  <p:clrMapOvr>
    <a:masterClrMapping/>
  </p:clrMapOvr>
  <p:transition spd="slow">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6073871"/>
      </p:ext>
    </p:extLst>
  </p:cSld>
  <p:clrMapOvr>
    <a:masterClrMapping/>
  </p:clrMapOvr>
  <p:transition spd="slow">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9567921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30" name="Espace réservé du texte 29">
            <a:extLst>
              <a:ext uri="{FF2B5EF4-FFF2-40B4-BE49-F238E27FC236}">
                <a16:creationId xmlns:a16="http://schemas.microsoft.com/office/drawing/2014/main" id="{A34270BF-566C-8548-6695-5672B306BB4C}"/>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F8C17C2-62D1-261B-0BE2-6F7839D218F4}"/>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1596194A-BC5F-19D0-0F1C-F6CFBDF3FFF0}"/>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3" name="Espace réservé du texte 29">
            <a:extLst>
              <a:ext uri="{FF2B5EF4-FFF2-40B4-BE49-F238E27FC236}">
                <a16:creationId xmlns:a16="http://schemas.microsoft.com/office/drawing/2014/main" id="{34C5ECAB-EDC5-9A06-999D-04F572C3387B}"/>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4" name="Espace réservé du texte 29">
            <a:extLst>
              <a:ext uri="{FF2B5EF4-FFF2-40B4-BE49-F238E27FC236}">
                <a16:creationId xmlns:a16="http://schemas.microsoft.com/office/drawing/2014/main" id="{99EB5DB0-28F2-A2FD-2E29-86534A50C8DB}"/>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5" name="Espace réservé du texte 29">
            <a:extLst>
              <a:ext uri="{FF2B5EF4-FFF2-40B4-BE49-F238E27FC236}">
                <a16:creationId xmlns:a16="http://schemas.microsoft.com/office/drawing/2014/main" id="{0B82F83A-7D6E-997A-6DFD-98486DA5B408}"/>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883772462"/>
      </p:ext>
    </p:extLst>
  </p:cSld>
  <p:clrMapOvr>
    <a:masterClrMapping/>
  </p:clrMapOvr>
  <p:transition spd="slow">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29974961"/>
      </p:ext>
    </p:extLst>
  </p:cSld>
  <p:clrMapOvr>
    <a:masterClrMapping/>
  </p:clrMapOvr>
  <p:transition spd="slow">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30183184"/>
      </p:ext>
    </p:extLst>
  </p:cSld>
  <p:clrMapOvr>
    <a:masterClrMapping/>
  </p:clrMapOvr>
  <p:transition spd="slow">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58061334"/>
      </p:ext>
    </p:extLst>
  </p:cSld>
  <p:clrMapOvr>
    <a:masterClrMapping/>
  </p:clrMapOvr>
  <p:transition spd="slow">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53882452"/>
      </p:ext>
    </p:extLst>
  </p:cSld>
  <p:clrMapOvr>
    <a:masterClrMapping/>
  </p:clrMapOvr>
  <p:transition spd="slow">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09925952"/>
      </p:ext>
    </p:extLst>
  </p:cSld>
  <p:clrMapOvr>
    <a:masterClrMapping/>
  </p:clrMapOvr>
  <p:transition spd="slow">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34755382"/>
      </p:ext>
    </p:extLst>
  </p:cSld>
  <p:clrMapOvr>
    <a:masterClrMapping/>
  </p:clrMapOvr>
  <p:transition spd="slow">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242701681"/>
      </p:ext>
    </p:extLst>
  </p:cSld>
  <p:clrMapOvr>
    <a:masterClrMapping/>
  </p:clrMapOvr>
  <p:transition spd="slow">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96420709"/>
      </p:ext>
    </p:extLst>
  </p:cSld>
  <p:clrMapOvr>
    <a:masterClrMapping/>
  </p:clrMapOvr>
  <p:transition spd="slow">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96588000"/>
      </p:ext>
    </p:extLst>
  </p:cSld>
  <p:clrMapOvr>
    <a:masterClrMapping/>
  </p:clrMapOvr>
  <p:transition spd="slow">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1318334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B3E04AEF-3D7B-CC0B-3E3B-A996165D6465}"/>
              </a:ext>
            </a:extLst>
          </p:cNvPr>
          <p:cNvSpPr>
            <a:spLocks noGrp="1"/>
          </p:cNvSpPr>
          <p:nvPr>
            <p:ph type="body" sz="quarter" idx="10"/>
          </p:nvPr>
        </p:nvSpPr>
        <p:spPr>
          <a:xfrm>
            <a:off x="54000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28580070-8848-A3B0-7630-F76B09ACF70C}"/>
              </a:ext>
            </a:extLst>
          </p:cNvPr>
          <p:cNvSpPr>
            <a:spLocks noGrp="1"/>
          </p:cNvSpPr>
          <p:nvPr>
            <p:ph type="body" sz="quarter" idx="11"/>
          </p:nvPr>
        </p:nvSpPr>
        <p:spPr>
          <a:xfrm>
            <a:off x="540000" y="3209330"/>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C4EAC4BD-29C1-3422-DCEA-C45FE014EB7B}"/>
              </a:ext>
            </a:extLst>
          </p:cNvPr>
          <p:cNvSpPr>
            <a:spLocks noGrp="1"/>
          </p:cNvSpPr>
          <p:nvPr>
            <p:ph type="body" sz="quarter" idx="12"/>
          </p:nvPr>
        </p:nvSpPr>
        <p:spPr>
          <a:xfrm>
            <a:off x="540000" y="4911275"/>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74D66651-4E8C-0C81-2EBA-9F6CD1A3F626}"/>
              </a:ext>
            </a:extLst>
          </p:cNvPr>
          <p:cNvSpPr>
            <a:spLocks noGrp="1"/>
          </p:cNvSpPr>
          <p:nvPr>
            <p:ph type="body" sz="quarter" idx="13"/>
          </p:nvPr>
        </p:nvSpPr>
        <p:spPr>
          <a:xfrm>
            <a:off x="473535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8126728D-C7ED-6A6E-E6ED-BBFAD53EF986}"/>
              </a:ext>
            </a:extLst>
          </p:cNvPr>
          <p:cNvSpPr>
            <a:spLocks noGrp="1"/>
          </p:cNvSpPr>
          <p:nvPr>
            <p:ph type="body" sz="quarter" idx="14"/>
          </p:nvPr>
        </p:nvSpPr>
        <p:spPr>
          <a:xfrm>
            <a:off x="473535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28E6E001-28B8-A0DE-47D1-643F130017C5}"/>
              </a:ext>
            </a:extLst>
          </p:cNvPr>
          <p:cNvSpPr>
            <a:spLocks noGrp="1"/>
          </p:cNvSpPr>
          <p:nvPr>
            <p:ph type="body" sz="quarter" idx="15"/>
          </p:nvPr>
        </p:nvSpPr>
        <p:spPr>
          <a:xfrm>
            <a:off x="473535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633913536"/>
      </p:ext>
    </p:extLst>
  </p:cSld>
  <p:clrMapOvr>
    <a:masterClrMapping/>
  </p:clrMapOvr>
  <p:transition spd="slow">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78650540"/>
      </p:ext>
    </p:extLst>
  </p:cSld>
  <p:clrMapOvr>
    <a:masterClrMapping/>
  </p:clrMapOvr>
  <p:transition spd="slow">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1426296"/>
      </p:ext>
    </p:extLst>
  </p:cSld>
  <p:clrMapOvr>
    <a:masterClrMapping/>
  </p:clrMapOvr>
  <p:transition spd="slow">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45458596"/>
      </p:ext>
    </p:extLst>
  </p:cSld>
  <p:clrMapOvr>
    <a:masterClrMapping/>
  </p:clrMapOvr>
  <p:transition spd="slow">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00185985"/>
      </p:ext>
    </p:extLst>
  </p:cSld>
  <p:clrMapOvr>
    <a:masterClrMapping/>
  </p:clrMapOvr>
  <p:transition spd="slow">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15213540"/>
      </p:ext>
    </p:extLst>
  </p:cSld>
  <p:clrMapOvr>
    <a:masterClrMapping/>
  </p:clrMapOvr>
  <p:transition spd="slow">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906689198"/>
      </p:ext>
    </p:extLst>
  </p:cSld>
  <p:clrMapOvr>
    <a:masterClrMapping/>
  </p:clrMapOvr>
  <p:transition spd="slow">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13694531"/>
      </p:ext>
    </p:extLst>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84941452"/>
      </p:ext>
    </p:extLst>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88210795"/>
      </p:ext>
    </p:extLst>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7008571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0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Tree>
    <p:extLst>
      <p:ext uri="{BB962C8B-B14F-4D97-AF65-F5344CB8AC3E}">
        <p14:creationId xmlns:p14="http://schemas.microsoft.com/office/powerpoint/2010/main" val="115287782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E361C932-B43D-F861-8BEC-34052DDDEAB6}"/>
              </a:ext>
            </a:extLst>
          </p:cNvPr>
          <p:cNvSpPr/>
          <p:nvPr userDrawn="1"/>
        </p:nvSpPr>
        <p:spPr>
          <a:xfrm>
            <a:off x="543610" y="1507386"/>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fr-FR"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Modifiez le style du titre</a:t>
            </a:r>
            <a:endParaRPr kumimoji="0" lang="f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endParaRPr>
          </a:p>
        </p:txBody>
      </p:sp>
      <p:grpSp>
        <p:nvGrpSpPr>
          <p:cNvPr id="7" name="Groupe 6">
            <a:extLst>
              <a:ext uri="{FF2B5EF4-FFF2-40B4-BE49-F238E27FC236}">
                <a16:creationId xmlns:a16="http://schemas.microsoft.com/office/drawing/2014/main" id="{5398ACC3-FEC4-B214-2200-53D5401C989B}"/>
              </a:ext>
            </a:extLst>
          </p:cNvPr>
          <p:cNvGrpSpPr/>
          <p:nvPr userDrawn="1"/>
        </p:nvGrpSpPr>
        <p:grpSpPr>
          <a:xfrm>
            <a:off x="2664000" y="1363386"/>
            <a:ext cx="1787772" cy="288000"/>
            <a:chOff x="963273" y="2342097"/>
            <a:chExt cx="1787772" cy="288000"/>
          </a:xfrm>
        </p:grpSpPr>
        <p:pic>
          <p:nvPicPr>
            <p:cNvPr id="5" name="Image 4" descr="Une image contenant capture d’écran, Rectangle&#10;&#10;Le contenu généré par l’IA peut être incorrect.">
              <a:extLst>
                <a:ext uri="{FF2B5EF4-FFF2-40B4-BE49-F238E27FC236}">
                  <a16:creationId xmlns:a16="http://schemas.microsoft.com/office/drawing/2014/main" id="{C7970687-46CC-B631-3DE5-C4444E9279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6" name="Rectangle 5">
              <a:extLst>
                <a:ext uri="{FF2B5EF4-FFF2-40B4-BE49-F238E27FC236}">
                  <a16:creationId xmlns:a16="http://schemas.microsoft.com/office/drawing/2014/main" id="{0FF24D4A-CD59-2671-37CD-FDF3D6E8C0F7}"/>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01</a:t>
              </a:r>
            </a:p>
          </p:txBody>
        </p:sp>
      </p:grpSp>
      <p:sp>
        <p:nvSpPr>
          <p:cNvPr id="9" name="Rectangle : coins arrondis 8">
            <a:extLst>
              <a:ext uri="{FF2B5EF4-FFF2-40B4-BE49-F238E27FC236}">
                <a16:creationId xmlns:a16="http://schemas.microsoft.com/office/drawing/2014/main" id="{E152EB3D-3F01-995A-D8AD-C9F66F45A737}"/>
              </a:ext>
            </a:extLst>
          </p:cNvPr>
          <p:cNvSpPr/>
          <p:nvPr userDrawn="1"/>
        </p:nvSpPr>
        <p:spPr>
          <a:xfrm>
            <a:off x="543610" y="3209330"/>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0" name="Groupe 9">
            <a:extLst>
              <a:ext uri="{FF2B5EF4-FFF2-40B4-BE49-F238E27FC236}">
                <a16:creationId xmlns:a16="http://schemas.microsoft.com/office/drawing/2014/main" id="{713E2199-C99F-884B-645C-5436BB0FF3E9}"/>
              </a:ext>
            </a:extLst>
          </p:cNvPr>
          <p:cNvGrpSpPr/>
          <p:nvPr userDrawn="1"/>
        </p:nvGrpSpPr>
        <p:grpSpPr>
          <a:xfrm>
            <a:off x="2664000" y="3065330"/>
            <a:ext cx="1787772" cy="288000"/>
            <a:chOff x="963273" y="2342097"/>
            <a:chExt cx="1787772" cy="288000"/>
          </a:xfrm>
        </p:grpSpPr>
        <p:pic>
          <p:nvPicPr>
            <p:cNvPr id="11" name="Image 10" descr="Une image contenant capture d’écran, Rectangle&#10;&#10;Le contenu généré par l’IA peut être incorrect.">
              <a:extLst>
                <a:ext uri="{FF2B5EF4-FFF2-40B4-BE49-F238E27FC236}">
                  <a16:creationId xmlns:a16="http://schemas.microsoft.com/office/drawing/2014/main" id="{A9AAB978-56B5-DC6A-35FB-8F99900FAF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2" name="Rectangle 11">
              <a:extLst>
                <a:ext uri="{FF2B5EF4-FFF2-40B4-BE49-F238E27FC236}">
                  <a16:creationId xmlns:a16="http://schemas.microsoft.com/office/drawing/2014/main" id="{5A34902E-32B8-A2E2-6693-601E5A6EB349}"/>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02</a:t>
              </a:r>
            </a:p>
          </p:txBody>
        </p:sp>
      </p:grpSp>
      <p:sp>
        <p:nvSpPr>
          <p:cNvPr id="13" name="Rectangle : coins arrondis 12">
            <a:extLst>
              <a:ext uri="{FF2B5EF4-FFF2-40B4-BE49-F238E27FC236}">
                <a16:creationId xmlns:a16="http://schemas.microsoft.com/office/drawing/2014/main" id="{F333A3CC-6303-7D66-3B34-BBDE13D56C0B}"/>
              </a:ext>
            </a:extLst>
          </p:cNvPr>
          <p:cNvSpPr/>
          <p:nvPr userDrawn="1"/>
        </p:nvSpPr>
        <p:spPr>
          <a:xfrm>
            <a:off x="543610" y="4911275"/>
            <a:ext cx="3780000" cy="1440000"/>
          </a:xfrm>
          <a:prstGeom prst="roundRect">
            <a:avLst>
              <a:gd name="adj" fmla="val 8586"/>
            </a:avLst>
          </a:prstGeom>
          <a:solidFill>
            <a:srgbClr val="D5F4F6"/>
          </a:solid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4" name="Groupe 13">
            <a:extLst>
              <a:ext uri="{FF2B5EF4-FFF2-40B4-BE49-F238E27FC236}">
                <a16:creationId xmlns:a16="http://schemas.microsoft.com/office/drawing/2014/main" id="{11FB446D-CEA1-F233-DA4B-E45ACEF1DEFB}"/>
              </a:ext>
            </a:extLst>
          </p:cNvPr>
          <p:cNvGrpSpPr/>
          <p:nvPr userDrawn="1"/>
        </p:nvGrpSpPr>
        <p:grpSpPr>
          <a:xfrm>
            <a:off x="2664000" y="4767275"/>
            <a:ext cx="1787772" cy="288000"/>
            <a:chOff x="963273" y="2342097"/>
            <a:chExt cx="1787772" cy="288000"/>
          </a:xfrm>
        </p:grpSpPr>
        <p:pic>
          <p:nvPicPr>
            <p:cNvPr id="15" name="Image 14" descr="Une image contenant capture d’écran, Rectangle&#10;&#10;Le contenu généré par l’IA peut être incorrect.">
              <a:extLst>
                <a:ext uri="{FF2B5EF4-FFF2-40B4-BE49-F238E27FC236}">
                  <a16:creationId xmlns:a16="http://schemas.microsoft.com/office/drawing/2014/main" id="{6A55D38E-F252-69A6-1FCB-40A292CC10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16" name="Rectangle 15">
              <a:extLst>
                <a:ext uri="{FF2B5EF4-FFF2-40B4-BE49-F238E27FC236}">
                  <a16:creationId xmlns:a16="http://schemas.microsoft.com/office/drawing/2014/main" id="{3C2391DB-0FC3-D897-F5BF-96B792A51AC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03</a:t>
              </a:r>
            </a:p>
          </p:txBody>
        </p:sp>
      </p:grpSp>
      <p:sp>
        <p:nvSpPr>
          <p:cNvPr id="17" name="Rectangle : coins arrondis 16">
            <a:extLst>
              <a:ext uri="{FF2B5EF4-FFF2-40B4-BE49-F238E27FC236}">
                <a16:creationId xmlns:a16="http://schemas.microsoft.com/office/drawing/2014/main" id="{4F4026A5-FF1B-E446-E9A7-AF0055EFE932}"/>
              </a:ext>
            </a:extLst>
          </p:cNvPr>
          <p:cNvSpPr/>
          <p:nvPr userDrawn="1"/>
        </p:nvSpPr>
        <p:spPr>
          <a:xfrm>
            <a:off x="4735350" y="1502284"/>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18" name="Groupe 17">
            <a:extLst>
              <a:ext uri="{FF2B5EF4-FFF2-40B4-BE49-F238E27FC236}">
                <a16:creationId xmlns:a16="http://schemas.microsoft.com/office/drawing/2014/main" id="{8D935484-1F87-FE61-7649-B4F2CD08FDB0}"/>
              </a:ext>
            </a:extLst>
          </p:cNvPr>
          <p:cNvGrpSpPr/>
          <p:nvPr userDrawn="1"/>
        </p:nvGrpSpPr>
        <p:grpSpPr>
          <a:xfrm>
            <a:off x="6876000" y="1358284"/>
            <a:ext cx="1787772" cy="288000"/>
            <a:chOff x="963273" y="2342097"/>
            <a:chExt cx="1787772" cy="288000"/>
          </a:xfrm>
        </p:grpSpPr>
        <p:pic>
          <p:nvPicPr>
            <p:cNvPr id="19" name="Image 18" descr="Une image contenant capture d’écran, Rectangle&#10;&#10;Le contenu généré par l’IA peut être incorrect.">
              <a:extLst>
                <a:ext uri="{FF2B5EF4-FFF2-40B4-BE49-F238E27FC236}">
                  <a16:creationId xmlns:a16="http://schemas.microsoft.com/office/drawing/2014/main" id="{E9EDA4B9-95AE-1161-6E2B-4D19D4913D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0" name="Rectangle 19">
              <a:extLst>
                <a:ext uri="{FF2B5EF4-FFF2-40B4-BE49-F238E27FC236}">
                  <a16:creationId xmlns:a16="http://schemas.microsoft.com/office/drawing/2014/main" id="{AF72566A-0A75-874C-8ADE-90A75565CC25}"/>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04</a:t>
              </a:r>
            </a:p>
          </p:txBody>
        </p:sp>
      </p:grpSp>
      <p:sp>
        <p:nvSpPr>
          <p:cNvPr id="21" name="Rectangle : coins arrondis 20">
            <a:extLst>
              <a:ext uri="{FF2B5EF4-FFF2-40B4-BE49-F238E27FC236}">
                <a16:creationId xmlns:a16="http://schemas.microsoft.com/office/drawing/2014/main" id="{383E4ED1-F046-0607-36DC-67B4321F12F9}"/>
              </a:ext>
            </a:extLst>
          </p:cNvPr>
          <p:cNvSpPr/>
          <p:nvPr userDrawn="1"/>
        </p:nvSpPr>
        <p:spPr>
          <a:xfrm>
            <a:off x="4735350" y="3204228"/>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2" name="Groupe 21">
            <a:extLst>
              <a:ext uri="{FF2B5EF4-FFF2-40B4-BE49-F238E27FC236}">
                <a16:creationId xmlns:a16="http://schemas.microsoft.com/office/drawing/2014/main" id="{A7FC7ADA-8971-A681-A7D3-3658BD7AFA5F}"/>
              </a:ext>
            </a:extLst>
          </p:cNvPr>
          <p:cNvGrpSpPr/>
          <p:nvPr userDrawn="1"/>
        </p:nvGrpSpPr>
        <p:grpSpPr>
          <a:xfrm>
            <a:off x="6876000" y="3060228"/>
            <a:ext cx="1787772" cy="288000"/>
            <a:chOff x="963273" y="2342097"/>
            <a:chExt cx="1787772" cy="288000"/>
          </a:xfrm>
        </p:grpSpPr>
        <p:pic>
          <p:nvPicPr>
            <p:cNvPr id="23" name="Image 22" descr="Une image contenant capture d’écran, Rectangle&#10;&#10;Le contenu généré par l’IA peut être incorrect.">
              <a:extLst>
                <a:ext uri="{FF2B5EF4-FFF2-40B4-BE49-F238E27FC236}">
                  <a16:creationId xmlns:a16="http://schemas.microsoft.com/office/drawing/2014/main" id="{A94CC92C-6185-84DD-6E63-7EB955D78AC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4" name="Rectangle 23">
              <a:extLst>
                <a:ext uri="{FF2B5EF4-FFF2-40B4-BE49-F238E27FC236}">
                  <a16:creationId xmlns:a16="http://schemas.microsoft.com/office/drawing/2014/main" id="{0C6B3217-D89F-5435-B62C-FA55739EBBB3}"/>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05</a:t>
              </a:r>
            </a:p>
          </p:txBody>
        </p:sp>
      </p:grpSp>
      <p:sp>
        <p:nvSpPr>
          <p:cNvPr id="25" name="Rectangle : coins arrondis 24">
            <a:extLst>
              <a:ext uri="{FF2B5EF4-FFF2-40B4-BE49-F238E27FC236}">
                <a16:creationId xmlns:a16="http://schemas.microsoft.com/office/drawing/2014/main" id="{61F8FDD8-3482-4B53-B6D1-4855B1478A92}"/>
              </a:ext>
            </a:extLst>
          </p:cNvPr>
          <p:cNvSpPr/>
          <p:nvPr userDrawn="1"/>
        </p:nvSpPr>
        <p:spPr>
          <a:xfrm>
            <a:off x="4735350" y="4906173"/>
            <a:ext cx="3780000" cy="1440000"/>
          </a:xfrm>
          <a:prstGeom prst="roundRect">
            <a:avLst>
              <a:gd name="adj" fmla="val 8586"/>
            </a:avLst>
          </a:prstGeom>
          <a:noFill/>
          <a:ln>
            <a:solidFill>
              <a:srgbClr val="565F8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black"/>
              </a:solidFill>
              <a:effectLst/>
              <a:uLnTx/>
              <a:uFillTx/>
              <a:latin typeface="Microsoft Uighur" panose="02000000000000000000" pitchFamily="2" charset="-78"/>
              <a:ea typeface="+mn-ea"/>
              <a:cs typeface="+mn-cs"/>
            </a:endParaRPr>
          </a:p>
        </p:txBody>
      </p:sp>
      <p:grpSp>
        <p:nvGrpSpPr>
          <p:cNvPr id="26" name="Groupe 25">
            <a:extLst>
              <a:ext uri="{FF2B5EF4-FFF2-40B4-BE49-F238E27FC236}">
                <a16:creationId xmlns:a16="http://schemas.microsoft.com/office/drawing/2014/main" id="{DCB39F1F-AB81-F657-221D-A52EDD8FF5FF}"/>
              </a:ext>
            </a:extLst>
          </p:cNvPr>
          <p:cNvGrpSpPr/>
          <p:nvPr userDrawn="1"/>
        </p:nvGrpSpPr>
        <p:grpSpPr>
          <a:xfrm>
            <a:off x="6876000" y="4762173"/>
            <a:ext cx="1787772" cy="288000"/>
            <a:chOff x="963273" y="2342097"/>
            <a:chExt cx="1787772" cy="288000"/>
          </a:xfrm>
        </p:grpSpPr>
        <p:pic>
          <p:nvPicPr>
            <p:cNvPr id="27" name="Image 26" descr="Une image contenant capture d’écran, Rectangle&#10;&#10;Le contenu généré par l’IA peut être incorrect.">
              <a:extLst>
                <a:ext uri="{FF2B5EF4-FFF2-40B4-BE49-F238E27FC236}">
                  <a16:creationId xmlns:a16="http://schemas.microsoft.com/office/drawing/2014/main" id="{5B73CD80-C8D2-C04E-0C96-2E3276C83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273" y="2342097"/>
              <a:ext cx="1787772" cy="288000"/>
            </a:xfrm>
            <a:prstGeom prst="rect">
              <a:avLst/>
            </a:prstGeom>
          </p:spPr>
        </p:pic>
        <p:sp>
          <p:nvSpPr>
            <p:cNvPr id="28" name="Rectangle 27">
              <a:extLst>
                <a:ext uri="{FF2B5EF4-FFF2-40B4-BE49-F238E27FC236}">
                  <a16:creationId xmlns:a16="http://schemas.microsoft.com/office/drawing/2014/main" id="{B84EF71E-D215-2C2E-EFAD-6763B5FFDF16}"/>
                </a:ext>
              </a:extLst>
            </p:cNvPr>
            <p:cNvSpPr/>
            <p:nvPr userDrawn="1"/>
          </p:nvSpPr>
          <p:spPr>
            <a:xfrm>
              <a:off x="963273" y="2342097"/>
              <a:ext cx="1787772"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ea typeface="+mn-ea"/>
                  <a:cs typeface="+mn-cs"/>
                </a:rPr>
                <a:t>Séance 06</a:t>
              </a:r>
            </a:p>
          </p:txBody>
        </p:sp>
      </p:grpSp>
      <p:sp>
        <p:nvSpPr>
          <p:cNvPr id="2" name="Espace réservé du texte 29">
            <a:extLst>
              <a:ext uri="{FF2B5EF4-FFF2-40B4-BE49-F238E27FC236}">
                <a16:creationId xmlns:a16="http://schemas.microsoft.com/office/drawing/2014/main" id="{C7615D05-760F-5459-4F8E-1CF5EDB8AFB6}"/>
              </a:ext>
            </a:extLst>
          </p:cNvPr>
          <p:cNvSpPr>
            <a:spLocks noGrp="1"/>
          </p:cNvSpPr>
          <p:nvPr>
            <p:ph type="body" sz="quarter" idx="10"/>
          </p:nvPr>
        </p:nvSpPr>
        <p:spPr>
          <a:xfrm>
            <a:off x="543610" y="1512000"/>
            <a:ext cx="3780000" cy="1440000"/>
          </a:xfrm>
          <a:prstGeom prst="rect">
            <a:avLst/>
          </a:prstGeom>
        </p:spPr>
        <p:txBody>
          <a:bodyPr tIns="180000"/>
          <a:lstStyle>
            <a:lvl1pPr marL="355600" indent="-355600" algn="r" rtl="1">
              <a:buFont typeface="Wingdings" panose="05000000000000000000" pitchFamily="2" charset="2"/>
              <a:buChar char="0"/>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Espace réservé du texte 29">
            <a:extLst>
              <a:ext uri="{FF2B5EF4-FFF2-40B4-BE49-F238E27FC236}">
                <a16:creationId xmlns:a16="http://schemas.microsoft.com/office/drawing/2014/main" id="{78400896-B348-E5C1-B9FC-5CB05231097C}"/>
              </a:ext>
            </a:extLst>
          </p:cNvPr>
          <p:cNvSpPr>
            <a:spLocks noGrp="1"/>
          </p:cNvSpPr>
          <p:nvPr>
            <p:ph type="body" sz="quarter" idx="11"/>
          </p:nvPr>
        </p:nvSpPr>
        <p:spPr>
          <a:xfrm>
            <a:off x="543610" y="3209330"/>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29" name="Espace réservé du texte 29">
            <a:extLst>
              <a:ext uri="{FF2B5EF4-FFF2-40B4-BE49-F238E27FC236}">
                <a16:creationId xmlns:a16="http://schemas.microsoft.com/office/drawing/2014/main" id="{D53A59A5-B33B-614B-D743-FB8C0BB85246}"/>
              </a:ext>
            </a:extLst>
          </p:cNvPr>
          <p:cNvSpPr>
            <a:spLocks noGrp="1"/>
          </p:cNvSpPr>
          <p:nvPr>
            <p:ph type="body" sz="quarter" idx="12"/>
          </p:nvPr>
        </p:nvSpPr>
        <p:spPr>
          <a:xfrm>
            <a:off x="543610" y="4911275"/>
            <a:ext cx="3780000" cy="1440000"/>
          </a:xfrm>
          <a:prstGeom prst="rect">
            <a:avLst/>
          </a:prstGeom>
        </p:spPr>
        <p:txBody>
          <a:bodyPr tIns="180000"/>
          <a:lstStyle>
            <a:lvl1pPr marL="355600" indent="-355600" algn="r" rtl="1">
              <a:buFont typeface="Wingdings" panose="05000000000000000000" pitchFamily="2" charset="2"/>
              <a:buChar char="1"/>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0" name="Espace réservé du texte 29">
            <a:extLst>
              <a:ext uri="{FF2B5EF4-FFF2-40B4-BE49-F238E27FC236}">
                <a16:creationId xmlns:a16="http://schemas.microsoft.com/office/drawing/2014/main" id="{153E3310-842C-57DB-DE50-3B4B74672F8A}"/>
              </a:ext>
            </a:extLst>
          </p:cNvPr>
          <p:cNvSpPr>
            <a:spLocks noGrp="1"/>
          </p:cNvSpPr>
          <p:nvPr>
            <p:ph type="body" sz="quarter" idx="13"/>
          </p:nvPr>
        </p:nvSpPr>
        <p:spPr>
          <a:xfrm>
            <a:off x="4738960" y="3204228"/>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1" name="Espace réservé du texte 29">
            <a:extLst>
              <a:ext uri="{FF2B5EF4-FFF2-40B4-BE49-F238E27FC236}">
                <a16:creationId xmlns:a16="http://schemas.microsoft.com/office/drawing/2014/main" id="{E431787E-F15B-5728-2A25-45776ECDE5DB}"/>
              </a:ext>
            </a:extLst>
          </p:cNvPr>
          <p:cNvSpPr>
            <a:spLocks noGrp="1"/>
          </p:cNvSpPr>
          <p:nvPr>
            <p:ph type="body" sz="quarter" idx="14"/>
          </p:nvPr>
        </p:nvSpPr>
        <p:spPr>
          <a:xfrm>
            <a:off x="4738960" y="4906173"/>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2" name="Espace réservé du texte 29">
            <a:extLst>
              <a:ext uri="{FF2B5EF4-FFF2-40B4-BE49-F238E27FC236}">
                <a16:creationId xmlns:a16="http://schemas.microsoft.com/office/drawing/2014/main" id="{D5CE94EE-E532-793C-25E0-3E866F0519C5}"/>
              </a:ext>
            </a:extLst>
          </p:cNvPr>
          <p:cNvSpPr>
            <a:spLocks noGrp="1"/>
          </p:cNvSpPr>
          <p:nvPr>
            <p:ph type="body" sz="quarter" idx="15"/>
          </p:nvPr>
        </p:nvSpPr>
        <p:spPr>
          <a:xfrm>
            <a:off x="4738960" y="1502284"/>
            <a:ext cx="3780000" cy="1440000"/>
          </a:xfrm>
          <a:prstGeom prst="rect">
            <a:avLst/>
          </a:prstGeom>
        </p:spPr>
        <p:txBody>
          <a:bodyPr tIns="180000"/>
          <a:lstStyle>
            <a:lvl1pPr marL="355600" indent="-355600" algn="r" rtl="1">
              <a:buFont typeface="Wingdings" panose="05000000000000000000" pitchFamily="2" charset="2"/>
              <a:buChar char=""/>
              <a:defRPr sz="1800">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a:solidFill>
                  <a:srgbClr val="565F88"/>
                </a:solidFill>
                <a:latin typeface="Microsoft Uighur" panose="02000000000000000000" pitchFamily="2" charset="-78"/>
                <a:cs typeface="Microsoft Uighur" panose="02000000000000000000" pitchFamily="2" charset="-78"/>
              </a:defRPr>
            </a:lvl2pPr>
            <a:lvl3pPr algn="r" rtl="1">
              <a:defRPr sz="1400">
                <a:solidFill>
                  <a:srgbClr val="565F88"/>
                </a:solidFill>
                <a:latin typeface="Microsoft Uighur" panose="02000000000000000000" pitchFamily="2" charset="-78"/>
                <a:cs typeface="Microsoft Uighur" panose="02000000000000000000" pitchFamily="2" charset="-78"/>
              </a:defRPr>
            </a:lvl3pPr>
            <a:lvl4pPr algn="r" rtl="1">
              <a:defRPr sz="1200">
                <a:solidFill>
                  <a:srgbClr val="565F88"/>
                </a:solidFill>
                <a:latin typeface="Microsoft Uighur" panose="02000000000000000000" pitchFamily="2" charset="-78"/>
                <a:cs typeface="Microsoft Uighur" panose="02000000000000000000" pitchFamily="2" charset="-78"/>
              </a:defRPr>
            </a:lvl4pPr>
            <a:lvl5pPr algn="r" rtl="1">
              <a:defRPr sz="1200">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688456483"/>
      </p:ext>
    </p:extLst>
  </p:cSld>
  <p:clrMapOvr>
    <a:masterClrMapping/>
  </p:clrMapOvr>
  <p:transition spd="slow">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95396967"/>
      </p:ext>
    </p:extLst>
  </p:cSld>
  <p:clrMapOvr>
    <a:masterClrMapping/>
  </p:clrMapOvr>
  <p:transition spd="slow">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74722806"/>
      </p:ext>
    </p:extLst>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00465162"/>
      </p:ext>
    </p:extLst>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53123323"/>
      </p:ext>
    </p:extLst>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25513348"/>
      </p:ext>
    </p:extLst>
  </p:cSld>
  <p:clrMapOvr>
    <a:masterClrMapping/>
  </p:clrMapOvr>
  <p:transition spd="slow">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03477927"/>
      </p:ext>
    </p:extLst>
  </p:cSld>
  <p:clrMapOvr>
    <a:masterClrMapping/>
  </p:clrMapOvr>
  <p:transition spd="slow">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17361329"/>
      </p:ext>
    </p:extLst>
  </p:cSld>
  <p:clrMapOvr>
    <a:masterClrMapping/>
  </p:clrMapOvr>
  <p:transition spd="slow">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49308837"/>
      </p:ext>
    </p:extLst>
  </p:cSld>
  <p:clrMapOvr>
    <a:masterClrMapping/>
  </p:clrMapOvr>
  <p:transition spd="slow">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04664736"/>
      </p:ext>
    </p:extLst>
  </p:cSld>
  <p:clrMapOvr>
    <a:masterClrMapping/>
  </p:clrMapOvr>
  <p:transition spd="slow">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7425259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3636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78046030"/>
      </p:ext>
    </p:extLst>
  </p:cSld>
  <p:clrMapOvr>
    <a:masterClrMapping/>
  </p:clrMapOvr>
  <p:transition spd="slow">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20907639"/>
      </p:ext>
    </p:extLst>
  </p:cSld>
  <p:clrMapOvr>
    <a:masterClrMapping/>
  </p:clrMapOvr>
  <p:transition spd="slow">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34581053"/>
      </p:ext>
    </p:extLst>
  </p:cSld>
  <p:clrMapOvr>
    <a:masterClrMapping/>
  </p:clrMapOvr>
  <p:transition spd="slow">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06653912"/>
      </p:ext>
    </p:extLst>
  </p:cSld>
  <p:clrMapOvr>
    <a:masterClrMapping/>
  </p:clrMapOvr>
  <p:transition spd="slow">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02585722"/>
      </p:ext>
    </p:extLst>
  </p:cSld>
  <p:clrMapOvr>
    <a:masterClrMapping/>
  </p:clrMapOvr>
  <p:transition spd="slow">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64009846"/>
      </p:ext>
    </p:extLst>
  </p:cSld>
  <p:clrMapOvr>
    <a:masterClrMapping/>
  </p:clrMapOvr>
  <p:transition spd="slow">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87394268"/>
      </p:ext>
    </p:extLst>
  </p:cSld>
  <p:clrMapOvr>
    <a:masterClrMapping/>
  </p:clrMapOvr>
  <p:transition spd="slow">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18382288"/>
      </p:ext>
    </p:extLst>
  </p:cSld>
  <p:clrMapOvr>
    <a:masterClrMapping/>
  </p:clrMapOvr>
  <p:transition spd="slow">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10180215"/>
      </p:ext>
    </p:extLst>
  </p:cSld>
  <p:clrMapOvr>
    <a:masterClrMapping/>
  </p:clrMapOvr>
  <p:transition spd="slow">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5838842"/>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8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359141889"/>
      </p:ext>
    </p:extLst>
  </p:cSld>
  <p:clrMapOvr>
    <a:masterClrMapping/>
  </p:clrMapOvr>
  <p:transition spd="slow">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72026997"/>
      </p:ext>
    </p:extLst>
  </p:cSld>
  <p:clrMapOvr>
    <a:masterClrMapping/>
  </p:clrMapOvr>
  <p:transition spd="slow">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539448449"/>
      </p:ext>
    </p:extLst>
  </p:cSld>
  <p:clrMapOvr>
    <a:masterClrMapping/>
  </p:clrMapOvr>
  <p:transition spd="slow">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21613"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08411149"/>
      </p:ext>
    </p:extLst>
  </p:cSld>
  <p:clrMapOvr>
    <a:masterClrMapping/>
  </p:clrMapOvr>
  <p:transition spd="slow">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7598C516-D98D-DBF9-3F71-DFEB0161C87C}"/>
              </a:ext>
            </a:extLst>
          </p:cNvPr>
          <p:cNvSpPr>
            <a:spLocks noGrp="1" noChangeAspect="1"/>
          </p:cNvSpPr>
          <p:nvPr>
            <p:ph type="pic" sz="quarter" idx="13"/>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24471286"/>
      </p:ext>
    </p:extLst>
  </p:cSld>
  <p:clrMapOvr>
    <a:masterClrMapping/>
  </p:clrMapOvr>
  <p:transition spd="slow">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474F71"/>
                </a:solidFill>
                <a:effectLst/>
                <a:latin typeface="Dosis" pitchFamily="2" charset="0"/>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EEF34296-E850-0AEB-BB92-43EC46A11021}"/>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85314325"/>
      </p:ext>
    </p:extLst>
  </p:cSld>
  <p:clrMapOvr>
    <a:masterClrMapping/>
  </p:clrMapOvr>
  <p:transition spd="slow">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rtl="1">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9D132558-3F75-CB4C-D531-27315320B88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04594099"/>
      </p:ext>
    </p:extLst>
  </p:cSld>
  <p:clrMapOvr>
    <a:masterClrMapping/>
  </p:clrMapOvr>
  <p:transition spd="slow">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E1E0570-45E7-D32C-C3AF-C520C3495AAD}"/>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97487184"/>
      </p:ext>
    </p:extLst>
  </p:cSld>
  <p:clrMapOvr>
    <a:masterClrMapping/>
  </p:clrMapOvr>
  <p:transition spd="slow">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5D16DE4-155A-6638-E7CE-E7A28AA4B608}"/>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5150122"/>
      </p:ext>
    </p:extLst>
  </p:cSld>
  <p:clrMapOvr>
    <a:masterClrMapping/>
  </p:clrMapOvr>
  <p:transition spd="slow">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324D1A-D9D9-B5ED-B73D-27AA0C2A986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09253553"/>
      </p:ext>
    </p:extLst>
  </p:cSld>
  <p:clrMapOvr>
    <a:masterClrMapping/>
  </p:clrMapOvr>
  <p:transition spd="slow">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B76699B-E059-47DC-DE0E-BA72358357D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4444869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9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hasCustomPrompt="1"/>
          </p:nvPr>
        </p:nvSpPr>
        <p:spPr>
          <a:xfrm>
            <a:off x="628650" y="972000"/>
            <a:ext cx="7886700" cy="720000"/>
          </a:xfrm>
          <a:prstGeom prst="rect">
            <a:avLst/>
          </a:prstGeom>
        </p:spPr>
        <p:txBody>
          <a:bodyPr anchor="ctr"/>
          <a:lstStyle>
            <a:lvl1pPr algn="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MA" b="1" dirty="0">
                <a:solidFill>
                  <a:srgbClr val="424D7B"/>
                </a:solidFill>
                <a:latin typeface="Microsoft Uighur" panose="02000000000000000000" pitchFamily="2" charset="-78"/>
                <a:cs typeface="Microsoft Uighur" panose="02000000000000000000" pitchFamily="2" charset="-78"/>
              </a:rPr>
              <a:t> -  02 </a:t>
            </a:r>
            <a:r>
              <a:rPr lang="ar-MA" b="1" dirty="0">
                <a:solidFill>
                  <a:srgbClr val="424D7B"/>
                </a:solidFill>
                <a:latin typeface="Microsoft Uighur" panose="02000000000000000000" pitchFamily="2" charset="-78"/>
                <a:cs typeface="Microsoft Uighur" panose="02000000000000000000" pitchFamily="2" charset="-78"/>
              </a:rPr>
              <a:t>معجم</a:t>
            </a:r>
            <a:endParaRPr lang="fr-MA" dirty="0"/>
          </a:p>
        </p:txBody>
      </p:sp>
      <p:sp>
        <p:nvSpPr>
          <p:cNvPr id="4" name="Forme libre : forme 3">
            <a:extLst>
              <a:ext uri="{FF2B5EF4-FFF2-40B4-BE49-F238E27FC236}">
                <a16:creationId xmlns:a16="http://schemas.microsoft.com/office/drawing/2014/main" id="{E757B3EF-85ED-79B4-F526-70739A899F2A}"/>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endParaRPr>
          </a:p>
        </p:txBody>
      </p:sp>
      <p:sp>
        <p:nvSpPr>
          <p:cNvPr id="5" name="Rectangle : coins arrondis 4">
            <a:extLst>
              <a:ext uri="{FF2B5EF4-FFF2-40B4-BE49-F238E27FC236}">
                <a16:creationId xmlns:a16="http://schemas.microsoft.com/office/drawing/2014/main" id="{E002657C-3C1F-4D99-A0E2-77679A65AE23}"/>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4A1D94F-62B1-C6D0-7E0F-52D1F997A7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68" r="-4368"/>
          <a:stretch>
            <a:fillRect/>
          </a:stretch>
        </p:blipFill>
        <p:spPr>
          <a:xfrm>
            <a:off x="7566858" y="2871353"/>
            <a:ext cx="972000" cy="900000"/>
          </a:xfrm>
          <a:prstGeom prst="rect">
            <a:avLst/>
          </a:prstGeom>
        </p:spPr>
      </p:pic>
      <p:pic>
        <p:nvPicPr>
          <p:cNvPr id="9" name="Espace réservé pour une image  20">
            <a:extLst>
              <a:ext uri="{FF2B5EF4-FFF2-40B4-BE49-F238E27FC236}">
                <a16:creationId xmlns:a16="http://schemas.microsoft.com/office/drawing/2014/main" id="{44DC88C6-5707-86F7-D833-5641FA28E5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526" r="-7526"/>
          <a:stretch>
            <a:fillRect/>
          </a:stretch>
        </p:blipFill>
        <p:spPr>
          <a:xfrm>
            <a:off x="410748" y="3027833"/>
            <a:ext cx="468000" cy="468000"/>
          </a:xfrm>
          <a:prstGeom prst="rect">
            <a:avLst/>
          </a:prstGeom>
        </p:spPr>
      </p:pic>
    </p:spTree>
    <p:extLst>
      <p:ext uri="{BB962C8B-B14F-4D97-AF65-F5344CB8AC3E}">
        <p14:creationId xmlns:p14="http://schemas.microsoft.com/office/powerpoint/2010/main" val="2965882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lgn="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87FAFC7B-FA92-DE4F-26F0-9F5500C9501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25464665"/>
      </p:ext>
    </p:extLst>
  </p:cSld>
  <p:clrMapOvr>
    <a:masterClrMapping/>
  </p:clrMapOvr>
  <p:transition spd="slow">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85641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Modern Love" panose="04090805081005020601" pitchFamily="8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26702264"/>
      </p:ext>
    </p:extLst>
  </p:cSld>
  <p:clrMapOvr>
    <a:masterClrMapping/>
  </p:clrMapOvr>
  <p:transition spd="slow">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6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4161429"/>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4803C138-D469-2A4F-DFF7-7BDE3B1200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ED574AA3-B351-6E81-47C1-AE4FFFE36E29}"/>
              </a:ext>
            </a:extLst>
          </p:cNvPr>
          <p:cNvSpPr>
            <a:spLocks noGrp="1" noChangeAspect="1"/>
          </p:cNvSpPr>
          <p:nvPr>
            <p:ph type="pic" sz="quarter" idx="22"/>
          </p:nvPr>
        </p:nvSpPr>
        <p:spPr>
          <a:xfrm>
            <a:off x="1479323"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C16BD22B-8A37-1A44-3B56-1FFE388CB895}"/>
              </a:ext>
            </a:extLst>
          </p:cNvPr>
          <p:cNvSpPr>
            <a:spLocks noGrp="1" noChangeAspect="1"/>
          </p:cNvSpPr>
          <p:nvPr>
            <p:ph type="pic" sz="quarter" idx="23"/>
          </p:nvPr>
        </p:nvSpPr>
        <p:spPr>
          <a:xfrm>
            <a:off x="3759312"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F6356B9C-DDC6-0D39-05E4-6D75382B79D2}"/>
              </a:ext>
            </a:extLst>
          </p:cNvPr>
          <p:cNvSpPr>
            <a:spLocks noGrp="1" noChangeAspect="1"/>
          </p:cNvSpPr>
          <p:nvPr>
            <p:ph type="pic" sz="quarter" idx="24"/>
          </p:nvPr>
        </p:nvSpPr>
        <p:spPr>
          <a:xfrm>
            <a:off x="6039301" y="2092932"/>
            <a:ext cx="1620000" cy="1607588"/>
          </a:xfrm>
          <a:prstGeom prst="rect">
            <a:avLst/>
          </a:prstGeom>
          <a:ln>
            <a:noFill/>
          </a:ln>
        </p:spPr>
        <p:txBody>
          <a:bodyPr/>
          <a:lstStyle>
            <a:lvl1pPr algn="r" rtl="1">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571206498"/>
      </p:ext>
    </p:extLst>
  </p:cSld>
  <p:clrMapOvr>
    <a:masterClrMapping/>
  </p:clrMapOvr>
  <p:transition spd="slow">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17628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7279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6931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26582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17628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7279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69312"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265827" y="4680000"/>
            <a:ext cx="1620000" cy="360000"/>
          </a:xfrm>
          <a:prstGeom prst="roundRect">
            <a:avLst/>
          </a:prstGeom>
          <a:ln>
            <a:solidFill>
              <a:srgbClr val="FFFFFF"/>
            </a:solidFill>
          </a:ln>
        </p:spPr>
        <p:txBody>
          <a:bodyPr anchor="ctr"/>
          <a:lstStyle>
            <a:lvl1pPr marL="0" indent="0" algn="ctr" rtl="1">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40D6A5E2-01C6-D590-C3C3-E3E3120C435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04230241"/>
      </p:ext>
    </p:extLst>
  </p:cSld>
  <p:clrMapOvr>
    <a:masterClrMapping/>
  </p:clrMapOvr>
  <p:transition spd="slow">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rtl="1">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22CA7E9F-9679-5248-AEE2-BF953C8E64C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88855073"/>
      </p:ext>
    </p:extLst>
  </p:cSld>
  <p:clrMapOvr>
    <a:masterClrMapping/>
  </p:clrMapOvr>
  <p:transition spd="slow">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02_Voc_Act_01_5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12620F5-42B6-A595-4B8A-576787B826DC}"/>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189172695"/>
      </p:ext>
    </p:extLst>
  </p:cSld>
  <p:clrMapOvr>
    <a:masterClrMapping/>
  </p:clrMapOvr>
  <p:transition spd="slow">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02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rtl="1">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90870748-DEBB-7999-E4EA-5505C8D576AB}"/>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5148796"/>
      </p:ext>
    </p:extLst>
  </p:cSld>
  <p:clrMapOvr>
    <a:masterClrMapping/>
  </p:clrMapOvr>
  <p:transition spd="slow">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3A90A1F0-EDD6-9649-9002-A9FD386E735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22346033"/>
      </p:ext>
    </p:extLst>
  </p:cSld>
  <p:clrMapOvr>
    <a:masterClrMapping/>
  </p:clrMapOvr>
  <p:transition spd="slow">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1AD089D0-4BDB-8D43-FA23-9FA976E0B151}"/>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304756428"/>
      </p:ext>
    </p:extLst>
  </p:cSld>
  <p:clrMapOvr>
    <a:masterClrMapping/>
  </p:clrMapOvr>
  <p:transition spd="slow">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oundRect">
            <a:avLst/>
          </a:prstGeom>
          <a:ln>
            <a:solidFill>
              <a:srgbClr val="4B5377"/>
            </a:solidFill>
          </a:ln>
        </p:spPr>
        <p:txBody>
          <a:bodyPr/>
          <a:lstStyle>
            <a:lvl1pPr>
              <a:defRPr>
                <a:solidFill>
                  <a:srgbClr val="474F71"/>
                </a:solidFill>
                <a:latin typeface="Dosis" pitchFamily="2" charset="0"/>
              </a:defRPr>
            </a:lvl1pPr>
          </a:lstStyle>
          <a:p>
            <a:endParaRPr lang="fr-MA"/>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5822825"/>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oundRect">
            <a:avLst/>
          </a:prstGeom>
          <a:ln>
            <a:solidFill>
              <a:srgbClr val="4B5377"/>
            </a:solidFill>
          </a:ln>
        </p:spPr>
        <p:txBody>
          <a:bodyPr/>
          <a:lstStyle>
            <a:lvl1pPr>
              <a:defRPr>
                <a:latin typeface="Microsoft Uighur" panose="02000000000000000000" pitchFamily="2" charset="-78"/>
              </a:defRPr>
            </a:lvl1pPr>
          </a:lstStyle>
          <a:p>
            <a:endParaRPr lang="fr-MA" dirty="0"/>
          </a:p>
        </p:txBody>
      </p:sp>
      <p:sp>
        <p:nvSpPr>
          <p:cNvPr id="26" name="Espace réservé du texte 14">
            <a:extLst>
              <a:ext uri="{FF2B5EF4-FFF2-40B4-BE49-F238E27FC236}">
                <a16:creationId xmlns:a16="http://schemas.microsoft.com/office/drawing/2014/main" id="{24C4BDD6-3530-4D8F-6435-7481BF637417}"/>
              </a:ext>
            </a:extLst>
          </p:cNvPr>
          <p:cNvSpPr>
            <a:spLocks noGrp="1"/>
          </p:cNvSpPr>
          <p:nvPr>
            <p:ph type="body" sz="quarter" idx="31"/>
          </p:nvPr>
        </p:nvSpPr>
        <p:spPr>
          <a:xfrm>
            <a:off x="783970"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7" name="Espace réservé du texte 14">
            <a:extLst>
              <a:ext uri="{FF2B5EF4-FFF2-40B4-BE49-F238E27FC236}">
                <a16:creationId xmlns:a16="http://schemas.microsoft.com/office/drawing/2014/main" id="{28318D23-D16D-A34E-43C5-131B2D3880DC}"/>
              </a:ext>
            </a:extLst>
          </p:cNvPr>
          <p:cNvSpPr>
            <a:spLocks noGrp="1"/>
          </p:cNvSpPr>
          <p:nvPr>
            <p:ph type="body" sz="quarter" idx="32"/>
          </p:nvPr>
        </p:nvSpPr>
        <p:spPr>
          <a:xfrm>
            <a:off x="2772312" y="3662239"/>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8" name="Espace réservé du texte 14">
            <a:extLst>
              <a:ext uri="{FF2B5EF4-FFF2-40B4-BE49-F238E27FC236}">
                <a16:creationId xmlns:a16="http://schemas.microsoft.com/office/drawing/2014/main" id="{47B1FA81-6AC5-8E1B-72FC-38B38A0A958D}"/>
              </a:ext>
            </a:extLst>
          </p:cNvPr>
          <p:cNvSpPr>
            <a:spLocks noGrp="1"/>
          </p:cNvSpPr>
          <p:nvPr>
            <p:ph type="body" sz="quarter" idx="33"/>
          </p:nvPr>
        </p:nvSpPr>
        <p:spPr>
          <a:xfrm>
            <a:off x="4760654"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29" name="Espace réservé du texte 14">
            <a:extLst>
              <a:ext uri="{FF2B5EF4-FFF2-40B4-BE49-F238E27FC236}">
                <a16:creationId xmlns:a16="http://schemas.microsoft.com/office/drawing/2014/main" id="{CCC34425-40DA-F506-8846-6105F3AC1D2E}"/>
              </a:ext>
            </a:extLst>
          </p:cNvPr>
          <p:cNvSpPr>
            <a:spLocks noGrp="1"/>
          </p:cNvSpPr>
          <p:nvPr>
            <p:ph type="body" sz="quarter" idx="34"/>
          </p:nvPr>
        </p:nvSpPr>
        <p:spPr>
          <a:xfrm>
            <a:off x="6748998" y="3660822"/>
            <a:ext cx="1490261" cy="285502"/>
          </a:xfrm>
          <a:prstGeom prst="roundRect">
            <a:avLst/>
          </a:prstGeom>
          <a:ln>
            <a:solidFill>
              <a:srgbClr val="FFFFFF"/>
            </a:solidFill>
          </a:ln>
        </p:spPr>
        <p:txBody>
          <a:bodyPr anchor="ctr"/>
          <a:lstStyle>
            <a:lvl1pPr marL="0" indent="0" algn="ctr">
              <a:buNone/>
              <a:defRPr sz="18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5" name="Espace réservé pour une image  16">
            <a:extLst>
              <a:ext uri="{FF2B5EF4-FFF2-40B4-BE49-F238E27FC236}">
                <a16:creationId xmlns:a16="http://schemas.microsoft.com/office/drawing/2014/main" id="{2BA00AE2-C86C-3D6D-92AA-E480DC9D0FED}"/>
              </a:ext>
            </a:extLst>
          </p:cNvPr>
          <p:cNvSpPr>
            <a:spLocks noGrp="1" noChangeAspect="1"/>
          </p:cNvSpPr>
          <p:nvPr>
            <p:ph type="pic" sz="quarter" idx="12"/>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38094802"/>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0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3" name="Groupe 32">
            <a:extLst>
              <a:ext uri="{FF2B5EF4-FFF2-40B4-BE49-F238E27FC236}">
                <a16:creationId xmlns:a16="http://schemas.microsoft.com/office/drawing/2014/main" id="{DEE5DF2A-A2C5-9DDC-2526-F329CE533D62}"/>
              </a:ext>
            </a:extLst>
          </p:cNvPr>
          <p:cNvGrpSpPr/>
          <p:nvPr userDrawn="1"/>
        </p:nvGrpSpPr>
        <p:grpSpPr>
          <a:xfrm>
            <a:off x="1748749" y="4368679"/>
            <a:ext cx="5368645" cy="1013653"/>
            <a:chOff x="1748749" y="1791236"/>
            <a:chExt cx="5368645" cy="1013653"/>
          </a:xfrm>
        </p:grpSpPr>
        <p:sp>
          <p:nvSpPr>
            <p:cNvPr id="34" name="Forme libre : forme 33">
              <a:extLst>
                <a:ext uri="{FF2B5EF4-FFF2-40B4-BE49-F238E27FC236}">
                  <a16:creationId xmlns:a16="http://schemas.microsoft.com/office/drawing/2014/main" id="{0F869710-FE9A-677D-2DED-7221C5922D8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5" name="Rectangle : coins arrondis 34">
              <a:extLst>
                <a:ext uri="{FF2B5EF4-FFF2-40B4-BE49-F238E27FC236}">
                  <a16:creationId xmlns:a16="http://schemas.microsoft.com/office/drawing/2014/main" id="{77F6BDE5-2CD1-90CD-2054-C65021FC3B1E}"/>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id="{64F060CB-5859-7A1C-1945-399BF4432E18}"/>
              </a:ext>
            </a:extLst>
          </p:cNvPr>
          <p:cNvGrpSpPr/>
          <p:nvPr userDrawn="1"/>
        </p:nvGrpSpPr>
        <p:grpSpPr>
          <a:xfrm>
            <a:off x="1748749" y="3100374"/>
            <a:ext cx="5368645" cy="1013653"/>
            <a:chOff x="1748749" y="1791236"/>
            <a:chExt cx="5368645" cy="1013653"/>
          </a:xfrm>
        </p:grpSpPr>
        <p:sp>
          <p:nvSpPr>
            <p:cNvPr id="31" name="Forme libre : forme 30">
              <a:extLst>
                <a:ext uri="{FF2B5EF4-FFF2-40B4-BE49-F238E27FC236}">
                  <a16:creationId xmlns:a16="http://schemas.microsoft.com/office/drawing/2014/main" id="{6C7D7D1B-54A2-EE56-FF38-BA1C4D631D96}"/>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32" name="Rectangle : coins arrondis 31">
              <a:extLst>
                <a:ext uri="{FF2B5EF4-FFF2-40B4-BE49-F238E27FC236}">
                  <a16:creationId xmlns:a16="http://schemas.microsoft.com/office/drawing/2014/main" id="{EBF7EB9F-D0CB-C146-C0DF-1FEA97915CD3}"/>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9" name="Groupe 28">
            <a:extLst>
              <a:ext uri="{FF2B5EF4-FFF2-40B4-BE49-F238E27FC236}">
                <a16:creationId xmlns:a16="http://schemas.microsoft.com/office/drawing/2014/main" id="{5A53ADCC-F9EE-1544-60CF-B13B748987BA}"/>
              </a:ext>
            </a:extLst>
          </p:cNvPr>
          <p:cNvGrpSpPr/>
          <p:nvPr userDrawn="1"/>
        </p:nvGrpSpPr>
        <p:grpSpPr>
          <a:xfrm>
            <a:off x="1748749" y="1791236"/>
            <a:ext cx="5368645" cy="1013653"/>
            <a:chOff x="1748749" y="1791236"/>
            <a:chExt cx="5368645" cy="1013653"/>
          </a:xfrm>
        </p:grpSpPr>
        <p:sp>
          <p:nvSpPr>
            <p:cNvPr id="27" name="Forme libre : forme 26">
              <a:extLst>
                <a:ext uri="{FF2B5EF4-FFF2-40B4-BE49-F238E27FC236}">
                  <a16:creationId xmlns:a16="http://schemas.microsoft.com/office/drawing/2014/main" id="{5C479736-F023-78FA-4D69-3C86D60DBD07}"/>
                </a:ext>
              </a:extLst>
            </p:cNvPr>
            <p:cNvSpPr/>
            <p:nvPr userDrawn="1"/>
          </p:nvSpPr>
          <p:spPr>
            <a:xfrm>
              <a:off x="1748749" y="1791236"/>
              <a:ext cx="5368645" cy="305065"/>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solidFill>
                  <a:srgbClr val="CAF2F4"/>
                </a:solidFill>
              </a:endParaRPr>
            </a:p>
          </p:txBody>
        </p:sp>
        <p:sp>
          <p:nvSpPr>
            <p:cNvPr id="28" name="Rectangle : coins arrondis 27">
              <a:extLst>
                <a:ext uri="{FF2B5EF4-FFF2-40B4-BE49-F238E27FC236}">
                  <a16:creationId xmlns:a16="http://schemas.microsoft.com/office/drawing/2014/main" id="{631E814A-6B8A-876F-B330-D29CBCDCBA25}"/>
                </a:ext>
              </a:extLst>
            </p:cNvPr>
            <p:cNvSpPr/>
            <p:nvPr userDrawn="1"/>
          </p:nvSpPr>
          <p:spPr>
            <a:xfrm>
              <a:off x="1748749" y="1928428"/>
              <a:ext cx="5368644" cy="87646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- 01</a:t>
            </a:r>
            <a:r>
              <a:rPr kumimoji="0" lang="a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انشطة اعتيادية</a:t>
            </a:r>
          </a:p>
        </p:txBody>
      </p:sp>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424D7B"/>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424D7B"/>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424D7B"/>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4" name="Image 3">
            <a:extLst>
              <a:ext uri="{FF2B5EF4-FFF2-40B4-BE49-F238E27FC236}">
                <a16:creationId xmlns:a16="http://schemas.microsoft.com/office/drawing/2014/main" id="{27ED9F1C-25D9-EA0F-66D1-D7D3BB3ACC9D}"/>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3143" r="-13143"/>
          <a:stretch>
            <a:fillRect/>
          </a:stretch>
        </p:blipFill>
        <p:spPr>
          <a:xfrm>
            <a:off x="6589204" y="4424575"/>
            <a:ext cx="536400" cy="540000"/>
          </a:xfrm>
          <a:prstGeom prst="rect">
            <a:avLst/>
          </a:prstGeom>
        </p:spPr>
      </p:pic>
    </p:spTree>
    <p:extLst>
      <p:ext uri="{BB962C8B-B14F-4D97-AF65-F5344CB8AC3E}">
        <p14:creationId xmlns:p14="http://schemas.microsoft.com/office/powerpoint/2010/main" val="4226984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02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id="{4345ECB7-0BD1-2615-17F4-F7F83AB072E4}"/>
              </a:ext>
            </a:extLst>
          </p:cNvPr>
          <p:cNvSpPr>
            <a:spLocks noGrp="1"/>
          </p:cNvSpPr>
          <p:nvPr>
            <p:ph type="media" sz="quarter" idx="13"/>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0C12247A-5948-0FCF-AEE1-F51137CFB627}"/>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49810151"/>
      </p:ext>
    </p:extLst>
  </p:cSld>
  <p:clrMapOvr>
    <a:masterClrMapping/>
  </p:clrMapOvr>
  <p:transition spd="slow">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02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dirty="0"/>
              <a:t>Modifiez le style du titre</a:t>
            </a:r>
            <a:endParaRPr lang="fr-MA" dirty="0"/>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1872000" y="2160000"/>
            <a:ext cx="540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9803E514-510A-9012-E9F3-2DEA0C1AD8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640329852"/>
      </p:ext>
    </p:extLst>
  </p:cSld>
  <p:clrMapOvr>
    <a:masterClrMapping/>
  </p:clrMapOvr>
  <p:transition spd="slow">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rtl="1">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41BB9A80-61E4-8F44-A39C-C9F0A149E41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54033148"/>
      </p:ext>
    </p:extLst>
  </p:cSld>
  <p:clrMapOvr>
    <a:masterClrMapping/>
  </p:clrMapOvr>
  <p:transition spd="slow">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2_Disposition personnalisée">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630A277E-2BC7-C3E2-8989-08599FC0B94B}"/>
              </a:ext>
            </a:extLst>
          </p:cNvPr>
          <p:cNvPicPr>
            <a:picLocks noChangeAspect="1"/>
          </p:cNvPicPr>
          <p:nvPr userDrawn="1"/>
        </p:nvPicPr>
        <p:blipFill>
          <a:blip r:embed="rId2"/>
          <a:stretch>
            <a:fillRect/>
          </a:stretch>
        </p:blipFill>
        <p:spPr>
          <a:xfrm>
            <a:off x="1487156" y="2240177"/>
            <a:ext cx="6169687" cy="1188823"/>
          </a:xfrm>
          <a:prstGeom prst="rect">
            <a:avLst/>
          </a:prstGeom>
        </p:spPr>
      </p:pic>
      <p:pic>
        <p:nvPicPr>
          <p:cNvPr id="23" name="Image 22">
            <a:extLst>
              <a:ext uri="{FF2B5EF4-FFF2-40B4-BE49-F238E27FC236}">
                <a16:creationId xmlns:a16="http://schemas.microsoft.com/office/drawing/2014/main" id="{3DC4AF98-2B3D-2D34-232F-CF1DDA6BA30C}"/>
              </a:ext>
            </a:extLst>
          </p:cNvPr>
          <p:cNvPicPr>
            <a:picLocks noChangeAspect="1"/>
          </p:cNvPicPr>
          <p:nvPr userDrawn="1"/>
        </p:nvPicPr>
        <p:blipFill>
          <a:blip r:embed="rId3"/>
          <a:stretch>
            <a:fillRect/>
          </a:stretch>
        </p:blipFill>
        <p:spPr>
          <a:xfrm>
            <a:off x="1487156" y="3667318"/>
            <a:ext cx="6169687" cy="1207113"/>
          </a:xfrm>
          <a:prstGeom prst="rect">
            <a:avLst/>
          </a:prstGeom>
        </p:spPr>
      </p:pic>
      <p:pic>
        <p:nvPicPr>
          <p:cNvPr id="24" name="Image 23">
            <a:extLst>
              <a:ext uri="{FF2B5EF4-FFF2-40B4-BE49-F238E27FC236}">
                <a16:creationId xmlns:a16="http://schemas.microsoft.com/office/drawing/2014/main" id="{89AB1D0D-E890-7F0B-DAD8-7146D4ACACF8}"/>
              </a:ext>
            </a:extLst>
          </p:cNvPr>
          <p:cNvPicPr>
            <a:picLocks noChangeAspect="1"/>
          </p:cNvPicPr>
          <p:nvPr userDrawn="1"/>
        </p:nvPicPr>
        <p:blipFill>
          <a:blip r:embed="rId4"/>
          <a:stretch>
            <a:fillRect/>
          </a:stretch>
        </p:blipFill>
        <p:spPr>
          <a:xfrm>
            <a:off x="1487156" y="5113317"/>
            <a:ext cx="6169687" cy="1201016"/>
          </a:xfrm>
          <a:prstGeom prst="rect">
            <a:avLst/>
          </a:prstGeom>
        </p:spPr>
      </p:pic>
      <p:sp>
        <p:nvSpPr>
          <p:cNvPr id="3" name="Titre 1">
            <a:extLst>
              <a:ext uri="{FF2B5EF4-FFF2-40B4-BE49-F238E27FC236}">
                <a16:creationId xmlns:a16="http://schemas.microsoft.com/office/drawing/2014/main" id="{B32E692A-F1C0-31C0-AE0A-FCA61C63A9EF}"/>
              </a:ext>
            </a:extLst>
          </p:cNvPr>
          <p:cNvSpPr>
            <a:spLocks noGrp="1"/>
          </p:cNvSpPr>
          <p:nvPr>
            <p:ph type="title"/>
          </p:nvPr>
        </p:nvSpPr>
        <p:spPr>
          <a:xfrm>
            <a:off x="628650" y="1198485"/>
            <a:ext cx="7886700" cy="705267"/>
          </a:xfrm>
          <a:prstGeom prst="rect">
            <a:avLst/>
          </a:prstGeom>
        </p:spPr>
        <p:txBody>
          <a:bodyPr/>
          <a:lstStyle>
            <a:lvl1pPr algn="ctr" rtl="1">
              <a:defRPr b="1">
                <a:solidFill>
                  <a:srgbClr val="474F71"/>
                </a:solidFill>
                <a:latin typeface="Dosis" pitchFamily="2" charset="0"/>
              </a:defRPr>
            </a:lvl1pPr>
          </a:lstStyle>
          <a:p>
            <a:r>
              <a:rPr lang="fr-FR" dirty="0"/>
              <a:t>Modifiez le style du titre</a:t>
            </a:r>
            <a:endParaRPr lang="fr-MA" dirty="0"/>
          </a:p>
        </p:txBody>
      </p:sp>
      <p:sp>
        <p:nvSpPr>
          <p:cNvPr id="25" name="Espace réservé du texte 13">
            <a:extLst>
              <a:ext uri="{FF2B5EF4-FFF2-40B4-BE49-F238E27FC236}">
                <a16:creationId xmlns:a16="http://schemas.microsoft.com/office/drawing/2014/main" id="{7D357DBE-F01D-F7D3-FEAE-6DB1B07395BE}"/>
              </a:ext>
            </a:extLst>
          </p:cNvPr>
          <p:cNvSpPr>
            <a:spLocks noGrp="1"/>
          </p:cNvSpPr>
          <p:nvPr>
            <p:ph type="body" sz="quarter" idx="10"/>
          </p:nvPr>
        </p:nvSpPr>
        <p:spPr>
          <a:xfrm>
            <a:off x="2168436" y="262191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7" name="Espace réservé pour une image  26">
            <a:extLst>
              <a:ext uri="{FF2B5EF4-FFF2-40B4-BE49-F238E27FC236}">
                <a16:creationId xmlns:a16="http://schemas.microsoft.com/office/drawing/2014/main" id="{9C822516-F43E-BECF-7CFF-8A084DC2ACCA}"/>
              </a:ext>
            </a:extLst>
          </p:cNvPr>
          <p:cNvSpPr>
            <a:spLocks noGrp="1" noChangeAspect="1"/>
          </p:cNvSpPr>
          <p:nvPr>
            <p:ph type="pic" sz="quarter" idx="11"/>
          </p:nvPr>
        </p:nvSpPr>
        <p:spPr>
          <a:xfrm>
            <a:off x="7056000" y="2747910"/>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8" name="Espace réservé du texte 13">
            <a:extLst>
              <a:ext uri="{FF2B5EF4-FFF2-40B4-BE49-F238E27FC236}">
                <a16:creationId xmlns:a16="http://schemas.microsoft.com/office/drawing/2014/main" id="{184F1AD3-1CDF-AC37-6E9B-7B8B5731D679}"/>
              </a:ext>
            </a:extLst>
          </p:cNvPr>
          <p:cNvSpPr>
            <a:spLocks noGrp="1"/>
          </p:cNvSpPr>
          <p:nvPr>
            <p:ph type="body" sz="quarter" idx="12"/>
          </p:nvPr>
        </p:nvSpPr>
        <p:spPr>
          <a:xfrm>
            <a:off x="2171774" y="4061170"/>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29" name="Espace réservé pour une image  26">
            <a:extLst>
              <a:ext uri="{FF2B5EF4-FFF2-40B4-BE49-F238E27FC236}">
                <a16:creationId xmlns:a16="http://schemas.microsoft.com/office/drawing/2014/main" id="{C64E9BAC-B4A7-262E-6139-2754B01E6D77}"/>
              </a:ext>
            </a:extLst>
          </p:cNvPr>
          <p:cNvSpPr>
            <a:spLocks noGrp="1" noChangeAspect="1"/>
          </p:cNvSpPr>
          <p:nvPr>
            <p:ph type="pic" sz="quarter" idx="13"/>
          </p:nvPr>
        </p:nvSpPr>
        <p:spPr>
          <a:xfrm>
            <a:off x="7056000" y="4183874"/>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30" name="Espace réservé du texte 13">
            <a:extLst>
              <a:ext uri="{FF2B5EF4-FFF2-40B4-BE49-F238E27FC236}">
                <a16:creationId xmlns:a16="http://schemas.microsoft.com/office/drawing/2014/main" id="{3B1AE6D8-B704-87BC-C392-1092C3DAC21A}"/>
              </a:ext>
            </a:extLst>
          </p:cNvPr>
          <p:cNvSpPr>
            <a:spLocks noGrp="1"/>
          </p:cNvSpPr>
          <p:nvPr>
            <p:ph type="body" sz="quarter" idx="14"/>
          </p:nvPr>
        </p:nvSpPr>
        <p:spPr>
          <a:xfrm>
            <a:off x="2168436" y="5516007"/>
            <a:ext cx="4860000" cy="792000"/>
          </a:xfrm>
          <a:prstGeom prst="rect">
            <a:avLst/>
          </a:prstGeom>
          <a:noFill/>
          <a:ln>
            <a:noFill/>
          </a:ln>
        </p:spPr>
        <p:txBody>
          <a:bodyPr/>
          <a:lstStyle>
            <a:lvl1pPr marL="177800" indent="-177800" algn="r" rtl="1">
              <a:buFont typeface="Wingdings" panose="05000000000000000000" pitchFamily="2" charset="2"/>
              <a:buChar char=""/>
              <a:defRPr sz="1200">
                <a:solidFill>
                  <a:srgbClr val="474F71"/>
                </a:solidFill>
                <a:latin typeface="Dosis Medium" pitchFamily="2" charset="0"/>
              </a:defRPr>
            </a:lvl1pPr>
            <a:lvl2pPr>
              <a:defRPr sz="1100">
                <a:solidFill>
                  <a:srgbClr val="474F71"/>
                </a:solidFill>
                <a:latin typeface="Dosis Medium" pitchFamily="2" charset="0"/>
              </a:defRPr>
            </a:lvl2pPr>
            <a:lvl3pPr>
              <a:defRPr sz="1050">
                <a:solidFill>
                  <a:srgbClr val="474F71"/>
                </a:solidFill>
                <a:latin typeface="Dosis Medium" pitchFamily="2" charset="0"/>
              </a:defRPr>
            </a:lvl3pPr>
            <a:lvl4pPr>
              <a:defRPr sz="1000">
                <a:solidFill>
                  <a:srgbClr val="474F71"/>
                </a:solidFill>
                <a:latin typeface="Dosis Medium" pitchFamily="2" charset="0"/>
              </a:defRPr>
            </a:lvl4pPr>
            <a:lvl5pPr>
              <a:defRPr sz="1000">
                <a:solidFill>
                  <a:srgbClr val="474F71"/>
                </a:solidFill>
                <a:latin typeface="Dosis Medium" pitchFamily="2" charset="0"/>
              </a:defRPr>
            </a:lvl5pPr>
          </a:lstStyle>
          <a:p>
            <a:pPr lvl="0"/>
            <a:r>
              <a:rPr lang="fr-FR" dirty="0"/>
              <a:t>Cliquez pour modifier les styles du texte du masque</a:t>
            </a:r>
          </a:p>
        </p:txBody>
      </p:sp>
      <p:sp>
        <p:nvSpPr>
          <p:cNvPr id="31" name="Espace réservé pour une image  26">
            <a:extLst>
              <a:ext uri="{FF2B5EF4-FFF2-40B4-BE49-F238E27FC236}">
                <a16:creationId xmlns:a16="http://schemas.microsoft.com/office/drawing/2014/main" id="{B26BF465-B4F4-3D7D-ACF6-20566B03F777}"/>
              </a:ext>
            </a:extLst>
          </p:cNvPr>
          <p:cNvSpPr>
            <a:spLocks noGrp="1" noChangeAspect="1"/>
          </p:cNvSpPr>
          <p:nvPr>
            <p:ph type="pic" sz="quarter" idx="15"/>
          </p:nvPr>
        </p:nvSpPr>
        <p:spPr>
          <a:xfrm>
            <a:off x="7056000" y="5642007"/>
            <a:ext cx="540000" cy="540000"/>
          </a:xfrm>
          <a:prstGeom prst="rect">
            <a:avLst/>
          </a:prstGeom>
          <a:solidFill>
            <a:schemeClr val="bg1"/>
          </a:solidFill>
        </p:spPr>
        <p:txBody>
          <a:bodyPr/>
          <a:lstStyle>
            <a:lvl1pPr algn="r" rtl="1">
              <a:defRPr>
                <a:latin typeface="Microsoft Uighur" panose="02000000000000000000" pitchFamily="2" charset="-78"/>
              </a:defRPr>
            </a:lvl1pPr>
          </a:lstStyle>
          <a:p>
            <a:endParaRPr lang="fr-MA" dirty="0"/>
          </a:p>
        </p:txBody>
      </p:sp>
      <p:sp>
        <p:nvSpPr>
          <p:cNvPr id="2" name="Espace réservé pour une image  16">
            <a:extLst>
              <a:ext uri="{FF2B5EF4-FFF2-40B4-BE49-F238E27FC236}">
                <a16:creationId xmlns:a16="http://schemas.microsoft.com/office/drawing/2014/main" id="{9AA1E9B8-8D7E-91AE-321E-A93EF886D1A9}"/>
              </a:ext>
            </a:extLst>
          </p:cNvPr>
          <p:cNvSpPr>
            <a:spLocks noGrp="1" noChangeAspect="1"/>
          </p:cNvSpPr>
          <p:nvPr>
            <p:ph type="pic" sz="quarter" idx="16"/>
          </p:nvPr>
        </p:nvSpPr>
        <p:spPr>
          <a:xfrm>
            <a:off x="7924249" y="684000"/>
            <a:ext cx="900000" cy="900000"/>
          </a:xfrm>
          <a:prstGeom prst="rect">
            <a:avLst/>
          </a:prstGeom>
        </p:spPr>
        <p:txBody>
          <a:bodyPr/>
          <a:lstStyle>
            <a:lvl1pPr>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71644554"/>
      </p:ext>
    </p:extLst>
  </p:cSld>
  <p:clrMapOvr>
    <a:masterClrMapping/>
  </p:clrMapOvr>
  <p:transition spd="slow">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0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
        <p:nvSpPr>
          <p:cNvPr id="2" name="Rectangle : coins arrondis 1">
            <a:extLst>
              <a:ext uri="{FF2B5EF4-FFF2-40B4-BE49-F238E27FC236}">
                <a16:creationId xmlns:a16="http://schemas.microsoft.com/office/drawing/2014/main" id="{AEB84C65-C0CD-509C-5882-6B5080E3C774}"/>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orme libre : forme 5">
            <a:extLst>
              <a:ext uri="{FF2B5EF4-FFF2-40B4-BE49-F238E27FC236}">
                <a16:creationId xmlns:a16="http://schemas.microsoft.com/office/drawing/2014/main" id="{C38717F7-3530-3848-5049-823662AA1055}"/>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endParaRPr>
          </a:p>
        </p:txBody>
      </p:sp>
      <p:pic>
        <p:nvPicPr>
          <p:cNvPr id="7" name="Image 6">
            <a:extLst>
              <a:ext uri="{FF2B5EF4-FFF2-40B4-BE49-F238E27FC236}">
                <a16:creationId xmlns:a16="http://schemas.microsoft.com/office/drawing/2014/main" id="{5F53062B-A80E-51FD-E3E2-B6E6F2B359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3143" r="-13143"/>
          <a:stretch>
            <a:fillRect/>
          </a:stretch>
        </p:blipFill>
        <p:spPr>
          <a:xfrm>
            <a:off x="7967489" y="3027833"/>
            <a:ext cx="536400" cy="540000"/>
          </a:xfrm>
          <a:prstGeom prst="rect">
            <a:avLst/>
          </a:prstGeom>
        </p:spPr>
      </p:pic>
    </p:spTree>
    <p:extLst>
      <p:ext uri="{BB962C8B-B14F-4D97-AF65-F5344CB8AC3E}">
        <p14:creationId xmlns:p14="http://schemas.microsoft.com/office/powerpoint/2010/main" val="34024354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E8D51B-DFAF-3743-C725-525184A50D9C}"/>
              </a:ext>
            </a:extLst>
          </p:cNvPr>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B3D9E917-BD93-D5A4-2408-4C1D3C9CDD6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992DDAF-6675-904B-2E7C-6344470C4E29}"/>
              </a:ext>
            </a:extLst>
          </p:cNvPr>
          <p:cNvSpPr>
            <a:spLocks noGrp="1"/>
          </p:cNvSpPr>
          <p:nvPr>
            <p:ph type="dt" sz="half" idx="10"/>
          </p:nvPr>
        </p:nvSpPr>
        <p:spPr/>
        <p:txBody>
          <a:bodyPr/>
          <a:lstStyle/>
          <a:p>
            <a:fld id="{6196CE0A-8990-4755-8532-77D8833A784F}" type="datetimeFigureOut">
              <a:rPr lang="fr-FR" smtClean="0"/>
              <a:t>25/10/2025</a:t>
            </a:fld>
            <a:endParaRPr lang="fr-FR"/>
          </a:p>
        </p:txBody>
      </p:sp>
      <p:sp>
        <p:nvSpPr>
          <p:cNvPr id="5" name="Espace réservé du pied de page 4">
            <a:extLst>
              <a:ext uri="{FF2B5EF4-FFF2-40B4-BE49-F238E27FC236}">
                <a16:creationId xmlns:a16="http://schemas.microsoft.com/office/drawing/2014/main" id="{EFED7634-73BC-E4E8-5359-29B51A5254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AAF4D63-896B-AE76-F7D2-F3247C4EA163}"/>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29152835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770A24-B470-1A8A-1A1C-63F2C2EA2AF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6AB1951-15A0-41C8-87F6-F8F07D9786F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6A7E44C-9E3A-1921-65EE-9C3ECCE0F0D8}"/>
              </a:ext>
            </a:extLst>
          </p:cNvPr>
          <p:cNvSpPr>
            <a:spLocks noGrp="1"/>
          </p:cNvSpPr>
          <p:nvPr>
            <p:ph type="dt" sz="half" idx="10"/>
          </p:nvPr>
        </p:nvSpPr>
        <p:spPr/>
        <p:txBody>
          <a:bodyPr/>
          <a:lstStyle/>
          <a:p>
            <a:fld id="{6196CE0A-8990-4755-8532-77D8833A784F}" type="datetimeFigureOut">
              <a:rPr lang="fr-FR" smtClean="0"/>
              <a:t>25/10/2025</a:t>
            </a:fld>
            <a:endParaRPr lang="fr-FR"/>
          </a:p>
        </p:txBody>
      </p:sp>
      <p:sp>
        <p:nvSpPr>
          <p:cNvPr id="5" name="Espace réservé du pied de page 4">
            <a:extLst>
              <a:ext uri="{FF2B5EF4-FFF2-40B4-BE49-F238E27FC236}">
                <a16:creationId xmlns:a16="http://schemas.microsoft.com/office/drawing/2014/main" id="{E9DEE22A-624C-090C-039B-E5B0210A0D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29C0BA7-B9B8-8121-75F3-8530875AEA44}"/>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314380204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46D81D-1B2B-3900-E5F8-51DA8C973EBA}"/>
              </a:ext>
            </a:extLst>
          </p:cNvPr>
          <p:cNvSpPr>
            <a:spLocks noGrp="1"/>
          </p:cNvSpPr>
          <p:nvPr>
            <p:ph type="title"/>
          </p:nvPr>
        </p:nvSpPr>
        <p:spPr>
          <a:xfrm>
            <a:off x="623888" y="1709738"/>
            <a:ext cx="78867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67521C7-5D95-FEC4-4148-A29C9FB1D804}"/>
              </a:ext>
            </a:extLst>
          </p:cNvPr>
          <p:cNvSpPr>
            <a:spLocks noGrp="1"/>
          </p:cNvSpPr>
          <p:nvPr>
            <p:ph type="body" idx="1"/>
          </p:nvPr>
        </p:nvSpPr>
        <p:spPr>
          <a:xfrm>
            <a:off x="623888" y="4589463"/>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07D0A58-2BE5-02CC-EEC8-BC5154F44269}"/>
              </a:ext>
            </a:extLst>
          </p:cNvPr>
          <p:cNvSpPr>
            <a:spLocks noGrp="1"/>
          </p:cNvSpPr>
          <p:nvPr>
            <p:ph type="dt" sz="half" idx="10"/>
          </p:nvPr>
        </p:nvSpPr>
        <p:spPr/>
        <p:txBody>
          <a:bodyPr/>
          <a:lstStyle/>
          <a:p>
            <a:fld id="{6196CE0A-8990-4755-8532-77D8833A784F}" type="datetimeFigureOut">
              <a:rPr lang="fr-FR" smtClean="0"/>
              <a:t>25/10/2025</a:t>
            </a:fld>
            <a:endParaRPr lang="fr-FR"/>
          </a:p>
        </p:txBody>
      </p:sp>
      <p:sp>
        <p:nvSpPr>
          <p:cNvPr id="5" name="Espace réservé du pied de page 4">
            <a:extLst>
              <a:ext uri="{FF2B5EF4-FFF2-40B4-BE49-F238E27FC236}">
                <a16:creationId xmlns:a16="http://schemas.microsoft.com/office/drawing/2014/main" id="{7C922A69-ADBB-8BB1-52E8-B5EEAD6B85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E759BB-8B7E-5B52-F321-D698DDEEE1A2}"/>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71637370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682738-8FBB-4F3C-47F7-FF7B26226D1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0A47FCF-944D-3FB0-C22D-A84F0FEDAB87}"/>
              </a:ext>
            </a:extLst>
          </p:cNvPr>
          <p:cNvSpPr>
            <a:spLocks noGrp="1"/>
          </p:cNvSpPr>
          <p:nvPr>
            <p:ph sz="half" idx="1"/>
          </p:nvPr>
        </p:nvSpPr>
        <p:spPr>
          <a:xfrm>
            <a:off x="62865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B22073C-529C-5DE2-3BA6-56BF70A5DF07}"/>
              </a:ext>
            </a:extLst>
          </p:cNvPr>
          <p:cNvSpPr>
            <a:spLocks noGrp="1"/>
          </p:cNvSpPr>
          <p:nvPr>
            <p:ph sz="half" idx="2"/>
          </p:nvPr>
        </p:nvSpPr>
        <p:spPr>
          <a:xfrm>
            <a:off x="4648200" y="1825625"/>
            <a:ext cx="386715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FD9C1E4-2E42-128F-FF69-DD63C905844B}"/>
              </a:ext>
            </a:extLst>
          </p:cNvPr>
          <p:cNvSpPr>
            <a:spLocks noGrp="1"/>
          </p:cNvSpPr>
          <p:nvPr>
            <p:ph type="dt" sz="half" idx="10"/>
          </p:nvPr>
        </p:nvSpPr>
        <p:spPr/>
        <p:txBody>
          <a:bodyPr/>
          <a:lstStyle/>
          <a:p>
            <a:fld id="{6196CE0A-8990-4755-8532-77D8833A784F}" type="datetimeFigureOut">
              <a:rPr lang="fr-FR" smtClean="0"/>
              <a:t>25/10/2025</a:t>
            </a:fld>
            <a:endParaRPr lang="fr-FR"/>
          </a:p>
        </p:txBody>
      </p:sp>
      <p:sp>
        <p:nvSpPr>
          <p:cNvPr id="6" name="Espace réservé du pied de page 5">
            <a:extLst>
              <a:ext uri="{FF2B5EF4-FFF2-40B4-BE49-F238E27FC236}">
                <a16:creationId xmlns:a16="http://schemas.microsoft.com/office/drawing/2014/main" id="{A7A7A5A7-F5D2-4CD8-48DB-103148356FE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8450E0C-C18F-ADE0-D58A-8647AC1ACD0B}"/>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265197399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8F2E98-A9C4-3C1D-D4BE-78C8C4848749}"/>
              </a:ext>
            </a:extLst>
          </p:cNvPr>
          <p:cNvSpPr>
            <a:spLocks noGrp="1"/>
          </p:cNvSpPr>
          <p:nvPr>
            <p:ph type="title"/>
          </p:nvPr>
        </p:nvSpPr>
        <p:spPr>
          <a:xfrm>
            <a:off x="630238" y="365125"/>
            <a:ext cx="78867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F561CA1-4184-E444-585E-083FEE86933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2D0BE03-3EF9-85FC-981E-A80DE03D5D2F}"/>
              </a:ext>
            </a:extLst>
          </p:cNvPr>
          <p:cNvSpPr>
            <a:spLocks noGrp="1"/>
          </p:cNvSpPr>
          <p:nvPr>
            <p:ph sz="half" idx="2"/>
          </p:nvPr>
        </p:nvSpPr>
        <p:spPr>
          <a:xfrm>
            <a:off x="630238" y="2505075"/>
            <a:ext cx="386873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DC2D984-5E03-A255-C56C-DEA98B9822E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1F4EBAC-2853-3F10-6761-2AC1438C0106}"/>
              </a:ext>
            </a:extLst>
          </p:cNvPr>
          <p:cNvSpPr>
            <a:spLocks noGrp="1"/>
          </p:cNvSpPr>
          <p:nvPr>
            <p:ph sz="quarter" idx="4"/>
          </p:nvPr>
        </p:nvSpPr>
        <p:spPr>
          <a:xfrm>
            <a:off x="4629150" y="2505075"/>
            <a:ext cx="38877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7EDA8F7-06DE-E44D-83BD-AFDE45760F4A}"/>
              </a:ext>
            </a:extLst>
          </p:cNvPr>
          <p:cNvSpPr>
            <a:spLocks noGrp="1"/>
          </p:cNvSpPr>
          <p:nvPr>
            <p:ph type="dt" sz="half" idx="10"/>
          </p:nvPr>
        </p:nvSpPr>
        <p:spPr/>
        <p:txBody>
          <a:bodyPr/>
          <a:lstStyle/>
          <a:p>
            <a:fld id="{6196CE0A-8990-4755-8532-77D8833A784F}" type="datetimeFigureOut">
              <a:rPr lang="fr-FR" smtClean="0"/>
              <a:t>25/10/2025</a:t>
            </a:fld>
            <a:endParaRPr lang="fr-FR"/>
          </a:p>
        </p:txBody>
      </p:sp>
      <p:sp>
        <p:nvSpPr>
          <p:cNvPr id="8" name="Espace réservé du pied de page 7">
            <a:extLst>
              <a:ext uri="{FF2B5EF4-FFF2-40B4-BE49-F238E27FC236}">
                <a16:creationId xmlns:a16="http://schemas.microsoft.com/office/drawing/2014/main" id="{E3AE6D69-8A9E-1C76-1539-2C8E96E9FF25}"/>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37C5BE3-4EDF-8494-A29C-F1664D5C8BD2}"/>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14424847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714F64D2-74A9-68D9-17A0-03DCA86AB303}"/>
              </a:ext>
            </a:extLst>
          </p:cNvPr>
          <p:cNvSpPr>
            <a:spLocks noGrp="1" noChangeAspect="1"/>
          </p:cNvSpPr>
          <p:nvPr>
            <p:ph type="pic" sz="quarter" idx="12"/>
          </p:nvPr>
        </p:nvSpPr>
        <p:spPr>
          <a:xfrm>
            <a:off x="7956000" y="738000"/>
            <a:ext cx="792000" cy="792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14146852"/>
      </p:ext>
    </p:extLst>
  </p:cSld>
  <p:clrMapOvr>
    <a:masterClrMapping/>
  </p:clrMapOvr>
  <p:transition spd="slow">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7C1A74-BA69-C56B-393E-1FB845930504}"/>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3333F3E-B043-DA65-2E7C-FB3EF2FEE123}"/>
              </a:ext>
            </a:extLst>
          </p:cNvPr>
          <p:cNvSpPr>
            <a:spLocks noGrp="1"/>
          </p:cNvSpPr>
          <p:nvPr>
            <p:ph type="dt" sz="half" idx="10"/>
          </p:nvPr>
        </p:nvSpPr>
        <p:spPr/>
        <p:txBody>
          <a:bodyPr/>
          <a:lstStyle/>
          <a:p>
            <a:fld id="{6196CE0A-8990-4755-8532-77D8833A784F}" type="datetimeFigureOut">
              <a:rPr lang="fr-FR" smtClean="0"/>
              <a:t>25/10/2025</a:t>
            </a:fld>
            <a:endParaRPr lang="fr-FR"/>
          </a:p>
        </p:txBody>
      </p:sp>
      <p:sp>
        <p:nvSpPr>
          <p:cNvPr id="4" name="Espace réservé du pied de page 3">
            <a:extLst>
              <a:ext uri="{FF2B5EF4-FFF2-40B4-BE49-F238E27FC236}">
                <a16:creationId xmlns:a16="http://schemas.microsoft.com/office/drawing/2014/main" id="{51118A55-3B14-302E-773D-3AB5F2EAB4A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9F64F96-8B17-5A5D-2A2F-06389AB3388C}"/>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413322482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8F2BF79-0BD6-8388-A1DE-27A3EBD0A198}"/>
              </a:ext>
            </a:extLst>
          </p:cNvPr>
          <p:cNvSpPr>
            <a:spLocks noGrp="1"/>
          </p:cNvSpPr>
          <p:nvPr>
            <p:ph type="dt" sz="half" idx="10"/>
          </p:nvPr>
        </p:nvSpPr>
        <p:spPr/>
        <p:txBody>
          <a:bodyPr/>
          <a:lstStyle/>
          <a:p>
            <a:fld id="{6196CE0A-8990-4755-8532-77D8833A784F}" type="datetimeFigureOut">
              <a:rPr lang="fr-FR" smtClean="0"/>
              <a:t>25/10/2025</a:t>
            </a:fld>
            <a:endParaRPr lang="fr-FR"/>
          </a:p>
        </p:txBody>
      </p:sp>
      <p:sp>
        <p:nvSpPr>
          <p:cNvPr id="3" name="Espace réservé du pied de page 2">
            <a:extLst>
              <a:ext uri="{FF2B5EF4-FFF2-40B4-BE49-F238E27FC236}">
                <a16:creationId xmlns:a16="http://schemas.microsoft.com/office/drawing/2014/main" id="{65F72B84-9A59-2764-D090-5917F8F7A7B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8694D7D-3F4D-5D29-BF77-1DED5EB10AA5}"/>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109004571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E46FD4-063C-9413-22CC-4B8F49C4191A}"/>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0B8771E-3366-4E8E-D96B-B60550CA05D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75BE921-8D16-3688-1684-C6F36AC1558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9D133F5-1480-C7EC-3360-7FDB80B8BD52}"/>
              </a:ext>
            </a:extLst>
          </p:cNvPr>
          <p:cNvSpPr>
            <a:spLocks noGrp="1"/>
          </p:cNvSpPr>
          <p:nvPr>
            <p:ph type="dt" sz="half" idx="10"/>
          </p:nvPr>
        </p:nvSpPr>
        <p:spPr/>
        <p:txBody>
          <a:bodyPr/>
          <a:lstStyle/>
          <a:p>
            <a:fld id="{6196CE0A-8990-4755-8532-77D8833A784F}" type="datetimeFigureOut">
              <a:rPr lang="fr-FR" smtClean="0"/>
              <a:t>25/10/2025</a:t>
            </a:fld>
            <a:endParaRPr lang="fr-FR"/>
          </a:p>
        </p:txBody>
      </p:sp>
      <p:sp>
        <p:nvSpPr>
          <p:cNvPr id="6" name="Espace réservé du pied de page 5">
            <a:extLst>
              <a:ext uri="{FF2B5EF4-FFF2-40B4-BE49-F238E27FC236}">
                <a16:creationId xmlns:a16="http://schemas.microsoft.com/office/drawing/2014/main" id="{C3E9C2C2-55D7-19EF-4ECA-23E46B177D8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63F6159-F3C8-E237-3B4A-C4E22B77A617}"/>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4546153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721DFB-BA95-E609-243F-6CE510F3AFCA}"/>
              </a:ext>
            </a:extLst>
          </p:cNvPr>
          <p:cNvSpPr>
            <a:spLocks noGrp="1"/>
          </p:cNvSpPr>
          <p:nvPr>
            <p:ph type="title"/>
          </p:nvPr>
        </p:nvSpPr>
        <p:spPr>
          <a:xfrm>
            <a:off x="630238" y="457200"/>
            <a:ext cx="2949575"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FCE0EF3-EA3D-3ADC-C259-3DF5155CFBFC}"/>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F454E2C-E0FB-AE0A-075A-EA421F04CBF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8A28029-BA51-7E0F-A0C5-457F04D7D9DC}"/>
              </a:ext>
            </a:extLst>
          </p:cNvPr>
          <p:cNvSpPr>
            <a:spLocks noGrp="1"/>
          </p:cNvSpPr>
          <p:nvPr>
            <p:ph type="dt" sz="half" idx="10"/>
          </p:nvPr>
        </p:nvSpPr>
        <p:spPr/>
        <p:txBody>
          <a:bodyPr/>
          <a:lstStyle/>
          <a:p>
            <a:fld id="{6196CE0A-8990-4755-8532-77D8833A784F}" type="datetimeFigureOut">
              <a:rPr lang="fr-FR" smtClean="0"/>
              <a:t>25/10/2025</a:t>
            </a:fld>
            <a:endParaRPr lang="fr-FR"/>
          </a:p>
        </p:txBody>
      </p:sp>
      <p:sp>
        <p:nvSpPr>
          <p:cNvPr id="6" name="Espace réservé du pied de page 5">
            <a:extLst>
              <a:ext uri="{FF2B5EF4-FFF2-40B4-BE49-F238E27FC236}">
                <a16:creationId xmlns:a16="http://schemas.microsoft.com/office/drawing/2014/main" id="{04A256DC-1B6E-7FC1-DF86-6160C222297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E36B1A1-8B54-D848-74CF-AD2F08838EBE}"/>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35163668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5DF3A4-EA03-3A71-DF01-BF025223AFB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44364F6-6B22-CEDF-384C-8218CFA7B7F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FEEA660-53D1-761D-577E-46E77FA6D755}"/>
              </a:ext>
            </a:extLst>
          </p:cNvPr>
          <p:cNvSpPr>
            <a:spLocks noGrp="1"/>
          </p:cNvSpPr>
          <p:nvPr>
            <p:ph type="dt" sz="half" idx="10"/>
          </p:nvPr>
        </p:nvSpPr>
        <p:spPr/>
        <p:txBody>
          <a:bodyPr/>
          <a:lstStyle/>
          <a:p>
            <a:fld id="{6196CE0A-8990-4755-8532-77D8833A784F}" type="datetimeFigureOut">
              <a:rPr lang="fr-FR" smtClean="0"/>
              <a:t>25/10/2025</a:t>
            </a:fld>
            <a:endParaRPr lang="fr-FR"/>
          </a:p>
        </p:txBody>
      </p:sp>
      <p:sp>
        <p:nvSpPr>
          <p:cNvPr id="5" name="Espace réservé du pied de page 4">
            <a:extLst>
              <a:ext uri="{FF2B5EF4-FFF2-40B4-BE49-F238E27FC236}">
                <a16:creationId xmlns:a16="http://schemas.microsoft.com/office/drawing/2014/main" id="{8FB0E1E0-1263-F200-17B6-4227EE3D243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100B59-6D92-0AC1-4B53-95FE2C7D906A}"/>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370257993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9C84115-D6ED-52B2-0710-39848492EE7F}"/>
              </a:ext>
            </a:extLst>
          </p:cNvPr>
          <p:cNvSpPr>
            <a:spLocks noGrp="1"/>
          </p:cNvSpPr>
          <p:nvPr>
            <p:ph type="title" orient="vert"/>
          </p:nvPr>
        </p:nvSpPr>
        <p:spPr>
          <a:xfrm>
            <a:off x="6543675" y="365125"/>
            <a:ext cx="1971675"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609E7F5-98F0-A753-5B7A-68023D552830}"/>
              </a:ext>
            </a:extLst>
          </p:cNvPr>
          <p:cNvSpPr>
            <a:spLocks noGrp="1"/>
          </p:cNvSpPr>
          <p:nvPr>
            <p:ph type="body" orient="vert" idx="1"/>
          </p:nvPr>
        </p:nvSpPr>
        <p:spPr>
          <a:xfrm>
            <a:off x="628650" y="365125"/>
            <a:ext cx="57626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8F8C8B0-9B40-209D-87C0-5731A76FA7B0}"/>
              </a:ext>
            </a:extLst>
          </p:cNvPr>
          <p:cNvSpPr>
            <a:spLocks noGrp="1"/>
          </p:cNvSpPr>
          <p:nvPr>
            <p:ph type="dt" sz="half" idx="10"/>
          </p:nvPr>
        </p:nvSpPr>
        <p:spPr/>
        <p:txBody>
          <a:bodyPr/>
          <a:lstStyle/>
          <a:p>
            <a:fld id="{6196CE0A-8990-4755-8532-77D8833A784F}" type="datetimeFigureOut">
              <a:rPr lang="fr-FR" smtClean="0"/>
              <a:t>25/10/2025</a:t>
            </a:fld>
            <a:endParaRPr lang="fr-FR"/>
          </a:p>
        </p:txBody>
      </p:sp>
      <p:sp>
        <p:nvSpPr>
          <p:cNvPr id="5" name="Espace réservé du pied de page 4">
            <a:extLst>
              <a:ext uri="{FF2B5EF4-FFF2-40B4-BE49-F238E27FC236}">
                <a16:creationId xmlns:a16="http://schemas.microsoft.com/office/drawing/2014/main" id="{FD8B666A-8BB7-7EA2-4A6A-D3BEDBAFDF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219B37F-5130-9CF8-2FB1-50F9FDC341F1}"/>
              </a:ext>
            </a:extLst>
          </p:cNvPr>
          <p:cNvSpPr>
            <a:spLocks noGrp="1"/>
          </p:cNvSpPr>
          <p:nvPr>
            <p:ph type="sldNum" sz="quarter" idx="12"/>
          </p:nvPr>
        </p:nvSpPr>
        <p:spPr/>
        <p:txBody>
          <a:bodyPr/>
          <a:lstStyle/>
          <a:p>
            <a:fld id="{CAE8F81D-9864-47EB-9A82-FCA6CCB95CBF}" type="slidenum">
              <a:rPr lang="fr-FR" smtClean="0"/>
              <a:t>‹N°›</a:t>
            </a:fld>
            <a:endParaRPr lang="fr-FR"/>
          </a:p>
        </p:txBody>
      </p:sp>
    </p:spTree>
    <p:extLst>
      <p:ext uri="{BB962C8B-B14F-4D97-AF65-F5344CB8AC3E}">
        <p14:creationId xmlns:p14="http://schemas.microsoft.com/office/powerpoint/2010/main" val="29952555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dirty="0"/>
              <a:t>Modifiez le style du titre</a:t>
            </a:r>
            <a:endParaRPr lang="fr-MA" dirty="0"/>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714F64D2-74A9-68D9-17A0-03DCA86AB303}"/>
              </a:ext>
            </a:extLst>
          </p:cNvPr>
          <p:cNvSpPr>
            <a:spLocks noGrp="1" noChangeAspect="1"/>
          </p:cNvSpPr>
          <p:nvPr>
            <p:ph type="pic" sz="quarter" idx="12"/>
          </p:nvPr>
        </p:nvSpPr>
        <p:spPr>
          <a:xfrm>
            <a:off x="7956000" y="738000"/>
            <a:ext cx="792000" cy="792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3311149"/>
      </p:ext>
    </p:extLst>
  </p:cSld>
  <p:clrMapOvr>
    <a:masterClrMapping/>
  </p:clrMapOvr>
  <p:transition spd="slow">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56000" y="738000"/>
            <a:ext cx="792000" cy="792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68601832"/>
      </p:ext>
    </p:extLst>
  </p:cSld>
  <p:clrMapOvr>
    <a:masterClrMapping/>
  </p:clrMapOvr>
  <p:transition spd="slow">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20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37196" y="895086"/>
            <a:ext cx="7886700" cy="720000"/>
          </a:xfrm>
          <a:prstGeom prst="rect">
            <a:avLst/>
          </a:prstGeom>
        </p:spPr>
        <p:txBody>
          <a:bodyPr anchor="ctr"/>
          <a:lstStyle>
            <a:lvl1pPr algn="ctr" rtl="1">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
        <p:nvSpPr>
          <p:cNvPr id="2" name="Rectangle : coins arrondis 1">
            <a:extLst>
              <a:ext uri="{FF2B5EF4-FFF2-40B4-BE49-F238E27FC236}">
                <a16:creationId xmlns:a16="http://schemas.microsoft.com/office/drawing/2014/main" id="{AEB84C65-C0CD-509C-5882-6B5080E3C774}"/>
              </a:ext>
            </a:extLst>
          </p:cNvPr>
          <p:cNvSpPr/>
          <p:nvPr userDrawn="1"/>
        </p:nvSpPr>
        <p:spPr>
          <a:xfrm>
            <a:off x="628650" y="2955833"/>
            <a:ext cx="7886699" cy="2197281"/>
          </a:xfrm>
          <a:prstGeom prst="roundRect">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orme libre : forme 5">
            <a:extLst>
              <a:ext uri="{FF2B5EF4-FFF2-40B4-BE49-F238E27FC236}">
                <a16:creationId xmlns:a16="http://schemas.microsoft.com/office/drawing/2014/main" id="{C38717F7-3530-3848-5049-823662AA1055}"/>
              </a:ext>
            </a:extLst>
          </p:cNvPr>
          <p:cNvSpPr/>
          <p:nvPr userDrawn="1"/>
        </p:nvSpPr>
        <p:spPr>
          <a:xfrm>
            <a:off x="628650" y="2955833"/>
            <a:ext cx="7886700" cy="540000"/>
          </a:xfrm>
          <a:custGeom>
            <a:avLst/>
            <a:gdLst>
              <a:gd name="connsiteX0" fmla="*/ 170093 w 5365259"/>
              <a:gd name="connsiteY0" fmla="*/ 0 h 305065"/>
              <a:gd name="connsiteX1" fmla="*/ 5198553 w 5365259"/>
              <a:gd name="connsiteY1" fmla="*/ 0 h 305065"/>
              <a:gd name="connsiteX2" fmla="*/ 5355280 w 5365259"/>
              <a:gd name="connsiteY2" fmla="*/ 103885 h 305065"/>
              <a:gd name="connsiteX3" fmla="*/ 5365259 w 5365259"/>
              <a:gd name="connsiteY3" fmla="*/ 153316 h 305065"/>
              <a:gd name="connsiteX4" fmla="*/ 5365259 w 5365259"/>
              <a:gd name="connsiteY4" fmla="*/ 305065 h 305065"/>
              <a:gd name="connsiteX5" fmla="*/ 0 w 5365259"/>
              <a:gd name="connsiteY5" fmla="*/ 305065 h 305065"/>
              <a:gd name="connsiteX6" fmla="*/ 0 w 5365259"/>
              <a:gd name="connsiteY6" fmla="*/ 170093 h 305065"/>
              <a:gd name="connsiteX7" fmla="*/ 170093 w 5365259"/>
              <a:gd name="connsiteY7" fmla="*/ 0 h 30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5259" h="305065">
                <a:moveTo>
                  <a:pt x="170093" y="0"/>
                </a:moveTo>
                <a:lnTo>
                  <a:pt x="5198553" y="0"/>
                </a:lnTo>
                <a:cubicBezTo>
                  <a:pt x="5269008" y="0"/>
                  <a:pt x="5329458" y="42836"/>
                  <a:pt x="5355280" y="103885"/>
                </a:cubicBezTo>
                <a:lnTo>
                  <a:pt x="5365259" y="153316"/>
                </a:lnTo>
                <a:lnTo>
                  <a:pt x="5365259" y="305065"/>
                </a:lnTo>
                <a:lnTo>
                  <a:pt x="0" y="305065"/>
                </a:lnTo>
                <a:lnTo>
                  <a:pt x="0" y="170093"/>
                </a:lnTo>
                <a:cubicBezTo>
                  <a:pt x="0" y="76153"/>
                  <a:pt x="76153" y="0"/>
                  <a:pt x="170093" y="0"/>
                </a:cubicBezTo>
                <a:close/>
              </a:path>
            </a:pathLst>
          </a:custGeom>
          <a:solidFill>
            <a:srgbClr val="55B6DF"/>
          </a:solid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l"/>
            <a:endParaRPr lang="fr-FR" dirty="0">
              <a:solidFill>
                <a:srgbClr val="CAF2F4"/>
              </a:solidFill>
            </a:endParaRPr>
          </a:p>
        </p:txBody>
      </p:sp>
      <p:pic>
        <p:nvPicPr>
          <p:cNvPr id="5" name="Espace réservé pour une image  20">
            <a:extLst>
              <a:ext uri="{FF2B5EF4-FFF2-40B4-BE49-F238E27FC236}">
                <a16:creationId xmlns:a16="http://schemas.microsoft.com/office/drawing/2014/main" id="{3C260BBC-C58A-F1EE-8FB3-F3B8E8CD4C4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7526" r="-7526"/>
          <a:stretch>
            <a:fillRect/>
          </a:stretch>
        </p:blipFill>
        <p:spPr>
          <a:xfrm>
            <a:off x="410748" y="3027833"/>
            <a:ext cx="468000" cy="468000"/>
          </a:xfrm>
          <a:prstGeom prst="rect">
            <a:avLst/>
          </a:prstGeom>
        </p:spPr>
      </p:pic>
      <p:pic>
        <p:nvPicPr>
          <p:cNvPr id="7" name="Image 6">
            <a:extLst>
              <a:ext uri="{FF2B5EF4-FFF2-40B4-BE49-F238E27FC236}">
                <a16:creationId xmlns:a16="http://schemas.microsoft.com/office/drawing/2014/main" id="{5F53062B-A80E-51FD-E3E2-B6E6F2B359E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3143" r="-13143"/>
          <a:stretch>
            <a:fillRect/>
          </a:stretch>
        </p:blipFill>
        <p:spPr>
          <a:xfrm>
            <a:off x="7967489" y="3027833"/>
            <a:ext cx="536400" cy="540000"/>
          </a:xfrm>
          <a:prstGeom prst="rect">
            <a:avLst/>
          </a:prstGeom>
        </p:spPr>
      </p:pic>
    </p:spTree>
    <p:extLst>
      <p:ext uri="{BB962C8B-B14F-4D97-AF65-F5344CB8AC3E}">
        <p14:creationId xmlns:p14="http://schemas.microsoft.com/office/powerpoint/2010/main" val="958300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893966106"/>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56000" y="738000"/>
            <a:ext cx="792000" cy="792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526181869"/>
      </p:ext>
    </p:extLst>
  </p:cSld>
  <p:clrMapOvr>
    <a:masterClrMapping/>
  </p:clrMapOvr>
  <p:transition spd="slow">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E7C9F4DD-B5CC-D217-01BE-8F0408FBBBE9}"/>
              </a:ext>
            </a:extLst>
          </p:cNvPr>
          <p:cNvSpPr/>
          <p:nvPr userDrawn="1"/>
        </p:nvSpPr>
        <p:spPr>
          <a:xfrm>
            <a:off x="628650" y="1260630"/>
            <a:ext cx="5040000" cy="5060272"/>
          </a:xfrm>
          <a:prstGeom prst="roundRect">
            <a:avLst>
              <a:gd name="adj" fmla="val 9429"/>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4" name="Rectangle : coins arrondis 3">
            <a:extLst>
              <a:ext uri="{FF2B5EF4-FFF2-40B4-BE49-F238E27FC236}">
                <a16:creationId xmlns:a16="http://schemas.microsoft.com/office/drawing/2014/main" id="{0B19A311-316A-D4F7-6713-F6A3F55A887D}"/>
              </a:ext>
            </a:extLst>
          </p:cNvPr>
          <p:cNvSpPr/>
          <p:nvPr userDrawn="1"/>
        </p:nvSpPr>
        <p:spPr>
          <a:xfrm>
            <a:off x="5995350" y="1260630"/>
            <a:ext cx="2520000" cy="5060272"/>
          </a:xfrm>
          <a:prstGeom prst="roundRect">
            <a:avLst>
              <a:gd name="adj" fmla="val 14501"/>
            </a:avLst>
          </a:prstGeom>
          <a:noFill/>
          <a:ln>
            <a:solidFill>
              <a:srgbClr val="55B6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sp>
        <p:nvSpPr>
          <p:cNvPr id="5" name="Organigramme : Terminateur 4">
            <a:extLst>
              <a:ext uri="{FF2B5EF4-FFF2-40B4-BE49-F238E27FC236}">
                <a16:creationId xmlns:a16="http://schemas.microsoft.com/office/drawing/2014/main" id="{57779EB0-21D6-E7A7-DC14-82C688EFB25B}"/>
              </a:ext>
            </a:extLst>
          </p:cNvPr>
          <p:cNvSpPr/>
          <p:nvPr userDrawn="1"/>
        </p:nvSpPr>
        <p:spPr>
          <a:xfrm>
            <a:off x="25186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ctr" defTabSz="914400" rtl="1" eaLnBrk="1" fontAlgn="auto" latinLnBrk="0" hangingPunct="1">
              <a:buClrTx/>
              <a:buSzTx/>
              <a:buFontTx/>
              <a:buNone/>
              <a:tabLst/>
            </a:pPr>
            <a:r>
              <a:rPr kumimoji="0" lang="a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rPr>
              <a:t>الأستاذ(ة)</a:t>
            </a:r>
            <a:endParaRPr kumimoji="0" lang="fr-MA" sz="2800" b="1" kern="1200" spc="0" normalizeH="0" baseline="0" noProof="0" dirty="0">
              <a:ln>
                <a:noFill/>
              </a:ln>
              <a:solidFill>
                <a:srgbClr val="474F71"/>
              </a:solidFill>
              <a:effectLst/>
              <a:uLnTx/>
              <a:uFillTx/>
              <a:latin typeface="Microsoft Uighur" panose="02000000000000000000" pitchFamily="2" charset="-78"/>
              <a:cs typeface="Microsoft Uighur" panose="02000000000000000000" pitchFamily="2" charset="-78"/>
            </a:endParaRPr>
          </a:p>
        </p:txBody>
      </p:sp>
      <p:sp>
        <p:nvSpPr>
          <p:cNvPr id="6" name="Organigramme : Terminateur 5">
            <a:extLst>
              <a:ext uri="{FF2B5EF4-FFF2-40B4-BE49-F238E27FC236}">
                <a16:creationId xmlns:a16="http://schemas.microsoft.com/office/drawing/2014/main" id="{66CF2EE5-F868-A180-1E83-3CB4FFC175F5}"/>
              </a:ext>
            </a:extLst>
          </p:cNvPr>
          <p:cNvSpPr/>
          <p:nvPr userDrawn="1"/>
        </p:nvSpPr>
        <p:spPr>
          <a:xfrm>
            <a:off x="6625350" y="108447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28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rPr>
              <a:t>الوسائط</a:t>
            </a:r>
            <a:endParaRPr kumimoji="0" lang="fr-MA" sz="3200" b="1" i="0" u="none" strike="noStrike" kern="1200" cap="none" spc="0" normalizeH="0" baseline="0" noProof="0" dirty="0">
              <a:ln>
                <a:noFill/>
              </a:ln>
              <a:solidFill>
                <a:srgbClr val="474F71"/>
              </a:solidFill>
              <a:effectLst/>
              <a:uLnTx/>
              <a:uFillTx/>
              <a:latin typeface="Microsoft Uighur" panose="02000000000000000000" pitchFamily="2" charset="-78"/>
              <a:ea typeface="+mn-ea"/>
              <a:cs typeface="Microsoft Uighur" panose="02000000000000000000" pitchFamily="2" charset="-78"/>
            </a:endParaRPr>
          </a:p>
        </p:txBody>
      </p:sp>
      <p:sp>
        <p:nvSpPr>
          <p:cNvPr id="8" name="Espace réservé pour une image  7">
            <a:extLst>
              <a:ext uri="{FF2B5EF4-FFF2-40B4-BE49-F238E27FC236}">
                <a16:creationId xmlns:a16="http://schemas.microsoft.com/office/drawing/2014/main" id="{4653E578-1FD8-0703-E211-16311E5A4C77}"/>
              </a:ext>
            </a:extLst>
          </p:cNvPr>
          <p:cNvSpPr>
            <a:spLocks noGrp="1"/>
          </p:cNvSpPr>
          <p:nvPr>
            <p:ph type="pic" sz="quarter" idx="10"/>
          </p:nvPr>
        </p:nvSpPr>
        <p:spPr>
          <a:xfrm>
            <a:off x="1168650" y="1573748"/>
            <a:ext cx="1440000" cy="1440000"/>
          </a:xfrm>
          <a:prstGeom prst="ellipse">
            <a:avLst/>
          </a:prstGeom>
          <a:ln w="76200">
            <a:solidFill>
              <a:srgbClr val="A1A6BC"/>
            </a:solidFill>
          </a:ln>
        </p:spPr>
        <p:txBody>
          <a:bodyPr/>
          <a:lstStyle/>
          <a:p>
            <a:endParaRPr lang="fr-MA"/>
          </a:p>
        </p:txBody>
      </p:sp>
      <p:sp>
        <p:nvSpPr>
          <p:cNvPr id="9" name="Espace réservé pour une image  7">
            <a:extLst>
              <a:ext uri="{FF2B5EF4-FFF2-40B4-BE49-F238E27FC236}">
                <a16:creationId xmlns:a16="http://schemas.microsoft.com/office/drawing/2014/main" id="{5AA58C26-15AC-8A0B-3EE3-F1D1E4A84DC7}"/>
              </a:ext>
            </a:extLst>
          </p:cNvPr>
          <p:cNvSpPr>
            <a:spLocks noGrp="1"/>
          </p:cNvSpPr>
          <p:nvPr>
            <p:ph type="pic" sz="quarter" idx="11"/>
          </p:nvPr>
        </p:nvSpPr>
        <p:spPr>
          <a:xfrm>
            <a:off x="3672000" y="1573748"/>
            <a:ext cx="1440000" cy="1440000"/>
          </a:xfrm>
          <a:prstGeom prst="ellipse">
            <a:avLst/>
          </a:prstGeom>
          <a:ln w="76200">
            <a:solidFill>
              <a:srgbClr val="A1A6BC"/>
            </a:solidFill>
          </a:ln>
        </p:spPr>
        <p:txBody>
          <a:bodyPr/>
          <a:lstStyle/>
          <a:p>
            <a:endParaRPr lang="fr-MA"/>
          </a:p>
        </p:txBody>
      </p:sp>
      <p:sp>
        <p:nvSpPr>
          <p:cNvPr id="10" name="Espace réservé pour une image  7">
            <a:extLst>
              <a:ext uri="{FF2B5EF4-FFF2-40B4-BE49-F238E27FC236}">
                <a16:creationId xmlns:a16="http://schemas.microsoft.com/office/drawing/2014/main" id="{F56653E2-D414-4549-F125-11A4CC8D86AD}"/>
              </a:ext>
            </a:extLst>
          </p:cNvPr>
          <p:cNvSpPr>
            <a:spLocks noGrp="1"/>
          </p:cNvSpPr>
          <p:nvPr>
            <p:ph type="pic" sz="quarter" idx="12"/>
          </p:nvPr>
        </p:nvSpPr>
        <p:spPr>
          <a:xfrm>
            <a:off x="1168650" y="4018773"/>
            <a:ext cx="1440000" cy="1440000"/>
          </a:xfrm>
          <a:prstGeom prst="ellipse">
            <a:avLst/>
          </a:prstGeom>
          <a:ln w="76200">
            <a:solidFill>
              <a:srgbClr val="A1A6BC"/>
            </a:solidFill>
          </a:ln>
        </p:spPr>
        <p:txBody>
          <a:bodyPr/>
          <a:lstStyle/>
          <a:p>
            <a:endParaRPr lang="fr-MA"/>
          </a:p>
        </p:txBody>
      </p:sp>
      <p:sp>
        <p:nvSpPr>
          <p:cNvPr id="11" name="Espace réservé pour une image  7">
            <a:extLst>
              <a:ext uri="{FF2B5EF4-FFF2-40B4-BE49-F238E27FC236}">
                <a16:creationId xmlns:a16="http://schemas.microsoft.com/office/drawing/2014/main" id="{1E494D86-A745-83E0-6593-1824E67A47D7}"/>
              </a:ext>
            </a:extLst>
          </p:cNvPr>
          <p:cNvSpPr>
            <a:spLocks noGrp="1"/>
          </p:cNvSpPr>
          <p:nvPr>
            <p:ph type="pic" sz="quarter" idx="13"/>
          </p:nvPr>
        </p:nvSpPr>
        <p:spPr>
          <a:xfrm>
            <a:off x="3672000" y="4018773"/>
            <a:ext cx="1440000" cy="1440000"/>
          </a:xfrm>
          <a:prstGeom prst="ellipse">
            <a:avLst/>
          </a:prstGeom>
          <a:ln w="76200">
            <a:solidFill>
              <a:srgbClr val="A1A6BC"/>
            </a:solidFill>
          </a:ln>
        </p:spPr>
        <p:txBody>
          <a:bodyPr/>
          <a:lstStyle/>
          <a:p>
            <a:endParaRPr lang="fr-MA"/>
          </a:p>
        </p:txBody>
      </p:sp>
      <p:sp>
        <p:nvSpPr>
          <p:cNvPr id="12" name="Espace réservé pour une image  7">
            <a:extLst>
              <a:ext uri="{FF2B5EF4-FFF2-40B4-BE49-F238E27FC236}">
                <a16:creationId xmlns:a16="http://schemas.microsoft.com/office/drawing/2014/main" id="{92701F09-11E2-C817-B080-03D3CDAEE1B8}"/>
              </a:ext>
            </a:extLst>
          </p:cNvPr>
          <p:cNvSpPr>
            <a:spLocks noGrp="1"/>
          </p:cNvSpPr>
          <p:nvPr>
            <p:ph type="pic" sz="quarter" idx="14"/>
          </p:nvPr>
        </p:nvSpPr>
        <p:spPr>
          <a:xfrm>
            <a:off x="6535350" y="1573748"/>
            <a:ext cx="1440000" cy="1440000"/>
          </a:xfrm>
          <a:prstGeom prst="ellipse">
            <a:avLst/>
          </a:prstGeom>
          <a:ln w="76200">
            <a:solidFill>
              <a:srgbClr val="A1A6BC"/>
            </a:solidFill>
          </a:ln>
        </p:spPr>
        <p:txBody>
          <a:bodyPr/>
          <a:lstStyle/>
          <a:p>
            <a:endParaRPr lang="fr-MA"/>
          </a:p>
        </p:txBody>
      </p:sp>
      <p:sp>
        <p:nvSpPr>
          <p:cNvPr id="13" name="Espace réservé pour une image  7">
            <a:extLst>
              <a:ext uri="{FF2B5EF4-FFF2-40B4-BE49-F238E27FC236}">
                <a16:creationId xmlns:a16="http://schemas.microsoft.com/office/drawing/2014/main" id="{1690D7F0-DCEA-3629-AFF4-44D5127B0D0F}"/>
              </a:ext>
            </a:extLst>
          </p:cNvPr>
          <p:cNvSpPr>
            <a:spLocks noGrp="1"/>
          </p:cNvSpPr>
          <p:nvPr>
            <p:ph type="pic" sz="quarter" idx="15"/>
          </p:nvPr>
        </p:nvSpPr>
        <p:spPr>
          <a:xfrm>
            <a:off x="6535350" y="4018773"/>
            <a:ext cx="1440000" cy="1440000"/>
          </a:xfrm>
          <a:prstGeom prst="ellipse">
            <a:avLst/>
          </a:prstGeom>
          <a:ln w="76200">
            <a:solidFill>
              <a:srgbClr val="A1A6BC"/>
            </a:solidFill>
          </a:ln>
        </p:spPr>
        <p:txBody>
          <a:bodyPr/>
          <a:lstStyle/>
          <a:p>
            <a:endParaRPr lang="fr-MA"/>
          </a:p>
        </p:txBody>
      </p:sp>
      <p:sp>
        <p:nvSpPr>
          <p:cNvPr id="14" name="Espace réservé du texte 13">
            <a:extLst>
              <a:ext uri="{FF2B5EF4-FFF2-40B4-BE49-F238E27FC236}">
                <a16:creationId xmlns:a16="http://schemas.microsoft.com/office/drawing/2014/main" id="{14F94F7C-4C7F-898C-CC70-308A1F84546B}"/>
              </a:ext>
            </a:extLst>
          </p:cNvPr>
          <p:cNvSpPr>
            <a:spLocks noGrp="1"/>
          </p:cNvSpPr>
          <p:nvPr>
            <p:ph type="body" sz="quarter" idx="16"/>
          </p:nvPr>
        </p:nvSpPr>
        <p:spPr>
          <a:xfrm>
            <a:off x="871856" y="3146082"/>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5" name="Espace réservé du texte 13">
            <a:extLst>
              <a:ext uri="{FF2B5EF4-FFF2-40B4-BE49-F238E27FC236}">
                <a16:creationId xmlns:a16="http://schemas.microsoft.com/office/drawing/2014/main" id="{4CBE369E-C2C0-D08B-CA99-A44539954DB7}"/>
              </a:ext>
            </a:extLst>
          </p:cNvPr>
          <p:cNvSpPr>
            <a:spLocks noGrp="1"/>
          </p:cNvSpPr>
          <p:nvPr>
            <p:ph type="body" sz="quarter" idx="17"/>
          </p:nvPr>
        </p:nvSpPr>
        <p:spPr>
          <a:xfrm>
            <a:off x="337520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6" name="Espace réservé du texte 13">
            <a:extLst>
              <a:ext uri="{FF2B5EF4-FFF2-40B4-BE49-F238E27FC236}">
                <a16:creationId xmlns:a16="http://schemas.microsoft.com/office/drawing/2014/main" id="{7ED83195-42FE-3FDC-0391-9DCD64961402}"/>
              </a:ext>
            </a:extLst>
          </p:cNvPr>
          <p:cNvSpPr>
            <a:spLocks noGrp="1"/>
          </p:cNvSpPr>
          <p:nvPr>
            <p:ph type="body" sz="quarter" idx="18"/>
          </p:nvPr>
        </p:nvSpPr>
        <p:spPr>
          <a:xfrm>
            <a:off x="6238556" y="3154374"/>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7" name="Espace réservé du texte 13">
            <a:extLst>
              <a:ext uri="{FF2B5EF4-FFF2-40B4-BE49-F238E27FC236}">
                <a16:creationId xmlns:a16="http://schemas.microsoft.com/office/drawing/2014/main" id="{FB933A37-3B6B-2E30-74DE-FE00D4BC93E1}"/>
              </a:ext>
            </a:extLst>
          </p:cNvPr>
          <p:cNvSpPr>
            <a:spLocks noGrp="1"/>
          </p:cNvSpPr>
          <p:nvPr>
            <p:ph type="body" sz="quarter" idx="19"/>
          </p:nvPr>
        </p:nvSpPr>
        <p:spPr>
          <a:xfrm>
            <a:off x="864455" y="5606678"/>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8" name="Espace réservé du texte 13">
            <a:extLst>
              <a:ext uri="{FF2B5EF4-FFF2-40B4-BE49-F238E27FC236}">
                <a16:creationId xmlns:a16="http://schemas.microsoft.com/office/drawing/2014/main" id="{8B95E6E0-0D72-7779-0E2F-18DD9CC49939}"/>
              </a:ext>
            </a:extLst>
          </p:cNvPr>
          <p:cNvSpPr>
            <a:spLocks noGrp="1"/>
          </p:cNvSpPr>
          <p:nvPr>
            <p:ph type="body" sz="quarter" idx="20"/>
          </p:nvPr>
        </p:nvSpPr>
        <p:spPr>
          <a:xfrm>
            <a:off x="336780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
        <p:nvSpPr>
          <p:cNvPr id="19" name="Espace réservé du texte 13">
            <a:extLst>
              <a:ext uri="{FF2B5EF4-FFF2-40B4-BE49-F238E27FC236}">
                <a16:creationId xmlns:a16="http://schemas.microsoft.com/office/drawing/2014/main" id="{1C6D4C40-DCBA-354E-CA6B-4B1D7ADB7179}"/>
              </a:ext>
            </a:extLst>
          </p:cNvPr>
          <p:cNvSpPr>
            <a:spLocks noGrp="1"/>
          </p:cNvSpPr>
          <p:nvPr>
            <p:ph type="body" sz="quarter" idx="21"/>
          </p:nvPr>
        </p:nvSpPr>
        <p:spPr>
          <a:xfrm>
            <a:off x="6231155" y="5614970"/>
            <a:ext cx="2033588" cy="547687"/>
          </a:xfrm>
          <a:prstGeom prst="rect">
            <a:avLst/>
          </a:prstGeom>
          <a:solidFill>
            <a:srgbClr val="ECF8FB"/>
          </a:solidFill>
          <a:ln>
            <a:noFill/>
          </a:ln>
        </p:spPr>
        <p:style>
          <a:lnRef idx="2">
            <a:schemeClr val="accent5"/>
          </a:lnRef>
          <a:fillRef idx="1">
            <a:schemeClr val="lt1"/>
          </a:fillRef>
          <a:effectRef idx="0">
            <a:schemeClr val="accent5"/>
          </a:effectRef>
          <a:fontRef idx="minor">
            <a:schemeClr val="dk1"/>
          </a:fontRef>
        </p:style>
        <p:txBody>
          <a:bodyPr anchor="ctr"/>
          <a:lstStyle>
            <a:lvl1pPr algn="ctr" rtl="1">
              <a:buNone/>
              <a:defRPr sz="2000">
                <a:solidFill>
                  <a:srgbClr val="424D7B"/>
                </a:solidFill>
                <a:latin typeface="Microsoft Uighur" panose="02000000000000000000" pitchFamily="2" charset="-78"/>
                <a:cs typeface="Microsoft Uighur" panose="02000000000000000000" pitchFamily="2" charset="-78"/>
              </a:defRPr>
            </a:lvl1pPr>
            <a:lvl2pPr>
              <a:buNone/>
              <a:defRPr>
                <a:latin typeface="Microsoft Uighur" panose="02000000000000000000" pitchFamily="2" charset="-78"/>
                <a:cs typeface="Microsoft Uighur" panose="02000000000000000000" pitchFamily="2" charset="-78"/>
              </a:defRPr>
            </a:lvl2pPr>
            <a:lvl3pPr>
              <a:buNone/>
              <a:defRPr>
                <a:latin typeface="Microsoft Uighur" panose="02000000000000000000" pitchFamily="2" charset="-78"/>
                <a:cs typeface="Microsoft Uighur" panose="02000000000000000000" pitchFamily="2" charset="-78"/>
              </a:defRPr>
            </a:lvl3pPr>
            <a:lvl4pPr>
              <a:buNone/>
              <a:defRPr>
                <a:latin typeface="Microsoft Uighur" panose="02000000000000000000" pitchFamily="2" charset="-78"/>
                <a:cs typeface="Microsoft Uighur" panose="02000000000000000000" pitchFamily="2" charset="-78"/>
              </a:defRPr>
            </a:lvl4pPr>
            <a:lvl5pPr>
              <a:buNone/>
              <a:defRPr>
                <a:latin typeface="Microsoft Uighur" panose="02000000000000000000" pitchFamily="2" charset="-78"/>
                <a:cs typeface="Microsoft Uighur" panose="02000000000000000000" pitchFamily="2" charset="-78"/>
              </a:defRPr>
            </a:lvl5pPr>
          </a:lstStyle>
          <a:p>
            <a:pPr lvl="0"/>
            <a:r>
              <a:rPr lang="fr-FR" dirty="0"/>
              <a:t>Cliquez pour</a:t>
            </a:r>
            <a:endParaRPr lang="fr-MA" dirty="0"/>
          </a:p>
        </p:txBody>
      </p:sp>
    </p:spTree>
    <p:extLst>
      <p:ext uri="{BB962C8B-B14F-4D97-AF65-F5344CB8AC3E}">
        <p14:creationId xmlns:p14="http://schemas.microsoft.com/office/powerpoint/2010/main" val="217210193"/>
      </p:ext>
    </p:extLst>
  </p:cSld>
  <p:clrMapOvr>
    <a:masterClrMapping/>
  </p:clrMapOvr>
  <p:transition spd="slow">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4" name="Espace réservé de l'élément multimédia 3">
            <a:extLst>
              <a:ext uri="{FF2B5EF4-FFF2-40B4-BE49-F238E27FC236}">
                <a16:creationId xmlns:a16="http://schemas.microsoft.com/office/drawing/2014/main" id="{B7A934E9-D4E5-7ECD-3F55-B99D240A27CF}"/>
              </a:ext>
            </a:extLst>
          </p:cNvPr>
          <p:cNvSpPr>
            <a:spLocks noGrp="1"/>
          </p:cNvSpPr>
          <p:nvPr>
            <p:ph type="media" sz="quarter" idx="10"/>
          </p:nvPr>
        </p:nvSpPr>
        <p:spPr>
          <a:xfrm>
            <a:off x="972000" y="1587500"/>
            <a:ext cx="7200000" cy="4320000"/>
          </a:xfrm>
          <a:prstGeom prst="rect">
            <a:avLst/>
          </a:prstGeom>
        </p:spPr>
        <p:txBody>
          <a:bodyPr/>
          <a:lstStyle/>
          <a:p>
            <a:endParaRPr lang="fr-MA"/>
          </a:p>
        </p:txBody>
      </p:sp>
    </p:spTree>
    <p:extLst>
      <p:ext uri="{BB962C8B-B14F-4D97-AF65-F5344CB8AC3E}">
        <p14:creationId xmlns:p14="http://schemas.microsoft.com/office/powerpoint/2010/main" val="1880649139"/>
      </p:ext>
    </p:extLst>
  </p:cSld>
  <p:clrMapOvr>
    <a:masterClrMapping/>
  </p:clrMapOvr>
  <p:transition spd="slow">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grpSp>
        <p:nvGrpSpPr>
          <p:cNvPr id="21" name="Groupe 20">
            <a:extLst>
              <a:ext uri="{FF2B5EF4-FFF2-40B4-BE49-F238E27FC236}">
                <a16:creationId xmlns:a16="http://schemas.microsoft.com/office/drawing/2014/main" id="{8757AEE0-EDAD-BCFA-B0C1-E3F26DF7BDB0}"/>
              </a:ext>
            </a:extLst>
          </p:cNvPr>
          <p:cNvGrpSpPr/>
          <p:nvPr userDrawn="1"/>
        </p:nvGrpSpPr>
        <p:grpSpPr>
          <a:xfrm flipH="1">
            <a:off x="4735350" y="5023288"/>
            <a:ext cx="3780000" cy="1332000"/>
            <a:chOff x="4735350" y="5023288"/>
            <a:chExt cx="3780000" cy="1332000"/>
          </a:xfrm>
        </p:grpSpPr>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3 - </a:t>
              </a:r>
            </a:p>
          </p:txBody>
        </p:sp>
      </p:grpSp>
      <p:grpSp>
        <p:nvGrpSpPr>
          <p:cNvPr id="17" name="Groupe 16">
            <a:extLst>
              <a:ext uri="{FF2B5EF4-FFF2-40B4-BE49-F238E27FC236}">
                <a16:creationId xmlns:a16="http://schemas.microsoft.com/office/drawing/2014/main" id="{DD42F6F4-087E-E434-BA2D-3E6C35CBE2D3}"/>
              </a:ext>
            </a:extLst>
          </p:cNvPr>
          <p:cNvGrpSpPr/>
          <p:nvPr userDrawn="1"/>
        </p:nvGrpSpPr>
        <p:grpSpPr>
          <a:xfrm flipH="1">
            <a:off x="628649" y="5023288"/>
            <a:ext cx="3780000" cy="1332000"/>
            <a:chOff x="628649" y="5023288"/>
            <a:chExt cx="3780000" cy="1332000"/>
          </a:xfrm>
        </p:grpSpPr>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6 - </a:t>
              </a:r>
              <a:endPar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endParaRPr>
            </a:p>
          </p:txBody>
        </p:sp>
      </p:grpSp>
      <p:grpSp>
        <p:nvGrpSpPr>
          <p:cNvPr id="14" name="Groupe 13">
            <a:extLst>
              <a:ext uri="{FF2B5EF4-FFF2-40B4-BE49-F238E27FC236}">
                <a16:creationId xmlns:a16="http://schemas.microsoft.com/office/drawing/2014/main" id="{78F03523-197D-A46E-FA54-91A6AFF7F28C}"/>
              </a:ext>
            </a:extLst>
          </p:cNvPr>
          <p:cNvGrpSpPr/>
          <p:nvPr userDrawn="1"/>
        </p:nvGrpSpPr>
        <p:grpSpPr>
          <a:xfrm flipH="1">
            <a:off x="4735350" y="3482113"/>
            <a:ext cx="3780000" cy="1332000"/>
            <a:chOff x="4735350" y="3482113"/>
            <a:chExt cx="3780000" cy="1332000"/>
          </a:xfrm>
        </p:grpSpPr>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2 - </a:t>
              </a:r>
              <a:endPar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grpSp>
      <p:grpSp>
        <p:nvGrpSpPr>
          <p:cNvPr id="16" name="Groupe 15">
            <a:extLst>
              <a:ext uri="{FF2B5EF4-FFF2-40B4-BE49-F238E27FC236}">
                <a16:creationId xmlns:a16="http://schemas.microsoft.com/office/drawing/2014/main" id="{B7C6E9F6-C279-AB3D-B941-74079D24BBA4}"/>
              </a:ext>
            </a:extLst>
          </p:cNvPr>
          <p:cNvGrpSpPr/>
          <p:nvPr userDrawn="1"/>
        </p:nvGrpSpPr>
        <p:grpSpPr>
          <a:xfrm flipH="1">
            <a:off x="628649" y="3482113"/>
            <a:ext cx="3780000" cy="1332000"/>
            <a:chOff x="628649" y="3482113"/>
            <a:chExt cx="3780000" cy="1332000"/>
          </a:xfrm>
        </p:grpSpPr>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5 -</a:t>
              </a:r>
            </a:p>
          </p:txBody>
        </p:sp>
      </p:grpSp>
      <p:grpSp>
        <p:nvGrpSpPr>
          <p:cNvPr id="13" name="Groupe 12">
            <a:extLst>
              <a:ext uri="{FF2B5EF4-FFF2-40B4-BE49-F238E27FC236}">
                <a16:creationId xmlns:a16="http://schemas.microsoft.com/office/drawing/2014/main" id="{C3FC77E3-3855-7B01-0EC8-80864EDB69DD}"/>
              </a:ext>
            </a:extLst>
          </p:cNvPr>
          <p:cNvGrpSpPr/>
          <p:nvPr userDrawn="1"/>
        </p:nvGrpSpPr>
        <p:grpSpPr>
          <a:xfrm flipH="1">
            <a:off x="4716000" y="1944000"/>
            <a:ext cx="3780000" cy="1332000"/>
            <a:chOff x="4716000" y="1944000"/>
            <a:chExt cx="3780000" cy="1332000"/>
          </a:xfrm>
        </p:grpSpPr>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1 - </a:t>
              </a:r>
            </a:p>
          </p:txBody>
        </p:sp>
      </p:gr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Révision</a:t>
            </a:r>
          </a:p>
          <a:p>
            <a:pPr marL="269875" marR="0" lvl="0" indent="-269875" algn="l" defTabSz="914400" rtl="0"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Dosis SemiBold" pitchFamily="2" charset="0"/>
                <a:ea typeface="+mn-ea"/>
                <a:cs typeface="Microsoft Uighur" panose="02000000000000000000" pitchFamily="2" charset="-78"/>
              </a:rPr>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flipH="1">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Dosis ExtraBold" pitchFamily="2" charset="0"/>
                  <a:ea typeface="+mn-ea"/>
                  <a:cs typeface="+mn-cs"/>
                </a:rPr>
                <a:t> 4 - </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lgn="r" rtl="1">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2417197993"/>
      </p:ext>
    </p:extLst>
  </p:cSld>
  <p:clrMapOvr>
    <a:masterClrMapping/>
  </p:clrMapOvr>
  <p:transition spd="slow">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474F71"/>
                </a:solidFill>
                <a:effectLst/>
                <a:uLnTx/>
                <a:uFillTx/>
                <a:latin typeface="Dosis ExtraBold" pitchFamily="2" charset="0"/>
                <a:ea typeface="+mn-ea"/>
                <a:cs typeface="+mn-cs"/>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n-cs"/>
            </a:endParaRPr>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MA" sz="1800" b="0" i="0" u="none" strike="noStrike" kern="1200" cap="none" spc="0" normalizeH="0" baseline="0" noProof="0" dirty="0">
                <a:ln>
                  <a:noFill/>
                </a:ln>
                <a:solidFill>
                  <a:srgbClr val="757575"/>
                </a:solidFill>
                <a:effectLst/>
                <a:uLnTx/>
                <a:uFillTx/>
                <a:latin typeface="Dosis ExtraBold" pitchFamily="2" charset="0"/>
                <a:ea typeface="+mn-ea"/>
                <a:cs typeface="+mn-cs"/>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432300625"/>
      </p:ext>
    </p:extLst>
  </p:cSld>
  <p:clrMapOvr>
    <a:masterClrMapping/>
  </p:clrMapOvr>
  <p:transition spd="slow">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9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3414699"/>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044581788"/>
      </p:ext>
    </p:extLst>
  </p:cSld>
  <p:clrMapOvr>
    <a:masterClrMapping/>
  </p:clrMapOvr>
  <p:transition spd="slow">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22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180034675"/>
      </p:ext>
    </p:extLst>
  </p:cSld>
  <p:clrMapOvr>
    <a:masterClrMapping/>
  </p:clrMapOvr>
  <p:transition spd="slow">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3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5597907"/>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0722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5936514"/>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469381"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314000"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43225"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07225" y="3404242"/>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469381"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77345382"/>
      </p:ext>
    </p:extLst>
  </p:cSld>
  <p:clrMapOvr>
    <a:masterClrMapping/>
  </p:clrMapOvr>
  <p:transition spd="slow">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24_Disposition personnalisé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1805842"/>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529063" y="185179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4749553" y="1780565"/>
            <a:ext cx="1779510" cy="338554"/>
          </a:xfrm>
          <a:prstGeom prst="rect">
            <a:avLst/>
          </a:prstGeom>
          <a:noFill/>
        </p:spPr>
        <p:txBody>
          <a:bodyPr wrap="squar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- 01</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النشاط الاعتيادي</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5597907"/>
            <a:ext cx="5326484" cy="100800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895981"/>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3087519"/>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3144539"/>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5548330" y="3100065"/>
            <a:ext cx="878767"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flipH="1">
            <a:off x="6531539" y="5663325"/>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5246967" y="5597907"/>
            <a:ext cx="1180130"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- 04</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قراءة/ كتابة</a:t>
            </a:r>
            <a:endPar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endParaRP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1910675" y="2119871"/>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1910675" y="3405661"/>
            <a:ext cx="4500000" cy="684000"/>
          </a:xfrm>
          <a:prstGeom prst="rect">
            <a:avLst/>
          </a:prstGeom>
          <a:noFill/>
        </p:spPr>
        <p:txBody>
          <a:bodyPr anchor="ctr"/>
          <a:lstStyle>
            <a:lvl1pPr marL="266700" indent="-2667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r" defTabSz="914400" rtl="1"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551387" y="1635472"/>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1551387" y="2861909"/>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1551387" y="542932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15" name="Image 14">
            <a:extLst>
              <a:ext uri="{FF2B5EF4-FFF2-40B4-BE49-F238E27FC236}">
                <a16:creationId xmlns:a16="http://schemas.microsoft.com/office/drawing/2014/main" id="{811FF2A6-3A27-F9EC-B776-3C78801637BA}"/>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flipH="1">
            <a:off x="1785387" y="4364305"/>
            <a:ext cx="5326484" cy="100800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6" name="Image 15">
            <a:extLst>
              <a:ext uri="{FF2B5EF4-FFF2-40B4-BE49-F238E27FC236}">
                <a16:creationId xmlns:a16="http://schemas.microsoft.com/office/drawing/2014/main" id="{F39AEB2C-5EF8-C0B2-17D9-DC2A1BFF3340}"/>
              </a:ext>
            </a:extLst>
          </p:cNvPr>
          <p:cNvPicPr>
            <a:picLocks noChangeAspect="1"/>
          </p:cNvPicPr>
          <p:nvPr userDrawn="1"/>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6491207" y="4421325"/>
            <a:ext cx="536340" cy="540000"/>
          </a:xfrm>
          <a:prstGeom prst="rect">
            <a:avLst/>
          </a:prstGeom>
        </p:spPr>
      </p:pic>
      <p:sp>
        <p:nvSpPr>
          <p:cNvPr id="17" name="ZoneTexte 16">
            <a:extLst>
              <a:ext uri="{FF2B5EF4-FFF2-40B4-BE49-F238E27FC236}">
                <a16:creationId xmlns:a16="http://schemas.microsoft.com/office/drawing/2014/main" id="{29315594-663F-76C6-60A7-A64669BD4407}"/>
              </a:ext>
            </a:extLst>
          </p:cNvPr>
          <p:cNvSpPr txBox="1"/>
          <p:nvPr userDrawn="1"/>
        </p:nvSpPr>
        <p:spPr>
          <a:xfrm>
            <a:off x="5065827" y="4376851"/>
            <a:ext cx="1361270" cy="338554"/>
          </a:xfrm>
          <a:prstGeom prst="rect">
            <a:avLst/>
          </a:prstGeom>
          <a:noFill/>
        </p:spPr>
        <p:txBody>
          <a:bodyPr wrap="non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a:t>
            </a:r>
            <a:r>
              <a:rPr kumimoji="0" lang="f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- 03</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استماع وتحدث</a:t>
            </a:r>
          </a:p>
        </p:txBody>
      </p:sp>
      <p:sp>
        <p:nvSpPr>
          <p:cNvPr id="22" name="Espace réservé du texte 5">
            <a:extLst>
              <a:ext uri="{FF2B5EF4-FFF2-40B4-BE49-F238E27FC236}">
                <a16:creationId xmlns:a16="http://schemas.microsoft.com/office/drawing/2014/main" id="{56077135-79B7-BF8F-DFF0-9627E210A1EC}"/>
              </a:ext>
            </a:extLst>
          </p:cNvPr>
          <p:cNvSpPr>
            <a:spLocks noGrp="1"/>
          </p:cNvSpPr>
          <p:nvPr>
            <p:ph type="body" sz="quarter" idx="21"/>
          </p:nvPr>
        </p:nvSpPr>
        <p:spPr>
          <a:xfrm>
            <a:off x="1910675" y="4691485"/>
            <a:ext cx="4500000" cy="684000"/>
          </a:xfrm>
          <a:prstGeom prst="rect">
            <a:avLst/>
          </a:prstGeom>
          <a:noFill/>
        </p:spPr>
        <p:txBody>
          <a:bodyPr anchor="ctr"/>
          <a:lstStyle>
            <a:lvl1pPr marL="266700" indent="-266700" algn="r" rtl="1">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gn="r" rtl="1">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Espace réservé pour une image  26">
            <a:extLst>
              <a:ext uri="{FF2B5EF4-FFF2-40B4-BE49-F238E27FC236}">
                <a16:creationId xmlns:a16="http://schemas.microsoft.com/office/drawing/2014/main" id="{3FC35363-7250-C7AC-02C8-ECF3703889B7}"/>
              </a:ext>
            </a:extLst>
          </p:cNvPr>
          <p:cNvSpPr>
            <a:spLocks noGrp="1" noChangeAspect="1"/>
          </p:cNvSpPr>
          <p:nvPr>
            <p:ph type="pic" sz="quarter" idx="22"/>
          </p:nvPr>
        </p:nvSpPr>
        <p:spPr>
          <a:xfrm>
            <a:off x="1551387" y="4138695"/>
            <a:ext cx="468000" cy="468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95743514"/>
      </p:ext>
    </p:extLst>
  </p:cSld>
  <p:clrMapOvr>
    <a:masterClrMapping/>
  </p:clrMapOvr>
  <p:transition spd="slow">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hasCustomPrompt="1"/>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cs typeface="Microsoft Uighur" panose="02000000000000000000" pitchFamily="2" charset="-78"/>
              </a:defRPr>
            </a:lvl1pPr>
          </a:lstStyle>
          <a:p>
            <a:r>
              <a:rPr lang="ar-MA" dirty="0"/>
              <a:t>هيكلة حصة اليوم</a:t>
            </a:r>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28733334"/>
      </p:ext>
    </p:extLst>
  </p:cSld>
  <p:clrMapOvr>
    <a:masterClrMapping/>
  </p:clrMapOvr>
  <p:transition spd="slow">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8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7023843" y="2190869"/>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6004471" y="2150869"/>
            <a:ext cx="955711" cy="338554"/>
          </a:xfrm>
          <a:prstGeom prst="rect">
            <a:avLst/>
          </a:prstGeom>
          <a:noFill/>
        </p:spPr>
        <p:txBody>
          <a:bodyPr wrap="none" rtlCol="0" anchor="ctr">
            <a:spAutoFit/>
          </a:bodyPr>
          <a:lstStyle>
            <a:defPPr>
              <a:defRPr lang="fr-FR"/>
            </a:defPPr>
            <a:lvl1pPr lvl="0">
              <a:defRPr sz="1600">
                <a:solidFill>
                  <a:srgbClr val="757575"/>
                </a:solidFill>
                <a:latin typeface="Dosis ExtraBold" pitchFamily="2" charset="0"/>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  - 02</a:t>
            </a:r>
            <a:r>
              <a:rPr kumimoji="0" lang="ar-MA" sz="1600" b="1"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معجم</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1314000" y="195068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01592102"/>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97908397"/>
      </p:ext>
    </p:extLst>
  </p:cSld>
  <p:clrMapOvr>
    <a:masterClrMapping/>
  </p:clrMapOvr>
  <p:transition spd="slow">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809171014"/>
      </p:ext>
    </p:extLst>
  </p:cSld>
  <p:clrMapOvr>
    <a:masterClrMapping/>
  </p:clrMapOvr>
  <p:transition spd="slow">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Microsoft Uighur" panose="02000000000000000000" pitchFamily="2" charset="-78"/>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277511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2.  Exploitation du Vocabulaire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3.  Travail sur livret</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cstate="screen">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600" b="0" i="0" u="none" strike="noStrike" kern="1200" cap="none" spc="0" normalizeH="0" baseline="0" noProof="0" dirty="0">
                <a:ln>
                  <a:noFill/>
                </a:ln>
                <a:solidFill>
                  <a:srgbClr val="757575"/>
                </a:solidFill>
                <a:effectLst/>
                <a:uLnTx/>
                <a:uFillTx/>
                <a:latin typeface="Dosis ExtraBold" pitchFamily="2" charset="0"/>
                <a:ea typeface="+mn-ea"/>
                <a:cs typeface="Microsoft Uighur" panose="02000000000000000000" pitchFamily="2" charset="-78"/>
              </a:rPr>
              <a:t>1.  Présentation du Vocabulaire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01697578"/>
      </p:ext>
    </p:extLst>
  </p:cSld>
  <p:clrMapOvr>
    <a:masterClrMapping/>
  </p:clrMapOvr>
  <p:transition spd="slow">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Microsoft Uighur" panose="02000000000000000000" pitchFamily="2" charset="-78"/>
                <a:cs typeface="Microsoft Uighur" panose="02000000000000000000" pitchFamily="2" charset="-78"/>
              </a:defRPr>
            </a:lvl1pPr>
          </a:lstStyle>
          <a:p>
            <a:pPr lvl="0" algn="ctr"/>
            <a:r>
              <a:rPr lang="fr-FR" dirty="0"/>
              <a:t>Modifiez le style du titre</a:t>
            </a:r>
            <a:endParaRPr lang="fr-MA" dirty="0"/>
          </a:p>
        </p:txBody>
      </p:sp>
    </p:spTree>
    <p:extLst>
      <p:ext uri="{BB962C8B-B14F-4D97-AF65-F5344CB8AC3E}">
        <p14:creationId xmlns:p14="http://schemas.microsoft.com/office/powerpoint/2010/main" val="298798736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58257430"/>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207379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4" name="Espace réservé de l'élément multimédia 3">
            <a:extLst>
              <a:ext uri="{FF2B5EF4-FFF2-40B4-BE49-F238E27FC236}">
                <a16:creationId xmlns:a16="http://schemas.microsoft.com/office/drawing/2014/main" id="{1C52B976-EFAE-42E7-29AC-478BA2E1BD5D}"/>
              </a:ext>
            </a:extLst>
          </p:cNvPr>
          <p:cNvSpPr>
            <a:spLocks noGrp="1"/>
          </p:cNvSpPr>
          <p:nvPr>
            <p:ph type="media" sz="quarter" idx="10"/>
          </p:nvPr>
        </p:nvSpPr>
        <p:spPr>
          <a:xfrm>
            <a:off x="1692000" y="1693586"/>
            <a:ext cx="5760000" cy="32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53963547"/>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42AA95B1-5491-4975-F445-F499BD3C411E}"/>
              </a:ext>
            </a:extLst>
          </p:cNvPr>
          <p:cNvSpPr>
            <a:spLocks noGrp="1"/>
          </p:cNvSpPr>
          <p:nvPr>
            <p:ph type="body" sz="quarter" idx="13"/>
          </p:nvPr>
        </p:nvSpPr>
        <p:spPr>
          <a:xfrm>
            <a:off x="611999" y="1575854"/>
            <a:ext cx="6840001" cy="612000"/>
          </a:xfrm>
          <a:prstGeom prst="rect">
            <a:avLst/>
          </a:prstGeom>
          <a:noFill/>
        </p:spPr>
        <p:txBody>
          <a:bodyPr anchor="ctr"/>
          <a:lstStyle>
            <a:lvl1pPr marL="0" indent="0" algn="ctr" rtl="1">
              <a:buNone/>
              <a:defRPr sz="36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29348036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58494010"/>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95138116"/>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5_Ora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1317036" y="3685915"/>
            <a:ext cx="1490261" cy="285502"/>
          </a:xfrm>
          <a:prstGeom prst="roundRect">
            <a:avLst/>
          </a:prstGeom>
          <a:ln>
            <a:no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26868" y="3684498"/>
            <a:ext cx="1490261" cy="285502"/>
          </a:xfrm>
          <a:prstGeom prst="roundRect">
            <a:avLst/>
          </a:prstGeom>
          <a:ln>
            <a:no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336702" y="3684498"/>
            <a:ext cx="1490261" cy="285502"/>
          </a:xfrm>
          <a:prstGeom prst="roundRect">
            <a:avLst/>
          </a:prstGeom>
          <a:ln>
            <a:no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DF8CA187-277E-D884-A04A-FAC631D20BA5}"/>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6" name="Espace réservé du texte 14">
            <a:extLst>
              <a:ext uri="{FF2B5EF4-FFF2-40B4-BE49-F238E27FC236}">
                <a16:creationId xmlns:a16="http://schemas.microsoft.com/office/drawing/2014/main" id="{D28D6E13-CE7C-3AA2-BA3B-DC6CD649F412}"/>
              </a:ext>
            </a:extLst>
          </p:cNvPr>
          <p:cNvSpPr>
            <a:spLocks noGrp="1"/>
          </p:cNvSpPr>
          <p:nvPr>
            <p:ph type="body" sz="quarter" idx="29"/>
          </p:nvPr>
        </p:nvSpPr>
        <p:spPr>
          <a:xfrm>
            <a:off x="1317036" y="5815518"/>
            <a:ext cx="1490261" cy="285502"/>
          </a:xfrm>
          <a:prstGeom prst="roundRect">
            <a:avLst/>
          </a:prstGeom>
          <a:ln>
            <a:no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7" name="Espace réservé du texte 14">
            <a:extLst>
              <a:ext uri="{FF2B5EF4-FFF2-40B4-BE49-F238E27FC236}">
                <a16:creationId xmlns:a16="http://schemas.microsoft.com/office/drawing/2014/main" id="{ECD382B3-33FC-44FE-1048-5D0CE2CE9972}"/>
              </a:ext>
            </a:extLst>
          </p:cNvPr>
          <p:cNvSpPr>
            <a:spLocks noGrp="1"/>
          </p:cNvSpPr>
          <p:nvPr>
            <p:ph type="body" sz="quarter" idx="30"/>
          </p:nvPr>
        </p:nvSpPr>
        <p:spPr>
          <a:xfrm>
            <a:off x="3826867" y="5814101"/>
            <a:ext cx="1490261" cy="285502"/>
          </a:xfrm>
          <a:prstGeom prst="roundRect">
            <a:avLst/>
          </a:prstGeom>
          <a:ln>
            <a:no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8" name="Espace réservé du texte 14">
            <a:extLst>
              <a:ext uri="{FF2B5EF4-FFF2-40B4-BE49-F238E27FC236}">
                <a16:creationId xmlns:a16="http://schemas.microsoft.com/office/drawing/2014/main" id="{CD8708A4-6F99-5164-BF09-15B2DB4FF88F}"/>
              </a:ext>
            </a:extLst>
          </p:cNvPr>
          <p:cNvSpPr>
            <a:spLocks noGrp="1"/>
          </p:cNvSpPr>
          <p:nvPr>
            <p:ph type="body" sz="quarter" idx="31"/>
          </p:nvPr>
        </p:nvSpPr>
        <p:spPr>
          <a:xfrm>
            <a:off x="6336702" y="5814101"/>
            <a:ext cx="1490261" cy="285502"/>
          </a:xfrm>
          <a:prstGeom prst="roundRect">
            <a:avLst/>
          </a:prstGeom>
          <a:ln>
            <a:no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9" name="Espace réservé pour une image  14">
            <a:extLst>
              <a:ext uri="{FF2B5EF4-FFF2-40B4-BE49-F238E27FC236}">
                <a16:creationId xmlns:a16="http://schemas.microsoft.com/office/drawing/2014/main" id="{AE406E7C-D00B-DEB0-24F6-92F072697076}"/>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20" name="Espace réservé pour une image  14">
            <a:extLst>
              <a:ext uri="{FF2B5EF4-FFF2-40B4-BE49-F238E27FC236}">
                <a16:creationId xmlns:a16="http://schemas.microsoft.com/office/drawing/2014/main" id="{0524C2B1-20EB-8315-907C-49253251B7F8}"/>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21" name="Espace réservé pour une image  14">
            <a:extLst>
              <a:ext uri="{FF2B5EF4-FFF2-40B4-BE49-F238E27FC236}">
                <a16:creationId xmlns:a16="http://schemas.microsoft.com/office/drawing/2014/main" id="{41329BE8-BAA0-EF9E-D4E2-4B4B6608C078}"/>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22" name="Espace réservé pour une image  14">
            <a:extLst>
              <a:ext uri="{FF2B5EF4-FFF2-40B4-BE49-F238E27FC236}">
                <a16:creationId xmlns:a16="http://schemas.microsoft.com/office/drawing/2014/main" id="{F601B3E1-0300-A2A5-660F-929F9F0FC2FC}"/>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23" name="Espace réservé pour une image  14">
            <a:extLst>
              <a:ext uri="{FF2B5EF4-FFF2-40B4-BE49-F238E27FC236}">
                <a16:creationId xmlns:a16="http://schemas.microsoft.com/office/drawing/2014/main" id="{88D384C2-3D24-54ED-ECDC-EBB2F11E1BC9}"/>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24" name="Espace réservé pour une image  14">
            <a:extLst>
              <a:ext uri="{FF2B5EF4-FFF2-40B4-BE49-F238E27FC236}">
                <a16:creationId xmlns:a16="http://schemas.microsoft.com/office/drawing/2014/main" id="{F6F13977-CAA0-99E8-DDF8-6CAE2E046C22}"/>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8617825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Env-Apprenant_Voc-03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dirty="0"/>
              <a:t>Modifiez le style du titre</a:t>
            </a:r>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lvl1pPr>
              <a:defRPr>
                <a:latin typeface="Microsoft Uighur" panose="02000000000000000000" pitchFamily="2" charset="-78"/>
              </a:defRPr>
            </a:lvl1p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4">
            <a:extLst>
              <a:ext uri="{FF2B5EF4-FFF2-40B4-BE49-F238E27FC236}">
                <a16:creationId xmlns:a16="http://schemas.microsoft.com/office/drawing/2014/main" id="{CD64E387-0E8D-8AF1-4814-8865F3DE654E}"/>
              </a:ext>
            </a:extLst>
          </p:cNvPr>
          <p:cNvSpPr>
            <a:spLocks noGrp="1" noChangeAspect="1"/>
          </p:cNvSpPr>
          <p:nvPr>
            <p:ph type="pic" sz="quarter" idx="19"/>
          </p:nvPr>
        </p:nvSpPr>
        <p:spPr>
          <a:xfrm>
            <a:off x="7920000" y="676800"/>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0" name="Espace réservé pour une image  16">
            <a:extLst>
              <a:ext uri="{FF2B5EF4-FFF2-40B4-BE49-F238E27FC236}">
                <a16:creationId xmlns:a16="http://schemas.microsoft.com/office/drawing/2014/main" id="{C80A6BE9-AA1D-D46D-57A5-4AB6E31AC782}"/>
              </a:ext>
            </a:extLst>
          </p:cNvPr>
          <p:cNvSpPr>
            <a:spLocks noGrp="1" noChangeAspect="1"/>
          </p:cNvSpPr>
          <p:nvPr>
            <p:ph type="pic" sz="quarter" idx="12"/>
          </p:nvPr>
        </p:nvSpPr>
        <p:spPr>
          <a:xfrm>
            <a:off x="1674000" y="2160000"/>
            <a:ext cx="2880000" cy="2880000"/>
          </a:xfrm>
          <a:prstGeom prst="round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44681219"/>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3122103" y="5219103"/>
            <a:ext cx="2899793" cy="662104"/>
          </a:xfrm>
          <a:prstGeom prst="rect">
            <a:avLst/>
          </a:prstGeom>
        </p:spPr>
        <p:txBody>
          <a:bodyPr anchor="ctr"/>
          <a:lstStyle>
            <a:lvl1pPr marL="0" indent="0" algn="ctr" rtl="1">
              <a:buNone/>
              <a:defRPr lang="fr-MA" sz="2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lvl1pPr>
              <a:defRPr>
                <a:latin typeface="Microsoft Uighur" panose="02000000000000000000" pitchFamily="2" charset="-78"/>
              </a:defRPr>
            </a:lvl1p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lvl1pPr>
              <a:defRPr>
                <a:latin typeface="Microsoft Uighur" panose="02000000000000000000" pitchFamily="2" charset="-78"/>
              </a:defRPr>
            </a:lvl1pPr>
          </a:lstStyle>
          <a:p>
            <a:endParaRPr lang="fr-MA" dirty="0"/>
          </a:p>
        </p:txBody>
      </p:sp>
      <p:sp>
        <p:nvSpPr>
          <p:cNvPr id="7" name="Espace réservé pour une image  16">
            <a:extLst>
              <a:ext uri="{FF2B5EF4-FFF2-40B4-BE49-F238E27FC236}">
                <a16:creationId xmlns:a16="http://schemas.microsoft.com/office/drawing/2014/main" id="{37C26F73-B599-DCB0-6DEF-AD612BD94F0A}"/>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35223703"/>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979103"/>
            <a:ext cx="2899793" cy="2899793"/>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7" name="Espace réservé pour une image  16">
            <a:extLst>
              <a:ext uri="{FF2B5EF4-FFF2-40B4-BE49-F238E27FC236}">
                <a16:creationId xmlns:a16="http://schemas.microsoft.com/office/drawing/2014/main" id="{37C26F73-B599-DCB0-6DEF-AD612BD94F0A}"/>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55661585"/>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759286596"/>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82037477"/>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2161098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re et contenu lib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615686-FD6D-D9AF-A708-1A5B6B3571BC}"/>
              </a:ext>
            </a:extLst>
          </p:cNvPr>
          <p:cNvSpPr>
            <a:spLocks noGrp="1"/>
          </p:cNvSpPr>
          <p:nvPr>
            <p:ph type="title"/>
          </p:nvPr>
        </p:nvSpPr>
        <p:spPr>
          <a:xfrm>
            <a:off x="628650" y="950012"/>
            <a:ext cx="7886700" cy="720000"/>
          </a:xfrm>
          <a:prstGeom prst="rect">
            <a:avLst/>
          </a:prstGeom>
        </p:spPr>
        <p:txBody>
          <a:bodyPr anchor="ctr"/>
          <a:lstStyle>
            <a:lvl1pPr algn="ctr" rtl="1">
              <a:defRPr sz="4000" b="1">
                <a:solidFill>
                  <a:srgbClr val="565F88"/>
                </a:solidFill>
                <a:latin typeface="Microsoft Uighur" panose="02000000000000000000" pitchFamily="2" charset="-78"/>
                <a:cs typeface="Microsoft Uighur" panose="02000000000000000000" pitchFamily="2" charset="-78"/>
              </a:defRPr>
            </a:lvl1pPr>
          </a:lstStyle>
          <a:p>
            <a:r>
              <a:rPr lang="fr-FR" dirty="0"/>
              <a:t>Modifiez le style du titre</a:t>
            </a:r>
            <a:endParaRPr lang="fr-MA" dirty="0"/>
          </a:p>
        </p:txBody>
      </p:sp>
      <p:sp>
        <p:nvSpPr>
          <p:cNvPr id="5" name="Espace réservé du texte 29">
            <a:extLst>
              <a:ext uri="{FF2B5EF4-FFF2-40B4-BE49-F238E27FC236}">
                <a16:creationId xmlns:a16="http://schemas.microsoft.com/office/drawing/2014/main" id="{875F7547-AE65-F045-895D-8058BAE96BF9}"/>
              </a:ext>
            </a:extLst>
          </p:cNvPr>
          <p:cNvSpPr>
            <a:spLocks noGrp="1"/>
          </p:cNvSpPr>
          <p:nvPr>
            <p:ph type="body" sz="quarter" idx="15"/>
          </p:nvPr>
        </p:nvSpPr>
        <p:spPr>
          <a:xfrm>
            <a:off x="1771647" y="2348166"/>
            <a:ext cx="5600701" cy="2676585"/>
          </a:xfrm>
          <a:prstGeom prst="rect">
            <a:avLst/>
          </a:prstGeom>
        </p:spPr>
        <p:txBody>
          <a:bodyPr tIns="180000"/>
          <a:lstStyle>
            <a:lvl1pPr marL="355600" indent="-355600" algn="r" rtl="1">
              <a:buFont typeface="Wingdings" panose="05000000000000000000" pitchFamily="2" charset="2"/>
              <a:buChar char="0"/>
              <a:defRPr sz="18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600" b="1">
                <a:solidFill>
                  <a:srgbClr val="565F88"/>
                </a:solidFill>
                <a:latin typeface="Microsoft Uighur" panose="02000000000000000000" pitchFamily="2" charset="-78"/>
                <a:cs typeface="Microsoft Uighur" panose="02000000000000000000" pitchFamily="2" charset="-78"/>
              </a:defRPr>
            </a:lvl2pPr>
            <a:lvl3pPr algn="r" rtl="1">
              <a:defRPr sz="1400" b="1">
                <a:solidFill>
                  <a:srgbClr val="565F88"/>
                </a:solidFill>
                <a:latin typeface="Microsoft Uighur" panose="02000000000000000000" pitchFamily="2" charset="-78"/>
                <a:cs typeface="Microsoft Uighur" panose="02000000000000000000" pitchFamily="2" charset="-78"/>
              </a:defRPr>
            </a:lvl3pPr>
            <a:lvl4pPr algn="r" rtl="1">
              <a:defRPr sz="1200" b="1">
                <a:solidFill>
                  <a:srgbClr val="565F88"/>
                </a:solidFill>
                <a:latin typeface="Microsoft Uighur" panose="02000000000000000000" pitchFamily="2" charset="-78"/>
                <a:cs typeface="Microsoft Uighur" panose="02000000000000000000" pitchFamily="2" charset="-78"/>
              </a:defRPr>
            </a:lvl4pPr>
            <a:lvl5pPr algn="r" rtl="1">
              <a:defRPr sz="12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4" name="Rectangle : coins arrondis 3">
            <a:extLst>
              <a:ext uri="{FF2B5EF4-FFF2-40B4-BE49-F238E27FC236}">
                <a16:creationId xmlns:a16="http://schemas.microsoft.com/office/drawing/2014/main" id="{1F750240-B25D-E826-2FC6-DD63E86DFD1C}"/>
              </a:ext>
            </a:extLst>
          </p:cNvPr>
          <p:cNvSpPr/>
          <p:nvPr userDrawn="1"/>
        </p:nvSpPr>
        <p:spPr>
          <a:xfrm>
            <a:off x="1006250" y="2348166"/>
            <a:ext cx="7131497" cy="2693854"/>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Tree>
    <p:extLst>
      <p:ext uri="{BB962C8B-B14F-4D97-AF65-F5344CB8AC3E}">
        <p14:creationId xmlns:p14="http://schemas.microsoft.com/office/powerpoint/2010/main" val="1272003449"/>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375592099"/>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98259614"/>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11999" y="738000"/>
            <a:ext cx="6840000" cy="612000"/>
          </a:xfrm>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33859306"/>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48325755"/>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94929"/>
            <a:ext cx="6355882" cy="1008000"/>
          </a:xfrm>
          <a:prstGeom prst="rect">
            <a:avLst/>
          </a:prstGeom>
          <a:noFill/>
        </p:spPr>
        <p:txBody>
          <a:bodyPr anchor="ctr"/>
          <a:lstStyle>
            <a:lvl1pPr marL="0" indent="0" algn="ctr" rtl="1">
              <a:buNone/>
              <a:defRPr sz="32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80453391"/>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876444720"/>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7563220"/>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02938404"/>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87774899"/>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lvl1pPr>
              <a:defRPr>
                <a:latin typeface="Microsoft Uighur" panose="02000000000000000000" pitchFamily="2" charset="-78"/>
              </a:defRPr>
            </a:lvl1pPr>
          </a:lstStyle>
          <a:p>
            <a:endParaRPr lang="fr-MA" dirty="0"/>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8889205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72000" y="1648289"/>
            <a:ext cx="2234716" cy="360000"/>
          </a:xfrm>
          <a:prstGeom prst="rect">
            <a:avLst/>
          </a:prstGeom>
        </p:spPr>
      </p:pic>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a:t>
            </a:r>
          </a:p>
        </p:txBody>
      </p:sp>
    </p:spTree>
    <p:extLst>
      <p:ext uri="{BB962C8B-B14F-4D97-AF65-F5344CB8AC3E}">
        <p14:creationId xmlns:p14="http://schemas.microsoft.com/office/powerpoint/2010/main" val="856210312"/>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798786060"/>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512823329"/>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039595161"/>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797975786"/>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057953177"/>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78728721"/>
      </p:ext>
    </p:extLst>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286529793"/>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23940178"/>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lvl1pPr>
              <a:defRPr>
                <a:latin typeface="Microsoft Uighur" panose="02000000000000000000" pitchFamily="2" charset="-78"/>
              </a:defRPr>
            </a:lvl1pPr>
          </a:lstStyle>
          <a:p>
            <a:endParaRPr lang="fr-MA" dirty="0"/>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90398932"/>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64512471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Disposition personnalisée">
    <p:spTree>
      <p:nvGrpSpPr>
        <p:cNvPr id="1" name=""/>
        <p:cNvGrpSpPr/>
        <p:nvPr/>
      </p:nvGrpSpPr>
      <p:grpSpPr>
        <a:xfrm>
          <a:off x="0" y="0"/>
          <a:ext cx="0" cy="0"/>
          <a:chOff x="0" y="0"/>
          <a:chExt cx="0" cy="0"/>
        </a:xfrm>
      </p:grpSpPr>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استماع وتحدث</a:t>
            </a:r>
          </a:p>
        </p:txBody>
      </p:sp>
    </p:spTree>
    <p:extLst>
      <p:ext uri="{BB962C8B-B14F-4D97-AF65-F5344CB8AC3E}">
        <p14:creationId xmlns:p14="http://schemas.microsoft.com/office/powerpoint/2010/main" val="1120721412"/>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573949272"/>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9434664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43663717"/>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39984101"/>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15772621"/>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191456584"/>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94307357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lvl1pPr>
              <a:defRPr>
                <a:latin typeface="Microsoft Uighur" panose="02000000000000000000" pitchFamily="2" charset="-78"/>
              </a:defRPr>
            </a:lvl1pPr>
          </a:lstStyle>
          <a:p>
            <a:endParaRPr lang="fr-MA" dirty="0"/>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64371767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3324373390"/>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25463944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قــــــــــــــــراءة</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صرف وتحويل </a:t>
            </a:r>
          </a:p>
        </p:txBody>
      </p:sp>
    </p:spTree>
    <p:extLst>
      <p:ext uri="{BB962C8B-B14F-4D97-AF65-F5344CB8AC3E}">
        <p14:creationId xmlns:p14="http://schemas.microsoft.com/office/powerpoint/2010/main" val="3069382766"/>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773975838"/>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871855670"/>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68371438"/>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835698051"/>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41234158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99478156"/>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lvl1pPr>
              <a:defRPr>
                <a:latin typeface="Microsoft Uighur" panose="02000000000000000000" pitchFamily="2" charset="-78"/>
              </a:defRPr>
            </a:lvl1pPr>
          </a:lstStyle>
          <a:p>
            <a:endParaRPr lang="fr-MA" dirty="0"/>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270974074"/>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851604225"/>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2585396743"/>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0376318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10977" y="1883878"/>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050474" y="1937878"/>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080764" y="1883878"/>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27757" y="1648289"/>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634401" y="1648289"/>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10977" y="3213619"/>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050474" y="3267619"/>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080764" y="3213619"/>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27757" y="2978030"/>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527757" y="2978030"/>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إملاء</a:t>
            </a:r>
          </a:p>
        </p:txBody>
      </p:sp>
      <p:sp>
        <p:nvSpPr>
          <p:cNvPr id="82" name="Rectangle : coins arrondis 81">
            <a:extLst>
              <a:ext uri="{FF2B5EF4-FFF2-40B4-BE49-F238E27FC236}">
                <a16:creationId xmlns:a16="http://schemas.microsoft.com/office/drawing/2014/main" id="{30D8AE50-417D-45B7-9122-F3958F0C4C71}"/>
              </a:ext>
            </a:extLst>
          </p:cNvPr>
          <p:cNvSpPr/>
          <p:nvPr userDrawn="1"/>
        </p:nvSpPr>
        <p:spPr>
          <a:xfrm>
            <a:off x="710977" y="4543360"/>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83" name="Espace réservé pour une image  52">
            <a:extLst>
              <a:ext uri="{FF2B5EF4-FFF2-40B4-BE49-F238E27FC236}">
                <a16:creationId xmlns:a16="http://schemas.microsoft.com/office/drawing/2014/main" id="{7C35F609-A4E7-22C1-7015-E75100C5AE06}"/>
              </a:ext>
            </a:extLst>
          </p:cNvPr>
          <p:cNvSpPr>
            <a:spLocks noGrp="1" noChangeAspect="1"/>
          </p:cNvSpPr>
          <p:nvPr>
            <p:ph type="pic" sz="quarter" idx="18"/>
          </p:nvPr>
        </p:nvSpPr>
        <p:spPr>
          <a:xfrm>
            <a:off x="7050474" y="4597360"/>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84" name="Espace réservé du texte 29">
            <a:extLst>
              <a:ext uri="{FF2B5EF4-FFF2-40B4-BE49-F238E27FC236}">
                <a16:creationId xmlns:a16="http://schemas.microsoft.com/office/drawing/2014/main" id="{803D4A87-566A-9735-A2B9-04DD3B1646D7}"/>
              </a:ext>
            </a:extLst>
          </p:cNvPr>
          <p:cNvSpPr>
            <a:spLocks noGrp="1"/>
          </p:cNvSpPr>
          <p:nvPr>
            <p:ph type="body" sz="quarter" idx="19"/>
          </p:nvPr>
        </p:nvSpPr>
        <p:spPr>
          <a:xfrm>
            <a:off x="1080764" y="4543360"/>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85" name="Image 84" descr="Une image contenant capture d’écran, Rectangle&#10;&#10;Le contenu généré par l’IA peut être incorrect.">
            <a:extLst>
              <a:ext uri="{FF2B5EF4-FFF2-40B4-BE49-F238E27FC236}">
                <a16:creationId xmlns:a16="http://schemas.microsoft.com/office/drawing/2014/main" id="{29673C02-277D-EE04-8BD0-FF1AD646907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27757" y="4307771"/>
            <a:ext cx="2234716" cy="360000"/>
          </a:xfrm>
          <a:prstGeom prst="rect">
            <a:avLst/>
          </a:prstGeom>
        </p:spPr>
      </p:pic>
      <p:sp>
        <p:nvSpPr>
          <p:cNvPr id="86" name="Rectangle 85">
            <a:extLst>
              <a:ext uri="{FF2B5EF4-FFF2-40B4-BE49-F238E27FC236}">
                <a16:creationId xmlns:a16="http://schemas.microsoft.com/office/drawing/2014/main" id="{1AD1ECCD-64D7-5EF6-049C-A9EDBD4562CD}"/>
              </a:ext>
            </a:extLst>
          </p:cNvPr>
          <p:cNvSpPr>
            <a:spLocks noChangeAspect="1"/>
          </p:cNvSpPr>
          <p:nvPr userDrawn="1"/>
        </p:nvSpPr>
        <p:spPr>
          <a:xfrm>
            <a:off x="4527757" y="4307771"/>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03</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 إنتاج كتابي </a:t>
            </a:r>
          </a:p>
        </p:txBody>
      </p:sp>
    </p:spTree>
    <p:extLst>
      <p:ext uri="{BB962C8B-B14F-4D97-AF65-F5344CB8AC3E}">
        <p14:creationId xmlns:p14="http://schemas.microsoft.com/office/powerpoint/2010/main" val="991190542"/>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66323756"/>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549302795"/>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01F8B1-2373-5A6F-2EC6-0A43DFF266CF}"/>
              </a:ext>
            </a:extLst>
          </p:cNvPr>
          <p:cNvSpPr>
            <a:spLocks noGrp="1"/>
          </p:cNvSpPr>
          <p:nvPr>
            <p:ph type="title"/>
          </p:nvPr>
        </p:nvSpPr>
        <p:spPr/>
        <p:txBody>
          <a:bodyPr/>
          <a:lstStyle/>
          <a:p>
            <a:r>
              <a:rPr lang="fr-FR"/>
              <a:t>Modifiez le style du titre</a:t>
            </a:r>
            <a:endParaRPr lang="fr-MA"/>
          </a:p>
        </p:txBody>
      </p:sp>
      <p:sp>
        <p:nvSpPr>
          <p:cNvPr id="3" name="Espace réservé de l'élément multimédia 10">
            <a:extLst>
              <a:ext uri="{FF2B5EF4-FFF2-40B4-BE49-F238E27FC236}">
                <a16:creationId xmlns:a16="http://schemas.microsoft.com/office/drawing/2014/main" id="{2441B897-4709-4C85-4639-F242E9143864}"/>
              </a:ext>
            </a:extLst>
          </p:cNvPr>
          <p:cNvSpPr>
            <a:spLocks noGrp="1"/>
          </p:cNvSpPr>
          <p:nvPr>
            <p:ph type="media" sz="quarter" idx="13"/>
          </p:nvPr>
        </p:nvSpPr>
        <p:spPr>
          <a:xfrm>
            <a:off x="1872000" y="2160000"/>
            <a:ext cx="54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pour une image  16">
            <a:extLst>
              <a:ext uri="{FF2B5EF4-FFF2-40B4-BE49-F238E27FC236}">
                <a16:creationId xmlns:a16="http://schemas.microsoft.com/office/drawing/2014/main" id="{C5843458-F2AE-290E-E995-73C5EA1BABEF}"/>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32671973"/>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1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12" name="Espace réservé de l'élément multimédia 3">
            <a:extLst>
              <a:ext uri="{FF2B5EF4-FFF2-40B4-BE49-F238E27FC236}">
                <a16:creationId xmlns:a16="http://schemas.microsoft.com/office/drawing/2014/main" id="{B44EC5D7-4C36-67B3-D4E9-99EF98C8C6BA}"/>
              </a:ext>
            </a:extLst>
          </p:cNvPr>
          <p:cNvSpPr>
            <a:spLocks noGrp="1"/>
          </p:cNvSpPr>
          <p:nvPr>
            <p:ph type="media" sz="quarter" idx="10"/>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09597412"/>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792000" y="2160000"/>
            <a:ext cx="7560000" cy="396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446743191"/>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p:cNvSpPr>
          <p:nvPr>
            <p:ph type="pic" sz="quarter" idx="13"/>
          </p:nvPr>
        </p:nvSpPr>
        <p:spPr>
          <a:xfrm>
            <a:off x="1133981" y="2217150"/>
            <a:ext cx="3600000" cy="3600000"/>
          </a:xfrm>
          <a:prstGeom prst="roundRect">
            <a:avLst/>
          </a:prstGeom>
        </p:spPr>
        <p:txBody>
          <a:bodyPr/>
          <a:lstStyle>
            <a:lvl1pPr>
              <a:defRPr>
                <a:latin typeface="Microsoft Uighur" panose="02000000000000000000" pitchFamily="2" charset="-78"/>
              </a:defRPr>
            </a:lvl1pPr>
          </a:lstStyle>
          <a:p>
            <a:endParaRPr lang="fr-MA" dirty="0"/>
          </a:p>
        </p:txBody>
      </p:sp>
      <p:sp>
        <p:nvSpPr>
          <p:cNvPr id="5" name="Espace réservé de l'élément multimédia 4">
            <a:extLst>
              <a:ext uri="{FF2B5EF4-FFF2-40B4-BE49-F238E27FC236}">
                <a16:creationId xmlns:a16="http://schemas.microsoft.com/office/drawing/2014/main" id="{B0B811FA-2DBF-705C-16B7-604086194EC5}"/>
              </a:ext>
            </a:extLst>
          </p:cNvPr>
          <p:cNvSpPr>
            <a:spLocks noGrp="1"/>
          </p:cNvSpPr>
          <p:nvPr>
            <p:ph type="media" sz="quarter" idx="14"/>
          </p:nvPr>
        </p:nvSpPr>
        <p:spPr>
          <a:xfrm>
            <a:off x="5399756" y="2217150"/>
            <a:ext cx="2520000" cy="3600000"/>
          </a:xfrm>
          <a:prstGeom prst="rect">
            <a:avLst/>
          </a:prstGeom>
        </p:spPr>
        <p:txBody>
          <a:bodyPr/>
          <a:lstStyle>
            <a:lvl1pPr>
              <a:defRPr>
                <a:latin typeface="Microsoft Uighur" panose="02000000000000000000" pitchFamily="2" charset="-78"/>
              </a:defRPr>
            </a:lvl1pPr>
          </a:lstStyle>
          <a:p>
            <a:endParaRPr lang="fr-MA" dirty="0"/>
          </a:p>
        </p:txBody>
      </p:sp>
      <p:sp>
        <p:nvSpPr>
          <p:cNvPr id="7" name="Espace réservé de l'élément multimédia 6">
            <a:extLst>
              <a:ext uri="{FF2B5EF4-FFF2-40B4-BE49-F238E27FC236}">
                <a16:creationId xmlns:a16="http://schemas.microsoft.com/office/drawing/2014/main" id="{215AD1B0-0540-BF69-4953-E70D59C001B9}"/>
              </a:ext>
            </a:extLst>
          </p:cNvPr>
          <p:cNvSpPr>
            <a:spLocks noGrp="1"/>
          </p:cNvSpPr>
          <p:nvPr>
            <p:ph type="media" sz="quarter" idx="15"/>
          </p:nvPr>
        </p:nvSpPr>
        <p:spPr>
          <a:xfrm>
            <a:off x="611999" y="6010275"/>
            <a:ext cx="540000" cy="54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101300685"/>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du texte 3">
            <a:extLst>
              <a:ext uri="{FF2B5EF4-FFF2-40B4-BE49-F238E27FC236}">
                <a16:creationId xmlns:a16="http://schemas.microsoft.com/office/drawing/2014/main" id="{ACD2BAC3-E229-C41A-AA1F-E34226BDCFB6}"/>
              </a:ext>
            </a:extLst>
          </p:cNvPr>
          <p:cNvSpPr>
            <a:spLocks noGrp="1"/>
          </p:cNvSpPr>
          <p:nvPr>
            <p:ph type="body" sz="quarter" idx="13"/>
          </p:nvPr>
        </p:nvSpPr>
        <p:spPr>
          <a:xfrm>
            <a:off x="1692000" y="2925000"/>
            <a:ext cx="5760000" cy="1008000"/>
          </a:xfrm>
          <a:prstGeom prst="rect">
            <a:avLst/>
          </a:prstGeom>
          <a:noFill/>
        </p:spPr>
        <p:txBody>
          <a:bodyPr anchor="ctr"/>
          <a:lstStyle>
            <a:lvl1pPr marL="0" indent="0" algn="ctr" rtl="1">
              <a:buNone/>
              <a:defRPr sz="40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1053576959"/>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3">
            <a:extLst>
              <a:ext uri="{FF2B5EF4-FFF2-40B4-BE49-F238E27FC236}">
                <a16:creationId xmlns:a16="http://schemas.microsoft.com/office/drawing/2014/main" id="{FBF76378-0DDF-988A-E804-17E203BE96D9}"/>
              </a:ext>
            </a:extLst>
          </p:cNvPr>
          <p:cNvSpPr>
            <a:spLocks noGrp="1" noChangeAspect="1"/>
          </p:cNvSpPr>
          <p:nvPr>
            <p:ph type="pic" sz="quarter" idx="13"/>
          </p:nvPr>
        </p:nvSpPr>
        <p:spPr>
          <a:xfrm>
            <a:off x="1387883" y="2895503"/>
            <a:ext cx="6355883" cy="3329272"/>
          </a:xfrm>
          <a:prstGeom prst="rect">
            <a:avLst/>
          </a:prstGeom>
        </p:spPr>
        <p:txBody>
          <a:bodyPr/>
          <a:lstStyle>
            <a:lvl1pPr>
              <a:defRPr>
                <a:latin typeface="Microsoft Uighur" panose="02000000000000000000" pitchFamily="2" charset="-78"/>
              </a:defRPr>
            </a:lvl1pPr>
          </a:lstStyle>
          <a:p>
            <a:endParaRPr lang="fr-MA" dirty="0"/>
          </a:p>
        </p:txBody>
      </p:sp>
      <p:sp>
        <p:nvSpPr>
          <p:cNvPr id="3" name="Espace réservé du texte 3">
            <a:extLst>
              <a:ext uri="{FF2B5EF4-FFF2-40B4-BE49-F238E27FC236}">
                <a16:creationId xmlns:a16="http://schemas.microsoft.com/office/drawing/2014/main" id="{8F38451A-722C-3251-DF52-C0C5E86ACBAA}"/>
              </a:ext>
            </a:extLst>
          </p:cNvPr>
          <p:cNvSpPr>
            <a:spLocks noGrp="1"/>
          </p:cNvSpPr>
          <p:nvPr>
            <p:ph type="body" sz="quarter" idx="14"/>
          </p:nvPr>
        </p:nvSpPr>
        <p:spPr>
          <a:xfrm>
            <a:off x="1387883" y="1718729"/>
            <a:ext cx="6355882" cy="1008000"/>
          </a:xfrm>
          <a:prstGeom prst="rect">
            <a:avLst/>
          </a:prstGeom>
          <a:noFill/>
        </p:spPr>
        <p:txBody>
          <a:bodyPr anchor="ctr"/>
          <a:lstStyle>
            <a:lvl1pPr marL="0" indent="0" algn="ctr" rtl="1">
              <a:buNone/>
              <a:defRPr sz="3200" b="1">
                <a:solidFill>
                  <a:srgbClr val="565F88"/>
                </a:solidFill>
                <a:latin typeface="Microsoft Uighur" panose="02000000000000000000" pitchFamily="2" charset="-78"/>
              </a:defRPr>
            </a:lvl1pPr>
            <a:lvl2pPr marL="257168" indent="0" algn="r" rtl="1">
              <a:buNone/>
              <a:defRPr>
                <a:solidFill>
                  <a:srgbClr val="565F88"/>
                </a:solidFill>
              </a:defRPr>
            </a:lvl2pPr>
            <a:lvl3pPr marL="514336" indent="0" algn="r" rtl="1">
              <a:buNone/>
              <a:defRPr>
                <a:solidFill>
                  <a:srgbClr val="565F88"/>
                </a:solidFill>
              </a:defRPr>
            </a:lvl3pPr>
            <a:lvl4pPr marL="771505" indent="0" algn="r" rtl="1">
              <a:buNone/>
              <a:defRPr>
                <a:solidFill>
                  <a:srgbClr val="565F88"/>
                </a:solidFill>
              </a:defRPr>
            </a:lvl4pPr>
            <a:lvl5pPr marL="1028674" indent="0" algn="r" rtl="1">
              <a:buNone/>
              <a:defRPr>
                <a:solidFill>
                  <a:srgbClr val="565F88"/>
                </a:solidFill>
              </a:defRPr>
            </a:lvl5pPr>
          </a:lstStyle>
          <a:p>
            <a:pPr lvl="0"/>
            <a:r>
              <a:rPr lang="fr-FR" dirty="0"/>
              <a:t>Cliquez pour modifier les styles du texte du masque</a:t>
            </a:r>
          </a:p>
        </p:txBody>
      </p:sp>
    </p:spTree>
    <p:extLst>
      <p:ext uri="{BB962C8B-B14F-4D97-AF65-F5344CB8AC3E}">
        <p14:creationId xmlns:p14="http://schemas.microsoft.com/office/powerpoint/2010/main" val="4049696977"/>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5_Ora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5DC00E88-AAEB-33F0-16A2-20407411EC3E}"/>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680094450"/>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5C10E-F7D2-8AC5-5370-95F2A3F2E1BE}"/>
              </a:ext>
            </a:extLst>
          </p:cNvPr>
          <p:cNvSpPr>
            <a:spLocks noGrp="1"/>
          </p:cNvSpPr>
          <p:nvPr>
            <p:ph type="title"/>
          </p:nvPr>
        </p:nvSpPr>
        <p:spPr/>
        <p:txBody>
          <a:body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A9F8C90E-F0FE-E0EC-4516-AA836B5CC244}"/>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D7D53A2F-1144-6EDC-748B-9F5EFA93D202}"/>
              </a:ext>
            </a:extLst>
          </p:cNvPr>
          <p:cNvSpPr>
            <a:spLocks noGrp="1" noChangeAspect="1"/>
          </p:cNvSpPr>
          <p:nvPr>
            <p:ph type="pic" sz="quarter" idx="20"/>
          </p:nvPr>
        </p:nvSpPr>
        <p:spPr>
          <a:xfrm>
            <a:off x="1317036" y="2006544"/>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023DB1B-13D6-A8F6-4A80-C987CB28C833}"/>
              </a:ext>
            </a:extLst>
          </p:cNvPr>
          <p:cNvSpPr>
            <a:spLocks noGrp="1" noChangeAspect="1"/>
          </p:cNvSpPr>
          <p:nvPr>
            <p:ph type="pic" sz="quarter" idx="21"/>
          </p:nvPr>
        </p:nvSpPr>
        <p:spPr>
          <a:xfrm>
            <a:off x="3826869" y="199249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B57454BF-7C37-0272-D106-A85E5EFC5736}"/>
              </a:ext>
            </a:extLst>
          </p:cNvPr>
          <p:cNvSpPr>
            <a:spLocks noGrp="1" noChangeAspect="1"/>
          </p:cNvSpPr>
          <p:nvPr>
            <p:ph type="pic" sz="quarter" idx="22"/>
          </p:nvPr>
        </p:nvSpPr>
        <p:spPr>
          <a:xfrm>
            <a:off x="6336702" y="1990768"/>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0" name="Espace réservé pour une image  14">
            <a:extLst>
              <a:ext uri="{FF2B5EF4-FFF2-40B4-BE49-F238E27FC236}">
                <a16:creationId xmlns:a16="http://schemas.microsoft.com/office/drawing/2014/main" id="{1F03A483-280B-E4B8-3335-1376B7CCD979}"/>
              </a:ext>
            </a:extLst>
          </p:cNvPr>
          <p:cNvSpPr>
            <a:spLocks noGrp="1" noChangeAspect="1"/>
          </p:cNvSpPr>
          <p:nvPr>
            <p:ph type="pic" sz="quarter" idx="26"/>
          </p:nvPr>
        </p:nvSpPr>
        <p:spPr>
          <a:xfrm>
            <a:off x="1317036"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1" name="Espace réservé pour une image  14">
            <a:extLst>
              <a:ext uri="{FF2B5EF4-FFF2-40B4-BE49-F238E27FC236}">
                <a16:creationId xmlns:a16="http://schemas.microsoft.com/office/drawing/2014/main" id="{E539E91D-FE4F-DDD2-E2AA-6DAC51B8DCC4}"/>
              </a:ext>
            </a:extLst>
          </p:cNvPr>
          <p:cNvSpPr>
            <a:spLocks noGrp="1" noChangeAspect="1"/>
          </p:cNvSpPr>
          <p:nvPr>
            <p:ph type="pic" sz="quarter" idx="27"/>
          </p:nvPr>
        </p:nvSpPr>
        <p:spPr>
          <a:xfrm>
            <a:off x="3826868"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
        <p:nvSpPr>
          <p:cNvPr id="12" name="Espace réservé pour une image  14">
            <a:extLst>
              <a:ext uri="{FF2B5EF4-FFF2-40B4-BE49-F238E27FC236}">
                <a16:creationId xmlns:a16="http://schemas.microsoft.com/office/drawing/2014/main" id="{57A5F105-C821-5E52-315F-290A35C90DE3}"/>
              </a:ext>
            </a:extLst>
          </p:cNvPr>
          <p:cNvSpPr>
            <a:spLocks noGrp="1" noChangeAspect="1"/>
          </p:cNvSpPr>
          <p:nvPr>
            <p:ph type="pic" sz="quarter" idx="28"/>
          </p:nvPr>
        </p:nvSpPr>
        <p:spPr>
          <a:xfrm>
            <a:off x="6336702" y="4122101"/>
            <a:ext cx="1490261" cy="1490261"/>
          </a:xfrm>
          <a:prstGeom prst="roundRect">
            <a:avLst/>
          </a:prstGeom>
          <a:ln>
            <a:noFill/>
          </a:ln>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2116787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598AFD82-84B7-B929-78D2-789C3F8CCBA9}"/>
              </a:ext>
            </a:extLst>
          </p:cNvPr>
          <p:cNvSpPr txBox="1">
            <a:spLocks/>
          </p:cNvSpPr>
          <p:nvPr userDrawn="1"/>
        </p:nvSpPr>
        <p:spPr>
          <a:xfrm>
            <a:off x="628650" y="834502"/>
            <a:ext cx="7886700" cy="523782"/>
          </a:xfrm>
          <a:prstGeom prst="rect">
            <a:avLst/>
          </a:prstGeom>
        </p:spPr>
        <p:txBody>
          <a:bodyPr anchor="ctr"/>
          <a:lstStyle>
            <a:lvl1pPr algn="ctr" defTabSz="914400" rtl="0" eaLnBrk="1" latinLnBrk="0" hangingPunct="1">
              <a:lnSpc>
                <a:spcPct val="90000"/>
              </a:lnSpc>
              <a:spcBef>
                <a:spcPct val="0"/>
              </a:spcBef>
              <a:buNone/>
              <a:defRPr sz="4000" b="1" kern="1200">
                <a:solidFill>
                  <a:srgbClr val="565F88"/>
                </a:solidFill>
                <a:latin typeface="Arial" panose="020B0604020202020204" pitchFamily="34" charset="0"/>
                <a:ea typeface="+mj-ea"/>
                <a:cs typeface="Arial" panose="020B0604020202020204" pitchFamily="34" charset="0"/>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MA" sz="2800" b="1" i="0" u="none" strike="noStrike" kern="1200" cap="none" spc="0" normalizeH="0" baseline="0" noProof="0" dirty="0">
                <a:ln>
                  <a:noFill/>
                </a:ln>
                <a:solidFill>
                  <a:srgbClr val="565F88"/>
                </a:solidFill>
                <a:effectLst/>
                <a:uLnTx/>
                <a:uFillTx/>
                <a:latin typeface="Microsoft Uighur" panose="02000000000000000000" pitchFamily="2" charset="-78"/>
                <a:ea typeface="+mj-ea"/>
                <a:cs typeface="Microsoft Uighur" panose="02000000000000000000" pitchFamily="2" charset="-78"/>
              </a:rPr>
              <a:t>هيكلة حصة اليوم</a:t>
            </a:r>
          </a:p>
        </p:txBody>
      </p:sp>
      <p:sp>
        <p:nvSpPr>
          <p:cNvPr id="51" name="Rectangle : coins arrondis 50">
            <a:extLst>
              <a:ext uri="{FF2B5EF4-FFF2-40B4-BE49-F238E27FC236}">
                <a16:creationId xmlns:a16="http://schemas.microsoft.com/office/drawing/2014/main" id="{29DAEA41-5D00-ED34-D554-A529177F4182}"/>
              </a:ext>
            </a:extLst>
          </p:cNvPr>
          <p:cNvSpPr/>
          <p:nvPr userDrawn="1"/>
        </p:nvSpPr>
        <p:spPr>
          <a:xfrm>
            <a:off x="796702" y="2198203"/>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53" name="Espace réservé pour une image  52">
            <a:extLst>
              <a:ext uri="{FF2B5EF4-FFF2-40B4-BE49-F238E27FC236}">
                <a16:creationId xmlns:a16="http://schemas.microsoft.com/office/drawing/2014/main" id="{811D769F-9534-D48A-505E-F22FF98BB4F8}"/>
              </a:ext>
            </a:extLst>
          </p:cNvPr>
          <p:cNvSpPr>
            <a:spLocks noGrp="1" noChangeAspect="1"/>
          </p:cNvSpPr>
          <p:nvPr>
            <p:ph type="pic" sz="quarter" idx="10"/>
          </p:nvPr>
        </p:nvSpPr>
        <p:spPr>
          <a:xfrm>
            <a:off x="7136199" y="2252203"/>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56" name="Espace réservé du texte 29">
            <a:extLst>
              <a:ext uri="{FF2B5EF4-FFF2-40B4-BE49-F238E27FC236}">
                <a16:creationId xmlns:a16="http://schemas.microsoft.com/office/drawing/2014/main" id="{33AE7A0F-BFA5-923E-41DE-E0CB8B1CF646}"/>
              </a:ext>
            </a:extLst>
          </p:cNvPr>
          <p:cNvSpPr>
            <a:spLocks noGrp="1"/>
          </p:cNvSpPr>
          <p:nvPr>
            <p:ph type="body" sz="quarter" idx="15"/>
          </p:nvPr>
        </p:nvSpPr>
        <p:spPr>
          <a:xfrm>
            <a:off x="1166489" y="2198203"/>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58" name="Image 57" descr="Une image contenant capture d’écran, Rectangle&#10;&#10;Le contenu généré par l’IA peut être incorrect.">
            <a:extLst>
              <a:ext uri="{FF2B5EF4-FFF2-40B4-BE49-F238E27FC236}">
                <a16:creationId xmlns:a16="http://schemas.microsoft.com/office/drawing/2014/main" id="{9AB06E90-B23B-155F-6B3F-49C06FBECA8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13482" y="1962614"/>
            <a:ext cx="2234716" cy="360000"/>
          </a:xfrm>
          <a:prstGeom prst="rect">
            <a:avLst/>
          </a:prstGeom>
        </p:spPr>
      </p:pic>
      <p:sp>
        <p:nvSpPr>
          <p:cNvPr id="59" name="Rectangle 58">
            <a:extLst>
              <a:ext uri="{FF2B5EF4-FFF2-40B4-BE49-F238E27FC236}">
                <a16:creationId xmlns:a16="http://schemas.microsoft.com/office/drawing/2014/main" id="{22662878-670D-4431-C83A-4C800DE81E79}"/>
              </a:ext>
            </a:extLst>
          </p:cNvPr>
          <p:cNvSpPr>
            <a:spLocks noChangeAspect="1"/>
          </p:cNvSpPr>
          <p:nvPr userDrawn="1"/>
        </p:nvSpPr>
        <p:spPr>
          <a:xfrm>
            <a:off x="4720126" y="1962614"/>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01</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الاعتيادي</a:t>
            </a:r>
          </a:p>
        </p:txBody>
      </p:sp>
      <p:sp>
        <p:nvSpPr>
          <p:cNvPr id="67" name="Rectangle : coins arrondis 66">
            <a:extLst>
              <a:ext uri="{FF2B5EF4-FFF2-40B4-BE49-F238E27FC236}">
                <a16:creationId xmlns:a16="http://schemas.microsoft.com/office/drawing/2014/main" id="{E167E433-320B-2546-9D52-C395FCA750E1}"/>
              </a:ext>
            </a:extLst>
          </p:cNvPr>
          <p:cNvSpPr/>
          <p:nvPr userDrawn="1"/>
        </p:nvSpPr>
        <p:spPr>
          <a:xfrm>
            <a:off x="796702" y="3884122"/>
            <a:ext cx="7131497" cy="900000"/>
          </a:xfrm>
          <a:prstGeom prst="roundRect">
            <a:avLst>
              <a:gd name="adj" fmla="val 50000"/>
            </a:avLst>
          </a:prstGeom>
          <a:noFill/>
          <a:ln w="76200">
            <a:solidFill>
              <a:srgbClr val="94E4E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latin typeface="Microsoft Uighur" panose="02000000000000000000" pitchFamily="2" charset="-78"/>
            </a:endParaRPr>
          </a:p>
        </p:txBody>
      </p:sp>
      <p:sp>
        <p:nvSpPr>
          <p:cNvPr id="68" name="Espace réservé pour une image  52">
            <a:extLst>
              <a:ext uri="{FF2B5EF4-FFF2-40B4-BE49-F238E27FC236}">
                <a16:creationId xmlns:a16="http://schemas.microsoft.com/office/drawing/2014/main" id="{F0B98AD8-84F5-043C-2955-B0BA40A1426D}"/>
              </a:ext>
            </a:extLst>
          </p:cNvPr>
          <p:cNvSpPr>
            <a:spLocks noGrp="1" noChangeAspect="1"/>
          </p:cNvSpPr>
          <p:nvPr>
            <p:ph type="pic" sz="quarter" idx="16"/>
          </p:nvPr>
        </p:nvSpPr>
        <p:spPr>
          <a:xfrm>
            <a:off x="7136199" y="3938122"/>
            <a:ext cx="792000" cy="792000"/>
          </a:xfrm>
          <a:prstGeom prst="ellipse">
            <a:avLst/>
          </a:prstGeom>
          <a:solidFill>
            <a:schemeClr val="bg1"/>
          </a:solidFill>
          <a:ln w="76200">
            <a:solidFill>
              <a:srgbClr val="94E4EA"/>
            </a:solidFill>
          </a:ln>
        </p:spPr>
        <p:txBody>
          <a:bodyPr/>
          <a:lstStyle>
            <a:lvl1pPr>
              <a:defRPr>
                <a:latin typeface="Microsoft Uighur" panose="02000000000000000000" pitchFamily="2" charset="-78"/>
              </a:defRPr>
            </a:lvl1pPr>
          </a:lstStyle>
          <a:p>
            <a:endParaRPr lang="fr-MA" dirty="0"/>
          </a:p>
        </p:txBody>
      </p:sp>
      <p:sp>
        <p:nvSpPr>
          <p:cNvPr id="69" name="Espace réservé du texte 29">
            <a:extLst>
              <a:ext uri="{FF2B5EF4-FFF2-40B4-BE49-F238E27FC236}">
                <a16:creationId xmlns:a16="http://schemas.microsoft.com/office/drawing/2014/main" id="{AC10C698-6C83-20D2-F92B-A3155E47AAF7}"/>
              </a:ext>
            </a:extLst>
          </p:cNvPr>
          <p:cNvSpPr>
            <a:spLocks noGrp="1"/>
          </p:cNvSpPr>
          <p:nvPr>
            <p:ph type="body" sz="quarter" idx="17"/>
          </p:nvPr>
        </p:nvSpPr>
        <p:spPr>
          <a:xfrm>
            <a:off x="1166489" y="3884122"/>
            <a:ext cx="5681708" cy="900000"/>
          </a:xfrm>
          <a:prstGeom prst="rect">
            <a:avLst/>
          </a:prstGeom>
        </p:spPr>
        <p:txBody>
          <a:bodyPr tIns="180000"/>
          <a:lstStyle>
            <a:lvl1pPr marL="355600" indent="-355600" algn="r" rtl="1">
              <a:buFont typeface="Wingdings" panose="05000000000000000000" pitchFamily="2" charset="2"/>
              <a:buChar char="0"/>
              <a:defRPr sz="1600" b="1">
                <a:solidFill>
                  <a:srgbClr val="565F88"/>
                </a:solidFill>
                <a:latin typeface="Microsoft Uighur" panose="02000000000000000000" pitchFamily="2" charset="-78"/>
                <a:cs typeface="Microsoft Uighur" panose="02000000000000000000" pitchFamily="2" charset="-78"/>
              </a:defRPr>
            </a:lvl1pPr>
            <a:lvl2pPr marL="685800" indent="-228600" algn="r" rtl="1">
              <a:buFont typeface="Wingdings" panose="05000000000000000000" pitchFamily="2" charset="2"/>
              <a:buChar char=""/>
              <a:defRPr sz="1400" b="1">
                <a:solidFill>
                  <a:srgbClr val="565F88"/>
                </a:solidFill>
                <a:latin typeface="Microsoft Uighur" panose="02000000000000000000" pitchFamily="2" charset="-78"/>
                <a:cs typeface="Microsoft Uighur" panose="02000000000000000000" pitchFamily="2" charset="-78"/>
              </a:defRPr>
            </a:lvl2pPr>
            <a:lvl3pPr algn="r" rtl="1">
              <a:defRPr sz="1200" b="1">
                <a:solidFill>
                  <a:srgbClr val="565F88"/>
                </a:solidFill>
                <a:latin typeface="Microsoft Uighur" panose="02000000000000000000" pitchFamily="2" charset="-78"/>
                <a:cs typeface="Microsoft Uighur" panose="02000000000000000000" pitchFamily="2" charset="-78"/>
              </a:defRPr>
            </a:lvl3pPr>
            <a:lvl4pPr algn="r" rtl="1">
              <a:defRPr sz="1100" b="1">
                <a:solidFill>
                  <a:srgbClr val="565F88"/>
                </a:solidFill>
                <a:latin typeface="Microsoft Uighur" panose="02000000000000000000" pitchFamily="2" charset="-78"/>
                <a:cs typeface="Microsoft Uighur" panose="02000000000000000000" pitchFamily="2" charset="-78"/>
              </a:defRPr>
            </a:lvl4pPr>
            <a:lvl5pPr algn="r" rtl="1">
              <a:defRPr sz="1100" b="1">
                <a:solidFill>
                  <a:srgbClr val="565F88"/>
                </a:solidFill>
                <a:latin typeface="Microsoft Uighur" panose="02000000000000000000" pitchFamily="2" charset="-78"/>
                <a:cs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pic>
        <p:nvPicPr>
          <p:cNvPr id="70" name="Image 69" descr="Une image contenant capture d’écran, Rectangle&#10;&#10;Le contenu généré par l’IA peut être incorrect.">
            <a:extLst>
              <a:ext uri="{FF2B5EF4-FFF2-40B4-BE49-F238E27FC236}">
                <a16:creationId xmlns:a16="http://schemas.microsoft.com/office/drawing/2014/main" id="{62318FFC-403A-B3A7-7424-E3A03ACA88A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13482" y="3648533"/>
            <a:ext cx="2234716" cy="360000"/>
          </a:xfrm>
          <a:prstGeom prst="rect">
            <a:avLst/>
          </a:prstGeom>
        </p:spPr>
      </p:pic>
      <p:sp>
        <p:nvSpPr>
          <p:cNvPr id="71" name="Rectangle 70">
            <a:extLst>
              <a:ext uri="{FF2B5EF4-FFF2-40B4-BE49-F238E27FC236}">
                <a16:creationId xmlns:a16="http://schemas.microsoft.com/office/drawing/2014/main" id="{9237A4E0-D5C4-0422-6D15-31DB08B93CC3}"/>
              </a:ext>
            </a:extLst>
          </p:cNvPr>
          <p:cNvSpPr>
            <a:spLocks noChangeAspect="1"/>
          </p:cNvSpPr>
          <p:nvPr userDrawn="1"/>
        </p:nvSpPr>
        <p:spPr>
          <a:xfrm>
            <a:off x="4613482" y="3648533"/>
            <a:ext cx="2234716" cy="360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fr-MA" sz="20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 - </a:t>
            </a:r>
            <a:r>
              <a:rPr kumimoji="0" lang="fr-MA" sz="1800" b="1" i="0" u="none" strike="noStrike" kern="1200" cap="none" spc="0" normalizeH="0" baseline="0" noProof="0" dirty="0">
                <a:ln>
                  <a:noFill/>
                </a:ln>
                <a:solidFill>
                  <a:srgbClr val="565F88"/>
                </a:solidFill>
                <a:effectLst/>
                <a:uLnTx/>
                <a:uFillTx/>
                <a:latin typeface="Microsoft Uighur" panose="02000000000000000000" pitchFamily="2" charset="-78"/>
                <a:cs typeface="+mn-cs"/>
              </a:rPr>
              <a:t>02</a:t>
            </a: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مراجعة وتوليف  </a:t>
            </a:r>
          </a:p>
        </p:txBody>
      </p:sp>
    </p:spTree>
    <p:extLst>
      <p:ext uri="{BB962C8B-B14F-4D97-AF65-F5344CB8AC3E}">
        <p14:creationId xmlns:p14="http://schemas.microsoft.com/office/powerpoint/2010/main" val="547486231"/>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Env-Apprenant_Conten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7919756" y="675854"/>
            <a:ext cx="900000" cy="900000"/>
          </a:xfrm>
          <a:prstGeom prst="rect">
            <a:avLst/>
          </a:prstGeom>
        </p:spPr>
        <p:txBody>
          <a:bodyPr/>
          <a:lstStyle>
            <a:lvl1pPr>
              <a:defRPr>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915615698"/>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670022" y="756000"/>
            <a:ext cx="6840000" cy="612000"/>
          </a:xfrm>
        </p:spPr>
        <p:txBody>
          <a:bodyPr>
            <a:normAutofit/>
          </a:bodyPr>
          <a:lstStyle>
            <a:lvl1pPr rtl="1">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id="{197ED421-FA03-EE08-7A45-DC1F5DB40FB5}"/>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45240287"/>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pour une image  16">
            <a:extLst>
              <a:ext uri="{FF2B5EF4-FFF2-40B4-BE49-F238E27FC236}">
                <a16:creationId xmlns:a16="http://schemas.microsoft.com/office/drawing/2014/main" id="{CAAE1FD6-FA32-E9C2-3B4E-D7EA7311570F}"/>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1353093328"/>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2_Voc_Act_01__Vidéo titl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lvl1pPr rtl="1">
              <a:defRPr/>
            </a:lvl1p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noChangeAspect="1"/>
          </p:cNvSpPr>
          <p:nvPr>
            <p:ph type="media" sz="quarter" idx="10"/>
          </p:nvPr>
        </p:nvSpPr>
        <p:spPr>
          <a:xfrm>
            <a:off x="1692000" y="2026860"/>
            <a:ext cx="5760000" cy="3017150"/>
          </a:xfrm>
          <a:prstGeom prst="rect">
            <a:avLst/>
          </a:prstGeom>
        </p:spPr>
        <p:txBody>
          <a:bodyPr/>
          <a:lstStyle>
            <a:lvl1pPr algn="r" rtl="1">
              <a:defRPr>
                <a:latin typeface="Microsoft Uighur" panose="02000000000000000000" pitchFamily="2" charset="-78"/>
              </a:defRPr>
            </a:lvl1pPr>
          </a:lstStyle>
          <a:p>
            <a:endParaRPr lang="fr-MA" dirty="0"/>
          </a:p>
        </p:txBody>
      </p:sp>
      <p:sp>
        <p:nvSpPr>
          <p:cNvPr id="3" name="Espace réservé du texte 4">
            <a:extLst>
              <a:ext uri="{FF2B5EF4-FFF2-40B4-BE49-F238E27FC236}">
                <a16:creationId xmlns:a16="http://schemas.microsoft.com/office/drawing/2014/main" id="{9926949A-F877-393A-0235-737EC4E29ED1}"/>
              </a:ext>
            </a:extLst>
          </p:cNvPr>
          <p:cNvSpPr>
            <a:spLocks noGrp="1"/>
          </p:cNvSpPr>
          <p:nvPr>
            <p:ph type="body" sz="quarter" idx="15"/>
          </p:nvPr>
        </p:nvSpPr>
        <p:spPr>
          <a:xfrm>
            <a:off x="1691999" y="5400000"/>
            <a:ext cx="5760000" cy="662104"/>
          </a:xfrm>
          <a:prstGeom prst="rect">
            <a:avLst/>
          </a:prstGeom>
        </p:spPr>
        <p:txBody>
          <a:bodyPr anchor="ctr"/>
          <a:lstStyle>
            <a:lvl1pPr marL="0" indent="0" algn="ctr" rtl="1">
              <a:buNone/>
              <a:defRPr lang="fr-MA" sz="28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6" name="Espace réservé pour une image  16">
            <a:extLst>
              <a:ext uri="{FF2B5EF4-FFF2-40B4-BE49-F238E27FC236}">
                <a16:creationId xmlns:a16="http://schemas.microsoft.com/office/drawing/2014/main" id="{AC7F337F-3560-9C7B-95FB-EAD532B0642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094077201"/>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lvl1pPr algn="r" rtl="1">
              <a:defRPr>
                <a:latin typeface="Microsoft Uighur" panose="02000000000000000000" pitchFamily="2" charset="-78"/>
              </a:defRPr>
            </a:lvl1p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rtl="1">
              <a:buNone/>
              <a:defRPr lang="fr-MA" sz="4400" b="1" kern="1200" cap="none" spc="0" dirty="0">
                <a:ln w="0"/>
                <a:solidFill>
                  <a:srgbClr val="565F88"/>
                </a:solidFill>
                <a:effectLst/>
                <a:latin typeface="Microsoft Uighur" panose="02000000000000000000" pitchFamily="2" charset="-78"/>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E6071AB2-FD89-6999-6BF2-6CCE861AFA49}"/>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680248"/>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Medi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2" name="Espace réservé de l'élément multimédia 11">
            <a:extLst>
              <a:ext uri="{FF2B5EF4-FFF2-40B4-BE49-F238E27FC236}">
                <a16:creationId xmlns:a16="http://schemas.microsoft.com/office/drawing/2014/main" id="{F829FF4F-B5FF-57C3-494A-3084F0422CA9}"/>
              </a:ext>
            </a:extLst>
          </p:cNvPr>
          <p:cNvSpPr>
            <a:spLocks noGrp="1"/>
          </p:cNvSpPr>
          <p:nvPr>
            <p:ph type="media" sz="quarter" idx="14"/>
          </p:nvPr>
        </p:nvSpPr>
        <p:spPr>
          <a:xfrm>
            <a:off x="360000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89313EEE-B6BD-1BA7-BADF-2E5354036BFC}"/>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293043942"/>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ound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id="{5D718CC0-0BDB-9947-CCFF-FF1A546B9852}"/>
              </a:ext>
            </a:extLst>
          </p:cNvPr>
          <p:cNvSpPr>
            <a:spLocks noGrp="1"/>
          </p:cNvSpPr>
          <p:nvPr>
            <p:ph type="pic" sz="quarter" idx="15"/>
          </p:nvPr>
        </p:nvSpPr>
        <p:spPr>
          <a:xfrm>
            <a:off x="3600450" y="2340000"/>
            <a:ext cx="4680000" cy="3600000"/>
          </a:xfrm>
          <a:prstGeom prst="roundRect">
            <a:avLst/>
          </a:prstGeom>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202892FE-936C-FF4D-A116-9CE2F3D567B2}"/>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0819512"/>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6899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551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225555" y="1661629"/>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4">
            <a:extLst>
              <a:ext uri="{FF2B5EF4-FFF2-40B4-BE49-F238E27FC236}">
                <a16:creationId xmlns:a16="http://schemas.microsoft.com/office/drawing/2014/main" id="{C68813DF-B21E-B042-7209-2BDBC9D34EB3}"/>
              </a:ext>
            </a:extLst>
          </p:cNvPr>
          <p:cNvSpPr>
            <a:spLocks noGrp="1" noChangeAspect="1"/>
          </p:cNvSpPr>
          <p:nvPr>
            <p:ph type="pic" sz="quarter" idx="23"/>
          </p:nvPr>
        </p:nvSpPr>
        <p:spPr>
          <a:xfrm>
            <a:off x="6899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5" name="Espace réservé pour une image  14">
            <a:extLst>
              <a:ext uri="{FF2B5EF4-FFF2-40B4-BE49-F238E27FC236}">
                <a16:creationId xmlns:a16="http://schemas.microsoft.com/office/drawing/2014/main" id="{9B10FE9B-0F21-581A-1B4E-D631230494E0}"/>
              </a:ext>
            </a:extLst>
          </p:cNvPr>
          <p:cNvSpPr>
            <a:spLocks noGrp="1" noChangeAspect="1"/>
          </p:cNvSpPr>
          <p:nvPr>
            <p:ph type="pic" sz="quarter" idx="24"/>
          </p:nvPr>
        </p:nvSpPr>
        <p:spPr>
          <a:xfrm>
            <a:off x="3551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34A4715C-3DAE-D49B-53C3-8A2CEEFE4371}"/>
              </a:ext>
            </a:extLst>
          </p:cNvPr>
          <p:cNvSpPr>
            <a:spLocks noGrp="1" noChangeAspect="1"/>
          </p:cNvSpPr>
          <p:nvPr>
            <p:ph type="pic" sz="quarter" idx="25"/>
          </p:nvPr>
        </p:nvSpPr>
        <p:spPr>
          <a:xfrm>
            <a:off x="5225555" y="329589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pour une image  14">
            <a:extLst>
              <a:ext uri="{FF2B5EF4-FFF2-40B4-BE49-F238E27FC236}">
                <a16:creationId xmlns:a16="http://schemas.microsoft.com/office/drawing/2014/main" id="{7F223E00-5735-BD46-CC20-E6FA82ECED63}"/>
              </a:ext>
            </a:extLst>
          </p:cNvPr>
          <p:cNvSpPr>
            <a:spLocks noGrp="1" noChangeAspect="1"/>
          </p:cNvSpPr>
          <p:nvPr>
            <p:ph type="pic" sz="quarter" idx="26"/>
          </p:nvPr>
        </p:nvSpPr>
        <p:spPr>
          <a:xfrm>
            <a:off x="6899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5D506AF-06A3-C04A-7D27-3D3AB9F7245B}"/>
              </a:ext>
            </a:extLst>
          </p:cNvPr>
          <p:cNvSpPr>
            <a:spLocks noGrp="1" noChangeAspect="1"/>
          </p:cNvSpPr>
          <p:nvPr>
            <p:ph type="pic" sz="quarter" idx="27"/>
          </p:nvPr>
        </p:nvSpPr>
        <p:spPr>
          <a:xfrm>
            <a:off x="3551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2A8C417-C281-7590-57E3-25CA49255FCF}"/>
              </a:ext>
            </a:extLst>
          </p:cNvPr>
          <p:cNvSpPr>
            <a:spLocks noGrp="1" noChangeAspect="1"/>
          </p:cNvSpPr>
          <p:nvPr>
            <p:ph type="pic" sz="quarter" idx="28"/>
          </p:nvPr>
        </p:nvSpPr>
        <p:spPr>
          <a:xfrm>
            <a:off x="5225555" y="4925888"/>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15" name="Espace réservé du contenu 6">
            <a:extLst>
              <a:ext uri="{FF2B5EF4-FFF2-40B4-BE49-F238E27FC236}">
                <a16:creationId xmlns:a16="http://schemas.microsoft.com/office/drawing/2014/main"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lvl1pPr algn="r" rtl="1">
              <a:defRPr>
                <a:latin typeface="Microsoft Uighur" panose="02000000000000000000" pitchFamily="2" charset="-78"/>
              </a:defRPr>
            </a:lvl1pPr>
            <a:lvl2pPr algn="r" rtl="1">
              <a:defRPr>
                <a:latin typeface="Microsoft Uighur" panose="02000000000000000000" pitchFamily="2" charset="-78"/>
              </a:defRPr>
            </a:lvl2pPr>
            <a:lvl3pPr algn="r" rtl="1">
              <a:defRPr>
                <a:latin typeface="Microsoft Uighur" panose="02000000000000000000" pitchFamily="2" charset="-78"/>
              </a:defRPr>
            </a:lvl3pPr>
            <a:lvl4pPr algn="r" rtl="1">
              <a:defRPr>
                <a:latin typeface="Microsoft Uighur" panose="02000000000000000000" pitchFamily="2" charset="-78"/>
              </a:defRPr>
            </a:lvl4pPr>
            <a:lvl5pPr algn="r" rtl="1">
              <a:defRPr>
                <a:latin typeface="Microsoft Uighur" panose="02000000000000000000" pitchFamily="2" charset="-78"/>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10" name="Espace réservé pour une image  16">
            <a:extLst>
              <a:ext uri="{FF2B5EF4-FFF2-40B4-BE49-F238E27FC236}">
                <a16:creationId xmlns:a16="http://schemas.microsoft.com/office/drawing/2014/main" id="{32F0DFEC-A9E5-DC8D-C232-E2AFC7F07016}"/>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3937272054"/>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2_Voc_Act_01_4 Vig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4" name="Espace réservé pour une image  16">
            <a:extLst>
              <a:ext uri="{FF2B5EF4-FFF2-40B4-BE49-F238E27FC236}">
                <a16:creationId xmlns:a16="http://schemas.microsoft.com/office/drawing/2014/main" id="{3470477A-0E04-9246-F13C-F07BEB34CF80}"/>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562759409"/>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2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rtl="1">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844356"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832698"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821040"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809383" y="2880000"/>
            <a:ext cx="1490261" cy="1490261"/>
          </a:xfrm>
          <a:prstGeom prst="roundRect">
            <a:avLst/>
          </a:prstGeom>
          <a:ln>
            <a:solidFill>
              <a:srgbClr val="4B5377"/>
            </a:solidFill>
          </a:ln>
        </p:spPr>
        <p:txBody>
          <a:bodyPr/>
          <a:lstStyle>
            <a:lvl1pPr algn="r" rtl="1">
              <a:defRPr>
                <a:latin typeface="Microsoft Uighur" panose="02000000000000000000" pitchFamily="2" charset="-78"/>
              </a:defRPr>
            </a:lvl1p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844355"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832697" y="4573417"/>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821039"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809383" y="4572000"/>
            <a:ext cx="1490261" cy="285502"/>
          </a:xfrm>
          <a:prstGeom prst="roundRect">
            <a:avLst/>
          </a:prstGeom>
          <a:ln>
            <a:solidFill>
              <a:srgbClr val="FFFFFF"/>
            </a:solidFill>
          </a:ln>
        </p:spPr>
        <p:txBody>
          <a:bodyPr anchor="ctr"/>
          <a:lstStyle>
            <a:lvl1pPr marL="0" indent="0" algn="ctr" rtl="1">
              <a:buNone/>
              <a:defRPr sz="1800" b="1" cap="none" spc="0">
                <a:ln w="0"/>
                <a:solidFill>
                  <a:srgbClr val="565F88"/>
                </a:solidFill>
                <a:effectLst/>
                <a:latin typeface="Microsoft Uighur" panose="02000000000000000000" pitchFamily="2" charset="-78"/>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D554B0B8-4CC4-DB73-565A-ED295FC3E454}"/>
              </a:ext>
            </a:extLst>
          </p:cNvPr>
          <p:cNvSpPr>
            <a:spLocks noGrp="1" noChangeAspect="1"/>
          </p:cNvSpPr>
          <p:nvPr>
            <p:ph type="pic" sz="quarter" idx="12"/>
          </p:nvPr>
        </p:nvSpPr>
        <p:spPr>
          <a:xfrm>
            <a:off x="7924249" y="684000"/>
            <a:ext cx="900000" cy="900000"/>
          </a:xfrm>
          <a:prstGeom prst="rect">
            <a:avLst/>
          </a:prstGeom>
        </p:spPr>
        <p:txBody>
          <a:bodyPr/>
          <a:lstStyle>
            <a:lvl1pPr algn="r" rtl="1">
              <a:defRPr lang="fr-MA">
                <a:latin typeface="Microsoft Uighur" panose="02000000000000000000" pitchFamily="2" charset="-78"/>
              </a:defRPr>
            </a:lvl1pPr>
          </a:lstStyle>
          <a:p>
            <a:endParaRPr lang="fr-MA" dirty="0"/>
          </a:p>
        </p:txBody>
      </p:sp>
    </p:spTree>
    <p:extLst>
      <p:ext uri="{BB962C8B-B14F-4D97-AF65-F5344CB8AC3E}">
        <p14:creationId xmlns:p14="http://schemas.microsoft.com/office/powerpoint/2010/main" val="276102703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3.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12.png"/><Relationship Id="rId2" Type="http://schemas.openxmlformats.org/officeDocument/2006/relationships/slideLayout" Target="../slideLayouts/slideLayout83.xml"/><Relationship Id="rId16" Type="http://schemas.openxmlformats.org/officeDocument/2006/relationships/image" Target="../media/image11.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10.jpg"/><Relationship Id="rId5" Type="http://schemas.openxmlformats.org/officeDocument/2006/relationships/slideLayout" Target="../slideLayouts/slideLayout86.xml"/><Relationship Id="rId15" Type="http://schemas.openxmlformats.org/officeDocument/2006/relationships/image" Target="../media/image15.png"/><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1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theme" Target="../theme/theme11.xml"/><Relationship Id="rId3" Type="http://schemas.openxmlformats.org/officeDocument/2006/relationships/slideLayout" Target="../slideLayouts/slideLayout93.xml"/><Relationship Id="rId21" Type="http://schemas.openxmlformats.org/officeDocument/2006/relationships/image" Target="../media/image18.png"/><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image" Target="../media/image17.pn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image" Target="../media/image21.png"/><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image" Target="../media/image20.png"/><Relationship Id="rId10" Type="http://schemas.openxmlformats.org/officeDocument/2006/relationships/slideLayout" Target="../slideLayouts/slideLayout100.xml"/><Relationship Id="rId19" Type="http://schemas.openxmlformats.org/officeDocument/2006/relationships/image" Target="../media/image16.bin"/><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image" Target="../media/image19.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3.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image" Target="../media/image12.png"/><Relationship Id="rId2" Type="http://schemas.openxmlformats.org/officeDocument/2006/relationships/slideLayout" Target="../slideLayouts/slideLayout109.xml"/><Relationship Id="rId16" Type="http://schemas.openxmlformats.org/officeDocument/2006/relationships/image" Target="../media/image15.pn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image" Target="../media/image10.jpg"/><Relationship Id="rId5" Type="http://schemas.openxmlformats.org/officeDocument/2006/relationships/slideLayout" Target="../slideLayouts/slideLayout112.xml"/><Relationship Id="rId15" Type="http://schemas.openxmlformats.org/officeDocument/2006/relationships/image" Target="../media/image11.png"/><Relationship Id="rId10" Type="http://schemas.openxmlformats.org/officeDocument/2006/relationships/theme" Target="../theme/theme12.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1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26" Type="http://schemas.openxmlformats.org/officeDocument/2006/relationships/image" Target="../media/image18.png"/><Relationship Id="rId3" Type="http://schemas.openxmlformats.org/officeDocument/2006/relationships/slideLayout" Target="../slideLayouts/slideLayout119.xml"/><Relationship Id="rId21" Type="http://schemas.openxmlformats.org/officeDocument/2006/relationships/slideLayout" Target="../slideLayouts/slideLayout137.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5" Type="http://schemas.openxmlformats.org/officeDocument/2006/relationships/image" Target="../media/image17.png"/><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29" Type="http://schemas.openxmlformats.org/officeDocument/2006/relationships/image" Target="../media/image21.pn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24" Type="http://schemas.openxmlformats.org/officeDocument/2006/relationships/image" Target="../media/image16.bin"/><Relationship Id="rId5" Type="http://schemas.openxmlformats.org/officeDocument/2006/relationships/slideLayout" Target="../slideLayouts/slideLayout121.xml"/><Relationship Id="rId15" Type="http://schemas.openxmlformats.org/officeDocument/2006/relationships/slideLayout" Target="../slideLayouts/slideLayout131.xml"/><Relationship Id="rId23" Type="http://schemas.openxmlformats.org/officeDocument/2006/relationships/theme" Target="../theme/theme13.xml"/><Relationship Id="rId28" Type="http://schemas.openxmlformats.org/officeDocument/2006/relationships/image" Target="../media/image20.png"/><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 Id="rId22" Type="http://schemas.openxmlformats.org/officeDocument/2006/relationships/slideLayout" Target="../slideLayouts/slideLayout138.xml"/><Relationship Id="rId27" Type="http://schemas.openxmlformats.org/officeDocument/2006/relationships/image" Target="../media/image19.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image" Target="../media/image16.bin"/><Relationship Id="rId3" Type="http://schemas.openxmlformats.org/officeDocument/2006/relationships/slideLayout" Target="../slideLayouts/slideLayout141.xml"/><Relationship Id="rId21" Type="http://schemas.openxmlformats.org/officeDocument/2006/relationships/image" Target="../media/image19.png"/><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theme" Target="../theme/theme14.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image" Target="../media/image18.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image" Target="../media/image21.png"/><Relationship Id="rId10" Type="http://schemas.openxmlformats.org/officeDocument/2006/relationships/slideLayout" Target="../slideLayouts/slideLayout148.xml"/><Relationship Id="rId19" Type="http://schemas.openxmlformats.org/officeDocument/2006/relationships/image" Target="../media/image17.png"/><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image" Target="../media/image20.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18" Type="http://schemas.openxmlformats.org/officeDocument/2006/relationships/slideLayout" Target="../slideLayouts/slideLayout172.xml"/><Relationship Id="rId3" Type="http://schemas.openxmlformats.org/officeDocument/2006/relationships/slideLayout" Target="../slideLayouts/slideLayout157.xml"/><Relationship Id="rId21" Type="http://schemas.openxmlformats.org/officeDocument/2006/relationships/slideLayout" Target="../slideLayouts/slideLayout175.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17" Type="http://schemas.openxmlformats.org/officeDocument/2006/relationships/slideLayout" Target="../slideLayouts/slideLayout171.xml"/><Relationship Id="rId2" Type="http://schemas.openxmlformats.org/officeDocument/2006/relationships/slideLayout" Target="../slideLayouts/slideLayout156.xml"/><Relationship Id="rId16" Type="http://schemas.openxmlformats.org/officeDocument/2006/relationships/slideLayout" Target="../slideLayouts/slideLayout170.xml"/><Relationship Id="rId20" Type="http://schemas.openxmlformats.org/officeDocument/2006/relationships/slideLayout" Target="../slideLayouts/slideLayout174.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24" Type="http://schemas.openxmlformats.org/officeDocument/2006/relationships/image" Target="../media/image16.bin"/><Relationship Id="rId5" Type="http://schemas.openxmlformats.org/officeDocument/2006/relationships/slideLayout" Target="../slideLayouts/slideLayout159.xml"/><Relationship Id="rId15" Type="http://schemas.openxmlformats.org/officeDocument/2006/relationships/slideLayout" Target="../slideLayouts/slideLayout169.xml"/><Relationship Id="rId23" Type="http://schemas.openxmlformats.org/officeDocument/2006/relationships/theme" Target="../theme/theme15.xml"/><Relationship Id="rId10" Type="http://schemas.openxmlformats.org/officeDocument/2006/relationships/slideLayout" Target="../slideLayouts/slideLayout164.xml"/><Relationship Id="rId19" Type="http://schemas.openxmlformats.org/officeDocument/2006/relationships/slideLayout" Target="../slideLayouts/slideLayout173.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 Id="rId22"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image" Target="../media/image16.bin"/><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theme" Target="../theme/theme16.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slideLayout" Target="../slideLayouts/slideLayout211.xml"/><Relationship Id="rId18" Type="http://schemas.openxmlformats.org/officeDocument/2006/relationships/slideLayout" Target="../slideLayouts/slideLayout216.xml"/><Relationship Id="rId3" Type="http://schemas.openxmlformats.org/officeDocument/2006/relationships/slideLayout" Target="../slideLayouts/slideLayout201.xml"/><Relationship Id="rId21" Type="http://schemas.openxmlformats.org/officeDocument/2006/relationships/slideLayout" Target="../slideLayouts/slideLayout219.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17" Type="http://schemas.openxmlformats.org/officeDocument/2006/relationships/slideLayout" Target="../slideLayouts/slideLayout215.xml"/><Relationship Id="rId25" Type="http://schemas.openxmlformats.org/officeDocument/2006/relationships/image" Target="../media/image16.bin"/><Relationship Id="rId2" Type="http://schemas.openxmlformats.org/officeDocument/2006/relationships/slideLayout" Target="../slideLayouts/slideLayout200.xml"/><Relationship Id="rId16" Type="http://schemas.openxmlformats.org/officeDocument/2006/relationships/slideLayout" Target="../slideLayouts/slideLayout214.xml"/><Relationship Id="rId20" Type="http://schemas.openxmlformats.org/officeDocument/2006/relationships/slideLayout" Target="../slideLayouts/slideLayout218.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24" Type="http://schemas.openxmlformats.org/officeDocument/2006/relationships/theme" Target="../theme/theme17.xml"/><Relationship Id="rId5" Type="http://schemas.openxmlformats.org/officeDocument/2006/relationships/slideLayout" Target="../slideLayouts/slideLayout203.xml"/><Relationship Id="rId15" Type="http://schemas.openxmlformats.org/officeDocument/2006/relationships/slideLayout" Target="../slideLayouts/slideLayout213.xml"/><Relationship Id="rId23" Type="http://schemas.openxmlformats.org/officeDocument/2006/relationships/slideLayout" Target="../slideLayouts/slideLayout221.xml"/><Relationship Id="rId10" Type="http://schemas.openxmlformats.org/officeDocument/2006/relationships/slideLayout" Target="../slideLayouts/slideLayout208.xml"/><Relationship Id="rId19" Type="http://schemas.openxmlformats.org/officeDocument/2006/relationships/slideLayout" Target="../slideLayouts/slideLayout217.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slideLayout" Target="../slideLayouts/slideLayout212.xml"/><Relationship Id="rId22" Type="http://schemas.openxmlformats.org/officeDocument/2006/relationships/slideLayout" Target="../slideLayouts/slideLayout22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3" Type="http://schemas.openxmlformats.org/officeDocument/2006/relationships/slideLayout" Target="../slideLayouts/slideLayout224.xml"/><Relationship Id="rId21" Type="http://schemas.openxmlformats.org/officeDocument/2006/relationships/slideLayout" Target="../slideLayouts/slideLayout242.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image" Target="../media/image16.bin"/><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slideLayout" Target="../slideLayouts/slideLayout241.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24" Type="http://schemas.openxmlformats.org/officeDocument/2006/relationships/theme" Target="../theme/theme18.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19.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heme" Target="../theme/theme2.xml"/><Relationship Id="rId7" Type="http://schemas.openxmlformats.org/officeDocument/2006/relationships/image" Target="../media/image1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 Id="rId9" Type="http://schemas.openxmlformats.org/officeDocument/2006/relationships/image" Target="../media/image15.png"/></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58.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5" Type="http://schemas.openxmlformats.org/officeDocument/2006/relationships/image" Target="../media/image10.jpg"/><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6" Type="http://schemas.openxmlformats.org/officeDocument/2006/relationships/image" Target="../media/image25.jpg"/><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theme" Target="../theme/theme21.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9.xml"/><Relationship Id="rId7" Type="http://schemas.openxmlformats.org/officeDocument/2006/relationships/image" Target="../media/image10.jpg"/><Relationship Id="rId12" Type="http://schemas.openxmlformats.org/officeDocument/2006/relationships/image" Target="../media/image15.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3.xml"/><Relationship Id="rId11" Type="http://schemas.openxmlformats.org/officeDocument/2006/relationships/image" Target="../media/image14.png"/><Relationship Id="rId5" Type="http://schemas.openxmlformats.org/officeDocument/2006/relationships/slideLayout" Target="../slideLayouts/slideLayout31.xml"/><Relationship Id="rId10" Type="http://schemas.openxmlformats.org/officeDocument/2006/relationships/image" Target="../media/image13.png"/><Relationship Id="rId4" Type="http://schemas.openxmlformats.org/officeDocument/2006/relationships/slideLayout" Target="../slideLayouts/slideLayout30.xml"/><Relationship Id="rId9"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3.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1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11.png"/><Relationship Id="rId5" Type="http://schemas.openxmlformats.org/officeDocument/2006/relationships/slideLayout" Target="../slideLayouts/slideLayout36.xml"/><Relationship Id="rId15" Type="http://schemas.openxmlformats.org/officeDocument/2006/relationships/image" Target="../media/image15.png"/><Relationship Id="rId10" Type="http://schemas.openxmlformats.org/officeDocument/2006/relationships/image" Target="../media/image10.jpg"/><Relationship Id="rId4" Type="http://schemas.openxmlformats.org/officeDocument/2006/relationships/slideLayout" Target="../slideLayouts/slideLayout35.xml"/><Relationship Id="rId9" Type="http://schemas.openxmlformats.org/officeDocument/2006/relationships/theme" Target="../theme/theme4.xml"/><Relationship Id="rId14" Type="http://schemas.openxmlformats.org/officeDocument/2006/relationships/image" Target="../media/image1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3.png"/><Relationship Id="rId3" Type="http://schemas.openxmlformats.org/officeDocument/2006/relationships/slideLayout" Target="../slideLayouts/slideLayout42.xml"/><Relationship Id="rId7" Type="http://schemas.openxmlformats.org/officeDocument/2006/relationships/theme" Target="../theme/theme5.xml"/><Relationship Id="rId12" Type="http://schemas.openxmlformats.org/officeDocument/2006/relationships/image" Target="../media/image11.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15.png"/><Relationship Id="rId5" Type="http://schemas.openxmlformats.org/officeDocument/2006/relationships/slideLayout" Target="../slideLayouts/slideLayout44.xml"/><Relationship Id="rId10" Type="http://schemas.openxmlformats.org/officeDocument/2006/relationships/image" Target="../media/image14.png"/><Relationship Id="rId4" Type="http://schemas.openxmlformats.org/officeDocument/2006/relationships/slideLayout" Target="../slideLayouts/slideLayout43.xml"/><Relationship Id="rId9" Type="http://schemas.openxmlformats.org/officeDocument/2006/relationships/image" Target="../media/image1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3.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image" Target="../media/image12.png"/><Relationship Id="rId2" Type="http://schemas.openxmlformats.org/officeDocument/2006/relationships/slideLayout" Target="../slideLayouts/slideLayout47.xml"/><Relationship Id="rId16" Type="http://schemas.openxmlformats.org/officeDocument/2006/relationships/image" Target="../media/image15.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10.jpg"/><Relationship Id="rId5" Type="http://schemas.openxmlformats.org/officeDocument/2006/relationships/slideLayout" Target="../slideLayouts/slideLayout50.xml"/><Relationship Id="rId15" Type="http://schemas.openxmlformats.org/officeDocument/2006/relationships/image" Target="../media/image11.png"/><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3.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2.png"/><Relationship Id="rId2" Type="http://schemas.openxmlformats.org/officeDocument/2006/relationships/slideLayout" Target="../slideLayouts/slideLayout56.xml"/><Relationship Id="rId16" Type="http://schemas.openxmlformats.org/officeDocument/2006/relationships/image" Target="../media/image15.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10.jpg"/><Relationship Id="rId5" Type="http://schemas.openxmlformats.org/officeDocument/2006/relationships/slideLayout" Target="../slideLayouts/slideLayout59.xml"/><Relationship Id="rId15" Type="http://schemas.openxmlformats.org/officeDocument/2006/relationships/image" Target="../media/image11.png"/><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1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4.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image" Target="../media/image13.png"/><Relationship Id="rId2" Type="http://schemas.openxmlformats.org/officeDocument/2006/relationships/slideLayout" Target="../slideLayouts/slideLayout65.xml"/><Relationship Id="rId16" Type="http://schemas.openxmlformats.org/officeDocument/2006/relationships/image" Target="../media/image11.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10.jpg"/><Relationship Id="rId5" Type="http://schemas.openxmlformats.org/officeDocument/2006/relationships/slideLayout" Target="../slideLayouts/slideLayout68.xml"/><Relationship Id="rId15" Type="http://schemas.openxmlformats.org/officeDocument/2006/relationships/image" Target="../media/image15.png"/><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image" Target="../media/image1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4.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12.png"/><Relationship Id="rId2" Type="http://schemas.openxmlformats.org/officeDocument/2006/relationships/slideLayout" Target="../slideLayouts/slideLayout74.xml"/><Relationship Id="rId16" Type="http://schemas.openxmlformats.org/officeDocument/2006/relationships/image" Target="../media/image11.png"/><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10.jpg"/><Relationship Id="rId5" Type="http://schemas.openxmlformats.org/officeDocument/2006/relationships/slideLayout" Target="../slideLayouts/slideLayout77.xml"/><Relationship Id="rId15" Type="http://schemas.openxmlformats.org/officeDocument/2006/relationships/image" Target="../media/image15.png"/><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7917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93" r:id="rId3"/>
    <p:sldLayoutId id="2147483721" r:id="rId4"/>
    <p:sldLayoutId id="2147483678" r:id="rId5"/>
    <p:sldLayoutId id="2147483734" r:id="rId6"/>
    <p:sldLayoutId id="2147483735" r:id="rId7"/>
    <p:sldLayoutId id="2147483736" r:id="rId8"/>
    <p:sldLayoutId id="2147483737" r:id="rId9"/>
    <p:sldLayoutId id="2147483685" r:id="rId10"/>
    <p:sldLayoutId id="2147483684" r:id="rId11"/>
    <p:sldLayoutId id="2147483679" r:id="rId12"/>
    <p:sldLayoutId id="2147483731" r:id="rId13"/>
    <p:sldLayoutId id="2147483730" r:id="rId14"/>
    <p:sldLayoutId id="2147483680" r:id="rId15"/>
    <p:sldLayoutId id="2147483732" r:id="rId16"/>
    <p:sldLayoutId id="2147483733" r:id="rId17"/>
    <p:sldLayoutId id="2147483675" r:id="rId18"/>
    <p:sldLayoutId id="2147483676" r:id="rId19"/>
    <p:sldLayoutId id="2147483677" r:id="rId20"/>
    <p:sldLayoutId id="2147483970" r:id="rId21"/>
    <p:sldLayoutId id="2147483971" r:id="rId22"/>
    <p:sldLayoutId id="2147483973" r:id="rId23"/>
    <p:sldLayoutId id="2147483974" r:id="rId2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2">
            <a:alphaModFix amt="20000"/>
            <a:extLst>
              <a:ext uri="{28A0092B-C50C-407E-A947-70E740481C1C}">
                <a14:useLocalDpi xmlns:a14="http://schemas.microsoft.com/office/drawing/2010/main"/>
              </a:ext>
            </a:extLst>
          </a:blip>
          <a:stretch>
            <a:fillRect/>
          </a:stretch>
        </p:blipFill>
        <p:spPr>
          <a:xfrm>
            <a:off x="6439613" y="177261"/>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3">
            <a:alphaModFix amt="20000"/>
            <a:extLst>
              <a:ext uri="{28A0092B-C50C-407E-A947-70E740481C1C}">
                <a14:useLocalDpi xmlns:a14="http://schemas.microsoft.com/office/drawing/2010/main"/>
              </a:ext>
            </a:extLst>
          </a:blip>
          <a:stretch>
            <a:fillRect/>
          </a:stretch>
        </p:blipFill>
        <p:spPr>
          <a:xfrm>
            <a:off x="4878897" y="177261"/>
            <a:ext cx="278069" cy="288000"/>
          </a:xfrm>
          <a:prstGeom prst="rect">
            <a:avLst/>
          </a:prstGeom>
          <a:ln>
            <a:noFill/>
          </a:ln>
        </p:spPr>
      </p:pic>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433569"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3684371" y="158426"/>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8" name="Rectangle 7">
            <a:extLst>
              <a:ext uri="{FF2B5EF4-FFF2-40B4-BE49-F238E27FC236}">
                <a16:creationId xmlns:a16="http://schemas.microsoft.com/office/drawing/2014/main" id="{C97A0DE8-5D2B-CB79-CE14-7673A2DCA02B}"/>
              </a:ext>
            </a:extLst>
          </p:cNvPr>
          <p:cNvSpPr>
            <a:spLocks/>
          </p:cNvSpPr>
          <p:nvPr userDrawn="1"/>
        </p:nvSpPr>
        <p:spPr>
          <a:xfrm>
            <a:off x="6709463" y="17726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 </a:t>
            </a:r>
          </a:p>
        </p:txBody>
      </p:sp>
      <p:pic>
        <p:nvPicPr>
          <p:cNvPr id="38" name="Image 37">
            <a:extLst>
              <a:ext uri="{FF2B5EF4-FFF2-40B4-BE49-F238E27FC236}">
                <a16:creationId xmlns:a16="http://schemas.microsoft.com/office/drawing/2014/main" id="{4287C116-D2A2-DC9D-508D-FA53184EE0EC}"/>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3349497" y="188708"/>
            <a:ext cx="278069" cy="288000"/>
          </a:xfrm>
          <a:prstGeom prst="rect">
            <a:avLst/>
          </a:prstGeom>
          <a:ln>
            <a:noFill/>
          </a:ln>
        </p:spPr>
      </p:pic>
      <p:sp>
        <p:nvSpPr>
          <p:cNvPr id="40" name="Rectangle 39">
            <a:extLst>
              <a:ext uri="{FF2B5EF4-FFF2-40B4-BE49-F238E27FC236}">
                <a16:creationId xmlns:a16="http://schemas.microsoft.com/office/drawing/2014/main" id="{B9BCAAFD-BD58-66BE-0EA8-97E5245F122B}"/>
              </a:ext>
            </a:extLst>
          </p:cNvPr>
          <p:cNvSpPr>
            <a:spLocks/>
          </p:cNvSpPr>
          <p:nvPr userDrawn="1"/>
        </p:nvSpPr>
        <p:spPr>
          <a:xfrm>
            <a:off x="2148945" y="167890"/>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استماع وتحدث </a:t>
            </a:r>
          </a:p>
        </p:txBody>
      </p:sp>
      <p:pic>
        <p:nvPicPr>
          <p:cNvPr id="41" name="Image 40">
            <a:extLst>
              <a:ext uri="{FF2B5EF4-FFF2-40B4-BE49-F238E27FC236}">
                <a16:creationId xmlns:a16="http://schemas.microsoft.com/office/drawing/2014/main" id="{B3BC9234-439E-82C1-134E-3E1324640FAD}"/>
              </a:ext>
            </a:extLst>
          </p:cNvPr>
          <p:cNvPicPr>
            <a:picLocks noChangeAspect="1"/>
          </p:cNvPicPr>
          <p:nvPr userDrawn="1"/>
        </p:nvPicPr>
        <p:blipFill>
          <a:blip r:embed="rId15">
            <a:alphaModFix amt="20000"/>
            <a:extLst>
              <a:ext uri="{28A0092B-C50C-407E-A947-70E740481C1C}">
                <a14:useLocalDpi xmlns:a14="http://schemas.microsoft.com/office/drawing/2010/main"/>
              </a:ext>
            </a:extLst>
          </a:blip>
          <a:stretch>
            <a:fillRect/>
          </a:stretch>
        </p:blipFill>
        <p:spPr>
          <a:xfrm>
            <a:off x="1636532" y="180285"/>
            <a:ext cx="278069" cy="288000"/>
          </a:xfrm>
          <a:prstGeom prst="rect">
            <a:avLst/>
          </a:prstGeom>
          <a:ln>
            <a:noFill/>
          </a:ln>
        </p:spPr>
      </p:pic>
      <p:sp>
        <p:nvSpPr>
          <p:cNvPr id="43" name="Rectangle 42">
            <a:extLst>
              <a:ext uri="{FF2B5EF4-FFF2-40B4-BE49-F238E27FC236}">
                <a16:creationId xmlns:a16="http://schemas.microsoft.com/office/drawing/2014/main" id="{B32CCE6B-0A54-422C-8510-FFDE4293EEF3}"/>
              </a:ext>
            </a:extLst>
          </p:cNvPr>
          <p:cNvSpPr>
            <a:spLocks/>
          </p:cNvSpPr>
          <p:nvPr userDrawn="1"/>
        </p:nvSpPr>
        <p:spPr>
          <a:xfrm>
            <a:off x="5215119" y="188708"/>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نشاط اعتيادي</a:t>
            </a:r>
          </a:p>
        </p:txBody>
      </p:sp>
      <p:pic>
        <p:nvPicPr>
          <p:cNvPr id="4" name="Image 3">
            <a:extLst>
              <a:ext uri="{FF2B5EF4-FFF2-40B4-BE49-F238E27FC236}">
                <a16:creationId xmlns:a16="http://schemas.microsoft.com/office/drawing/2014/main" id="{BCC1EB39-4FF6-DC85-DA3C-9B1751BC307F}"/>
              </a:ext>
            </a:extLst>
          </p:cNvPr>
          <p:cNvPicPr>
            <a:picLocks noChangeAspect="1"/>
          </p:cNvPicPr>
          <p:nvPr userDrawn="1"/>
        </p:nvPicPr>
        <p:blipFill>
          <a:blip r:embed="rId16">
            <a:alphaModFix amt="20000"/>
            <a:extLst>
              <a:ext uri="{28A0092B-C50C-407E-A947-70E740481C1C}">
                <a14:useLocalDpi xmlns:a14="http://schemas.microsoft.com/office/drawing/2010/main"/>
              </a:ext>
            </a:extLst>
          </a:blip>
          <a:stretch>
            <a:fillRect/>
          </a:stretch>
        </p:blipFill>
        <p:spPr>
          <a:xfrm>
            <a:off x="7908478" y="167890"/>
            <a:ext cx="278069" cy="288000"/>
          </a:xfrm>
          <a:prstGeom prst="rect">
            <a:avLst/>
          </a:prstGeom>
          <a:ln>
            <a:noFill/>
          </a:ln>
        </p:spPr>
      </p:pic>
    </p:spTree>
    <p:extLst>
      <p:ext uri="{BB962C8B-B14F-4D97-AF65-F5344CB8AC3E}">
        <p14:creationId xmlns:p14="http://schemas.microsoft.com/office/powerpoint/2010/main" val="39597844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9" r:id="rId3"/>
    <p:sldLayoutId id="2147483780" r:id="rId4"/>
    <p:sldLayoutId id="2147483781" r:id="rId5"/>
    <p:sldLayoutId id="2147483782" r:id="rId6"/>
    <p:sldLayoutId id="2147483783" r:id="rId7"/>
    <p:sldLayoutId id="2147483784" r:id="rId8"/>
    <p:sldLayoutId id="2147483785"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0859"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
        <p:nvSpPr>
          <p:cNvPr id="24" name="Rectangle 23">
            <a:extLst>
              <a:ext uri="{FF2B5EF4-FFF2-40B4-BE49-F238E27FC236}">
                <a16:creationId xmlns:a16="http://schemas.microsoft.com/office/drawing/2014/main" id="{F6952A21-0283-DA83-F4AB-FF301C68E2C7}"/>
              </a:ext>
            </a:extLst>
          </p:cNvPr>
          <p:cNvSpPr>
            <a:spLocks/>
          </p:cNvSpPr>
          <p:nvPr userDrawn="1"/>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نشاط اعتيادي</a:t>
            </a:r>
          </a:p>
        </p:txBody>
      </p:sp>
      <p:sp>
        <p:nvSpPr>
          <p:cNvPr id="25" name="Rectangle 24">
            <a:extLst>
              <a:ext uri="{FF2B5EF4-FFF2-40B4-BE49-F238E27FC236}">
                <a16:creationId xmlns:a16="http://schemas.microsoft.com/office/drawing/2014/main" id="{782B3F89-CC24-F876-79F8-E276036F8BCF}"/>
              </a:ext>
            </a:extLst>
          </p:cNvPr>
          <p:cNvSpPr>
            <a:spLocks/>
          </p:cNvSpPr>
          <p:nvPr userDrawn="1"/>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6" name="Rectangle 25">
            <a:extLst>
              <a:ext uri="{FF2B5EF4-FFF2-40B4-BE49-F238E27FC236}">
                <a16:creationId xmlns:a16="http://schemas.microsoft.com/office/drawing/2014/main" id="{EAB8C590-D8A3-CC27-A0EB-61D88D8F5D1A}"/>
              </a:ext>
            </a:extLst>
          </p:cNvPr>
          <p:cNvSpPr>
            <a:spLocks/>
          </p:cNvSpPr>
          <p:nvPr userDrawn="1"/>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7" name="Rectangle 26">
            <a:extLst>
              <a:ext uri="{FF2B5EF4-FFF2-40B4-BE49-F238E27FC236}">
                <a16:creationId xmlns:a16="http://schemas.microsoft.com/office/drawing/2014/main" id="{C5B19C4A-5FA5-3A8B-FAE6-9CDC0F54077D}"/>
              </a:ext>
            </a:extLst>
          </p:cNvPr>
          <p:cNvSpPr>
            <a:spLocks/>
          </p:cNvSpPr>
          <p:nvPr userDrawn="1"/>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28" name="Rectangle 27">
            <a:extLst>
              <a:ext uri="{FF2B5EF4-FFF2-40B4-BE49-F238E27FC236}">
                <a16:creationId xmlns:a16="http://schemas.microsoft.com/office/drawing/2014/main" id="{1943BB83-4617-CF64-03FC-28D26CFD831A}"/>
              </a:ext>
            </a:extLst>
          </p:cNvPr>
          <p:cNvSpPr>
            <a:spLocks/>
          </p:cNvSpPr>
          <p:nvPr userDrawn="1"/>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676D7276-9009-A3A8-85E6-E22B47CC9647}"/>
              </a:ext>
            </a:extLst>
          </p:cNvPr>
          <p:cNvPicPr>
            <a:picLocks noChangeAspect="1"/>
          </p:cNvPicPr>
          <p:nvPr userDrawn="1"/>
        </p:nvPicPr>
        <p:blipFill>
          <a:blip r:embed="rId20">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36FD65BC-A39D-B5CB-77C1-9458D2118306}"/>
              </a:ext>
            </a:extLst>
          </p:cNvPr>
          <p:cNvPicPr>
            <a:picLocks noChangeAspect="1"/>
          </p:cNvPicPr>
          <p:nvPr userDrawn="1"/>
        </p:nvPicPr>
        <p:blipFill>
          <a:blip r:embed="rId21">
            <a:extLst>
              <a:ext uri="{28A0092B-C50C-407E-A947-70E740481C1C}">
                <a14:useLocalDpi xmlns:a14="http://schemas.microsoft.com/office/drawing/2010/main"/>
              </a:ext>
            </a:extLst>
          </a:blip>
          <a:srcRect/>
          <a:stretch/>
        </p:blipFill>
        <p:spPr>
          <a:xfrm>
            <a:off x="6328695" y="136738"/>
            <a:ext cx="278069" cy="278069"/>
          </a:xfrm>
          <a:prstGeom prst="rect">
            <a:avLst/>
          </a:prstGeom>
          <a:ln>
            <a:noFill/>
          </a:ln>
        </p:spPr>
      </p:pic>
      <p:pic>
        <p:nvPicPr>
          <p:cNvPr id="5" name="Image 4">
            <a:extLst>
              <a:ext uri="{FF2B5EF4-FFF2-40B4-BE49-F238E27FC236}">
                <a16:creationId xmlns:a16="http://schemas.microsoft.com/office/drawing/2014/main" id="{8B55C830-8825-E728-DDAD-878580BD100D}"/>
              </a:ext>
            </a:extLst>
          </p:cNvPr>
          <p:cNvPicPr>
            <a:picLocks noChangeAspect="1"/>
          </p:cNvPicPr>
          <p:nvPr userDrawn="1"/>
        </p:nvPicPr>
        <p:blipFill>
          <a:blip r:embed="rId22">
            <a:extLst>
              <a:ext uri="{28A0092B-C50C-407E-A947-70E740481C1C}">
                <a14:useLocalDpi xmlns:a14="http://schemas.microsoft.com/office/drawing/2010/main"/>
              </a:ext>
            </a:extLst>
          </a:blip>
          <a:srcRect/>
          <a:stretch/>
        </p:blipFill>
        <p:spPr>
          <a:xfrm>
            <a:off x="4785497" y="136738"/>
            <a:ext cx="278069" cy="278069"/>
          </a:xfrm>
          <a:prstGeom prst="rect">
            <a:avLst/>
          </a:prstGeom>
          <a:ln>
            <a:noFill/>
          </a:ln>
        </p:spPr>
      </p:pic>
      <p:pic>
        <p:nvPicPr>
          <p:cNvPr id="6" name="Image 5">
            <a:extLst>
              <a:ext uri="{FF2B5EF4-FFF2-40B4-BE49-F238E27FC236}">
                <a16:creationId xmlns:a16="http://schemas.microsoft.com/office/drawing/2014/main" id="{5F5ED0BC-9F95-856F-EFDF-E256E5E4A2DE}"/>
              </a:ext>
            </a:extLst>
          </p:cNvPr>
          <p:cNvPicPr>
            <a:picLocks noChangeAspect="1"/>
          </p:cNvPicPr>
          <p:nvPr userDrawn="1"/>
        </p:nvPicPr>
        <p:blipFill>
          <a:blip r:embed="rId23">
            <a:extLst>
              <a:ext uri="{28A0092B-C50C-407E-A947-70E740481C1C}">
                <a14:useLocalDpi xmlns:a14="http://schemas.microsoft.com/office/drawing/2010/main"/>
              </a:ext>
            </a:extLst>
          </a:blip>
          <a:srcRect/>
          <a:stretch/>
        </p:blipFill>
        <p:spPr>
          <a:xfrm>
            <a:off x="3226912" y="136738"/>
            <a:ext cx="278069" cy="278069"/>
          </a:xfrm>
          <a:prstGeom prst="rect">
            <a:avLst/>
          </a:prstGeom>
          <a:ln>
            <a:noFill/>
          </a:ln>
        </p:spPr>
      </p:pic>
      <p:pic>
        <p:nvPicPr>
          <p:cNvPr id="7" name="Image 6">
            <a:extLst>
              <a:ext uri="{FF2B5EF4-FFF2-40B4-BE49-F238E27FC236}">
                <a16:creationId xmlns:a16="http://schemas.microsoft.com/office/drawing/2014/main" id="{6ACF24C4-D435-9C6F-8853-4EB18B09D042}"/>
              </a:ext>
            </a:extLst>
          </p:cNvPr>
          <p:cNvPicPr>
            <a:picLocks noChangeAspect="1"/>
          </p:cNvPicPr>
          <p:nvPr userDrawn="1"/>
        </p:nvPicPr>
        <p:blipFill>
          <a:blip r:embed="rId24">
            <a:extLst>
              <a:ext uri="{28A0092B-C50C-407E-A947-70E740481C1C}">
                <a14:useLocalDpi xmlns:a14="http://schemas.microsoft.com/office/drawing/2010/main"/>
              </a:ext>
            </a:extLst>
          </a:blip>
          <a:srcRect/>
          <a:stretch/>
        </p:blipFill>
        <p:spPr>
          <a:xfrm>
            <a:off x="1668327" y="136738"/>
            <a:ext cx="278069" cy="278069"/>
          </a:xfrm>
          <a:prstGeom prst="rect">
            <a:avLst/>
          </a:prstGeom>
          <a:ln>
            <a:noFill/>
          </a:ln>
        </p:spPr>
      </p:pic>
    </p:spTree>
    <p:extLst>
      <p:ext uri="{BB962C8B-B14F-4D97-AF65-F5344CB8AC3E}">
        <p14:creationId xmlns:p14="http://schemas.microsoft.com/office/powerpoint/2010/main" val="151241635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2">
            <a:alphaModFix amt="20000"/>
            <a:extLst>
              <a:ext uri="{28A0092B-C50C-407E-A947-70E740481C1C}">
                <a14:useLocalDpi xmlns:a14="http://schemas.microsoft.com/office/drawing/2010/main"/>
              </a:ext>
            </a:extLst>
          </a:blip>
          <a:stretch>
            <a:fillRect/>
          </a:stretch>
        </p:blipFill>
        <p:spPr>
          <a:xfrm>
            <a:off x="6439613" y="177261"/>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3">
            <a:alphaModFix amt="20000"/>
            <a:extLst>
              <a:ext uri="{28A0092B-C50C-407E-A947-70E740481C1C}">
                <a14:useLocalDpi xmlns:a14="http://schemas.microsoft.com/office/drawing/2010/main"/>
              </a:ext>
            </a:extLst>
          </a:blip>
          <a:stretch>
            <a:fillRect/>
          </a:stretch>
        </p:blipFill>
        <p:spPr>
          <a:xfrm>
            <a:off x="4878897" y="177261"/>
            <a:ext cx="278069" cy="288000"/>
          </a:xfrm>
          <a:prstGeom prst="rect">
            <a:avLst/>
          </a:prstGeom>
          <a:ln>
            <a:noFill/>
          </a:ln>
        </p:spPr>
      </p:pic>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081889" y="158426"/>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Microsoft Uighur" panose="02000000000000000000" pitchFamily="2" charset="-78"/>
                <a:cs typeface="Microsoft Uighur" panose="02000000000000000000" pitchFamily="2" charset="-78"/>
              </a:rPr>
              <a:t>استـماع وتحدث</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3684371" y="158426"/>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8" name="Rectangle 7">
            <a:extLst>
              <a:ext uri="{FF2B5EF4-FFF2-40B4-BE49-F238E27FC236}">
                <a16:creationId xmlns:a16="http://schemas.microsoft.com/office/drawing/2014/main" id="{C97A0DE8-5D2B-CB79-CE14-7673A2DCA02B}"/>
              </a:ext>
            </a:extLst>
          </p:cNvPr>
          <p:cNvSpPr>
            <a:spLocks/>
          </p:cNvSpPr>
          <p:nvPr userDrawn="1"/>
        </p:nvSpPr>
        <p:spPr>
          <a:xfrm>
            <a:off x="6709463" y="17726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 </a:t>
            </a:r>
          </a:p>
        </p:txBody>
      </p:sp>
      <p:pic>
        <p:nvPicPr>
          <p:cNvPr id="32" name="Image 31">
            <a:extLst>
              <a:ext uri="{FF2B5EF4-FFF2-40B4-BE49-F238E27FC236}">
                <a16:creationId xmlns:a16="http://schemas.microsoft.com/office/drawing/2014/main" id="{9A2567A9-B251-2294-D6BD-76F4135B4CAD}"/>
              </a:ext>
            </a:extLst>
          </p:cNvPr>
          <p:cNvPicPr>
            <a:picLocks noChangeAspect="1"/>
          </p:cNvPicPr>
          <p:nvPr userDrawn="1"/>
        </p:nvPicPr>
        <p:blipFill>
          <a:blip r:embed="rId14">
            <a:alphaModFix amt="20000"/>
            <a:extLst>
              <a:ext uri="{28A0092B-C50C-407E-A947-70E740481C1C}">
                <a14:useLocalDpi xmlns:a14="http://schemas.microsoft.com/office/drawing/2010/main"/>
              </a:ext>
            </a:extLst>
          </a:blip>
          <a:stretch>
            <a:fillRect/>
          </a:stretch>
        </p:blipFill>
        <p:spPr>
          <a:xfrm>
            <a:off x="3341889" y="158426"/>
            <a:ext cx="278069" cy="288000"/>
          </a:xfrm>
          <a:prstGeom prst="rect">
            <a:avLst/>
          </a:prstGeom>
          <a:ln>
            <a:noFill/>
          </a:ln>
        </p:spPr>
      </p:pic>
      <p:sp>
        <p:nvSpPr>
          <p:cNvPr id="40" name="Rectangle 39">
            <a:extLst>
              <a:ext uri="{FF2B5EF4-FFF2-40B4-BE49-F238E27FC236}">
                <a16:creationId xmlns:a16="http://schemas.microsoft.com/office/drawing/2014/main" id="{B9BCAAFD-BD58-66BE-0EA8-97E5245F122B}"/>
              </a:ext>
            </a:extLst>
          </p:cNvPr>
          <p:cNvSpPr>
            <a:spLocks/>
          </p:cNvSpPr>
          <p:nvPr userDrawn="1"/>
        </p:nvSpPr>
        <p:spPr>
          <a:xfrm>
            <a:off x="445736" y="173916"/>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اختتام الحصة </a:t>
            </a:r>
          </a:p>
        </p:txBody>
      </p:sp>
      <p:sp>
        <p:nvSpPr>
          <p:cNvPr id="43" name="Rectangle 42">
            <a:extLst>
              <a:ext uri="{FF2B5EF4-FFF2-40B4-BE49-F238E27FC236}">
                <a16:creationId xmlns:a16="http://schemas.microsoft.com/office/drawing/2014/main" id="{B32CCE6B-0A54-422C-8510-FFDE4293EEF3}"/>
              </a:ext>
            </a:extLst>
          </p:cNvPr>
          <p:cNvSpPr>
            <a:spLocks/>
          </p:cNvSpPr>
          <p:nvPr userDrawn="1"/>
        </p:nvSpPr>
        <p:spPr>
          <a:xfrm>
            <a:off x="5215119" y="188708"/>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نشاط اعتيادي</a:t>
            </a:r>
          </a:p>
        </p:txBody>
      </p:sp>
      <p:pic>
        <p:nvPicPr>
          <p:cNvPr id="4" name="Image 3">
            <a:extLst>
              <a:ext uri="{FF2B5EF4-FFF2-40B4-BE49-F238E27FC236}">
                <a16:creationId xmlns:a16="http://schemas.microsoft.com/office/drawing/2014/main" id="{BCC1EB39-4FF6-DC85-DA3C-9B1751BC307F}"/>
              </a:ext>
            </a:extLst>
          </p:cNvPr>
          <p:cNvPicPr>
            <a:picLocks noChangeAspect="1"/>
          </p:cNvPicPr>
          <p:nvPr userDrawn="1"/>
        </p:nvPicPr>
        <p:blipFill>
          <a:blip r:embed="rId15">
            <a:alphaModFix amt="20000"/>
            <a:extLst>
              <a:ext uri="{28A0092B-C50C-407E-A947-70E740481C1C}">
                <a14:useLocalDpi xmlns:a14="http://schemas.microsoft.com/office/drawing/2010/main"/>
              </a:ext>
            </a:extLst>
          </a:blip>
          <a:stretch>
            <a:fillRect/>
          </a:stretch>
        </p:blipFill>
        <p:spPr>
          <a:xfrm>
            <a:off x="7908478" y="167890"/>
            <a:ext cx="278069" cy="288000"/>
          </a:xfrm>
          <a:prstGeom prst="rect">
            <a:avLst/>
          </a:prstGeom>
          <a:ln>
            <a:noFill/>
          </a:ln>
        </p:spPr>
      </p:pic>
      <p:pic>
        <p:nvPicPr>
          <p:cNvPr id="23" name="Image 22">
            <a:extLst>
              <a:ext uri="{FF2B5EF4-FFF2-40B4-BE49-F238E27FC236}">
                <a16:creationId xmlns:a16="http://schemas.microsoft.com/office/drawing/2014/main" id="{7FF7DE59-122C-CDF7-A114-BDE7D7121A8A}"/>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1595778" y="167890"/>
            <a:ext cx="278069" cy="288000"/>
          </a:xfrm>
          <a:prstGeom prst="rect">
            <a:avLst/>
          </a:prstGeom>
          <a:ln>
            <a:noFill/>
          </a:ln>
        </p:spPr>
      </p:pic>
    </p:spTree>
    <p:extLst>
      <p:ext uri="{BB962C8B-B14F-4D97-AF65-F5344CB8AC3E}">
        <p14:creationId xmlns:p14="http://schemas.microsoft.com/office/powerpoint/2010/main" val="343160454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90" r:id="rId3"/>
    <p:sldLayoutId id="2147483791" r:id="rId4"/>
    <p:sldLayoutId id="2147483792" r:id="rId5"/>
    <p:sldLayoutId id="2147483793" r:id="rId6"/>
    <p:sldLayoutId id="2147483794" r:id="rId7"/>
    <p:sldLayoutId id="2147483795" r:id="rId8"/>
    <p:sldLayoutId id="2147483796"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2" name="Image 1">
            <a:extLst>
              <a:ext uri="{FF2B5EF4-FFF2-40B4-BE49-F238E27FC236}">
                <a16:creationId xmlns:a16="http://schemas.microsoft.com/office/drawing/2014/main" id="{11FF2608-4F6C-BB52-8A3C-04CB2DCC8000}"/>
              </a:ext>
            </a:extLst>
          </p:cNvPr>
          <p:cNvPicPr>
            <a:picLocks noChangeAspect="1"/>
          </p:cNvPicPr>
          <p:nvPr userDrawn="1"/>
        </p:nvPicPr>
        <p:blipFill>
          <a:blip r:embed="rId25">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4" name="Image 3">
            <a:extLst>
              <a:ext uri="{FF2B5EF4-FFF2-40B4-BE49-F238E27FC236}">
                <a16:creationId xmlns:a16="http://schemas.microsoft.com/office/drawing/2014/main" id="{57677C2E-1E41-0D9F-5A3C-6ED65F2768AB}"/>
              </a:ext>
            </a:extLst>
          </p:cNvPr>
          <p:cNvPicPr>
            <a:picLocks noChangeAspect="1"/>
          </p:cNvPicPr>
          <p:nvPr userDrawn="1"/>
        </p:nvPicPr>
        <p:blipFill>
          <a:blip r:embed="rId26">
            <a:extLst>
              <a:ext uri="{28A0092B-C50C-407E-A947-70E740481C1C}">
                <a14:useLocalDpi xmlns:a14="http://schemas.microsoft.com/office/drawing/2010/main"/>
              </a:ext>
            </a:extLst>
          </a:blip>
          <a:srcRect/>
          <a:stretch/>
        </p:blipFill>
        <p:spPr>
          <a:xfrm>
            <a:off x="6328695" y="136738"/>
            <a:ext cx="278069" cy="278069"/>
          </a:xfrm>
          <a:prstGeom prst="rect">
            <a:avLst/>
          </a:prstGeom>
          <a:ln>
            <a:noFill/>
          </a:ln>
        </p:spPr>
      </p:pic>
      <p:pic>
        <p:nvPicPr>
          <p:cNvPr id="5" name="Image 4">
            <a:extLst>
              <a:ext uri="{FF2B5EF4-FFF2-40B4-BE49-F238E27FC236}">
                <a16:creationId xmlns:a16="http://schemas.microsoft.com/office/drawing/2014/main" id="{8DA5108C-3DCE-088D-20FE-2B1F4BBDED2F}"/>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4785497" y="136738"/>
            <a:ext cx="278069" cy="278069"/>
          </a:xfrm>
          <a:prstGeom prst="rect">
            <a:avLst/>
          </a:prstGeom>
          <a:ln>
            <a:noFill/>
          </a:ln>
        </p:spPr>
      </p:pic>
      <p:pic>
        <p:nvPicPr>
          <p:cNvPr id="6" name="Image 5">
            <a:extLst>
              <a:ext uri="{FF2B5EF4-FFF2-40B4-BE49-F238E27FC236}">
                <a16:creationId xmlns:a16="http://schemas.microsoft.com/office/drawing/2014/main" id="{604DD6F6-FDA1-18F6-F9B5-0C556C4339F7}"/>
              </a:ext>
            </a:extLst>
          </p:cNvPr>
          <p:cNvPicPr>
            <a:picLocks noChangeAspect="1"/>
          </p:cNvPicPr>
          <p:nvPr userDrawn="1"/>
        </p:nvPicPr>
        <p:blipFill>
          <a:blip r:embed="rId28">
            <a:extLst>
              <a:ext uri="{28A0092B-C50C-407E-A947-70E740481C1C}">
                <a14:useLocalDpi xmlns:a14="http://schemas.microsoft.com/office/drawing/2010/main"/>
              </a:ext>
            </a:extLst>
          </a:blip>
          <a:srcRect/>
          <a:stretch/>
        </p:blipFill>
        <p:spPr>
          <a:xfrm>
            <a:off x="3226912" y="136738"/>
            <a:ext cx="278069" cy="278069"/>
          </a:xfrm>
          <a:prstGeom prst="rect">
            <a:avLst/>
          </a:prstGeom>
          <a:ln>
            <a:noFill/>
          </a:ln>
        </p:spPr>
      </p:pic>
      <p:pic>
        <p:nvPicPr>
          <p:cNvPr id="7" name="Image 6">
            <a:extLst>
              <a:ext uri="{FF2B5EF4-FFF2-40B4-BE49-F238E27FC236}">
                <a16:creationId xmlns:a16="http://schemas.microsoft.com/office/drawing/2014/main" id="{936E378F-61B4-745C-429C-DB2D8C76DD4F}"/>
              </a:ext>
            </a:extLst>
          </p:cNvPr>
          <p:cNvPicPr>
            <a:picLocks noChangeAspect="1"/>
          </p:cNvPicPr>
          <p:nvPr userDrawn="1"/>
        </p:nvPicPr>
        <p:blipFill>
          <a:blip r:embed="rId29">
            <a:extLst>
              <a:ext uri="{28A0092B-C50C-407E-A947-70E740481C1C}">
                <a14:useLocalDpi xmlns:a14="http://schemas.microsoft.com/office/drawing/2010/main"/>
              </a:ext>
            </a:extLst>
          </a:blip>
          <a:srcRect/>
          <a:stretch/>
        </p:blipFill>
        <p:spPr>
          <a:xfrm>
            <a:off x="1668327" y="136738"/>
            <a:ext cx="278069" cy="278069"/>
          </a:xfrm>
          <a:prstGeom prst="rect">
            <a:avLst/>
          </a:prstGeom>
          <a:ln>
            <a:noFill/>
          </a:ln>
        </p:spPr>
      </p:pic>
      <p:sp>
        <p:nvSpPr>
          <p:cNvPr id="8" name="Rectangle 7">
            <a:extLst>
              <a:ext uri="{FF2B5EF4-FFF2-40B4-BE49-F238E27FC236}">
                <a16:creationId xmlns:a16="http://schemas.microsoft.com/office/drawing/2014/main" id="{25EF1D0C-E184-2CC7-5850-32716F201A61}"/>
              </a:ext>
            </a:extLst>
          </p:cNvPr>
          <p:cNvSpPr>
            <a:spLocks/>
          </p:cNvSpPr>
          <p:nvPr userDrawn="1"/>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a:t>
            </a:r>
          </a:p>
        </p:txBody>
      </p:sp>
      <p:sp>
        <p:nvSpPr>
          <p:cNvPr id="9" name="Rectangle 8">
            <a:extLst>
              <a:ext uri="{FF2B5EF4-FFF2-40B4-BE49-F238E27FC236}">
                <a16:creationId xmlns:a16="http://schemas.microsoft.com/office/drawing/2014/main" id="{2772F4AC-E23C-8D86-4FAB-CA6FCA974596}"/>
              </a:ext>
            </a:extLst>
          </p:cNvPr>
          <p:cNvSpPr>
            <a:spLocks/>
          </p:cNvSpPr>
          <p:nvPr userDrawn="1"/>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BD46C98A-E5C7-8311-F654-3604E5A0DA96}"/>
              </a:ext>
            </a:extLst>
          </p:cNvPr>
          <p:cNvSpPr>
            <a:spLocks/>
          </p:cNvSpPr>
          <p:nvPr userDrawn="1"/>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1" name="Rectangle 10">
            <a:extLst>
              <a:ext uri="{FF2B5EF4-FFF2-40B4-BE49-F238E27FC236}">
                <a16:creationId xmlns:a16="http://schemas.microsoft.com/office/drawing/2014/main" id="{825C6CEB-EB14-95A4-577B-94B6A55E1E09}"/>
              </a:ext>
            </a:extLst>
          </p:cNvPr>
          <p:cNvSpPr>
            <a:spLocks/>
          </p:cNvSpPr>
          <p:nvPr userDrawn="1"/>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12" name="Rectangle 11">
            <a:extLst>
              <a:ext uri="{FF2B5EF4-FFF2-40B4-BE49-F238E27FC236}">
                <a16:creationId xmlns:a16="http://schemas.microsoft.com/office/drawing/2014/main" id="{EBF6CE9F-8B86-6CBF-1FEA-673E4688F292}"/>
              </a:ext>
            </a:extLst>
          </p:cNvPr>
          <p:cNvSpPr>
            <a:spLocks/>
          </p:cNvSpPr>
          <p:nvPr userDrawn="1"/>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7753105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4851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
        <p:nvSpPr>
          <p:cNvPr id="14" name="Rectangle 13">
            <a:extLst>
              <a:ext uri="{FF2B5EF4-FFF2-40B4-BE49-F238E27FC236}">
                <a16:creationId xmlns:a16="http://schemas.microsoft.com/office/drawing/2014/main" id="{3183267F-929C-48B9-6665-4C625D98F949}"/>
              </a:ext>
            </a:extLst>
          </p:cNvPr>
          <p:cNvSpPr>
            <a:spLocks/>
          </p:cNvSpPr>
          <p:nvPr userDrawn="1"/>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نشاط اعتيادي</a:t>
            </a:r>
          </a:p>
        </p:txBody>
      </p:sp>
      <p:sp>
        <p:nvSpPr>
          <p:cNvPr id="15" name="Rectangle 14">
            <a:extLst>
              <a:ext uri="{FF2B5EF4-FFF2-40B4-BE49-F238E27FC236}">
                <a16:creationId xmlns:a16="http://schemas.microsoft.com/office/drawing/2014/main" id="{EE099AA5-1E55-7CD9-BDA4-52611AB69DA1}"/>
              </a:ext>
            </a:extLst>
          </p:cNvPr>
          <p:cNvSpPr>
            <a:spLocks/>
          </p:cNvSpPr>
          <p:nvPr userDrawn="1"/>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6" name="Rectangle 15">
            <a:extLst>
              <a:ext uri="{FF2B5EF4-FFF2-40B4-BE49-F238E27FC236}">
                <a16:creationId xmlns:a16="http://schemas.microsoft.com/office/drawing/2014/main" id="{55B879D6-DD8F-9ADE-71B6-EEAF0BD12F30}"/>
              </a:ext>
            </a:extLst>
          </p:cNvPr>
          <p:cNvSpPr>
            <a:spLocks/>
          </p:cNvSpPr>
          <p:nvPr userDrawn="1"/>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7" name="Rectangle 16">
            <a:extLst>
              <a:ext uri="{FF2B5EF4-FFF2-40B4-BE49-F238E27FC236}">
                <a16:creationId xmlns:a16="http://schemas.microsoft.com/office/drawing/2014/main" id="{BD94A887-E24C-8CC4-7077-4472C0BA62C7}"/>
              </a:ext>
            </a:extLst>
          </p:cNvPr>
          <p:cNvSpPr>
            <a:spLocks/>
          </p:cNvSpPr>
          <p:nvPr userDrawn="1"/>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8" name="Rectangle 17">
            <a:extLst>
              <a:ext uri="{FF2B5EF4-FFF2-40B4-BE49-F238E27FC236}">
                <a16:creationId xmlns:a16="http://schemas.microsoft.com/office/drawing/2014/main" id="{AD114A99-41E1-ACEC-893A-0714AC99D1A5}"/>
              </a:ext>
            </a:extLst>
          </p:cNvPr>
          <p:cNvSpPr>
            <a:spLocks/>
          </p:cNvSpPr>
          <p:nvPr userDrawn="1"/>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3" name="Image 22">
            <a:extLst>
              <a:ext uri="{FF2B5EF4-FFF2-40B4-BE49-F238E27FC236}">
                <a16:creationId xmlns:a16="http://schemas.microsoft.com/office/drawing/2014/main" id="{225ACC60-8B5C-28C3-46B4-957C8075B212}"/>
              </a:ext>
            </a:extLst>
          </p:cNvPr>
          <p:cNvPicPr>
            <a:picLocks noChangeAspect="1"/>
          </p:cNvPicPr>
          <p:nvPr userDrawn="1"/>
        </p:nvPicPr>
        <p:blipFill>
          <a:blip r:embed="rId19">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24" name="Image 23">
            <a:extLst>
              <a:ext uri="{FF2B5EF4-FFF2-40B4-BE49-F238E27FC236}">
                <a16:creationId xmlns:a16="http://schemas.microsoft.com/office/drawing/2014/main" id="{BF81B862-B674-B048-4938-ACFE9BA03B43}"/>
              </a:ext>
            </a:extLst>
          </p:cNvPr>
          <p:cNvPicPr>
            <a:picLocks noChangeAspect="1"/>
          </p:cNvPicPr>
          <p:nvPr userDrawn="1"/>
        </p:nvPicPr>
        <p:blipFill>
          <a:blip r:embed="rId20">
            <a:extLst>
              <a:ext uri="{28A0092B-C50C-407E-A947-70E740481C1C}">
                <a14:useLocalDpi xmlns:a14="http://schemas.microsoft.com/office/drawing/2010/main"/>
              </a:ext>
            </a:extLst>
          </a:blip>
          <a:srcRect/>
          <a:stretch/>
        </p:blipFill>
        <p:spPr>
          <a:xfrm>
            <a:off x="6328695" y="136738"/>
            <a:ext cx="278069" cy="278069"/>
          </a:xfrm>
          <a:prstGeom prst="rect">
            <a:avLst/>
          </a:prstGeom>
          <a:ln>
            <a:noFill/>
          </a:ln>
        </p:spPr>
      </p:pic>
      <p:pic>
        <p:nvPicPr>
          <p:cNvPr id="25" name="Image 24">
            <a:extLst>
              <a:ext uri="{FF2B5EF4-FFF2-40B4-BE49-F238E27FC236}">
                <a16:creationId xmlns:a16="http://schemas.microsoft.com/office/drawing/2014/main" id="{F9DCEFE3-14F3-9640-1B27-B7A15C0CE121}"/>
              </a:ext>
            </a:extLst>
          </p:cNvPr>
          <p:cNvPicPr>
            <a:picLocks noChangeAspect="1"/>
          </p:cNvPicPr>
          <p:nvPr userDrawn="1"/>
        </p:nvPicPr>
        <p:blipFill>
          <a:blip r:embed="rId21">
            <a:extLst>
              <a:ext uri="{28A0092B-C50C-407E-A947-70E740481C1C}">
                <a14:useLocalDpi xmlns:a14="http://schemas.microsoft.com/office/drawing/2010/main"/>
              </a:ext>
            </a:extLst>
          </a:blip>
          <a:srcRect/>
          <a:stretch/>
        </p:blipFill>
        <p:spPr>
          <a:xfrm>
            <a:off x="4785497" y="136738"/>
            <a:ext cx="278069" cy="278069"/>
          </a:xfrm>
          <a:prstGeom prst="rect">
            <a:avLst/>
          </a:prstGeom>
          <a:ln>
            <a:noFill/>
          </a:ln>
        </p:spPr>
      </p:pic>
      <p:pic>
        <p:nvPicPr>
          <p:cNvPr id="26" name="Image 25">
            <a:extLst>
              <a:ext uri="{FF2B5EF4-FFF2-40B4-BE49-F238E27FC236}">
                <a16:creationId xmlns:a16="http://schemas.microsoft.com/office/drawing/2014/main" id="{25DD9A40-A515-2F93-D5FF-77728696A3C1}"/>
              </a:ext>
            </a:extLst>
          </p:cNvPr>
          <p:cNvPicPr>
            <a:picLocks noChangeAspect="1"/>
          </p:cNvPicPr>
          <p:nvPr userDrawn="1"/>
        </p:nvPicPr>
        <p:blipFill>
          <a:blip r:embed="rId22">
            <a:extLst>
              <a:ext uri="{28A0092B-C50C-407E-A947-70E740481C1C}">
                <a14:useLocalDpi xmlns:a14="http://schemas.microsoft.com/office/drawing/2010/main"/>
              </a:ext>
            </a:extLst>
          </a:blip>
          <a:srcRect/>
          <a:stretch/>
        </p:blipFill>
        <p:spPr>
          <a:xfrm>
            <a:off x="3226912" y="136738"/>
            <a:ext cx="278069" cy="278069"/>
          </a:xfrm>
          <a:prstGeom prst="rect">
            <a:avLst/>
          </a:prstGeom>
          <a:ln>
            <a:noFill/>
          </a:ln>
        </p:spPr>
      </p:pic>
      <p:pic>
        <p:nvPicPr>
          <p:cNvPr id="27" name="Image 26">
            <a:extLst>
              <a:ext uri="{FF2B5EF4-FFF2-40B4-BE49-F238E27FC236}">
                <a16:creationId xmlns:a16="http://schemas.microsoft.com/office/drawing/2014/main" id="{CB6ECC50-043E-F539-E430-491C4F11FE0C}"/>
              </a:ext>
            </a:extLst>
          </p:cNvPr>
          <p:cNvPicPr>
            <a:picLocks noChangeAspect="1"/>
          </p:cNvPicPr>
          <p:nvPr userDrawn="1"/>
        </p:nvPicPr>
        <p:blipFill>
          <a:blip r:embed="rId23">
            <a:extLst>
              <a:ext uri="{28A0092B-C50C-407E-A947-70E740481C1C}">
                <a14:useLocalDpi xmlns:a14="http://schemas.microsoft.com/office/drawing/2010/main"/>
              </a:ext>
            </a:extLst>
          </a:blip>
          <a:srcRect/>
          <a:stretch/>
        </p:blipFill>
        <p:spPr>
          <a:xfrm>
            <a:off x="1668327" y="136738"/>
            <a:ext cx="278069" cy="278069"/>
          </a:xfrm>
          <a:prstGeom prst="rect">
            <a:avLst/>
          </a:prstGeom>
          <a:ln>
            <a:noFill/>
          </a:ln>
        </p:spPr>
      </p:pic>
    </p:spTree>
    <p:extLst>
      <p:ext uri="{BB962C8B-B14F-4D97-AF65-F5344CB8AC3E}">
        <p14:creationId xmlns:p14="http://schemas.microsoft.com/office/powerpoint/2010/main" val="290445805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309987358"/>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79562980"/>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 id="2147483919" r:id="rId18"/>
    <p:sldLayoutId id="2147483920" r:id="rId19"/>
    <p:sldLayoutId id="2147483921" r:id="rId20"/>
    <p:sldLayoutId id="2147483922" r:id="rId21"/>
    <p:sldLayoutId id="2147483923" r:id="rId22"/>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286292020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 id="2147483993"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32373"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1881788711"/>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 id="2147483968" r:id="rId21"/>
    <p:sldLayoutId id="2147483969" r:id="rId22"/>
    <p:sldLayoutId id="2147483992" r:id="rId23"/>
  </p:sldLayoutIdLst>
  <p:transition spd="slow">
    <p:fade/>
  </p:transition>
  <p:txStyles>
    <p:titleStyle>
      <a:lvl1pPr algn="r" defTabSz="514337" rtl="1"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10CBE1A-C2C9-A7CC-185E-F066375AA93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DC5F8E6B-18FC-D537-1010-927FA25A79D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938655D9-BA12-5581-E69F-8FAF4ABC47D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82000"/>
                  </a:schemeClr>
                </a:solidFill>
                <a:latin typeface="Microsoft Uighur" panose="02000000000000000000" pitchFamily="2" charset="-78"/>
              </a:defRPr>
            </a:lvl1pPr>
          </a:lstStyle>
          <a:p>
            <a:fld id="{6196CE0A-8990-4755-8532-77D8833A784F}" type="datetimeFigureOut">
              <a:rPr lang="fr-FR" smtClean="0"/>
              <a:pPr/>
              <a:t>25/10/2025</a:t>
            </a:fld>
            <a:endParaRPr lang="fr-FR" dirty="0"/>
          </a:p>
        </p:txBody>
      </p:sp>
      <p:sp>
        <p:nvSpPr>
          <p:cNvPr id="5" name="Espace réservé du pied de page 4">
            <a:extLst>
              <a:ext uri="{FF2B5EF4-FFF2-40B4-BE49-F238E27FC236}">
                <a16:creationId xmlns:a16="http://schemas.microsoft.com/office/drawing/2014/main" id="{0E37E95E-A629-5C44-26EA-10C1DF32710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82000"/>
                  </a:schemeClr>
                </a:solidFill>
                <a:latin typeface="Microsoft Uighur" panose="02000000000000000000" pitchFamily="2" charset="-78"/>
              </a:defRPr>
            </a:lvl1pPr>
          </a:lstStyle>
          <a:p>
            <a:endParaRPr lang="fr-FR" dirty="0"/>
          </a:p>
        </p:txBody>
      </p:sp>
      <p:sp>
        <p:nvSpPr>
          <p:cNvPr id="6" name="Espace réservé du numéro de diapositive 5">
            <a:extLst>
              <a:ext uri="{FF2B5EF4-FFF2-40B4-BE49-F238E27FC236}">
                <a16:creationId xmlns:a16="http://schemas.microsoft.com/office/drawing/2014/main" id="{53971E86-CABA-1FE5-CE3A-642D542BDA4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82000"/>
                  </a:schemeClr>
                </a:solidFill>
                <a:latin typeface="Microsoft Uighur" panose="02000000000000000000" pitchFamily="2" charset="-78"/>
              </a:defRPr>
            </a:lvl1pPr>
          </a:lstStyle>
          <a:p>
            <a:fld id="{CAE8F81D-9864-47EB-9A82-FCA6CCB95CBF}" type="slidenum">
              <a:rPr lang="fr-FR" smtClean="0"/>
              <a:pPr/>
              <a:t>‹N°›</a:t>
            </a:fld>
            <a:endParaRPr lang="fr-FR" dirty="0"/>
          </a:p>
        </p:txBody>
      </p:sp>
    </p:spTree>
    <p:extLst>
      <p:ext uri="{BB962C8B-B14F-4D97-AF65-F5344CB8AC3E}">
        <p14:creationId xmlns:p14="http://schemas.microsoft.com/office/powerpoint/2010/main" val="355422465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icrosoft Uighur" panose="02000000000000000000" pitchFamily="2" charset="-7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crosoft Uighur" panose="02000000000000000000" pitchFamily="2" charset="-78"/>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crosoft Uighur" panose="02000000000000000000" pitchFamily="2" charset="-78"/>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crosoft Uighur" panose="02000000000000000000" pitchFamily="2" charset="-78"/>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crosoft Uighur" panose="02000000000000000000" pitchFamily="2" charset="-78"/>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9" name="Image 8">
            <a:extLst>
              <a:ext uri="{FF2B5EF4-FFF2-40B4-BE49-F238E27FC236}">
                <a16:creationId xmlns:a16="http://schemas.microsoft.com/office/drawing/2014/main" id="{14C427FD-FF22-C327-0759-AB1666D99702}"/>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692627" y="176162"/>
            <a:ext cx="278069" cy="288000"/>
          </a:xfrm>
          <a:prstGeom prst="rect">
            <a:avLst/>
          </a:prstGeom>
          <a:ln>
            <a:noFill/>
          </a:ln>
        </p:spPr>
      </p:pic>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6151139" y="176162"/>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616489" y="176162"/>
            <a:ext cx="278069" cy="288000"/>
          </a:xfrm>
          <a:prstGeom prst="rect">
            <a:avLst/>
          </a:prstGeom>
          <a:ln>
            <a:noFill/>
          </a:ln>
        </p:spPr>
      </p:pic>
      <p:pic>
        <p:nvPicPr>
          <p:cNvPr id="15" name="Image 14">
            <a:extLst>
              <a:ext uri="{FF2B5EF4-FFF2-40B4-BE49-F238E27FC236}">
                <a16:creationId xmlns:a16="http://schemas.microsoft.com/office/drawing/2014/main" id="{0F5F2B08-CEE8-A724-843B-D22EBB574803}"/>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3049356" y="176162"/>
            <a:ext cx="278069" cy="288000"/>
          </a:xfrm>
          <a:prstGeom prst="rect">
            <a:avLst/>
          </a:prstGeom>
          <a:ln>
            <a:noFill/>
          </a:ln>
        </p:spPr>
      </p:pic>
      <p:pic>
        <p:nvPicPr>
          <p:cNvPr id="17" name="Image 16">
            <a:extLst>
              <a:ext uri="{FF2B5EF4-FFF2-40B4-BE49-F238E27FC236}">
                <a16:creationId xmlns:a16="http://schemas.microsoft.com/office/drawing/2014/main" id="{14AA64FE-029A-D058-1457-7B396E66D1A9}"/>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490771" y="176162"/>
            <a:ext cx="278069" cy="288000"/>
          </a:xfrm>
          <a:prstGeom prst="rect">
            <a:avLst/>
          </a:prstGeom>
          <a:ln>
            <a:noFill/>
          </a:ln>
        </p:spPr>
      </p:pic>
      <p:sp>
        <p:nvSpPr>
          <p:cNvPr id="18" name="Rectangle 17">
            <a:extLst>
              <a:ext uri="{FF2B5EF4-FFF2-40B4-BE49-F238E27FC236}">
                <a16:creationId xmlns:a16="http://schemas.microsoft.com/office/drawing/2014/main" id="{0C1609F9-E6DF-3D8A-BF1E-399F849E5147}"/>
              </a:ext>
            </a:extLst>
          </p:cNvPr>
          <p:cNvSpPr>
            <a:spLocks/>
          </p:cNvSpPr>
          <p:nvPr userDrawn="1"/>
        </p:nvSpPr>
        <p:spPr>
          <a:xfrm>
            <a:off x="6432627"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الحـصة</a:t>
            </a:r>
          </a:p>
        </p:txBody>
      </p:sp>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3337683"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220513"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قراءة/ كتابة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4894558"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23" name="Rectangle 22">
            <a:extLst>
              <a:ext uri="{FF2B5EF4-FFF2-40B4-BE49-F238E27FC236}">
                <a16:creationId xmlns:a16="http://schemas.microsoft.com/office/drawing/2014/main" id="{CB23B913-2150-C913-2A6F-677DA0124FC1}"/>
              </a:ext>
            </a:extLst>
          </p:cNvPr>
          <p:cNvSpPr>
            <a:spLocks/>
          </p:cNvSpPr>
          <p:nvPr userDrawn="1"/>
        </p:nvSpPr>
        <p:spPr>
          <a:xfrm>
            <a:off x="1779098" y="17616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اختــتام الحــصة</a:t>
            </a:r>
          </a:p>
        </p:txBody>
      </p:sp>
    </p:spTree>
    <p:extLst>
      <p:ext uri="{BB962C8B-B14F-4D97-AF65-F5344CB8AC3E}">
        <p14:creationId xmlns:p14="http://schemas.microsoft.com/office/powerpoint/2010/main" val="3168261594"/>
      </p:ext>
    </p:extLst>
  </p:cSld>
  <p:clrMap bg1="lt1" tx1="dk1" bg2="lt2" tx2="dk2" accent1="accent1" accent2="accent2" accent3="accent3" accent4="accent4" accent5="accent5" accent6="accent6" hlink="hlink" folHlink="folHlink"/>
  <p:sldLayoutIdLst>
    <p:sldLayoutId id="2147483682" r:id="rId1"/>
    <p:sldLayoutId id="2147483683" r:id="rId2"/>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spTree>
    <p:extLst>
      <p:ext uri="{BB962C8B-B14F-4D97-AF65-F5344CB8AC3E}">
        <p14:creationId xmlns:p14="http://schemas.microsoft.com/office/powerpoint/2010/main" val="94275076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976" r:id="rId3"/>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940887"/>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9" name="Image 8">
            <a:extLst>
              <a:ext uri="{FF2B5EF4-FFF2-40B4-BE49-F238E27FC236}">
                <a16:creationId xmlns:a16="http://schemas.microsoft.com/office/drawing/2014/main" id="{14C427FD-FF22-C327-0759-AB1666D9970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7870183" y="131773"/>
            <a:ext cx="278069" cy="288000"/>
          </a:xfrm>
          <a:prstGeom prst="rect">
            <a:avLst/>
          </a:prstGeom>
          <a:ln>
            <a:noFill/>
          </a:ln>
        </p:spPr>
      </p:pic>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9">
            <a:alphaModFix amt="20000"/>
            <a:extLst>
              <a:ext uri="{28A0092B-C50C-407E-A947-70E740481C1C}">
                <a14:useLocalDpi xmlns:a14="http://schemas.microsoft.com/office/drawing/2010/main"/>
              </a:ext>
            </a:extLst>
          </a:blip>
          <a:stretch>
            <a:fillRect/>
          </a:stretch>
        </p:blipFill>
        <p:spPr>
          <a:xfrm>
            <a:off x="6328695" y="131773"/>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0">
            <a:alphaModFix amt="20000"/>
            <a:extLst>
              <a:ext uri="{28A0092B-C50C-407E-A947-70E740481C1C}">
                <a14:useLocalDpi xmlns:a14="http://schemas.microsoft.com/office/drawing/2010/main"/>
              </a:ext>
            </a:extLst>
          </a:blip>
          <a:stretch>
            <a:fillRect/>
          </a:stretch>
        </p:blipFill>
        <p:spPr>
          <a:xfrm>
            <a:off x="4785497" y="131773"/>
            <a:ext cx="278069" cy="288000"/>
          </a:xfrm>
          <a:prstGeom prst="rect">
            <a:avLst/>
          </a:prstGeom>
          <a:ln>
            <a:noFill/>
          </a:ln>
        </p:spPr>
      </p:pic>
      <p:pic>
        <p:nvPicPr>
          <p:cNvPr id="15" name="Image 14">
            <a:extLst>
              <a:ext uri="{FF2B5EF4-FFF2-40B4-BE49-F238E27FC236}">
                <a16:creationId xmlns:a16="http://schemas.microsoft.com/office/drawing/2014/main" id="{0F5F2B08-CEE8-A724-843B-D22EBB574803}"/>
              </a:ext>
            </a:extLst>
          </p:cNvPr>
          <p:cNvPicPr>
            <a:picLocks noChangeAspect="1"/>
          </p:cNvPicPr>
          <p:nvPr userDrawn="1"/>
        </p:nvPicPr>
        <p:blipFill>
          <a:blip r:embed="rId11">
            <a:alphaModFix amt="20000"/>
            <a:extLst>
              <a:ext uri="{28A0092B-C50C-407E-A947-70E740481C1C}">
                <a14:useLocalDpi xmlns:a14="http://schemas.microsoft.com/office/drawing/2010/main"/>
              </a:ext>
            </a:extLst>
          </a:blip>
          <a:stretch>
            <a:fillRect/>
          </a:stretch>
        </p:blipFill>
        <p:spPr>
          <a:xfrm>
            <a:off x="3226912" y="131773"/>
            <a:ext cx="278069" cy="288000"/>
          </a:xfrm>
          <a:prstGeom prst="rect">
            <a:avLst/>
          </a:prstGeom>
          <a:ln>
            <a:noFill/>
          </a:ln>
        </p:spPr>
      </p:pic>
      <p:pic>
        <p:nvPicPr>
          <p:cNvPr id="17" name="Image 16">
            <a:extLst>
              <a:ext uri="{FF2B5EF4-FFF2-40B4-BE49-F238E27FC236}">
                <a16:creationId xmlns:a16="http://schemas.microsoft.com/office/drawing/2014/main" id="{14AA64FE-029A-D058-1457-7B396E66D1A9}"/>
              </a:ext>
            </a:extLst>
          </p:cNvPr>
          <p:cNvPicPr>
            <a:picLocks noChangeAspect="1"/>
          </p:cNvPicPr>
          <p:nvPr userDrawn="1"/>
        </p:nvPicPr>
        <p:blipFill>
          <a:blip r:embed="rId12">
            <a:alphaModFix amt="20000"/>
            <a:extLst>
              <a:ext uri="{28A0092B-C50C-407E-A947-70E740481C1C}">
                <a14:useLocalDpi xmlns:a14="http://schemas.microsoft.com/office/drawing/2010/main"/>
              </a:ext>
            </a:extLst>
          </a:blip>
          <a:stretch>
            <a:fillRect/>
          </a:stretch>
        </p:blipFill>
        <p:spPr>
          <a:xfrm>
            <a:off x="1668327" y="131773"/>
            <a:ext cx="278069" cy="288000"/>
          </a:xfrm>
          <a:prstGeom prst="rect">
            <a:avLst/>
          </a:prstGeom>
          <a:ln>
            <a:noFill/>
          </a:ln>
        </p:spPr>
      </p:pic>
      <p:sp>
        <p:nvSpPr>
          <p:cNvPr id="18" name="Rectangle 17">
            <a:extLst>
              <a:ext uri="{FF2B5EF4-FFF2-40B4-BE49-F238E27FC236}">
                <a16:creationId xmlns:a16="http://schemas.microsoft.com/office/drawing/2014/main" id="{0C1609F9-E6DF-3D8A-BF1E-399F849E5147}"/>
              </a:ext>
            </a:extLst>
          </p:cNvPr>
          <p:cNvSpPr>
            <a:spLocks/>
          </p:cNvSpPr>
          <p:nvPr userDrawn="1"/>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a:t>
            </a:r>
          </a:p>
        </p:txBody>
      </p:sp>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23" name="Rectangle 22">
            <a:extLst>
              <a:ext uri="{FF2B5EF4-FFF2-40B4-BE49-F238E27FC236}">
                <a16:creationId xmlns:a16="http://schemas.microsoft.com/office/drawing/2014/main" id="{CB23B913-2150-C913-2A6F-677DA0124FC1}"/>
              </a:ext>
            </a:extLst>
          </p:cNvPr>
          <p:cNvSpPr>
            <a:spLocks/>
          </p:cNvSpPr>
          <p:nvPr userDrawn="1"/>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392792707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9" r:id="rId3"/>
    <p:sldLayoutId id="2147483692" r:id="rId4"/>
    <p:sldLayoutId id="2147483728" r:id="rId5"/>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2" name="Image 1">
            <a:extLst>
              <a:ext uri="{FF2B5EF4-FFF2-40B4-BE49-F238E27FC236}">
                <a16:creationId xmlns:a16="http://schemas.microsoft.com/office/drawing/2014/main" id="{68C672FF-D059-2364-A963-FC086371020F}"/>
              </a:ext>
            </a:extLst>
          </p:cNvPr>
          <p:cNvPicPr>
            <a:picLocks noChangeAspect="1"/>
          </p:cNvPicPr>
          <p:nvPr userDrawn="1"/>
        </p:nvPicPr>
        <p:blipFill>
          <a:blip r:embed="rId11">
            <a:alphaModFix amt="20000"/>
            <a:extLst>
              <a:ext uri="{28A0092B-C50C-407E-A947-70E740481C1C}">
                <a14:useLocalDpi xmlns:a14="http://schemas.microsoft.com/office/drawing/2010/main"/>
              </a:ext>
            </a:extLst>
          </a:blip>
          <a:stretch>
            <a:fillRect/>
          </a:stretch>
        </p:blipFill>
        <p:spPr>
          <a:xfrm>
            <a:off x="7870183" y="131773"/>
            <a:ext cx="278069" cy="288000"/>
          </a:xfrm>
          <a:prstGeom prst="rect">
            <a:avLst/>
          </a:prstGeom>
          <a:ln>
            <a:noFill/>
          </a:ln>
        </p:spPr>
      </p:pic>
      <p:pic>
        <p:nvPicPr>
          <p:cNvPr id="4" name="Image 3">
            <a:extLst>
              <a:ext uri="{FF2B5EF4-FFF2-40B4-BE49-F238E27FC236}">
                <a16:creationId xmlns:a16="http://schemas.microsoft.com/office/drawing/2014/main" id="{85FF7B44-1932-2617-0EDC-6908863C44DB}"/>
              </a:ext>
            </a:extLst>
          </p:cNvPr>
          <p:cNvPicPr>
            <a:picLocks noChangeAspect="1"/>
          </p:cNvPicPr>
          <p:nvPr userDrawn="1"/>
        </p:nvPicPr>
        <p:blipFill>
          <a:blip r:embed="rId12">
            <a:alphaModFix/>
            <a:extLst>
              <a:ext uri="{28A0092B-C50C-407E-A947-70E740481C1C}">
                <a14:useLocalDpi xmlns:a14="http://schemas.microsoft.com/office/drawing/2010/main"/>
              </a:ext>
            </a:extLst>
          </a:blip>
          <a:stretch>
            <a:fillRect/>
          </a:stretch>
        </p:blipFill>
        <p:spPr>
          <a:xfrm>
            <a:off x="6332114" y="131773"/>
            <a:ext cx="278069" cy="288000"/>
          </a:xfrm>
          <a:prstGeom prst="rect">
            <a:avLst/>
          </a:prstGeom>
          <a:ln>
            <a:noFill/>
          </a:ln>
        </p:spPr>
      </p:pic>
      <p:pic>
        <p:nvPicPr>
          <p:cNvPr id="5" name="Image 4">
            <a:extLst>
              <a:ext uri="{FF2B5EF4-FFF2-40B4-BE49-F238E27FC236}">
                <a16:creationId xmlns:a16="http://schemas.microsoft.com/office/drawing/2014/main" id="{1205A615-1503-28EB-B901-5BFC87861A48}"/>
              </a:ext>
            </a:extLst>
          </p:cNvPr>
          <p:cNvPicPr>
            <a:picLocks noChangeAspect="1"/>
          </p:cNvPicPr>
          <p:nvPr userDrawn="1"/>
        </p:nvPicPr>
        <p:blipFill>
          <a:blip r:embed="rId13">
            <a:alphaModFix amt="20000"/>
            <a:extLst>
              <a:ext uri="{28A0092B-C50C-407E-A947-70E740481C1C}">
                <a14:useLocalDpi xmlns:a14="http://schemas.microsoft.com/office/drawing/2010/main"/>
              </a:ext>
            </a:extLst>
          </a:blip>
          <a:stretch>
            <a:fillRect/>
          </a:stretch>
        </p:blipFill>
        <p:spPr>
          <a:xfrm>
            <a:off x="4785497" y="131773"/>
            <a:ext cx="278069" cy="288000"/>
          </a:xfrm>
          <a:prstGeom prst="rect">
            <a:avLst/>
          </a:prstGeom>
          <a:ln>
            <a:noFill/>
          </a:ln>
        </p:spPr>
      </p:pic>
      <p:pic>
        <p:nvPicPr>
          <p:cNvPr id="6" name="Image 5">
            <a:extLst>
              <a:ext uri="{FF2B5EF4-FFF2-40B4-BE49-F238E27FC236}">
                <a16:creationId xmlns:a16="http://schemas.microsoft.com/office/drawing/2014/main" id="{099F7D7D-2090-3400-190B-845DA2CB88E3}"/>
              </a:ext>
            </a:extLst>
          </p:cNvPr>
          <p:cNvPicPr>
            <a:picLocks noChangeAspect="1"/>
          </p:cNvPicPr>
          <p:nvPr userDrawn="1"/>
        </p:nvPicPr>
        <p:blipFill>
          <a:blip r:embed="rId14">
            <a:alphaModFix amt="20000"/>
            <a:extLst>
              <a:ext uri="{28A0092B-C50C-407E-A947-70E740481C1C}">
                <a14:useLocalDpi xmlns:a14="http://schemas.microsoft.com/office/drawing/2010/main"/>
              </a:ext>
            </a:extLst>
          </a:blip>
          <a:stretch>
            <a:fillRect/>
          </a:stretch>
        </p:blipFill>
        <p:spPr>
          <a:xfrm>
            <a:off x="3226912" y="131773"/>
            <a:ext cx="278069" cy="288000"/>
          </a:xfrm>
          <a:prstGeom prst="rect">
            <a:avLst/>
          </a:prstGeom>
          <a:ln>
            <a:noFill/>
          </a:ln>
        </p:spPr>
      </p:pic>
      <p:pic>
        <p:nvPicPr>
          <p:cNvPr id="7" name="Image 6">
            <a:extLst>
              <a:ext uri="{FF2B5EF4-FFF2-40B4-BE49-F238E27FC236}">
                <a16:creationId xmlns:a16="http://schemas.microsoft.com/office/drawing/2014/main" id="{6CE2E54B-FD28-B52D-DCCC-12DBFE8C42DF}"/>
              </a:ext>
            </a:extLst>
          </p:cNvPr>
          <p:cNvPicPr>
            <a:picLocks noChangeAspect="1"/>
          </p:cNvPicPr>
          <p:nvPr userDrawn="1"/>
        </p:nvPicPr>
        <p:blipFill>
          <a:blip r:embed="rId15">
            <a:alphaModFix amt="20000"/>
            <a:extLst>
              <a:ext uri="{28A0092B-C50C-407E-A947-70E740481C1C}">
                <a14:useLocalDpi xmlns:a14="http://schemas.microsoft.com/office/drawing/2010/main"/>
              </a:ext>
            </a:extLst>
          </a:blip>
          <a:stretch>
            <a:fillRect/>
          </a:stretch>
        </p:blipFill>
        <p:spPr>
          <a:xfrm>
            <a:off x="1668327" y="131773"/>
            <a:ext cx="278069" cy="288000"/>
          </a:xfrm>
          <a:prstGeom prst="rect">
            <a:avLst/>
          </a:prstGeom>
          <a:ln>
            <a:noFill/>
          </a:ln>
        </p:spPr>
      </p:pic>
      <p:sp>
        <p:nvSpPr>
          <p:cNvPr id="8" name="Rectangle 7">
            <a:extLst>
              <a:ext uri="{FF2B5EF4-FFF2-40B4-BE49-F238E27FC236}">
                <a16:creationId xmlns:a16="http://schemas.microsoft.com/office/drawing/2014/main" id="{7018DDF5-8871-9FAE-A723-2B7794A61F68}"/>
              </a:ext>
            </a:extLst>
          </p:cNvPr>
          <p:cNvSpPr>
            <a:spLocks/>
          </p:cNvSpPr>
          <p:nvPr userDrawn="1"/>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نشاط اعتيادي</a:t>
            </a:r>
          </a:p>
        </p:txBody>
      </p:sp>
      <p:sp>
        <p:nvSpPr>
          <p:cNvPr id="10" name="Rectangle 9">
            <a:extLst>
              <a:ext uri="{FF2B5EF4-FFF2-40B4-BE49-F238E27FC236}">
                <a16:creationId xmlns:a16="http://schemas.microsoft.com/office/drawing/2014/main" id="{4CE8E6AF-9897-FC71-A344-E7665DFB0556}"/>
              </a:ext>
            </a:extLst>
          </p:cNvPr>
          <p:cNvSpPr>
            <a:spLocks/>
          </p:cNvSpPr>
          <p:nvPr userDrawn="1"/>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C3DCDF16-70F3-CAE8-4328-3353317D1154}"/>
              </a:ext>
            </a:extLst>
          </p:cNvPr>
          <p:cNvSpPr>
            <a:spLocks/>
          </p:cNvSpPr>
          <p:nvPr userDrawn="1"/>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14" name="Rectangle 13">
            <a:extLst>
              <a:ext uri="{FF2B5EF4-FFF2-40B4-BE49-F238E27FC236}">
                <a16:creationId xmlns:a16="http://schemas.microsoft.com/office/drawing/2014/main" id="{D63F6C8B-4F28-90BE-5C66-387580110C3D}"/>
              </a:ext>
            </a:extLst>
          </p:cNvPr>
          <p:cNvSpPr>
            <a:spLocks/>
          </p:cNvSpPr>
          <p:nvPr userDrawn="1"/>
        </p:nvSpPr>
        <p:spPr>
          <a:xfrm>
            <a:off x="507211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6" name="Rectangle 15">
            <a:extLst>
              <a:ext uri="{FF2B5EF4-FFF2-40B4-BE49-F238E27FC236}">
                <a16:creationId xmlns:a16="http://schemas.microsoft.com/office/drawing/2014/main" id="{D1EA09A5-75C3-736E-6991-D5332F66BE09}"/>
              </a:ext>
            </a:extLst>
          </p:cNvPr>
          <p:cNvSpPr>
            <a:spLocks/>
          </p:cNvSpPr>
          <p:nvPr userDrawn="1"/>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spTree>
    <p:extLst>
      <p:ext uri="{BB962C8B-B14F-4D97-AF65-F5344CB8AC3E}">
        <p14:creationId xmlns:p14="http://schemas.microsoft.com/office/powerpoint/2010/main" val="28999429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29" r:id="rId3"/>
    <p:sldLayoutId id="2147483703" r:id="rId4"/>
    <p:sldLayoutId id="2147483704" r:id="rId5"/>
    <p:sldLayoutId id="2147483695" r:id="rId6"/>
    <p:sldLayoutId id="2147483696" r:id="rId7"/>
    <p:sldLayoutId id="2147483697" r:id="rId8"/>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9">
            <a:alphaModFix amt="20000"/>
            <a:extLst>
              <a:ext uri="{28A0092B-C50C-407E-A947-70E740481C1C}">
                <a14:useLocalDpi xmlns:a14="http://schemas.microsoft.com/office/drawing/2010/main"/>
              </a:ext>
            </a:extLst>
          </a:blip>
          <a:stretch>
            <a:fillRect/>
          </a:stretch>
        </p:blipFill>
        <p:spPr>
          <a:xfrm>
            <a:off x="6328695" y="131773"/>
            <a:ext cx="278069" cy="288000"/>
          </a:xfrm>
          <a:prstGeom prst="rect">
            <a:avLst/>
          </a:prstGeom>
          <a:ln>
            <a:noFill/>
          </a:ln>
        </p:spPr>
      </p:pic>
      <p:pic>
        <p:nvPicPr>
          <p:cNvPr id="15" name="Image 14">
            <a:extLst>
              <a:ext uri="{FF2B5EF4-FFF2-40B4-BE49-F238E27FC236}">
                <a16:creationId xmlns:a16="http://schemas.microsoft.com/office/drawing/2014/main" id="{0F5F2B08-CEE8-A724-843B-D22EBB574803}"/>
              </a:ext>
            </a:extLst>
          </p:cNvPr>
          <p:cNvPicPr>
            <a:picLocks noChangeAspect="1"/>
          </p:cNvPicPr>
          <p:nvPr userDrawn="1"/>
        </p:nvPicPr>
        <p:blipFill>
          <a:blip r:embed="rId10">
            <a:alphaModFix amt="20000"/>
            <a:extLst>
              <a:ext uri="{28A0092B-C50C-407E-A947-70E740481C1C}">
                <a14:useLocalDpi xmlns:a14="http://schemas.microsoft.com/office/drawing/2010/main"/>
              </a:ext>
            </a:extLst>
          </a:blip>
          <a:stretch>
            <a:fillRect/>
          </a:stretch>
        </p:blipFill>
        <p:spPr>
          <a:xfrm>
            <a:off x="3098135" y="156376"/>
            <a:ext cx="278069" cy="288000"/>
          </a:xfrm>
          <a:prstGeom prst="rect">
            <a:avLst/>
          </a:prstGeom>
          <a:ln>
            <a:noFill/>
          </a:ln>
        </p:spPr>
      </p:pic>
      <p:pic>
        <p:nvPicPr>
          <p:cNvPr id="17" name="Image 16">
            <a:extLst>
              <a:ext uri="{FF2B5EF4-FFF2-40B4-BE49-F238E27FC236}">
                <a16:creationId xmlns:a16="http://schemas.microsoft.com/office/drawing/2014/main" id="{14AA64FE-029A-D058-1457-7B396E66D1A9}"/>
              </a:ext>
            </a:extLst>
          </p:cNvPr>
          <p:cNvPicPr>
            <a:picLocks noChangeAspect="1"/>
          </p:cNvPicPr>
          <p:nvPr userDrawn="1"/>
        </p:nvPicPr>
        <p:blipFill>
          <a:blip r:embed="rId11">
            <a:alphaModFix amt="20000"/>
            <a:extLst>
              <a:ext uri="{28A0092B-C50C-407E-A947-70E740481C1C}">
                <a14:useLocalDpi xmlns:a14="http://schemas.microsoft.com/office/drawing/2010/main"/>
              </a:ext>
            </a:extLst>
          </a:blip>
          <a:stretch>
            <a:fillRect/>
          </a:stretch>
        </p:blipFill>
        <p:spPr>
          <a:xfrm>
            <a:off x="1668327" y="131773"/>
            <a:ext cx="278069" cy="288000"/>
          </a:xfrm>
          <a:prstGeom prst="rect">
            <a:avLst/>
          </a:prstGeom>
          <a:ln>
            <a:noFill/>
          </a:ln>
        </p:spPr>
      </p:pic>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39806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507382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23" name="Rectangle 22">
            <a:extLst>
              <a:ext uri="{FF2B5EF4-FFF2-40B4-BE49-F238E27FC236}">
                <a16:creationId xmlns:a16="http://schemas.microsoft.com/office/drawing/2014/main" id="{CB23B913-2150-C913-2A6F-677DA0124FC1}"/>
              </a:ext>
            </a:extLst>
          </p:cNvPr>
          <p:cNvSpPr>
            <a:spLocks/>
          </p:cNvSpPr>
          <p:nvPr userDrawn="1"/>
        </p:nvSpPr>
        <p:spPr>
          <a:xfrm>
            <a:off x="195665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قراءة/ كتابة</a:t>
            </a:r>
          </a:p>
        </p:txBody>
      </p:sp>
      <p:pic>
        <p:nvPicPr>
          <p:cNvPr id="2" name="Image 1">
            <a:extLst>
              <a:ext uri="{FF2B5EF4-FFF2-40B4-BE49-F238E27FC236}">
                <a16:creationId xmlns:a16="http://schemas.microsoft.com/office/drawing/2014/main" id="{7E016904-6F46-09E8-C1C0-78260130546E}"/>
              </a:ext>
            </a:extLst>
          </p:cNvPr>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7870183" y="131773"/>
            <a:ext cx="278069" cy="288000"/>
          </a:xfrm>
          <a:prstGeom prst="rect">
            <a:avLst/>
          </a:prstGeom>
          <a:ln>
            <a:noFill/>
          </a:ln>
        </p:spPr>
      </p:pic>
      <p:sp>
        <p:nvSpPr>
          <p:cNvPr id="4" name="Rectangle 3">
            <a:extLst>
              <a:ext uri="{FF2B5EF4-FFF2-40B4-BE49-F238E27FC236}">
                <a16:creationId xmlns:a16="http://schemas.microsoft.com/office/drawing/2014/main" id="{0672C625-EB13-11A3-6F6A-D6FD7C8C046F}"/>
              </a:ext>
            </a:extLst>
          </p:cNvPr>
          <p:cNvSpPr>
            <a:spLocks/>
          </p:cNvSpPr>
          <p:nvPr userDrawn="1"/>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a:t>
            </a:r>
          </a:p>
        </p:txBody>
      </p:sp>
      <p:pic>
        <p:nvPicPr>
          <p:cNvPr id="5" name="Image 4">
            <a:extLst>
              <a:ext uri="{FF2B5EF4-FFF2-40B4-BE49-F238E27FC236}">
                <a16:creationId xmlns:a16="http://schemas.microsoft.com/office/drawing/2014/main" id="{A3DD0163-06DF-56BF-33D4-597DEAB73571}"/>
              </a:ext>
            </a:extLst>
          </p:cNvPr>
          <p:cNvPicPr>
            <a:picLocks noChangeAspect="1"/>
          </p:cNvPicPr>
          <p:nvPr userDrawn="1"/>
        </p:nvPicPr>
        <p:blipFill>
          <a:blip r:embed="rId13">
            <a:alphaModFix amt="20000"/>
            <a:extLst>
              <a:ext uri="{28A0092B-C50C-407E-A947-70E740481C1C}">
                <a14:useLocalDpi xmlns:a14="http://schemas.microsoft.com/office/drawing/2010/main"/>
              </a:ext>
            </a:extLst>
          </a:blip>
          <a:stretch>
            <a:fillRect/>
          </a:stretch>
        </p:blipFill>
        <p:spPr>
          <a:xfrm>
            <a:off x="4785497" y="131773"/>
            <a:ext cx="278069" cy="288000"/>
          </a:xfrm>
          <a:prstGeom prst="rect">
            <a:avLst/>
          </a:prstGeom>
          <a:ln>
            <a:noFill/>
          </a:ln>
        </p:spPr>
      </p:pic>
      <p:sp>
        <p:nvSpPr>
          <p:cNvPr id="6" name="Rectangle 5">
            <a:extLst>
              <a:ext uri="{FF2B5EF4-FFF2-40B4-BE49-F238E27FC236}">
                <a16:creationId xmlns:a16="http://schemas.microsoft.com/office/drawing/2014/main" id="{6CD619C3-84E1-C72B-7D79-7E9C4B86B28E}"/>
              </a:ext>
            </a:extLst>
          </p:cNvPr>
          <p:cNvSpPr>
            <a:spLocks/>
          </p:cNvSpPr>
          <p:nvPr userDrawn="1"/>
        </p:nvSpPr>
        <p:spPr>
          <a:xfrm>
            <a:off x="3515239"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Tree>
    <p:extLst>
      <p:ext uri="{BB962C8B-B14F-4D97-AF65-F5344CB8AC3E}">
        <p14:creationId xmlns:p14="http://schemas.microsoft.com/office/powerpoint/2010/main" val="26421681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1" r:id="rId5"/>
    <p:sldLayoutId id="2147483710" r:id="rId6"/>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2">
            <a:alphaModFix amt="20000"/>
            <a:extLst>
              <a:ext uri="{28A0092B-C50C-407E-A947-70E740481C1C}">
                <a14:useLocalDpi xmlns:a14="http://schemas.microsoft.com/office/drawing/2010/main"/>
              </a:ext>
            </a:extLst>
          </a:blip>
          <a:stretch>
            <a:fillRect/>
          </a:stretch>
        </p:blipFill>
        <p:spPr>
          <a:xfrm>
            <a:off x="6456407" y="154800"/>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3">
            <a:alphaModFix amt="20000"/>
            <a:extLst>
              <a:ext uri="{28A0092B-C50C-407E-A947-70E740481C1C}">
                <a14:useLocalDpi xmlns:a14="http://schemas.microsoft.com/office/drawing/2010/main"/>
              </a:ext>
            </a:extLst>
          </a:blip>
          <a:stretch>
            <a:fillRect/>
          </a:stretch>
        </p:blipFill>
        <p:spPr>
          <a:xfrm>
            <a:off x="4927949" y="191530"/>
            <a:ext cx="278069" cy="288000"/>
          </a:xfrm>
          <a:prstGeom prst="rect">
            <a:avLst/>
          </a:prstGeom>
          <a:ln>
            <a:noFill/>
          </a:ln>
        </p:spPr>
      </p:pic>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095530"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Microsoft Uighur" panose="02000000000000000000" pitchFamily="2" charset="-78"/>
                <a:cs typeface="Microsoft Uighur" panose="02000000000000000000" pitchFamily="2" charset="-78"/>
              </a:rPr>
              <a:t>استـماع وتحدث</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433569"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3732916" y="18625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Microsoft Uighur" panose="02000000000000000000" pitchFamily="2" charset="-78"/>
                <a:cs typeface="Microsoft Uighur" panose="02000000000000000000" pitchFamily="2" charset="-78"/>
              </a:rPr>
              <a:t>معــــــــــجم</a:t>
            </a:r>
          </a:p>
        </p:txBody>
      </p:sp>
      <p:pic>
        <p:nvPicPr>
          <p:cNvPr id="32" name="Image 31">
            <a:extLst>
              <a:ext uri="{FF2B5EF4-FFF2-40B4-BE49-F238E27FC236}">
                <a16:creationId xmlns:a16="http://schemas.microsoft.com/office/drawing/2014/main" id="{9A2567A9-B251-2294-D6BD-76F4135B4CAD}"/>
              </a:ext>
            </a:extLst>
          </p:cNvPr>
          <p:cNvPicPr>
            <a:picLocks noChangeAspect="1"/>
          </p:cNvPicPr>
          <p:nvPr userDrawn="1"/>
        </p:nvPicPr>
        <p:blipFill>
          <a:blip r:embed="rId14">
            <a:alphaModFix amt="20000"/>
            <a:extLst>
              <a:ext uri="{28A0092B-C50C-407E-A947-70E740481C1C}">
                <a14:useLocalDpi xmlns:a14="http://schemas.microsoft.com/office/drawing/2010/main"/>
              </a:ext>
            </a:extLst>
          </a:blip>
          <a:stretch>
            <a:fillRect/>
          </a:stretch>
        </p:blipFill>
        <p:spPr>
          <a:xfrm>
            <a:off x="3349699" y="173542"/>
            <a:ext cx="278069" cy="288000"/>
          </a:xfrm>
          <a:prstGeom prst="rect">
            <a:avLst/>
          </a:prstGeom>
          <a:ln>
            <a:noFill/>
          </a:ln>
        </p:spPr>
      </p:pic>
      <p:pic>
        <p:nvPicPr>
          <p:cNvPr id="33" name="Image 32">
            <a:extLst>
              <a:ext uri="{FF2B5EF4-FFF2-40B4-BE49-F238E27FC236}">
                <a16:creationId xmlns:a16="http://schemas.microsoft.com/office/drawing/2014/main" id="{3C2F26A1-D8D2-BF46-AD86-026A04E4CCEB}"/>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7901160" y="154800"/>
            <a:ext cx="278069" cy="288000"/>
          </a:xfrm>
          <a:prstGeom prst="rect">
            <a:avLst/>
          </a:prstGeom>
          <a:ln>
            <a:noFill/>
          </a:ln>
        </p:spPr>
      </p:pic>
      <p:sp>
        <p:nvSpPr>
          <p:cNvPr id="39" name="Rectangle 38">
            <a:extLst>
              <a:ext uri="{FF2B5EF4-FFF2-40B4-BE49-F238E27FC236}">
                <a16:creationId xmlns:a16="http://schemas.microsoft.com/office/drawing/2014/main" id="{2F9BB967-0439-B0C8-C546-5974D71B3FEF}"/>
              </a:ext>
            </a:extLst>
          </p:cNvPr>
          <p:cNvSpPr>
            <a:spLocks/>
          </p:cNvSpPr>
          <p:nvPr userDrawn="1"/>
        </p:nvSpPr>
        <p:spPr>
          <a:xfrm>
            <a:off x="6755234" y="17563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الحـصة</a:t>
            </a:r>
          </a:p>
        </p:txBody>
      </p:sp>
      <p:pic>
        <p:nvPicPr>
          <p:cNvPr id="41" name="Image 40">
            <a:extLst>
              <a:ext uri="{FF2B5EF4-FFF2-40B4-BE49-F238E27FC236}">
                <a16:creationId xmlns:a16="http://schemas.microsoft.com/office/drawing/2014/main" id="{B3BC9234-439E-82C1-134E-3E1324640FAD}"/>
              </a:ext>
            </a:extLst>
          </p:cNvPr>
          <p:cNvPicPr>
            <a:picLocks noChangeAspect="1"/>
          </p:cNvPicPr>
          <p:nvPr userDrawn="1"/>
        </p:nvPicPr>
        <p:blipFill>
          <a:blip r:embed="rId16">
            <a:alphaModFix amt="20000"/>
            <a:extLst>
              <a:ext uri="{28A0092B-C50C-407E-A947-70E740481C1C}">
                <a14:useLocalDpi xmlns:a14="http://schemas.microsoft.com/office/drawing/2010/main"/>
              </a:ext>
            </a:extLst>
          </a:blip>
          <a:stretch>
            <a:fillRect/>
          </a:stretch>
        </p:blipFill>
        <p:spPr>
          <a:xfrm>
            <a:off x="1636532" y="180285"/>
            <a:ext cx="278069" cy="288000"/>
          </a:xfrm>
          <a:prstGeom prst="rect">
            <a:avLst/>
          </a:prstGeom>
          <a:ln>
            <a:noFill/>
          </a:ln>
        </p:spPr>
      </p:pic>
      <p:sp>
        <p:nvSpPr>
          <p:cNvPr id="43" name="Rectangle 42">
            <a:extLst>
              <a:ext uri="{FF2B5EF4-FFF2-40B4-BE49-F238E27FC236}">
                <a16:creationId xmlns:a16="http://schemas.microsoft.com/office/drawing/2014/main" id="{B32CCE6B-0A54-422C-8510-FFDE4293EEF3}"/>
              </a:ext>
            </a:extLst>
          </p:cNvPr>
          <p:cNvSpPr>
            <a:spLocks/>
          </p:cNvSpPr>
          <p:nvPr userDrawn="1"/>
        </p:nvSpPr>
        <p:spPr>
          <a:xfrm>
            <a:off x="5244075" y="175930"/>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نشاط اعتيادي</a:t>
            </a:r>
          </a:p>
        </p:txBody>
      </p:sp>
    </p:spTree>
    <p:extLst>
      <p:ext uri="{BB962C8B-B14F-4D97-AF65-F5344CB8AC3E}">
        <p14:creationId xmlns:p14="http://schemas.microsoft.com/office/powerpoint/2010/main" val="74106239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23" r:id="rId4"/>
    <p:sldLayoutId id="2147483718" r:id="rId5"/>
    <p:sldLayoutId id="2147483719" r:id="rId6"/>
    <p:sldLayoutId id="2147483724" r:id="rId7"/>
    <p:sldLayoutId id="2147483722" r:id="rId8"/>
    <p:sldLayoutId id="2147483720"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2">
            <a:alphaModFix amt="20000"/>
            <a:extLst>
              <a:ext uri="{28A0092B-C50C-407E-A947-70E740481C1C}">
                <a14:useLocalDpi xmlns:a14="http://schemas.microsoft.com/office/drawing/2010/main"/>
              </a:ext>
            </a:extLst>
          </a:blip>
          <a:stretch>
            <a:fillRect/>
          </a:stretch>
        </p:blipFill>
        <p:spPr>
          <a:xfrm>
            <a:off x="6456407" y="154800"/>
            <a:ext cx="278069" cy="288000"/>
          </a:xfrm>
          <a:prstGeom prst="rect">
            <a:avLst/>
          </a:prstGeom>
          <a:ln>
            <a:noFill/>
          </a:ln>
        </p:spPr>
      </p:pic>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3">
            <a:alphaModFix amt="20000"/>
            <a:extLst>
              <a:ext uri="{28A0092B-C50C-407E-A947-70E740481C1C}">
                <a14:useLocalDpi xmlns:a14="http://schemas.microsoft.com/office/drawing/2010/main"/>
              </a:ext>
            </a:extLst>
          </a:blip>
          <a:stretch>
            <a:fillRect/>
          </a:stretch>
        </p:blipFill>
        <p:spPr>
          <a:xfrm>
            <a:off x="4927949" y="191530"/>
            <a:ext cx="278069" cy="288000"/>
          </a:xfrm>
          <a:prstGeom prst="rect">
            <a:avLst/>
          </a:prstGeom>
          <a:ln>
            <a:noFill/>
          </a:ln>
        </p:spPr>
      </p:pic>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095530"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Microsoft Uighur" panose="02000000000000000000" pitchFamily="2" charset="-78"/>
                <a:cs typeface="Microsoft Uighur" panose="02000000000000000000" pitchFamily="2" charset="-78"/>
              </a:rPr>
              <a:t>قراءة ح2</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433569"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3732916" y="18625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Microsoft Uighur" panose="02000000000000000000" pitchFamily="2" charset="-78"/>
                <a:cs typeface="Microsoft Uighur" panose="02000000000000000000" pitchFamily="2" charset="-78"/>
              </a:rPr>
              <a:t>قراءة ح1</a:t>
            </a:r>
          </a:p>
        </p:txBody>
      </p:sp>
      <p:pic>
        <p:nvPicPr>
          <p:cNvPr id="32" name="Image 31">
            <a:extLst>
              <a:ext uri="{FF2B5EF4-FFF2-40B4-BE49-F238E27FC236}">
                <a16:creationId xmlns:a16="http://schemas.microsoft.com/office/drawing/2014/main" id="{9A2567A9-B251-2294-D6BD-76F4135B4CAD}"/>
              </a:ext>
            </a:extLst>
          </p:cNvPr>
          <p:cNvPicPr>
            <a:picLocks noChangeAspect="1"/>
          </p:cNvPicPr>
          <p:nvPr userDrawn="1"/>
        </p:nvPicPr>
        <p:blipFill>
          <a:blip r:embed="rId14">
            <a:alphaModFix amt="20000"/>
            <a:extLst>
              <a:ext uri="{28A0092B-C50C-407E-A947-70E740481C1C}">
                <a14:useLocalDpi xmlns:a14="http://schemas.microsoft.com/office/drawing/2010/main"/>
              </a:ext>
            </a:extLst>
          </a:blip>
          <a:stretch>
            <a:fillRect/>
          </a:stretch>
        </p:blipFill>
        <p:spPr>
          <a:xfrm>
            <a:off x="3349699" y="173542"/>
            <a:ext cx="278069" cy="288000"/>
          </a:xfrm>
          <a:prstGeom prst="rect">
            <a:avLst/>
          </a:prstGeom>
          <a:ln>
            <a:noFill/>
          </a:ln>
        </p:spPr>
      </p:pic>
      <p:pic>
        <p:nvPicPr>
          <p:cNvPr id="33" name="Image 32">
            <a:extLst>
              <a:ext uri="{FF2B5EF4-FFF2-40B4-BE49-F238E27FC236}">
                <a16:creationId xmlns:a16="http://schemas.microsoft.com/office/drawing/2014/main" id="{3C2F26A1-D8D2-BF46-AD86-026A04E4CCEB}"/>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7901160" y="154800"/>
            <a:ext cx="278069" cy="288000"/>
          </a:xfrm>
          <a:prstGeom prst="rect">
            <a:avLst/>
          </a:prstGeom>
          <a:ln>
            <a:noFill/>
          </a:ln>
        </p:spPr>
      </p:pic>
      <p:sp>
        <p:nvSpPr>
          <p:cNvPr id="39" name="Rectangle 38">
            <a:extLst>
              <a:ext uri="{FF2B5EF4-FFF2-40B4-BE49-F238E27FC236}">
                <a16:creationId xmlns:a16="http://schemas.microsoft.com/office/drawing/2014/main" id="{2F9BB967-0439-B0C8-C546-5974D71B3FEF}"/>
              </a:ext>
            </a:extLst>
          </p:cNvPr>
          <p:cNvSpPr>
            <a:spLocks/>
          </p:cNvSpPr>
          <p:nvPr userDrawn="1"/>
        </p:nvSpPr>
        <p:spPr>
          <a:xfrm>
            <a:off x="6755234" y="17563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افتتاح الحـصة</a:t>
            </a:r>
          </a:p>
        </p:txBody>
      </p:sp>
      <p:pic>
        <p:nvPicPr>
          <p:cNvPr id="41" name="Image 40">
            <a:extLst>
              <a:ext uri="{FF2B5EF4-FFF2-40B4-BE49-F238E27FC236}">
                <a16:creationId xmlns:a16="http://schemas.microsoft.com/office/drawing/2014/main" id="{B3BC9234-439E-82C1-134E-3E1324640FAD}"/>
              </a:ext>
            </a:extLst>
          </p:cNvPr>
          <p:cNvPicPr>
            <a:picLocks noChangeAspect="1"/>
          </p:cNvPicPr>
          <p:nvPr userDrawn="1"/>
        </p:nvPicPr>
        <p:blipFill>
          <a:blip r:embed="rId16">
            <a:alphaModFix amt="20000"/>
            <a:extLst>
              <a:ext uri="{28A0092B-C50C-407E-A947-70E740481C1C}">
                <a14:useLocalDpi xmlns:a14="http://schemas.microsoft.com/office/drawing/2010/main"/>
              </a:ext>
            </a:extLst>
          </a:blip>
          <a:stretch>
            <a:fillRect/>
          </a:stretch>
        </p:blipFill>
        <p:spPr>
          <a:xfrm>
            <a:off x="1636532" y="180285"/>
            <a:ext cx="278069" cy="288000"/>
          </a:xfrm>
          <a:prstGeom prst="rect">
            <a:avLst/>
          </a:prstGeom>
          <a:ln>
            <a:noFill/>
          </a:ln>
        </p:spPr>
      </p:pic>
      <p:sp>
        <p:nvSpPr>
          <p:cNvPr id="2" name="Rectangle 1">
            <a:extLst>
              <a:ext uri="{FF2B5EF4-FFF2-40B4-BE49-F238E27FC236}">
                <a16:creationId xmlns:a16="http://schemas.microsoft.com/office/drawing/2014/main" id="{331AE74D-D15D-AD5B-B6D8-C2641A0D1CD0}"/>
              </a:ext>
            </a:extLst>
          </p:cNvPr>
          <p:cNvSpPr>
            <a:spLocks/>
          </p:cNvSpPr>
          <p:nvPr userDrawn="1"/>
        </p:nvSpPr>
        <p:spPr>
          <a:xfrm>
            <a:off x="5282132" y="191530"/>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 </a:t>
            </a:r>
          </a:p>
        </p:txBody>
      </p:sp>
    </p:spTree>
    <p:extLst>
      <p:ext uri="{BB962C8B-B14F-4D97-AF65-F5344CB8AC3E}">
        <p14:creationId xmlns:p14="http://schemas.microsoft.com/office/powerpoint/2010/main" val="281626428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3" r:id="rId3"/>
    <p:sldLayoutId id="2147483814" r:id="rId4"/>
    <p:sldLayoutId id="2147483815" r:id="rId5"/>
    <p:sldLayoutId id="2147483816" r:id="rId6"/>
    <p:sldLayoutId id="2147483817" r:id="rId7"/>
    <p:sldLayoutId id="2147483818" r:id="rId8"/>
    <p:sldLayoutId id="2147483819"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3" name="Image 12">
            <a:extLst>
              <a:ext uri="{FF2B5EF4-FFF2-40B4-BE49-F238E27FC236}">
                <a16:creationId xmlns:a16="http://schemas.microsoft.com/office/drawing/2014/main" id="{740D5CED-F3A3-CFAD-BC4E-3393F7FF3C8B}"/>
              </a:ext>
            </a:extLst>
          </p:cNvPr>
          <p:cNvPicPr>
            <a:picLocks noChangeAspect="1"/>
          </p:cNvPicPr>
          <p:nvPr userDrawn="1"/>
        </p:nvPicPr>
        <p:blipFill>
          <a:blip r:embed="rId12">
            <a:alphaModFix amt="20000"/>
            <a:extLst>
              <a:ext uri="{28A0092B-C50C-407E-A947-70E740481C1C}">
                <a14:useLocalDpi xmlns:a14="http://schemas.microsoft.com/office/drawing/2010/main"/>
              </a:ext>
            </a:extLst>
          </a:blip>
          <a:stretch>
            <a:fillRect/>
          </a:stretch>
        </p:blipFill>
        <p:spPr>
          <a:xfrm>
            <a:off x="4927949" y="191530"/>
            <a:ext cx="278069" cy="288000"/>
          </a:xfrm>
          <a:prstGeom prst="rect">
            <a:avLst/>
          </a:prstGeom>
          <a:ln>
            <a:noFill/>
          </a:ln>
        </p:spPr>
      </p:pic>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095530"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Microsoft Uighur" panose="02000000000000000000" pitchFamily="2" charset="-78"/>
                <a:cs typeface="Microsoft Uighur" panose="02000000000000000000" pitchFamily="2" charset="-78"/>
              </a:rPr>
              <a:t>استـماع وتحدث</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433569"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22" name="Rectangle 21">
            <a:extLst>
              <a:ext uri="{FF2B5EF4-FFF2-40B4-BE49-F238E27FC236}">
                <a16:creationId xmlns:a16="http://schemas.microsoft.com/office/drawing/2014/main" id="{A8F72F72-3DEA-71E9-1CFD-2E741DD6B1A7}"/>
              </a:ext>
            </a:extLst>
          </p:cNvPr>
          <p:cNvSpPr>
            <a:spLocks/>
          </p:cNvSpPr>
          <p:nvPr userDrawn="1"/>
        </p:nvSpPr>
        <p:spPr>
          <a:xfrm>
            <a:off x="3732916" y="186255"/>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2" name="Rectangle 1">
            <a:extLst>
              <a:ext uri="{FF2B5EF4-FFF2-40B4-BE49-F238E27FC236}">
                <a16:creationId xmlns:a16="http://schemas.microsoft.com/office/drawing/2014/main" id="{5B52C542-B97F-9E53-8AD4-B55CA90690B9}"/>
              </a:ext>
            </a:extLst>
          </p:cNvPr>
          <p:cNvSpPr>
            <a:spLocks/>
          </p:cNvSpPr>
          <p:nvPr userDrawn="1"/>
        </p:nvSpPr>
        <p:spPr>
          <a:xfrm>
            <a:off x="5232379" y="183604"/>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نشاط اعتيادي </a:t>
            </a:r>
          </a:p>
        </p:txBody>
      </p:sp>
      <p:sp>
        <p:nvSpPr>
          <p:cNvPr id="8" name="Rectangle 7">
            <a:extLst>
              <a:ext uri="{FF2B5EF4-FFF2-40B4-BE49-F238E27FC236}">
                <a16:creationId xmlns:a16="http://schemas.microsoft.com/office/drawing/2014/main" id="{C97A0DE8-5D2B-CB79-CE14-7673A2DCA02B}"/>
              </a:ext>
            </a:extLst>
          </p:cNvPr>
          <p:cNvSpPr>
            <a:spLocks/>
          </p:cNvSpPr>
          <p:nvPr userDrawn="1"/>
        </p:nvSpPr>
        <p:spPr>
          <a:xfrm>
            <a:off x="6709463" y="17726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 </a:t>
            </a:r>
          </a:p>
        </p:txBody>
      </p:sp>
      <p:pic>
        <p:nvPicPr>
          <p:cNvPr id="32" name="Image 31">
            <a:extLst>
              <a:ext uri="{FF2B5EF4-FFF2-40B4-BE49-F238E27FC236}">
                <a16:creationId xmlns:a16="http://schemas.microsoft.com/office/drawing/2014/main" id="{9A2567A9-B251-2294-D6BD-76F4135B4CAD}"/>
              </a:ext>
            </a:extLst>
          </p:cNvPr>
          <p:cNvPicPr>
            <a:picLocks noChangeAspect="1"/>
          </p:cNvPicPr>
          <p:nvPr userDrawn="1"/>
        </p:nvPicPr>
        <p:blipFill>
          <a:blip r:embed="rId13">
            <a:alphaModFix amt="20000"/>
            <a:extLst>
              <a:ext uri="{28A0092B-C50C-407E-A947-70E740481C1C}">
                <a14:useLocalDpi xmlns:a14="http://schemas.microsoft.com/office/drawing/2010/main"/>
              </a:ext>
            </a:extLst>
          </a:blip>
          <a:stretch>
            <a:fillRect/>
          </a:stretch>
        </p:blipFill>
        <p:spPr>
          <a:xfrm>
            <a:off x="3380779" y="183618"/>
            <a:ext cx="278069" cy="288000"/>
          </a:xfrm>
          <a:prstGeom prst="rect">
            <a:avLst/>
          </a:prstGeom>
          <a:ln>
            <a:noFill/>
          </a:ln>
        </p:spPr>
      </p:pic>
      <p:pic>
        <p:nvPicPr>
          <p:cNvPr id="34" name="Image 33">
            <a:extLst>
              <a:ext uri="{FF2B5EF4-FFF2-40B4-BE49-F238E27FC236}">
                <a16:creationId xmlns:a16="http://schemas.microsoft.com/office/drawing/2014/main" id="{12851666-CA08-248E-1EC1-74F07D7C1A6B}"/>
              </a:ext>
            </a:extLst>
          </p:cNvPr>
          <p:cNvPicPr>
            <a:picLocks noChangeAspect="1"/>
          </p:cNvPicPr>
          <p:nvPr userDrawn="1"/>
        </p:nvPicPr>
        <p:blipFill>
          <a:blip r:embed="rId14">
            <a:alphaModFix/>
            <a:extLst>
              <a:ext uri="{28A0092B-C50C-407E-A947-70E740481C1C}">
                <a14:useLocalDpi xmlns:a14="http://schemas.microsoft.com/office/drawing/2010/main"/>
              </a:ext>
            </a:extLst>
          </a:blip>
          <a:stretch>
            <a:fillRect/>
          </a:stretch>
        </p:blipFill>
        <p:spPr>
          <a:xfrm>
            <a:off x="6431394" y="184932"/>
            <a:ext cx="278069" cy="288000"/>
          </a:xfrm>
          <a:prstGeom prst="rect">
            <a:avLst/>
          </a:prstGeom>
          <a:ln>
            <a:noFill/>
          </a:ln>
        </p:spPr>
      </p:pic>
      <p:pic>
        <p:nvPicPr>
          <p:cNvPr id="41" name="Image 40">
            <a:extLst>
              <a:ext uri="{FF2B5EF4-FFF2-40B4-BE49-F238E27FC236}">
                <a16:creationId xmlns:a16="http://schemas.microsoft.com/office/drawing/2014/main" id="{B3BC9234-439E-82C1-134E-3E1324640FAD}"/>
              </a:ext>
            </a:extLst>
          </p:cNvPr>
          <p:cNvPicPr>
            <a:picLocks noChangeAspect="1"/>
          </p:cNvPicPr>
          <p:nvPr userDrawn="1"/>
        </p:nvPicPr>
        <p:blipFill>
          <a:blip r:embed="rId15">
            <a:alphaModFix amt="20000"/>
            <a:extLst>
              <a:ext uri="{28A0092B-C50C-407E-A947-70E740481C1C}">
                <a14:useLocalDpi xmlns:a14="http://schemas.microsoft.com/office/drawing/2010/main"/>
              </a:ext>
            </a:extLst>
          </a:blip>
          <a:stretch>
            <a:fillRect/>
          </a:stretch>
        </p:blipFill>
        <p:spPr>
          <a:xfrm>
            <a:off x="1636532" y="180285"/>
            <a:ext cx="278069" cy="288000"/>
          </a:xfrm>
          <a:prstGeom prst="rect">
            <a:avLst/>
          </a:prstGeom>
          <a:ln>
            <a:noFill/>
          </a:ln>
        </p:spPr>
      </p:pic>
      <p:pic>
        <p:nvPicPr>
          <p:cNvPr id="4" name="Image 3">
            <a:extLst>
              <a:ext uri="{FF2B5EF4-FFF2-40B4-BE49-F238E27FC236}">
                <a16:creationId xmlns:a16="http://schemas.microsoft.com/office/drawing/2014/main" id="{BCC1EB39-4FF6-DC85-DA3C-9B1751BC307F}"/>
              </a:ext>
            </a:extLst>
          </p:cNvPr>
          <p:cNvPicPr>
            <a:picLocks noChangeAspect="1"/>
          </p:cNvPicPr>
          <p:nvPr userDrawn="1"/>
        </p:nvPicPr>
        <p:blipFill>
          <a:blip r:embed="rId16">
            <a:alphaModFix amt="20000"/>
            <a:extLst>
              <a:ext uri="{28A0092B-C50C-407E-A947-70E740481C1C}">
                <a14:useLocalDpi xmlns:a14="http://schemas.microsoft.com/office/drawing/2010/main"/>
              </a:ext>
            </a:extLst>
          </a:blip>
          <a:stretch>
            <a:fillRect/>
          </a:stretch>
        </p:blipFill>
        <p:spPr>
          <a:xfrm>
            <a:off x="7908478" y="167890"/>
            <a:ext cx="278069" cy="288000"/>
          </a:xfrm>
          <a:prstGeom prst="rect">
            <a:avLst/>
          </a:prstGeom>
          <a:ln>
            <a:noFill/>
          </a:ln>
        </p:spPr>
      </p:pic>
    </p:spTree>
    <p:extLst>
      <p:ext uri="{BB962C8B-B14F-4D97-AF65-F5344CB8AC3E}">
        <p14:creationId xmlns:p14="http://schemas.microsoft.com/office/powerpoint/2010/main" val="358255886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7" r:id="rId3"/>
    <p:sldLayoutId id="2147483758" r:id="rId4"/>
    <p:sldLayoutId id="2147483759" r:id="rId5"/>
    <p:sldLayoutId id="2147483760" r:id="rId6"/>
    <p:sldLayoutId id="2147483761" r:id="rId7"/>
    <p:sldLayoutId id="2147483762" r:id="rId8"/>
    <p:sldLayoutId id="2147483763"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611999" y="75698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1" name="Image 10">
            <a:extLst>
              <a:ext uri="{FF2B5EF4-FFF2-40B4-BE49-F238E27FC236}">
                <a16:creationId xmlns:a16="http://schemas.microsoft.com/office/drawing/2014/main" id="{B3380EAA-A167-43BE-CBF6-1752ED629162}"/>
              </a:ext>
            </a:extLst>
          </p:cNvPr>
          <p:cNvPicPr>
            <a:picLocks noChangeAspect="1"/>
          </p:cNvPicPr>
          <p:nvPr userDrawn="1"/>
        </p:nvPicPr>
        <p:blipFill>
          <a:blip r:embed="rId12">
            <a:alphaModFix amt="20000"/>
            <a:extLst>
              <a:ext uri="{28A0092B-C50C-407E-A947-70E740481C1C}">
                <a14:useLocalDpi xmlns:a14="http://schemas.microsoft.com/office/drawing/2010/main"/>
              </a:ext>
            </a:extLst>
          </a:blip>
          <a:stretch>
            <a:fillRect/>
          </a:stretch>
        </p:blipFill>
        <p:spPr>
          <a:xfrm>
            <a:off x="6439613" y="177261"/>
            <a:ext cx="278069" cy="288000"/>
          </a:xfrm>
          <a:prstGeom prst="rect">
            <a:avLst/>
          </a:prstGeom>
          <a:ln>
            <a:noFill/>
          </a:ln>
        </p:spPr>
      </p:pic>
      <p:sp>
        <p:nvSpPr>
          <p:cNvPr id="20" name="Rectangle 19">
            <a:extLst>
              <a:ext uri="{FF2B5EF4-FFF2-40B4-BE49-F238E27FC236}">
                <a16:creationId xmlns:a16="http://schemas.microsoft.com/office/drawing/2014/main" id="{47AEC35D-0318-41F4-D6CB-38CDD0855E23}"/>
              </a:ext>
            </a:extLst>
          </p:cNvPr>
          <p:cNvSpPr>
            <a:spLocks/>
          </p:cNvSpPr>
          <p:nvPr userDrawn="1"/>
        </p:nvSpPr>
        <p:spPr>
          <a:xfrm>
            <a:off x="2095530"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chemeClr val="accent1">
                    <a:lumMod val="50000"/>
                    <a:alpha val="20000"/>
                  </a:schemeClr>
                </a:solidFill>
                <a:effectLst/>
                <a:uLnTx/>
                <a:uFillTx/>
                <a:latin typeface="Microsoft Uighur" panose="02000000000000000000" pitchFamily="2" charset="-78"/>
                <a:cs typeface="Microsoft Uighur" panose="02000000000000000000" pitchFamily="2" charset="-78"/>
              </a:rPr>
              <a:t>استـماع وتحدث</a:t>
            </a:r>
          </a:p>
        </p:txBody>
      </p:sp>
      <p:sp>
        <p:nvSpPr>
          <p:cNvPr id="21" name="Rectangle 20">
            <a:extLst>
              <a:ext uri="{FF2B5EF4-FFF2-40B4-BE49-F238E27FC236}">
                <a16:creationId xmlns:a16="http://schemas.microsoft.com/office/drawing/2014/main" id="{2466B7C1-ABBF-EAF0-B393-3CC3A1242586}"/>
              </a:ext>
            </a:extLst>
          </p:cNvPr>
          <p:cNvSpPr>
            <a:spLocks/>
          </p:cNvSpPr>
          <p:nvPr userDrawn="1"/>
        </p:nvSpPr>
        <p:spPr>
          <a:xfrm>
            <a:off x="433569" y="173542"/>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اختــتام الحــصة</a:t>
            </a:r>
          </a:p>
        </p:txBody>
      </p:sp>
      <p:sp>
        <p:nvSpPr>
          <p:cNvPr id="6" name="Rectangle 5">
            <a:extLst>
              <a:ext uri="{FF2B5EF4-FFF2-40B4-BE49-F238E27FC236}">
                <a16:creationId xmlns:a16="http://schemas.microsoft.com/office/drawing/2014/main" id="{9CAEE67F-0A9F-E980-F405-FA2CDFBFEEE0}"/>
              </a:ext>
            </a:extLst>
          </p:cNvPr>
          <p:cNvSpPr>
            <a:spLocks/>
          </p:cNvSpPr>
          <p:nvPr userDrawn="1"/>
        </p:nvSpPr>
        <p:spPr>
          <a:xfrm>
            <a:off x="3928698" y="17912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معجم </a:t>
            </a:r>
          </a:p>
        </p:txBody>
      </p:sp>
      <p:sp>
        <p:nvSpPr>
          <p:cNvPr id="8" name="Rectangle 7">
            <a:extLst>
              <a:ext uri="{FF2B5EF4-FFF2-40B4-BE49-F238E27FC236}">
                <a16:creationId xmlns:a16="http://schemas.microsoft.com/office/drawing/2014/main" id="{C97A0DE8-5D2B-CB79-CE14-7673A2DCA02B}"/>
              </a:ext>
            </a:extLst>
          </p:cNvPr>
          <p:cNvSpPr>
            <a:spLocks/>
          </p:cNvSpPr>
          <p:nvPr userDrawn="1"/>
        </p:nvSpPr>
        <p:spPr>
          <a:xfrm>
            <a:off x="6709463" y="177261"/>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افتتاح الحصة </a:t>
            </a:r>
          </a:p>
        </p:txBody>
      </p:sp>
      <p:pic>
        <p:nvPicPr>
          <p:cNvPr id="32" name="Image 31">
            <a:extLst>
              <a:ext uri="{FF2B5EF4-FFF2-40B4-BE49-F238E27FC236}">
                <a16:creationId xmlns:a16="http://schemas.microsoft.com/office/drawing/2014/main" id="{9A2567A9-B251-2294-D6BD-76F4135B4CAD}"/>
              </a:ext>
            </a:extLst>
          </p:cNvPr>
          <p:cNvPicPr>
            <a:picLocks noChangeAspect="1"/>
          </p:cNvPicPr>
          <p:nvPr userDrawn="1"/>
        </p:nvPicPr>
        <p:blipFill>
          <a:blip r:embed="rId13">
            <a:alphaModFix amt="20000"/>
            <a:extLst>
              <a:ext uri="{28A0092B-C50C-407E-A947-70E740481C1C}">
                <a14:useLocalDpi xmlns:a14="http://schemas.microsoft.com/office/drawing/2010/main"/>
              </a:ext>
            </a:extLst>
          </a:blip>
          <a:stretch>
            <a:fillRect/>
          </a:stretch>
        </p:blipFill>
        <p:spPr>
          <a:xfrm>
            <a:off x="3380779" y="183618"/>
            <a:ext cx="278069" cy="288000"/>
          </a:xfrm>
          <a:prstGeom prst="rect">
            <a:avLst/>
          </a:prstGeom>
          <a:ln>
            <a:noFill/>
          </a:ln>
        </p:spPr>
      </p:pic>
      <p:pic>
        <p:nvPicPr>
          <p:cNvPr id="37" name="Image 36">
            <a:extLst>
              <a:ext uri="{FF2B5EF4-FFF2-40B4-BE49-F238E27FC236}">
                <a16:creationId xmlns:a16="http://schemas.microsoft.com/office/drawing/2014/main" id="{9AA3FC70-CECB-F831-36B3-C2D38F5981FC}"/>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5022917" y="197573"/>
            <a:ext cx="278069" cy="288000"/>
          </a:xfrm>
          <a:prstGeom prst="rect">
            <a:avLst/>
          </a:prstGeom>
          <a:ln>
            <a:noFill/>
          </a:ln>
        </p:spPr>
      </p:pic>
      <p:pic>
        <p:nvPicPr>
          <p:cNvPr id="41" name="Image 40">
            <a:extLst>
              <a:ext uri="{FF2B5EF4-FFF2-40B4-BE49-F238E27FC236}">
                <a16:creationId xmlns:a16="http://schemas.microsoft.com/office/drawing/2014/main" id="{B3BC9234-439E-82C1-134E-3E1324640FAD}"/>
              </a:ext>
            </a:extLst>
          </p:cNvPr>
          <p:cNvPicPr>
            <a:picLocks noChangeAspect="1"/>
          </p:cNvPicPr>
          <p:nvPr userDrawn="1"/>
        </p:nvPicPr>
        <p:blipFill>
          <a:blip r:embed="rId15">
            <a:alphaModFix amt="20000"/>
            <a:extLst>
              <a:ext uri="{28A0092B-C50C-407E-A947-70E740481C1C}">
                <a14:useLocalDpi xmlns:a14="http://schemas.microsoft.com/office/drawing/2010/main"/>
              </a:ext>
            </a:extLst>
          </a:blip>
          <a:stretch>
            <a:fillRect/>
          </a:stretch>
        </p:blipFill>
        <p:spPr>
          <a:xfrm>
            <a:off x="1636532" y="180285"/>
            <a:ext cx="278069" cy="288000"/>
          </a:xfrm>
          <a:prstGeom prst="rect">
            <a:avLst/>
          </a:prstGeom>
          <a:ln>
            <a:noFill/>
          </a:ln>
        </p:spPr>
      </p:pic>
      <p:sp>
        <p:nvSpPr>
          <p:cNvPr id="43" name="Rectangle 42">
            <a:extLst>
              <a:ext uri="{FF2B5EF4-FFF2-40B4-BE49-F238E27FC236}">
                <a16:creationId xmlns:a16="http://schemas.microsoft.com/office/drawing/2014/main" id="{B32CCE6B-0A54-422C-8510-FFDE4293EEF3}"/>
              </a:ext>
            </a:extLst>
          </p:cNvPr>
          <p:cNvSpPr>
            <a:spLocks/>
          </p:cNvSpPr>
          <p:nvPr userDrawn="1"/>
        </p:nvSpPr>
        <p:spPr>
          <a:xfrm>
            <a:off x="5215119" y="188708"/>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16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نشاط اعتيادي</a:t>
            </a:r>
          </a:p>
        </p:txBody>
      </p:sp>
      <p:pic>
        <p:nvPicPr>
          <p:cNvPr id="4" name="Image 3">
            <a:extLst>
              <a:ext uri="{FF2B5EF4-FFF2-40B4-BE49-F238E27FC236}">
                <a16:creationId xmlns:a16="http://schemas.microsoft.com/office/drawing/2014/main" id="{BCC1EB39-4FF6-DC85-DA3C-9B1751BC307F}"/>
              </a:ext>
            </a:extLst>
          </p:cNvPr>
          <p:cNvPicPr>
            <a:picLocks noChangeAspect="1"/>
          </p:cNvPicPr>
          <p:nvPr userDrawn="1"/>
        </p:nvPicPr>
        <p:blipFill>
          <a:blip r:embed="rId16">
            <a:alphaModFix amt="20000"/>
            <a:extLst>
              <a:ext uri="{28A0092B-C50C-407E-A947-70E740481C1C}">
                <a14:useLocalDpi xmlns:a14="http://schemas.microsoft.com/office/drawing/2010/main"/>
              </a:ext>
            </a:extLst>
          </a:blip>
          <a:stretch>
            <a:fillRect/>
          </a:stretch>
        </p:blipFill>
        <p:spPr>
          <a:xfrm>
            <a:off x="7908478" y="167890"/>
            <a:ext cx="278069" cy="288000"/>
          </a:xfrm>
          <a:prstGeom prst="rect">
            <a:avLst/>
          </a:prstGeom>
          <a:ln>
            <a:noFill/>
          </a:ln>
        </p:spPr>
      </p:pic>
    </p:spTree>
    <p:extLst>
      <p:ext uri="{BB962C8B-B14F-4D97-AF65-F5344CB8AC3E}">
        <p14:creationId xmlns:p14="http://schemas.microsoft.com/office/powerpoint/2010/main" val="64763951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8" r:id="rId3"/>
    <p:sldLayoutId id="2147483769" r:id="rId4"/>
    <p:sldLayoutId id="2147483770" r:id="rId5"/>
    <p:sldLayoutId id="2147483771" r:id="rId6"/>
    <p:sldLayoutId id="2147483772" r:id="rId7"/>
    <p:sldLayoutId id="2147483773" r:id="rId8"/>
    <p:sldLayoutId id="2147483774" r:id="rId9"/>
  </p:sldLayoutIdLst>
  <p:transition spd="slow">
    <p:fade/>
  </p:transition>
  <p:txStyles>
    <p:titleStyle>
      <a:lvl1pPr algn="r" defTabSz="514337" rtl="1" eaLnBrk="1" latinLnBrk="0" hangingPunct="1">
        <a:lnSpc>
          <a:spcPct val="90000"/>
        </a:lnSpc>
        <a:spcBef>
          <a:spcPct val="0"/>
        </a:spcBef>
        <a:buNone/>
        <a:defRPr lang="fr-MA" sz="1600" b="0" kern="1200" dirty="0">
          <a:solidFill>
            <a:prstClr val="white">
              <a:lumMod val="65000"/>
            </a:prstClr>
          </a:solidFill>
          <a:latin typeface="Microsoft Uighur" panose="02000000000000000000" pitchFamily="2" charset="-78"/>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7.xml"/><Relationship Id="rId6" Type="http://schemas.openxmlformats.org/officeDocument/2006/relationships/image" Target="../media/image47.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7.xml"/><Relationship Id="rId6" Type="http://schemas.openxmlformats.org/officeDocument/2006/relationships/image" Target="../media/image48.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97.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7.xml"/><Relationship Id="rId6" Type="http://schemas.openxmlformats.org/officeDocument/2006/relationships/image" Target="../media/image48.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19.xml"/><Relationship Id="rId6" Type="http://schemas.openxmlformats.org/officeDocument/2006/relationships/image" Target="../media/image5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01.xml"/><Relationship Id="rId7" Type="http://schemas.openxmlformats.org/officeDocument/2006/relationships/image" Target="../media/image1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gif"/><Relationship Id="rId5" Type="http://schemas.openxmlformats.org/officeDocument/2006/relationships/image" Target="../media/image53.png"/><Relationship Id="rId10" Type="http://schemas.openxmlformats.org/officeDocument/2006/relationships/image" Target="../media/image20.png"/><Relationship Id="rId4" Type="http://schemas.openxmlformats.org/officeDocument/2006/relationships/image" Target="../media/image52.pn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0.png"/><Relationship Id="rId2" Type="http://schemas.openxmlformats.org/officeDocument/2006/relationships/image" Target="../media/image54.png"/><Relationship Id="rId1" Type="http://schemas.openxmlformats.org/officeDocument/2006/relationships/slideLayout" Target="../slideLayouts/slideLayout2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5.png"/><Relationship Id="rId1" Type="http://schemas.openxmlformats.org/officeDocument/2006/relationships/slideLayout" Target="../slideLayouts/slideLayout21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0.png"/><Relationship Id="rId2" Type="http://schemas.openxmlformats.org/officeDocument/2006/relationships/image" Target="../media/image56.png"/><Relationship Id="rId1" Type="http://schemas.openxmlformats.org/officeDocument/2006/relationships/slideLayout" Target="../slideLayouts/slideLayout2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gif"/><Relationship Id="rId2" Type="http://schemas.openxmlformats.org/officeDocument/2006/relationships/image" Target="../media/image32.png"/><Relationship Id="rId1" Type="http://schemas.openxmlformats.org/officeDocument/2006/relationships/slideLayout" Target="../slideLayouts/slideLayout26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0.png"/><Relationship Id="rId2" Type="http://schemas.openxmlformats.org/officeDocument/2006/relationships/image" Target="../media/image48.png"/><Relationship Id="rId1" Type="http://schemas.openxmlformats.org/officeDocument/2006/relationships/slideLayout" Target="../slideLayouts/slideLayout2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0.png"/><Relationship Id="rId2" Type="http://schemas.openxmlformats.org/officeDocument/2006/relationships/image" Target="../media/image57.png"/><Relationship Id="rId1" Type="http://schemas.openxmlformats.org/officeDocument/2006/relationships/slideLayout" Target="../slideLayouts/slideLayout2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0.png"/><Relationship Id="rId2" Type="http://schemas.openxmlformats.org/officeDocument/2006/relationships/image" Target="../media/image58.png"/><Relationship Id="rId1" Type="http://schemas.openxmlformats.org/officeDocument/2006/relationships/slideLayout" Target="../slideLayouts/slideLayout2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0.png"/><Relationship Id="rId2" Type="http://schemas.openxmlformats.org/officeDocument/2006/relationships/image" Target="../media/image48.png"/><Relationship Id="rId1" Type="http://schemas.openxmlformats.org/officeDocument/2006/relationships/slideLayout" Target="../slideLayouts/slideLayout2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7.png"/><Relationship Id="rId7" Type="http://schemas.openxmlformats.org/officeDocument/2006/relationships/image" Target="../media/image19.png"/><Relationship Id="rId2" Type="http://schemas.openxmlformats.org/officeDocument/2006/relationships/image" Target="../media/image59.png"/><Relationship Id="rId1" Type="http://schemas.openxmlformats.org/officeDocument/2006/relationships/slideLayout" Target="../slideLayouts/slideLayout21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0.png"/><Relationship Id="rId2" Type="http://schemas.openxmlformats.org/officeDocument/2006/relationships/image" Target="../media/image61.png"/><Relationship Id="rId1" Type="http://schemas.openxmlformats.org/officeDocument/2006/relationships/slideLayout" Target="../slideLayouts/slideLayout2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0.png"/><Relationship Id="rId2" Type="http://schemas.openxmlformats.org/officeDocument/2006/relationships/image" Target="../media/image48.png"/><Relationship Id="rId1" Type="http://schemas.openxmlformats.org/officeDocument/2006/relationships/slideLayout" Target="../slideLayouts/slideLayout2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20.png"/><Relationship Id="rId2" Type="http://schemas.openxmlformats.org/officeDocument/2006/relationships/image" Target="../media/image62.png"/><Relationship Id="rId1" Type="http://schemas.openxmlformats.org/officeDocument/2006/relationships/slideLayout" Target="../slideLayouts/slideLayout2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0.png"/><Relationship Id="rId2" Type="http://schemas.openxmlformats.org/officeDocument/2006/relationships/image" Target="../media/image63.png"/><Relationship Id="rId1" Type="http://schemas.openxmlformats.org/officeDocument/2006/relationships/slideLayout" Target="../slideLayouts/slideLayout2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0.png"/><Relationship Id="rId2" Type="http://schemas.openxmlformats.org/officeDocument/2006/relationships/image" Target="../media/image48.png"/><Relationship Id="rId1" Type="http://schemas.openxmlformats.org/officeDocument/2006/relationships/slideLayout" Target="../slideLayouts/slideLayout2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8.png"/><Relationship Id="rId1" Type="http://schemas.openxmlformats.org/officeDocument/2006/relationships/slideLayout" Target="../slideLayouts/slideLayout25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8.png"/><Relationship Id="rId1" Type="http://schemas.openxmlformats.org/officeDocument/2006/relationships/slideLayout" Target="../slideLayouts/slideLayout25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0.png"/><Relationship Id="rId1" Type="http://schemas.openxmlformats.org/officeDocument/2006/relationships/slideLayout" Target="../slideLayouts/slideLayout258.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5.png"/><Relationship Id="rId2" Type="http://schemas.openxmlformats.org/officeDocument/2006/relationships/image" Target="../media/image17.png"/><Relationship Id="rId1" Type="http://schemas.openxmlformats.org/officeDocument/2006/relationships/slideLayout" Target="../slideLayouts/slideLayout242.xml"/><Relationship Id="rId6" Type="http://schemas.openxmlformats.org/officeDocument/2006/relationships/image" Target="../media/image65.jpeg"/><Relationship Id="rId5" Type="http://schemas.openxmlformats.org/officeDocument/2006/relationships/image" Target="../media/image20.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0.png"/><Relationship Id="rId2" Type="http://schemas.openxmlformats.org/officeDocument/2006/relationships/image" Target="../media/image65.jpeg"/><Relationship Id="rId1" Type="http://schemas.openxmlformats.org/officeDocument/2006/relationships/slideLayout" Target="../slideLayouts/slideLayout2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Layout" Target="../slideLayouts/slideLayout24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66.gif"/><Relationship Id="rId7" Type="http://schemas.openxmlformats.org/officeDocument/2006/relationships/image" Target="../media/image20.png"/><Relationship Id="rId2" Type="http://schemas.openxmlformats.org/officeDocument/2006/relationships/image" Target="../media/image48.png"/><Relationship Id="rId1" Type="http://schemas.openxmlformats.org/officeDocument/2006/relationships/slideLayout" Target="../slideLayouts/slideLayout24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0.png"/><Relationship Id="rId2" Type="http://schemas.openxmlformats.org/officeDocument/2006/relationships/image" Target="../media/image66.gif"/><Relationship Id="rId1" Type="http://schemas.openxmlformats.org/officeDocument/2006/relationships/slideLayout" Target="../slideLayouts/slideLayout24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0.png"/><Relationship Id="rId2" Type="http://schemas.openxmlformats.org/officeDocument/2006/relationships/image" Target="../media/image66.gif"/><Relationship Id="rId1" Type="http://schemas.openxmlformats.org/officeDocument/2006/relationships/slideLayout" Target="../slideLayouts/slideLayout24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Layout" Target="../slideLayouts/slideLayout24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1.png"/><Relationship Id="rId1" Type="http://schemas.openxmlformats.org/officeDocument/2006/relationships/slideLayout" Target="../slideLayouts/slideLayout24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20.png"/><Relationship Id="rId2" Type="http://schemas.openxmlformats.org/officeDocument/2006/relationships/image" Target="../media/image61.png"/><Relationship Id="rId1" Type="http://schemas.openxmlformats.org/officeDocument/2006/relationships/slideLayout" Target="../slideLayouts/slideLayout24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23.xml"/><Relationship Id="rId7" Type="http://schemas.openxmlformats.org/officeDocument/2006/relationships/image" Target="../media/image1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8.png"/><Relationship Id="rId5" Type="http://schemas.openxmlformats.org/officeDocument/2006/relationships/image" Target="../media/image37.gif"/><Relationship Id="rId10" Type="http://schemas.openxmlformats.org/officeDocument/2006/relationships/image" Target="../media/image20.png"/><Relationship Id="rId4" Type="http://schemas.openxmlformats.org/officeDocument/2006/relationships/image" Target="../media/image68.png"/><Relationship Id="rId9" Type="http://schemas.openxmlformats.org/officeDocument/2006/relationships/image" Target="../media/image19.png"/></Relationships>
</file>

<file path=ppt/slides/_rels/slide4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23.xml"/><Relationship Id="rId7" Type="http://schemas.openxmlformats.org/officeDocument/2006/relationships/image" Target="../media/image1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7.gif"/><Relationship Id="rId5" Type="http://schemas.openxmlformats.org/officeDocument/2006/relationships/image" Target="../media/image52.png"/><Relationship Id="rId10" Type="http://schemas.openxmlformats.org/officeDocument/2006/relationships/image" Target="../media/image20.png"/><Relationship Id="rId4" Type="http://schemas.openxmlformats.org/officeDocument/2006/relationships/image" Target="../media/image69.png"/><Relationship Id="rId9"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0.png"/><Relationship Id="rId2" Type="http://schemas.openxmlformats.org/officeDocument/2006/relationships/image" Target="../media/image70.png"/><Relationship Id="rId1" Type="http://schemas.openxmlformats.org/officeDocument/2006/relationships/slideLayout" Target="../slideLayouts/slideLayout24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2.png"/><Relationship Id="rId7" Type="http://schemas.openxmlformats.org/officeDocument/2006/relationships/image" Target="../media/image19.png"/><Relationship Id="rId2" Type="http://schemas.openxmlformats.org/officeDocument/2006/relationships/image" Target="../media/image71.png"/><Relationship Id="rId1" Type="http://schemas.openxmlformats.org/officeDocument/2006/relationships/slideLayout" Target="../slideLayouts/slideLayout24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4.png"/><Relationship Id="rId7" Type="http://schemas.openxmlformats.org/officeDocument/2006/relationships/image" Target="../media/image19.png"/><Relationship Id="rId2" Type="http://schemas.openxmlformats.org/officeDocument/2006/relationships/image" Target="../media/image73.png"/><Relationship Id="rId1" Type="http://schemas.openxmlformats.org/officeDocument/2006/relationships/slideLayout" Target="../slideLayouts/slideLayout24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0.png"/><Relationship Id="rId2" Type="http://schemas.openxmlformats.org/officeDocument/2006/relationships/image" Target="../media/image73.png"/><Relationship Id="rId1" Type="http://schemas.openxmlformats.org/officeDocument/2006/relationships/slideLayout" Target="../slideLayouts/slideLayout24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20.png"/><Relationship Id="rId2" Type="http://schemas.openxmlformats.org/officeDocument/2006/relationships/image" Target="../media/image73.png"/><Relationship Id="rId1" Type="http://schemas.openxmlformats.org/officeDocument/2006/relationships/slideLayout" Target="../slideLayouts/slideLayout24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2.png"/><Relationship Id="rId7" Type="http://schemas.openxmlformats.org/officeDocument/2006/relationships/image" Target="../media/image19.png"/><Relationship Id="rId2" Type="http://schemas.openxmlformats.org/officeDocument/2006/relationships/image" Target="../media/image71.png"/><Relationship Id="rId1" Type="http://schemas.openxmlformats.org/officeDocument/2006/relationships/slideLayout" Target="../slideLayouts/slideLayout24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0.png"/><Relationship Id="rId2" Type="http://schemas.openxmlformats.org/officeDocument/2006/relationships/image" Target="../media/image75.png"/><Relationship Id="rId1" Type="http://schemas.openxmlformats.org/officeDocument/2006/relationships/slideLayout" Target="../slideLayouts/slideLayout24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0.png"/><Relationship Id="rId2" Type="http://schemas.openxmlformats.org/officeDocument/2006/relationships/image" Target="../media/image75.png"/><Relationship Id="rId1" Type="http://schemas.openxmlformats.org/officeDocument/2006/relationships/slideLayout" Target="../slideLayouts/slideLayout24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4.xml"/></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2.xml"/><Relationship Id="rId6" Type="http://schemas.openxmlformats.org/officeDocument/2006/relationships/image" Target="../media/image48.png"/><Relationship Id="rId5" Type="http://schemas.openxmlformats.org/officeDocument/2006/relationships/image" Target="../media/image20.png"/><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20.png"/><Relationship Id="rId2" Type="http://schemas.openxmlformats.org/officeDocument/2006/relationships/image" Target="../media/image76.png"/><Relationship Id="rId1" Type="http://schemas.openxmlformats.org/officeDocument/2006/relationships/slideLayout" Target="../slideLayouts/slideLayout24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00.xml"/><Relationship Id="rId7" Type="http://schemas.openxmlformats.org/officeDocument/2006/relationships/image" Target="../media/image1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7.png"/><Relationship Id="rId5" Type="http://schemas.openxmlformats.org/officeDocument/2006/relationships/image" Target="../media/image62.png"/><Relationship Id="rId4" Type="http://schemas.openxmlformats.org/officeDocument/2006/relationships/image" Target="../media/image77.png"/><Relationship Id="rId9" Type="http://schemas.openxmlformats.org/officeDocument/2006/relationships/image" Target="../media/image20.png"/></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3.png"/><Relationship Id="rId2" Type="http://schemas.openxmlformats.org/officeDocument/2006/relationships/image" Target="../media/image17.png"/><Relationship Id="rId1" Type="http://schemas.openxmlformats.org/officeDocument/2006/relationships/slideLayout" Target="../slideLayouts/slideLayout174.xml"/><Relationship Id="rId6" Type="http://schemas.openxmlformats.org/officeDocument/2006/relationships/image" Target="../media/image42.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56.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7.gif"/><Relationship Id="rId4" Type="http://schemas.openxmlformats.org/officeDocument/2006/relationships/image" Target="../media/image44.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7.xml"/><Relationship Id="rId6" Type="http://schemas.openxmlformats.org/officeDocument/2006/relationships/image" Target="../media/image46.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3781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ECD05-9107-1326-C320-8D416250B96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EE3728C-40B7-7D7A-57B1-CE242816A999}"/>
              </a:ext>
            </a:extLst>
          </p:cNvPr>
          <p:cNvSpPr>
            <a:spLocks noGrp="1"/>
          </p:cNvSpPr>
          <p:nvPr>
            <p:ph type="title"/>
          </p:nvPr>
        </p:nvSpPr>
        <p:spPr/>
        <p:txBody>
          <a:bodyPr>
            <a:norm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انتبهوا. سأقرأ محترما الضوابط السابقة.. </a:t>
            </a:r>
          </a:p>
        </p:txBody>
      </p:sp>
      <p:sp>
        <p:nvSpPr>
          <p:cNvPr id="6" name="ZoneTexte 5">
            <a:extLst>
              <a:ext uri="{FF2B5EF4-FFF2-40B4-BE49-F238E27FC236}">
                <a16:creationId xmlns:a16="http://schemas.microsoft.com/office/drawing/2014/main" id="{B58CA651-04CC-E851-BF71-F1FEB7F5D319}"/>
              </a:ext>
            </a:extLst>
          </p:cNvPr>
          <p:cNvSpPr txBox="1"/>
          <p:nvPr/>
        </p:nvSpPr>
        <p:spPr>
          <a:xfrm>
            <a:off x="694944" y="1704927"/>
            <a:ext cx="7704589" cy="4592241"/>
          </a:xfrm>
          <a:prstGeom prst="roundRect">
            <a:avLst>
              <a:gd name="adj" fmla="val 6229"/>
            </a:avLst>
          </a:prstGeom>
          <a:noFill/>
          <a:ln>
            <a:noFill/>
            <a:prstDash val="dashDot"/>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rtl="1">
              <a:lnSpc>
                <a:spcPct val="150000"/>
              </a:lnSpc>
              <a:defRPr/>
            </a:pPr>
            <a:r>
              <a:rPr lang="a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يُعْتَبَرُ ٱسْتِخْدامُ ٱلْأَطْفالِ لِلْإِنْتِرنِتِ سِلاحاً ذا حَدَّيْنِ. فَمِنْ جِهَةٍ، يُمْكِنُ أَنْ تَكونَ مَصْدَراً قَيِّماً لِلتَّعَلُّمِ وَٱلتَّرْفيهِ، حَيْثُ يَسْتَطيعُ ٱلْأَطْفالُ ٱلْوصولَ إِلى ٱلْمُحْتَوَياتِ ٱلتَّعْليمِيَّةِ ٱلْمُفيدَةِ، وَٱلْأَلْعابِ ٱلتَّرْبَوِيَّةِ، وَٱلْقِصَصِ ٱلتَّفاعُلِيَّةِ بِسُهولَةٍ. كَما تُمَكِّنُهُمْ مِنَ ٱلتَّواصُلِ مَعَ أَقارِبِهِمْ. وَمِنْ جِهَةٍ أُخْرى، يَجِبُ مُراقَبَةُ ٱسْتِخْدامِ ٱلْأَطْفالِ لِلْإِنْتِرْنِتِ بِعِنايَةٍ لِحِمايَتِهِمْ مِنَ </a:t>
            </a:r>
            <a:r>
              <a:rPr lang="ar-MA" sz="3200" b="1"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ﭐلتَّعَرُّضِ</a:t>
            </a:r>
            <a:r>
              <a:rPr lang="a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 لِمَخاطِرَ مِثْلَ </a:t>
            </a:r>
            <a:r>
              <a:rPr lang="ar-MA" sz="3200" b="1"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ٱلْمُحْتَوى</a:t>
            </a:r>
            <a:r>
              <a:rPr lang="a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 غَيْرِ ٱلْمُناسِبِ </a:t>
            </a:r>
            <a:r>
              <a:rPr lang="ar-MA" sz="3200" b="1"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وَٱلتَّنَمُّرِ</a:t>
            </a:r>
            <a:r>
              <a:rPr lang="a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 </a:t>
            </a:r>
            <a:r>
              <a:rPr lang="ar-MA" sz="3200" b="1"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ٱلْإِلِكْترونِيِّ</a:t>
            </a:r>
            <a:r>
              <a:rPr lang="a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 وَٱلتَّواصُلِ مَعَ </a:t>
            </a:r>
            <a:r>
              <a:rPr lang="ar-MA" sz="3200" b="1"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ٱلْغُرَباءِ</a:t>
            </a:r>
            <a:r>
              <a:rPr lang="a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 </a:t>
            </a:r>
            <a:endParaRPr lang="f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3" name="Image 2">
            <a:extLst>
              <a:ext uri="{FF2B5EF4-FFF2-40B4-BE49-F238E27FC236}">
                <a16:creationId xmlns:a16="http://schemas.microsoft.com/office/drawing/2014/main" id="{CC2FB0F9-9452-59E4-159F-946A32DABD8E}"/>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E9DC70F0-36BD-322A-455C-57C116ABEA2D}"/>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84392" y="136738"/>
            <a:ext cx="278069" cy="278069"/>
          </a:xfrm>
          <a:prstGeom prst="rect">
            <a:avLst/>
          </a:prstGeom>
          <a:ln>
            <a:noFill/>
          </a:ln>
        </p:spPr>
      </p:pic>
      <p:pic>
        <p:nvPicPr>
          <p:cNvPr id="15" name="Image 14">
            <a:extLst>
              <a:ext uri="{FF2B5EF4-FFF2-40B4-BE49-F238E27FC236}">
                <a16:creationId xmlns:a16="http://schemas.microsoft.com/office/drawing/2014/main" id="{E7B37DE7-65A0-E448-3127-2932B66DA7E4}"/>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220106" y="136738"/>
            <a:ext cx="278069" cy="278069"/>
          </a:xfrm>
          <a:prstGeom prst="rect">
            <a:avLst/>
          </a:prstGeom>
          <a:ln>
            <a:noFill/>
          </a:ln>
        </p:spPr>
      </p:pic>
      <p:pic>
        <p:nvPicPr>
          <p:cNvPr id="16" name="Image 15">
            <a:extLst>
              <a:ext uri="{FF2B5EF4-FFF2-40B4-BE49-F238E27FC236}">
                <a16:creationId xmlns:a16="http://schemas.microsoft.com/office/drawing/2014/main" id="{AF1E82BC-2574-CD3D-22C4-553492BF57C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1965202" y="136738"/>
            <a:ext cx="278069" cy="278069"/>
          </a:xfrm>
          <a:prstGeom prst="rect">
            <a:avLst/>
          </a:prstGeom>
          <a:ln>
            <a:noFill/>
          </a:ln>
        </p:spPr>
      </p:pic>
      <p:sp>
        <p:nvSpPr>
          <p:cNvPr id="17" name="Rectangle 16">
            <a:extLst>
              <a:ext uri="{FF2B5EF4-FFF2-40B4-BE49-F238E27FC236}">
                <a16:creationId xmlns:a16="http://schemas.microsoft.com/office/drawing/2014/main" id="{FF1A1C46-6D1A-4DE9-5E13-704AC163B3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424D7C"/>
                </a:solidFill>
                <a:effectLst/>
                <a:uLnTx/>
                <a:uFillTx/>
                <a:latin typeface="Microsoft Uighur" panose="02000000000000000000" pitchFamily="2" charset="-78"/>
                <a:cs typeface="Microsoft Uighur" panose="02000000000000000000" pitchFamily="2" charset="-78"/>
              </a:rPr>
              <a:t>نشاط اعتيادي</a:t>
            </a:r>
          </a:p>
        </p:txBody>
      </p:sp>
      <p:sp>
        <p:nvSpPr>
          <p:cNvPr id="18" name="Rectangle 17">
            <a:extLst>
              <a:ext uri="{FF2B5EF4-FFF2-40B4-BE49-F238E27FC236}">
                <a16:creationId xmlns:a16="http://schemas.microsoft.com/office/drawing/2014/main" id="{5DAF9CA8-080C-7ADF-704F-B090D59A3E9D}"/>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B1A3F9E8-4F1B-8AC5-4D36-CF52F68755A9}"/>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20" name="Rectangle 19">
            <a:extLst>
              <a:ext uri="{FF2B5EF4-FFF2-40B4-BE49-F238E27FC236}">
                <a16:creationId xmlns:a16="http://schemas.microsoft.com/office/drawing/2014/main" id="{A40EFC73-63E7-1D5A-7EF1-2D59951CD112}"/>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8" name="Espace réservé pour une image  7">
            <a:extLst>
              <a:ext uri="{FF2B5EF4-FFF2-40B4-BE49-F238E27FC236}">
                <a16:creationId xmlns:a16="http://schemas.microsoft.com/office/drawing/2014/main" id="{DF3CBC2D-94C3-EC93-DDF8-302BABD7B211}"/>
              </a:ext>
            </a:extLst>
          </p:cNvPr>
          <p:cNvPicPr>
            <a:picLocks noGrp="1" noChangeAspect="1"/>
          </p:cNvPicPr>
          <p:nvPr>
            <p:ph type="pic" sz="quarter" idx="12"/>
          </p:nvPr>
        </p:nvPicPr>
        <p:blipFill>
          <a:blip r:embed="rId6" cstate="screen">
            <a:extLst>
              <a:ext uri="{28A0092B-C50C-407E-A947-70E740481C1C}">
                <a14:useLocalDpi xmlns:a14="http://schemas.microsoft.com/office/drawing/2010/main"/>
              </a:ext>
            </a:extLst>
          </a:blip>
          <a:srcRect/>
          <a:stretch>
            <a:fillRect/>
          </a:stretch>
        </p:blipFill>
        <p:spPr>
          <a:xfrm>
            <a:off x="7934120" y="725003"/>
            <a:ext cx="817994" cy="817994"/>
          </a:xfrm>
        </p:spPr>
      </p:pic>
    </p:spTree>
    <p:extLst>
      <p:ext uri="{BB962C8B-B14F-4D97-AF65-F5344CB8AC3E}">
        <p14:creationId xmlns:p14="http://schemas.microsoft.com/office/powerpoint/2010/main" val="396763175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9C1C0-F0C3-D271-54D1-D4BDBE7CE92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534F8FE-3046-4FDF-F77C-FA049451A569}"/>
              </a:ext>
            </a:extLst>
          </p:cNvPr>
          <p:cNvSpPr>
            <a:spLocks noGrp="1"/>
          </p:cNvSpPr>
          <p:nvPr>
            <p:ph type="title"/>
          </p:nvPr>
        </p:nvSpPr>
        <p:spPr/>
        <p:txBody>
          <a:bodyPr>
            <a:norm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سأعين 5 تلاميذ للقراءة. الفائز في هذه الحصة من ارتكب أقل عدد من الأخطاء. </a:t>
            </a:r>
          </a:p>
        </p:txBody>
      </p:sp>
      <p:pic>
        <p:nvPicPr>
          <p:cNvPr id="7" name="Image 6">
            <a:extLst>
              <a:ext uri="{FF2B5EF4-FFF2-40B4-BE49-F238E27FC236}">
                <a16:creationId xmlns:a16="http://schemas.microsoft.com/office/drawing/2014/main" id="{4109F5D6-E4D1-C082-90B3-AEC64F36F30E}"/>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B551F4F3-70EB-5F9C-707D-5535E1F62878}"/>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84392" y="136738"/>
            <a:ext cx="278069" cy="278069"/>
          </a:xfrm>
          <a:prstGeom prst="rect">
            <a:avLst/>
          </a:prstGeom>
          <a:ln>
            <a:noFill/>
          </a:ln>
        </p:spPr>
      </p:pic>
      <p:pic>
        <p:nvPicPr>
          <p:cNvPr id="15" name="Image 14">
            <a:extLst>
              <a:ext uri="{FF2B5EF4-FFF2-40B4-BE49-F238E27FC236}">
                <a16:creationId xmlns:a16="http://schemas.microsoft.com/office/drawing/2014/main" id="{A93BF68D-371B-6213-220F-EF082F706632}"/>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220106" y="136738"/>
            <a:ext cx="278069" cy="278069"/>
          </a:xfrm>
          <a:prstGeom prst="rect">
            <a:avLst/>
          </a:prstGeom>
          <a:ln>
            <a:noFill/>
          </a:ln>
        </p:spPr>
      </p:pic>
      <p:pic>
        <p:nvPicPr>
          <p:cNvPr id="16" name="Image 15">
            <a:extLst>
              <a:ext uri="{FF2B5EF4-FFF2-40B4-BE49-F238E27FC236}">
                <a16:creationId xmlns:a16="http://schemas.microsoft.com/office/drawing/2014/main" id="{342DED6B-8DB7-2751-6F1E-9A3E5DC9264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1965202" y="136738"/>
            <a:ext cx="278069" cy="278069"/>
          </a:xfrm>
          <a:prstGeom prst="rect">
            <a:avLst/>
          </a:prstGeom>
          <a:ln>
            <a:noFill/>
          </a:ln>
        </p:spPr>
      </p:pic>
      <p:sp>
        <p:nvSpPr>
          <p:cNvPr id="17" name="Rectangle 16">
            <a:extLst>
              <a:ext uri="{FF2B5EF4-FFF2-40B4-BE49-F238E27FC236}">
                <a16:creationId xmlns:a16="http://schemas.microsoft.com/office/drawing/2014/main" id="{0F9033FD-B441-F577-BD60-AABAD4C5814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424D7C"/>
                </a:solidFill>
                <a:effectLst/>
                <a:uLnTx/>
                <a:uFillTx/>
                <a:latin typeface="Microsoft Uighur" panose="02000000000000000000" pitchFamily="2" charset="-78"/>
                <a:cs typeface="Microsoft Uighur" panose="02000000000000000000" pitchFamily="2" charset="-78"/>
              </a:rPr>
              <a:t>نشاط اعتيادي</a:t>
            </a:r>
          </a:p>
        </p:txBody>
      </p:sp>
      <p:sp>
        <p:nvSpPr>
          <p:cNvPr id="18" name="Rectangle 17">
            <a:extLst>
              <a:ext uri="{FF2B5EF4-FFF2-40B4-BE49-F238E27FC236}">
                <a16:creationId xmlns:a16="http://schemas.microsoft.com/office/drawing/2014/main" id="{E168227D-BAEB-72BA-8BBC-6FC150857AFC}"/>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324972F0-D68D-1F21-F85E-C5E8B02B269E}"/>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20" name="Rectangle 19">
            <a:extLst>
              <a:ext uri="{FF2B5EF4-FFF2-40B4-BE49-F238E27FC236}">
                <a16:creationId xmlns:a16="http://schemas.microsoft.com/office/drawing/2014/main" id="{CB9CAF2B-D5D0-95F2-41BF-3CF3C70B35D3}"/>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8" name="Espace réservé pour une image  13" descr="Une image contenant habits, sourire, dessin humoristique, clipart&#10;&#10;Le contenu généré par l’IA peut être incorrect.">
            <a:extLst>
              <a:ext uri="{FF2B5EF4-FFF2-40B4-BE49-F238E27FC236}">
                <a16:creationId xmlns:a16="http://schemas.microsoft.com/office/drawing/2014/main" id="{D82C0E48-F6FD-3556-AC95-E06E01EBEEA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7726249" y="673101"/>
            <a:ext cx="1171678" cy="939800"/>
          </a:xfrm>
          <a:prstGeom prst="flowChartConnector">
            <a:avLst/>
          </a:prstGeom>
        </p:spPr>
      </p:pic>
      <p:sp>
        <p:nvSpPr>
          <p:cNvPr id="9" name="ZoneTexte 8">
            <a:extLst>
              <a:ext uri="{FF2B5EF4-FFF2-40B4-BE49-F238E27FC236}">
                <a16:creationId xmlns:a16="http://schemas.microsoft.com/office/drawing/2014/main" id="{79E8F14B-8921-012F-5EBF-FA7D5AB97FB0}"/>
              </a:ext>
            </a:extLst>
          </p:cNvPr>
          <p:cNvSpPr txBox="1"/>
          <p:nvPr/>
        </p:nvSpPr>
        <p:spPr>
          <a:xfrm>
            <a:off x="694944" y="1704927"/>
            <a:ext cx="7704589" cy="4592241"/>
          </a:xfrm>
          <a:prstGeom prst="roundRect">
            <a:avLst>
              <a:gd name="adj" fmla="val 6229"/>
            </a:avLst>
          </a:prstGeom>
          <a:noFill/>
          <a:ln>
            <a:noFill/>
            <a:prstDash val="dashDot"/>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rtl="1">
              <a:lnSpc>
                <a:spcPct val="150000"/>
              </a:lnSpc>
              <a:defRPr/>
            </a:pPr>
            <a:r>
              <a:rPr lang="a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يُعْتَبَرُ ٱسْتِخْدامُ ٱلْأَطْفالِ لِلْإِنْتِرنِتِ سِلاحاً ذا حَدَّيْنِ. فَمِنْ جِهَةٍ، يُمْكِنُ أَنْ تَكونَ مَصْدَراً قَيِّماً لِلتَّعَلُّمِ وَٱلتَّرْفيهِ، حَيْثُ يَسْتَطيعُ ٱلْأَطْفالُ ٱلْوصولَ إِلى ٱلْمُحْتَوَياتِ ٱلتَّعْليمِيَّةِ ٱلْمُفيدَةِ، وَٱلْأَلْعابِ ٱلتَّرْبَوِيَّةِ، وَٱلْقِصَصِ ٱلتَّفاعُلِيَّةِ بِسُهولَةٍ. كَما تُمَكِّنُهُمْ مِنَ ٱلتَّواصُلِ مَعَ أَقارِبِهِمْ. وَمِنْ جِهَةٍ أُخْرى، يَجِبُ مُراقَبَةُ ٱسْتِخْدامِ ٱلْأَطْفالِ لِلْإِنْتِرْنِتِ بِعِنايَةٍ لِحِمايَتِهِمْ مِنَ </a:t>
            </a:r>
            <a:r>
              <a:rPr lang="ar-MA" sz="3200" b="1"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ﭐلتَّعَرُّضِ</a:t>
            </a:r>
            <a:r>
              <a:rPr lang="a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 لِمَخاطِرَ مِثْلَ </a:t>
            </a:r>
            <a:r>
              <a:rPr lang="ar-MA" sz="3200" b="1"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ٱلْمُحْتَوى</a:t>
            </a:r>
            <a:r>
              <a:rPr lang="a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 غَيْرِ ٱلْمُناسِبِ </a:t>
            </a:r>
            <a:r>
              <a:rPr lang="ar-MA" sz="3200" b="1"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وَٱلتَّنَمُّرِ</a:t>
            </a:r>
            <a:r>
              <a:rPr lang="a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 </a:t>
            </a:r>
            <a:r>
              <a:rPr lang="ar-MA" sz="3200" b="1"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ٱلْإِلِكْترونِيِّ</a:t>
            </a:r>
            <a:r>
              <a:rPr lang="a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 وَٱلتَّواصُلِ مَعَ </a:t>
            </a:r>
            <a:r>
              <a:rPr lang="ar-MA" sz="3200" b="1" dirty="0" err="1">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ٱلْغُرَباءِ</a:t>
            </a:r>
            <a:r>
              <a:rPr lang="a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 </a:t>
            </a:r>
            <a:endParaRPr lang="fr-MA" sz="32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endParaRPr>
          </a:p>
        </p:txBody>
      </p:sp>
    </p:spTree>
    <p:extLst>
      <p:ext uri="{BB962C8B-B14F-4D97-AF65-F5344CB8AC3E}">
        <p14:creationId xmlns:p14="http://schemas.microsoft.com/office/powerpoint/2010/main" val="211909323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948D4-EDE8-3C81-0C2F-5D56041126C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EB77F14-EE37-C4DE-0DEA-355B67F2B5C8}"/>
              </a:ext>
            </a:extLst>
          </p:cNvPr>
          <p:cNvSpPr>
            <a:spLocks noGrp="1"/>
          </p:cNvSpPr>
          <p:nvPr>
            <p:ph type="title"/>
          </p:nvPr>
        </p:nvSpPr>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الفائزون في هذه الحصة هو ........................................................................... </a:t>
            </a:r>
            <a:b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b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يطلب الأستاذ من التلاميذ تحديد الفائز  ثم يدعوهم إلى  التصفيق عليه بحرارة. </a:t>
            </a:r>
          </a:p>
        </p:txBody>
      </p:sp>
      <p:pic>
        <p:nvPicPr>
          <p:cNvPr id="3" name="Image 2">
            <a:extLst>
              <a:ext uri="{FF2B5EF4-FFF2-40B4-BE49-F238E27FC236}">
                <a16:creationId xmlns:a16="http://schemas.microsoft.com/office/drawing/2014/main" id="{9374C254-8079-E085-E6DA-B27125EB28BB}"/>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5CDFF7FB-F107-1165-6703-7547A2144EB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084392" y="136738"/>
            <a:ext cx="278069" cy="278069"/>
          </a:xfrm>
          <a:prstGeom prst="rect">
            <a:avLst/>
          </a:prstGeom>
          <a:ln>
            <a:noFill/>
          </a:ln>
        </p:spPr>
      </p:pic>
      <p:pic>
        <p:nvPicPr>
          <p:cNvPr id="15" name="Image 14">
            <a:extLst>
              <a:ext uri="{FF2B5EF4-FFF2-40B4-BE49-F238E27FC236}">
                <a16:creationId xmlns:a16="http://schemas.microsoft.com/office/drawing/2014/main" id="{DC4D15CA-E5E6-2DDE-F0BD-54E4A2612CC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220106" y="136738"/>
            <a:ext cx="278069" cy="278069"/>
          </a:xfrm>
          <a:prstGeom prst="rect">
            <a:avLst/>
          </a:prstGeom>
          <a:ln>
            <a:noFill/>
          </a:ln>
        </p:spPr>
      </p:pic>
      <p:pic>
        <p:nvPicPr>
          <p:cNvPr id="16" name="Image 15">
            <a:extLst>
              <a:ext uri="{FF2B5EF4-FFF2-40B4-BE49-F238E27FC236}">
                <a16:creationId xmlns:a16="http://schemas.microsoft.com/office/drawing/2014/main" id="{5F968C60-1957-79A8-A321-BB905889ACA9}"/>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65202" y="136738"/>
            <a:ext cx="278069" cy="278069"/>
          </a:xfrm>
          <a:prstGeom prst="rect">
            <a:avLst/>
          </a:prstGeom>
          <a:ln>
            <a:noFill/>
          </a:ln>
        </p:spPr>
      </p:pic>
      <p:sp>
        <p:nvSpPr>
          <p:cNvPr id="17" name="Rectangle 16">
            <a:extLst>
              <a:ext uri="{FF2B5EF4-FFF2-40B4-BE49-F238E27FC236}">
                <a16:creationId xmlns:a16="http://schemas.microsoft.com/office/drawing/2014/main" id="{86485A1D-690A-6160-476B-86FC0881A2E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424D7C"/>
                </a:solidFill>
                <a:effectLst/>
                <a:uLnTx/>
                <a:uFillTx/>
                <a:latin typeface="Microsoft Uighur" panose="02000000000000000000" pitchFamily="2" charset="-78"/>
                <a:cs typeface="Microsoft Uighur" panose="02000000000000000000" pitchFamily="2" charset="-78"/>
              </a:rPr>
              <a:t>نشاط اعتيادي</a:t>
            </a:r>
          </a:p>
        </p:txBody>
      </p:sp>
      <p:sp>
        <p:nvSpPr>
          <p:cNvPr id="18" name="Rectangle 17">
            <a:extLst>
              <a:ext uri="{FF2B5EF4-FFF2-40B4-BE49-F238E27FC236}">
                <a16:creationId xmlns:a16="http://schemas.microsoft.com/office/drawing/2014/main" id="{5622D913-4552-C77E-22AE-BA3D65759A74}"/>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3A34A54A-97C2-97CA-B95E-56271ACAB5FF}"/>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20" name="Rectangle 19">
            <a:extLst>
              <a:ext uri="{FF2B5EF4-FFF2-40B4-BE49-F238E27FC236}">
                <a16:creationId xmlns:a16="http://schemas.microsoft.com/office/drawing/2014/main" id="{AC71DC07-369F-9B0D-ACD0-8C58B46DBFEC}"/>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5" name="Joyful_Prize_Celebration_Animation">
            <a:hlinkClick r:id="" action="ppaction://media"/>
            <a:extLst>
              <a:ext uri="{FF2B5EF4-FFF2-40B4-BE49-F238E27FC236}">
                <a16:creationId xmlns:a16="http://schemas.microsoft.com/office/drawing/2014/main" id="{82E8D822-5EC7-EB13-F293-C053656F2E79}"/>
              </a:ext>
            </a:extLst>
          </p:cNvPr>
          <p:cNvPicPr>
            <a:picLocks noChangeAspect="1"/>
          </p:cNvPicPr>
          <p:nvPr>
            <a:videoFile r:link="rId2"/>
            <p:extLst>
              <p:ext uri="{DAA4B4D4-6D71-4841-9C94-3DE7FCFB9230}">
                <p14:media xmlns:p14="http://schemas.microsoft.com/office/powerpoint/2010/main" r:embed="rId1"/>
              </p:ext>
            </p:extLst>
          </p:nvPr>
        </p:nvPicPr>
        <p:blipFill>
          <a:blip r:embed="rId8"/>
          <a:srcRect l="22027" r="21803"/>
          <a:stretch>
            <a:fillRect/>
          </a:stretch>
        </p:blipFill>
        <p:spPr>
          <a:xfrm>
            <a:off x="2835612" y="2166095"/>
            <a:ext cx="3472775" cy="34777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Espace réservé pour une image  13" descr="Une image contenant habits, sourire, dessin humoristique, clipart&#10;&#10;Le contenu généré par l’IA peut être incorrect.">
            <a:extLst>
              <a:ext uri="{FF2B5EF4-FFF2-40B4-BE49-F238E27FC236}">
                <a16:creationId xmlns:a16="http://schemas.microsoft.com/office/drawing/2014/main" id="{93389CAC-0EBE-B6D3-A128-9AA6D72B5AD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a:fillRect/>
          </a:stretch>
        </p:blipFill>
        <p:spPr>
          <a:xfrm>
            <a:off x="7726249" y="673101"/>
            <a:ext cx="1171678" cy="939800"/>
          </a:xfrm>
          <a:prstGeom prst="flowChartConnector">
            <a:avLst/>
          </a:prstGeom>
        </p:spPr>
      </p:pic>
    </p:spTree>
    <p:extLst>
      <p:ext uri="{BB962C8B-B14F-4D97-AF65-F5344CB8AC3E}">
        <p14:creationId xmlns:p14="http://schemas.microsoft.com/office/powerpoint/2010/main" val="17453190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3AE13-B482-1E28-717F-4EFDCDEBC5A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03605FC-E9F0-8AD3-E601-E9F397DED410}"/>
              </a:ext>
            </a:extLst>
          </p:cNvPr>
          <p:cNvSpPr>
            <a:spLocks noGrp="1"/>
          </p:cNvSpPr>
          <p:nvPr>
            <p:ph type="title"/>
          </p:nvPr>
        </p:nvSpPr>
        <p:spPr/>
        <p:txBody>
          <a:bodyPr>
            <a:normAutofit/>
          </a:bodyPr>
          <a:lstStyle/>
          <a:p>
            <a:pPr lvl="0">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بعد قراءتكم للنص، اكتبوا على دفاتركم جملة عن مخاطر ا</a:t>
            </a:r>
            <a:r>
              <a:rPr lang="tzm-Arab-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لإ</a:t>
            </a:r>
            <a:r>
              <a:rPr lang="ar-MA" sz="2400" b="1" dirty="0" err="1">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نترنت</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معكم دقيقة </a:t>
            </a:r>
          </a:p>
        </p:txBody>
      </p:sp>
      <p:sp>
        <p:nvSpPr>
          <p:cNvPr id="5" name="ZoneTexte 4">
            <a:extLst>
              <a:ext uri="{FF2B5EF4-FFF2-40B4-BE49-F238E27FC236}">
                <a16:creationId xmlns:a16="http://schemas.microsoft.com/office/drawing/2014/main" id="{27AA29F7-EB87-62C8-3EA8-847335DCC123}"/>
              </a:ext>
            </a:extLst>
          </p:cNvPr>
          <p:cNvSpPr txBox="1"/>
          <p:nvPr/>
        </p:nvSpPr>
        <p:spPr>
          <a:xfrm>
            <a:off x="2104236" y="2559621"/>
            <a:ext cx="4832513" cy="1736646"/>
          </a:xfrm>
          <a:prstGeom prst="roundRect">
            <a:avLst/>
          </a:prstGeom>
          <a:solidFill>
            <a:srgbClr val="00ACA4">
              <a:alpha val="10000"/>
            </a:srgbClr>
          </a:solidFill>
        </p:spPr>
        <p:txBody>
          <a:bodyPr wrap="square" rtlCol="0">
            <a:spAutoFit/>
          </a:bodyPr>
          <a:lstStyle/>
          <a:p>
            <a:pPr algn="ctr" rtl="1"/>
            <a:r>
              <a:rPr lang="ar-MA" sz="4800" b="1" dirty="0">
                <a:solidFill>
                  <a:srgbClr val="424D7C"/>
                </a:solidFill>
                <a:latin typeface="Microsoft Uighur" panose="02000000000000000000" pitchFamily="2" charset="-78"/>
                <a:cs typeface="Microsoft Uighur" panose="02000000000000000000" pitchFamily="2" charset="-78"/>
              </a:rPr>
              <a:t>ما مَخاطِرُ ٱلِاسْتِعْمالِ ٱلْمُفْرِطِ لِلْإِنْتِرْنِتِ؟</a:t>
            </a:r>
            <a:endParaRPr lang="fr-FR" sz="4800" b="1" dirty="0">
              <a:solidFill>
                <a:srgbClr val="424D7C"/>
              </a:solidFill>
              <a:latin typeface="Microsoft Uighur" panose="02000000000000000000" pitchFamily="2" charset="-78"/>
              <a:cs typeface="Microsoft Uighur" panose="02000000000000000000" pitchFamily="2" charset="-78"/>
            </a:endParaRPr>
          </a:p>
        </p:txBody>
      </p:sp>
      <p:pic>
        <p:nvPicPr>
          <p:cNvPr id="3" name="Image 2">
            <a:extLst>
              <a:ext uri="{FF2B5EF4-FFF2-40B4-BE49-F238E27FC236}">
                <a16:creationId xmlns:a16="http://schemas.microsoft.com/office/drawing/2014/main" id="{0BE3B9DE-0745-BA00-1AE5-C0A7A45210B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9BD13B8D-860B-D0CE-E836-BCAB490EEFDB}"/>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84392" y="136738"/>
            <a:ext cx="278069" cy="278069"/>
          </a:xfrm>
          <a:prstGeom prst="rect">
            <a:avLst/>
          </a:prstGeom>
          <a:ln>
            <a:noFill/>
          </a:ln>
        </p:spPr>
      </p:pic>
      <p:pic>
        <p:nvPicPr>
          <p:cNvPr id="15" name="Image 14">
            <a:extLst>
              <a:ext uri="{FF2B5EF4-FFF2-40B4-BE49-F238E27FC236}">
                <a16:creationId xmlns:a16="http://schemas.microsoft.com/office/drawing/2014/main" id="{9393FC2A-A77A-C174-56A2-E3A82CB0A800}"/>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220106" y="136738"/>
            <a:ext cx="278069" cy="278069"/>
          </a:xfrm>
          <a:prstGeom prst="rect">
            <a:avLst/>
          </a:prstGeom>
          <a:ln>
            <a:noFill/>
          </a:ln>
        </p:spPr>
      </p:pic>
      <p:pic>
        <p:nvPicPr>
          <p:cNvPr id="16" name="Image 15">
            <a:extLst>
              <a:ext uri="{FF2B5EF4-FFF2-40B4-BE49-F238E27FC236}">
                <a16:creationId xmlns:a16="http://schemas.microsoft.com/office/drawing/2014/main" id="{07C6F5EB-A407-E906-2BBC-757593C2BC2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1965202" y="136738"/>
            <a:ext cx="278069" cy="278069"/>
          </a:xfrm>
          <a:prstGeom prst="rect">
            <a:avLst/>
          </a:prstGeom>
          <a:ln>
            <a:noFill/>
          </a:ln>
        </p:spPr>
      </p:pic>
      <p:sp>
        <p:nvSpPr>
          <p:cNvPr id="17" name="Rectangle 16">
            <a:extLst>
              <a:ext uri="{FF2B5EF4-FFF2-40B4-BE49-F238E27FC236}">
                <a16:creationId xmlns:a16="http://schemas.microsoft.com/office/drawing/2014/main" id="{8B7ECB13-3D70-C6A3-89DD-B9E7F9C4903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424D7C"/>
                </a:solidFill>
                <a:effectLst/>
                <a:uLnTx/>
                <a:uFillTx/>
                <a:latin typeface="Microsoft Uighur" panose="02000000000000000000" pitchFamily="2" charset="-78"/>
                <a:cs typeface="Microsoft Uighur" panose="02000000000000000000" pitchFamily="2" charset="-78"/>
              </a:rPr>
              <a:t>نشاط اعتيادي</a:t>
            </a:r>
          </a:p>
        </p:txBody>
      </p:sp>
      <p:sp>
        <p:nvSpPr>
          <p:cNvPr id="18" name="Rectangle 17">
            <a:extLst>
              <a:ext uri="{FF2B5EF4-FFF2-40B4-BE49-F238E27FC236}">
                <a16:creationId xmlns:a16="http://schemas.microsoft.com/office/drawing/2014/main" id="{0E72B71F-D727-624A-5B49-7B781A62A361}"/>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3F615945-24B7-3C5E-76E5-A3DD4566F9DB}"/>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20" name="Rectangle 19">
            <a:extLst>
              <a:ext uri="{FF2B5EF4-FFF2-40B4-BE49-F238E27FC236}">
                <a16:creationId xmlns:a16="http://schemas.microsoft.com/office/drawing/2014/main" id="{71828635-15A2-BB23-C76A-79A9A7C2D8C8}"/>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7" name="Espace réservé pour une image  13" descr="Une image contenant habits, sourire, dessin humoristique, clipart&#10;&#10;Le contenu généré par l’IA peut être incorrect.">
            <a:extLst>
              <a:ext uri="{FF2B5EF4-FFF2-40B4-BE49-F238E27FC236}">
                <a16:creationId xmlns:a16="http://schemas.microsoft.com/office/drawing/2014/main" id="{A08E8988-1C55-57D9-EEC3-E4A1CF60D61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7726249" y="673101"/>
            <a:ext cx="1171678" cy="939800"/>
          </a:xfrm>
          <a:prstGeom prst="flowChartConnector">
            <a:avLst/>
          </a:prstGeom>
        </p:spPr>
      </p:pic>
    </p:spTree>
    <p:extLst>
      <p:ext uri="{BB962C8B-B14F-4D97-AF65-F5344CB8AC3E}">
        <p14:creationId xmlns:p14="http://schemas.microsoft.com/office/powerpoint/2010/main" val="344529327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290B0-FADA-96D0-2D16-0BB5596E8F0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1FC697F-333E-663F-A8AC-D8B445930F1D}"/>
              </a:ext>
            </a:extLst>
          </p:cNvPr>
          <p:cNvSpPr>
            <a:spLocks noGrp="1"/>
          </p:cNvSpPr>
          <p:nvPr>
            <p:ph type="title"/>
          </p:nvPr>
        </p:nvSpPr>
        <p:spPr>
          <a:xfrm>
            <a:off x="682278" y="1715282"/>
            <a:ext cx="7886700" cy="720000"/>
          </a:xfrm>
        </p:spPr>
        <p:txBody>
          <a:bodyPr/>
          <a:lstStyle/>
          <a:p>
            <a:pPr algn="ctr" rtl="1"/>
            <a:r>
              <a:rPr lang="ar-MA" sz="4000" dirty="0">
                <a:solidFill>
                  <a:srgbClr val="424D7B"/>
                </a:solidFill>
              </a:rPr>
              <a:t>معجم</a:t>
            </a:r>
            <a:endParaRPr lang="fr-MA" sz="4000" dirty="0">
              <a:cs typeface="+mn-cs"/>
            </a:endParaRPr>
          </a:p>
        </p:txBody>
      </p:sp>
      <p:sp>
        <p:nvSpPr>
          <p:cNvPr id="16" name="Espace réservé du texte 5">
            <a:extLst>
              <a:ext uri="{FF2B5EF4-FFF2-40B4-BE49-F238E27FC236}">
                <a16:creationId xmlns:a16="http://schemas.microsoft.com/office/drawing/2014/main" id="{99D15B95-AF59-E5AD-D77C-CC6F7DB7635F}"/>
              </a:ext>
            </a:extLst>
          </p:cNvPr>
          <p:cNvSpPr txBox="1">
            <a:spLocks/>
          </p:cNvSpPr>
          <p:nvPr/>
        </p:nvSpPr>
        <p:spPr>
          <a:xfrm>
            <a:off x="1819656" y="3701351"/>
            <a:ext cx="5459544" cy="859535"/>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SzPct val="50000"/>
            </a:pPr>
            <a:r>
              <a:rPr lang="ar-MA" sz="2800" b="1" dirty="0">
                <a:cs typeface="Microsoft Uighur" panose="02000000000000000000" pitchFamily="2" charset="-78"/>
              </a:rPr>
              <a:t>إستراتيجية شبكة الكلمة</a:t>
            </a:r>
          </a:p>
        </p:txBody>
      </p:sp>
      <p:pic>
        <p:nvPicPr>
          <p:cNvPr id="3" name="Espace réservé pour une image  20">
            <a:extLst>
              <a:ext uri="{FF2B5EF4-FFF2-40B4-BE49-F238E27FC236}">
                <a16:creationId xmlns:a16="http://schemas.microsoft.com/office/drawing/2014/main" id="{B07CB7D3-1401-D043-8956-40FAD4224D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560" r="-7560"/>
          <a:stretch>
            <a:fillRect/>
          </a:stretch>
        </p:blipFill>
        <p:spPr>
          <a:xfrm>
            <a:off x="271147" y="2770632"/>
            <a:ext cx="715006" cy="715006"/>
          </a:xfrm>
          <a:prstGeom prst="rect">
            <a:avLst/>
          </a:prstGeom>
        </p:spPr>
      </p:pic>
      <p:sp>
        <p:nvSpPr>
          <p:cNvPr id="5" name="Oval 80">
            <a:extLst>
              <a:ext uri="{FF2B5EF4-FFF2-40B4-BE49-F238E27FC236}">
                <a16:creationId xmlns:a16="http://schemas.microsoft.com/office/drawing/2014/main" id="{D44C5236-0D7B-5B01-374E-E3603BDE9F78}"/>
              </a:ext>
            </a:extLst>
          </p:cNvPr>
          <p:cNvSpPr>
            <a:spLocks noChangeAspect="1"/>
          </p:cNvSpPr>
          <p:nvPr/>
        </p:nvSpPr>
        <p:spPr>
          <a:xfrm>
            <a:off x="5123169" y="1806651"/>
            <a:ext cx="504000" cy="504000"/>
          </a:xfrm>
          <a:prstGeom prst="ellipse">
            <a:avLst/>
          </a:prstGeom>
          <a:solidFill>
            <a:srgbClr val="55B6D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t>2</a:t>
            </a:r>
            <a:endParaRPr lang="fr-MA" sz="3200" b="1" dirty="0"/>
          </a:p>
        </p:txBody>
      </p:sp>
    </p:spTree>
    <p:extLst>
      <p:ext uri="{BB962C8B-B14F-4D97-AF65-F5344CB8AC3E}">
        <p14:creationId xmlns:p14="http://schemas.microsoft.com/office/powerpoint/2010/main" val="801285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9FFE0-0A16-D2F7-F1E0-101628ADD64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1CBB223-EB0E-5E27-31BC-9EC218BC52AB}"/>
              </a:ext>
            </a:extLst>
          </p:cNvPr>
          <p:cNvSpPr>
            <a:spLocks noGrp="1"/>
          </p:cNvSpPr>
          <p:nvPr>
            <p:ph type="title"/>
          </p:nvPr>
        </p:nvSpPr>
        <p:spPr>
          <a:xfrm>
            <a:off x="469900" y="756000"/>
            <a:ext cx="7002473" cy="612000"/>
          </a:xfrm>
        </p:spPr>
        <p:txBody>
          <a:bodyPr>
            <a:noAutofit/>
          </a:bodyPr>
          <a:lstStyle/>
          <a:p>
            <a:pPr lvl="0">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الآن، ستتدربون على توظيف إستراتيجية  شبكة الكلمة في توليد مفردات جديدة.</a:t>
            </a:r>
          </a:p>
        </p:txBody>
      </p:sp>
      <p:pic>
        <p:nvPicPr>
          <p:cNvPr id="4" name="Image 3">
            <a:extLst>
              <a:ext uri="{FF2B5EF4-FFF2-40B4-BE49-F238E27FC236}">
                <a16:creationId xmlns:a16="http://schemas.microsoft.com/office/drawing/2014/main" id="{7FB44948-C76D-F95E-4A6A-1D12B5BAF882}"/>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5" name="Rectangle 4">
            <a:extLst>
              <a:ext uri="{FF2B5EF4-FFF2-40B4-BE49-F238E27FC236}">
                <a16:creationId xmlns:a16="http://schemas.microsoft.com/office/drawing/2014/main" id="{BA5ECA69-CDA1-0485-21B0-F661B9ACD85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6" name="Rectangle 5">
            <a:extLst>
              <a:ext uri="{FF2B5EF4-FFF2-40B4-BE49-F238E27FC236}">
                <a16:creationId xmlns:a16="http://schemas.microsoft.com/office/drawing/2014/main" id="{7983E4D4-8E73-72B6-0F59-C556CD6DB648}"/>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7" name="Rectangle 6">
            <a:extLst>
              <a:ext uri="{FF2B5EF4-FFF2-40B4-BE49-F238E27FC236}">
                <a16:creationId xmlns:a16="http://schemas.microsoft.com/office/drawing/2014/main" id="{413D921B-4CEC-23EC-93EB-FDED8CD6E395}"/>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8" name="Rectangle 7">
            <a:extLst>
              <a:ext uri="{FF2B5EF4-FFF2-40B4-BE49-F238E27FC236}">
                <a16:creationId xmlns:a16="http://schemas.microsoft.com/office/drawing/2014/main" id="{B2398FC6-2EAF-02DE-3615-129C4436AB23}"/>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4" name="Image 13">
            <a:extLst>
              <a:ext uri="{FF2B5EF4-FFF2-40B4-BE49-F238E27FC236}">
                <a16:creationId xmlns:a16="http://schemas.microsoft.com/office/drawing/2014/main" id="{9D929EFD-9A43-6130-36E6-9E3D397925F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5" name="Image 14">
            <a:extLst>
              <a:ext uri="{FF2B5EF4-FFF2-40B4-BE49-F238E27FC236}">
                <a16:creationId xmlns:a16="http://schemas.microsoft.com/office/drawing/2014/main" id="{30983C7D-91D9-857B-56D7-DD3A082E1B90}"/>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6" name="Image 15">
            <a:extLst>
              <a:ext uri="{FF2B5EF4-FFF2-40B4-BE49-F238E27FC236}">
                <a16:creationId xmlns:a16="http://schemas.microsoft.com/office/drawing/2014/main" id="{81242B07-141D-41CC-74CF-F86D20ECECC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
        <p:nvSpPr>
          <p:cNvPr id="9" name="Rectangle : coins arrondis 8">
            <a:extLst>
              <a:ext uri="{FF2B5EF4-FFF2-40B4-BE49-F238E27FC236}">
                <a16:creationId xmlns:a16="http://schemas.microsoft.com/office/drawing/2014/main" id="{34A14185-2CA4-C923-2F88-5ADAF9D4589A}"/>
              </a:ext>
            </a:extLst>
          </p:cNvPr>
          <p:cNvSpPr/>
          <p:nvPr/>
        </p:nvSpPr>
        <p:spPr>
          <a:xfrm>
            <a:off x="2319443" y="2971800"/>
            <a:ext cx="4505113" cy="914400"/>
          </a:xfrm>
          <a:prstGeom prst="roundRect">
            <a:avLst/>
          </a:prstGeom>
          <a:solidFill>
            <a:srgbClr val="00ACA4">
              <a:alpha val="1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MA" sz="5400" b="1" dirty="0">
                <a:solidFill>
                  <a:srgbClr val="424C7C"/>
                </a:solidFill>
                <a:latin typeface="Microsoft Uighur" panose="02000000000000000000" pitchFamily="2" charset="-78"/>
                <a:cs typeface="Microsoft Uighur" panose="02000000000000000000" pitchFamily="2" charset="-78"/>
              </a:rPr>
              <a:t>إِسْتراتيجيَّةُ شَبَكَةِ ٱلْكَلِمَةِ</a:t>
            </a:r>
            <a:endParaRPr lang="fr-FR" sz="5400" b="1" dirty="0">
              <a:solidFill>
                <a:srgbClr val="424C7C"/>
              </a:solidFill>
              <a:latin typeface="Microsoft Uighur" panose="02000000000000000000" pitchFamily="2" charset="-78"/>
              <a:cs typeface="Microsoft Uighur" panose="02000000000000000000" pitchFamily="2" charset="-78"/>
            </a:endParaRPr>
          </a:p>
        </p:txBody>
      </p:sp>
      <p:pic>
        <p:nvPicPr>
          <p:cNvPr id="12" name="Google Shape;156;p9" descr="Une image contenant dessin humoristique, clipart, Dessin animé, illustration&#10;&#10;Le contenu généré par l’IA peut être incorrect.">
            <a:extLst>
              <a:ext uri="{FF2B5EF4-FFF2-40B4-BE49-F238E27FC236}">
                <a16:creationId xmlns:a16="http://schemas.microsoft.com/office/drawing/2014/main" id="{8CA8E719-86E2-88E1-F69A-1D81CDA4BD0C}"/>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t="-7691"/>
          <a:stretch/>
        </p:blipFill>
        <p:spPr>
          <a:xfrm>
            <a:off x="7977830" y="629925"/>
            <a:ext cx="834156" cy="879188"/>
          </a:xfrm>
          <a:prstGeom prst="ellipse">
            <a:avLst/>
          </a:prstGeom>
          <a:noFill/>
          <a:ln>
            <a:noFill/>
          </a:ln>
        </p:spPr>
      </p:pic>
    </p:spTree>
    <p:extLst>
      <p:ext uri="{BB962C8B-B14F-4D97-AF65-F5344CB8AC3E}">
        <p14:creationId xmlns:p14="http://schemas.microsoft.com/office/powerpoint/2010/main" val="54596139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3BC6B-0D8E-2542-F49E-470FAAC5278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9DE9304-F860-EC04-CFBA-4A217CECD5AE}"/>
              </a:ext>
            </a:extLst>
          </p:cNvPr>
          <p:cNvSpPr>
            <a:spLocks noGrp="1"/>
          </p:cNvSpPr>
          <p:nvPr>
            <p:ph type="title"/>
          </p:nvPr>
        </p:nvSpPr>
        <p:spPr/>
        <p:txBody>
          <a:bodyPr>
            <a:normAutofit/>
          </a:bodyPr>
          <a:lstStyle/>
          <a:p>
            <a:pPr lvl="0">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عرض شريط  النمذجة.</a:t>
            </a:r>
            <a:endParaRPr lang="fr-FR"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20" name="Espace réservé pour une image  19" descr="Une image contenant capture d’écran, Graphique, Bleu électrique, conception&#10;&#10;Le contenu généré par l’IA peut être incorrect.">
            <a:extLst>
              <a:ext uri="{FF2B5EF4-FFF2-40B4-BE49-F238E27FC236}">
                <a16:creationId xmlns:a16="http://schemas.microsoft.com/office/drawing/2014/main" id="{20E9C184-46A5-49E9-40CF-659EA08AEDA2}"/>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p:pic>
      <p:pic>
        <p:nvPicPr>
          <p:cNvPr id="7" name="AR_N6_P1_W1_Vocab_V04_Vid-HD">
            <a:hlinkClick r:id="" action="ppaction://media"/>
            <a:extLst>
              <a:ext uri="{FF2B5EF4-FFF2-40B4-BE49-F238E27FC236}">
                <a16:creationId xmlns:a16="http://schemas.microsoft.com/office/drawing/2014/main" id="{085E089A-7B54-8D4A-3C4C-0FAFFA7C3CA7}"/>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5"/>
          <a:srcRect l="8406" t="147" r="8494" b="987"/>
          <a:stretch>
            <a:fillRect/>
          </a:stretch>
        </p:blipFill>
        <p:spPr>
          <a:xfrm>
            <a:off x="1393433" y="1704227"/>
            <a:ext cx="6357134" cy="4254471"/>
          </a:xfrm>
          <a:prstGeom prst="rect">
            <a:avLst/>
          </a:prstGeom>
        </p:spPr>
      </p:pic>
      <p:pic>
        <p:nvPicPr>
          <p:cNvPr id="5" name="Image 4" descr="Une image contenant noir, obscurité&#10;&#10;Le contenu généré par l’IA peut être incorrect.">
            <a:extLst>
              <a:ext uri="{FF2B5EF4-FFF2-40B4-BE49-F238E27FC236}">
                <a16:creationId xmlns:a16="http://schemas.microsoft.com/office/drawing/2014/main" id="{93AA8512-5CF4-6237-3F4B-8E6AB81FF3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513461" y="6186227"/>
            <a:ext cx="540000" cy="540000"/>
          </a:xfrm>
          <a:prstGeom prst="rect">
            <a:avLst/>
          </a:prstGeom>
        </p:spPr>
      </p:pic>
      <p:pic>
        <p:nvPicPr>
          <p:cNvPr id="6" name="Image 5">
            <a:extLst>
              <a:ext uri="{FF2B5EF4-FFF2-40B4-BE49-F238E27FC236}">
                <a16:creationId xmlns:a16="http://schemas.microsoft.com/office/drawing/2014/main" id="{7FA4D53C-5D7C-B0DC-02F1-97C76CEC1483}"/>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8" name="Rectangle 7">
            <a:extLst>
              <a:ext uri="{FF2B5EF4-FFF2-40B4-BE49-F238E27FC236}">
                <a16:creationId xmlns:a16="http://schemas.microsoft.com/office/drawing/2014/main" id="{37BB4FA4-A342-2BE4-BE61-3E9A5B6155D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4" name="Rectangle 13">
            <a:extLst>
              <a:ext uri="{FF2B5EF4-FFF2-40B4-BE49-F238E27FC236}">
                <a16:creationId xmlns:a16="http://schemas.microsoft.com/office/drawing/2014/main" id="{21A7F879-906A-890C-FE33-CDBBBF294EE7}"/>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5" name="Rectangle 14">
            <a:extLst>
              <a:ext uri="{FF2B5EF4-FFF2-40B4-BE49-F238E27FC236}">
                <a16:creationId xmlns:a16="http://schemas.microsoft.com/office/drawing/2014/main" id="{14299556-E6D0-42DD-1051-600D721873C7}"/>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6" name="Rectangle 15">
            <a:extLst>
              <a:ext uri="{FF2B5EF4-FFF2-40B4-BE49-F238E27FC236}">
                <a16:creationId xmlns:a16="http://schemas.microsoft.com/office/drawing/2014/main" id="{ED58BF9C-56D3-B9F4-992E-C20969345B13}"/>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9" name="Image 18">
            <a:extLst>
              <a:ext uri="{FF2B5EF4-FFF2-40B4-BE49-F238E27FC236}">
                <a16:creationId xmlns:a16="http://schemas.microsoft.com/office/drawing/2014/main" id="{D4F02B6F-847A-7DB2-CEB1-C66F15C8815E}"/>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21" name="Image 20">
            <a:extLst>
              <a:ext uri="{FF2B5EF4-FFF2-40B4-BE49-F238E27FC236}">
                <a16:creationId xmlns:a16="http://schemas.microsoft.com/office/drawing/2014/main" id="{1D7BBA5D-0BA9-B1B9-EE07-F1D1EE0857D2}"/>
              </a:ext>
            </a:extLst>
          </p:cNvPr>
          <p:cNvPicPr>
            <a:picLocks noChangeAspect="1"/>
          </p:cNvPicPr>
          <p:nvPr/>
        </p:nvPicPr>
        <p:blipFill>
          <a:blip r:embed="rId9">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2" name="Image 21">
            <a:extLst>
              <a:ext uri="{FF2B5EF4-FFF2-40B4-BE49-F238E27FC236}">
                <a16:creationId xmlns:a16="http://schemas.microsoft.com/office/drawing/2014/main" id="{A624CB05-9D57-9E39-ED27-BD9152880B22}"/>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2284680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6532" fill="hold"/>
                                        <p:tgtEl>
                                          <p:spTgt spid="7"/>
                                        </p:tgtEl>
                                      </p:cBhvr>
                                    </p:cmd>
                                  </p:childTnLst>
                                </p:cTn>
                              </p:par>
                            </p:childTnLst>
                          </p:cTn>
                        </p:par>
                        <p:par>
                          <p:cTn id="7" fill="hold">
                            <p:stCondLst>
                              <p:cond delay="136532"/>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100000">
                <p:cTn id="15" fill="hold" display="0">
                  <p:stCondLst>
                    <p:cond delay="indefinite"/>
                  </p:stCondLst>
                </p:cTn>
                <p:tgtEl>
                  <p:spTgt spid="7"/>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D603F-37EB-10E5-286E-2B490C479BD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3D29F1F-5C55-184A-8311-B2FFC0C00D0A}"/>
              </a:ext>
            </a:extLst>
          </p:cNvPr>
          <p:cNvSpPr>
            <a:spLocks noGrp="1"/>
          </p:cNvSpPr>
          <p:nvPr>
            <p:ph type="title"/>
          </p:nvPr>
        </p:nvSpPr>
        <p:spPr/>
        <p:txBody>
          <a:bodyPr>
            <a:noAutofit/>
          </a:bodyPr>
          <a:lstStyle/>
          <a:p>
            <a:pPr lvl="0">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من يذكرنا بالخطوات التي سلكها مجد لبناء شبكة كلمة "المهن"؟ </a:t>
            </a:r>
          </a:p>
        </p:txBody>
      </p:sp>
      <p:pic>
        <p:nvPicPr>
          <p:cNvPr id="16" name="Image 15">
            <a:extLst>
              <a:ext uri="{FF2B5EF4-FFF2-40B4-BE49-F238E27FC236}">
                <a16:creationId xmlns:a16="http://schemas.microsoft.com/office/drawing/2014/main" id="{9F23CA48-5D14-4E0B-D816-60608A370B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0281" y="1704227"/>
            <a:ext cx="5328323" cy="3959913"/>
          </a:xfrm>
          <a:prstGeom prst="rect">
            <a:avLst/>
          </a:prstGeom>
        </p:spPr>
      </p:pic>
      <p:pic>
        <p:nvPicPr>
          <p:cNvPr id="5" name="Espace réservé pour une image  13" descr="Une image contenant habits, sourire, dessin humoristique, clipart&#10;&#10;Le contenu généré par l’IA peut être incorrect.">
            <a:extLst>
              <a:ext uri="{FF2B5EF4-FFF2-40B4-BE49-F238E27FC236}">
                <a16:creationId xmlns:a16="http://schemas.microsoft.com/office/drawing/2014/main" id="{3A5C5465-82CD-E038-AC28-068D351971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726249" y="673101"/>
            <a:ext cx="1171678" cy="939800"/>
          </a:xfrm>
          <a:prstGeom prst="flowChartConnector">
            <a:avLst/>
          </a:prstGeom>
        </p:spPr>
      </p:pic>
      <p:pic>
        <p:nvPicPr>
          <p:cNvPr id="3" name="Image 2">
            <a:extLst>
              <a:ext uri="{FF2B5EF4-FFF2-40B4-BE49-F238E27FC236}">
                <a16:creationId xmlns:a16="http://schemas.microsoft.com/office/drawing/2014/main" id="{9F490BD4-FDF1-8826-069D-4738DB2963E1}"/>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4" name="Rectangle 3">
            <a:extLst>
              <a:ext uri="{FF2B5EF4-FFF2-40B4-BE49-F238E27FC236}">
                <a16:creationId xmlns:a16="http://schemas.microsoft.com/office/drawing/2014/main" id="{E0D84001-1AE7-BD69-A38D-CBCDE375A90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6" name="Rectangle 5">
            <a:extLst>
              <a:ext uri="{FF2B5EF4-FFF2-40B4-BE49-F238E27FC236}">
                <a16:creationId xmlns:a16="http://schemas.microsoft.com/office/drawing/2014/main" id="{ECBCC656-667B-DEC2-D84F-6704C8E637CA}"/>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7" name="Rectangle 6">
            <a:extLst>
              <a:ext uri="{FF2B5EF4-FFF2-40B4-BE49-F238E27FC236}">
                <a16:creationId xmlns:a16="http://schemas.microsoft.com/office/drawing/2014/main" id="{A88A8CE6-4D89-835D-8639-424B521CC835}"/>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8" name="Rectangle 7">
            <a:extLst>
              <a:ext uri="{FF2B5EF4-FFF2-40B4-BE49-F238E27FC236}">
                <a16:creationId xmlns:a16="http://schemas.microsoft.com/office/drawing/2014/main" id="{28C79CB8-3438-3564-BD2E-398282C9A43F}"/>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9" name="Image 8">
            <a:extLst>
              <a:ext uri="{FF2B5EF4-FFF2-40B4-BE49-F238E27FC236}">
                <a16:creationId xmlns:a16="http://schemas.microsoft.com/office/drawing/2014/main" id="{D0A56734-877F-3673-DEAA-0617B17E553F}"/>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0" name="Image 9">
            <a:extLst>
              <a:ext uri="{FF2B5EF4-FFF2-40B4-BE49-F238E27FC236}">
                <a16:creationId xmlns:a16="http://schemas.microsoft.com/office/drawing/2014/main" id="{94CB167D-4099-1D62-DC20-6D213685390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1" name="Image 10">
            <a:extLst>
              <a:ext uri="{FF2B5EF4-FFF2-40B4-BE49-F238E27FC236}">
                <a16:creationId xmlns:a16="http://schemas.microsoft.com/office/drawing/2014/main" id="{8F395CEF-332B-06AC-D769-3F894A24C3DF}"/>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427522929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B7E98-D48B-0674-71BC-B580A71FD9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B141DF0-33B8-B4DE-4E56-2708B42861ED}"/>
              </a:ext>
            </a:extLst>
          </p:cNvPr>
          <p:cNvSpPr>
            <a:spLocks noGrp="1"/>
          </p:cNvSpPr>
          <p:nvPr>
            <p:ph type="title"/>
          </p:nvPr>
        </p:nvSpPr>
        <p:spPr/>
        <p:txBody>
          <a:bodyPr>
            <a:normAutofit/>
          </a:bodyPr>
          <a:lstStyle/>
          <a:p>
            <a:pPr lvl="0">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الآن؛ سنتبع نفس الخطوات لبناء شبكة كلمة دراسة  </a:t>
            </a:r>
          </a:p>
        </p:txBody>
      </p:sp>
      <p:sp>
        <p:nvSpPr>
          <p:cNvPr id="6" name="ZoneTexte 5">
            <a:extLst>
              <a:ext uri="{FF2B5EF4-FFF2-40B4-BE49-F238E27FC236}">
                <a16:creationId xmlns:a16="http://schemas.microsoft.com/office/drawing/2014/main" id="{69862266-A9DB-0B9C-4E92-2546BF8E7E0D}"/>
              </a:ext>
            </a:extLst>
          </p:cNvPr>
          <p:cNvSpPr txBox="1"/>
          <p:nvPr/>
        </p:nvSpPr>
        <p:spPr>
          <a:xfrm>
            <a:off x="3056833" y="3076392"/>
            <a:ext cx="3030335" cy="92333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algn="just" rtl="1">
              <a:defRPr sz="4800" b="1">
                <a:solidFill>
                  <a:srgbClr val="424D7C"/>
                </a:solidFill>
                <a:latin typeface="Sakkal Majalla" panose="02000000000000000000" pitchFamily="2" charset="-78"/>
                <a:cs typeface="Microsoft Uighur" panose="02000000000000000000" pitchFamily="2" charset="-78"/>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ctr"/>
            <a:r>
              <a:rPr lang="ar-MA" sz="8000" dirty="0"/>
              <a:t>دِراسَةٌ </a:t>
            </a:r>
            <a:endParaRPr lang="fr-FR" sz="8000" dirty="0"/>
          </a:p>
        </p:txBody>
      </p:sp>
      <p:pic>
        <p:nvPicPr>
          <p:cNvPr id="5" name="Google Shape;156;p9" descr="Une image contenant dessin humoristique, clipart, Dessin animé, illustration&#10;&#10;Le contenu généré par l’IA peut être incorrect.">
            <a:extLst>
              <a:ext uri="{FF2B5EF4-FFF2-40B4-BE49-F238E27FC236}">
                <a16:creationId xmlns:a16="http://schemas.microsoft.com/office/drawing/2014/main" id="{8EE6A3CC-302B-9DE7-C4FE-094BDE9FE856}"/>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t="-7691"/>
          <a:stretch/>
        </p:blipFill>
        <p:spPr>
          <a:xfrm>
            <a:off x="7870183" y="516467"/>
            <a:ext cx="1049450" cy="1106104"/>
          </a:xfrm>
          <a:prstGeom prst="ellipse">
            <a:avLst/>
          </a:prstGeom>
          <a:noFill/>
          <a:ln>
            <a:noFill/>
          </a:ln>
        </p:spPr>
      </p:pic>
      <p:pic>
        <p:nvPicPr>
          <p:cNvPr id="3" name="Image 2">
            <a:extLst>
              <a:ext uri="{FF2B5EF4-FFF2-40B4-BE49-F238E27FC236}">
                <a16:creationId xmlns:a16="http://schemas.microsoft.com/office/drawing/2014/main" id="{7C1B27E2-0398-F9CB-6D72-9F4904439365}"/>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4" name="Rectangle 3">
            <a:extLst>
              <a:ext uri="{FF2B5EF4-FFF2-40B4-BE49-F238E27FC236}">
                <a16:creationId xmlns:a16="http://schemas.microsoft.com/office/drawing/2014/main" id="{41FEFAAD-2827-5761-E1D3-372FEF63327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7" name="Rectangle 6">
            <a:extLst>
              <a:ext uri="{FF2B5EF4-FFF2-40B4-BE49-F238E27FC236}">
                <a16:creationId xmlns:a16="http://schemas.microsoft.com/office/drawing/2014/main" id="{06641B8F-2573-3532-0813-0B02BF46B849}"/>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F27FD165-C7C9-07EA-C8CD-51DA359C287C}"/>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0" name="Rectangle 9">
            <a:extLst>
              <a:ext uri="{FF2B5EF4-FFF2-40B4-BE49-F238E27FC236}">
                <a16:creationId xmlns:a16="http://schemas.microsoft.com/office/drawing/2014/main" id="{67D26893-9EBA-C76E-DC11-1DFD683F50CD}"/>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1" name="Image 10">
            <a:extLst>
              <a:ext uri="{FF2B5EF4-FFF2-40B4-BE49-F238E27FC236}">
                <a16:creationId xmlns:a16="http://schemas.microsoft.com/office/drawing/2014/main" id="{936AEBE6-C7A9-51CE-7BFE-661A45069B5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2" name="Image 11">
            <a:extLst>
              <a:ext uri="{FF2B5EF4-FFF2-40B4-BE49-F238E27FC236}">
                <a16:creationId xmlns:a16="http://schemas.microsoft.com/office/drawing/2014/main" id="{6FCEBD26-5EDD-CA20-F34A-C13D16998085}"/>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4" name="Image 13">
            <a:extLst>
              <a:ext uri="{FF2B5EF4-FFF2-40B4-BE49-F238E27FC236}">
                <a16:creationId xmlns:a16="http://schemas.microsoft.com/office/drawing/2014/main" id="{F40CDC7C-9B2E-3818-994E-310EB4C4EA6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1907976397"/>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DCE62-B079-F3BB-7D45-CEAA9951696C}"/>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2E19A577-E683-A0FB-1F33-2B64BD829B46}"/>
              </a:ext>
            </a:extLst>
          </p:cNvPr>
          <p:cNvSpPr>
            <a:spLocks noGrp="1"/>
          </p:cNvSpPr>
          <p:nvPr>
            <p:ph type="title"/>
          </p:nvPr>
        </p:nvSpPr>
        <p:spPr>
          <a:xfrm>
            <a:off x="274889" y="751806"/>
            <a:ext cx="7298806" cy="612000"/>
          </a:xfrm>
        </p:spPr>
        <p:txBody>
          <a:bodyPr>
            <a:noAutofit/>
          </a:bodyPr>
          <a:lstStyle/>
          <a:p>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سننشئ معا  شبكة " الدراسة " - سأرسم مخططا بمسارَيْ بحث  على السبورة  </a:t>
            </a:r>
            <a:endParaRPr lang="fr-FR"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 name="Rectangle : coins arrondis 1">
            <a:extLst>
              <a:ext uri="{FF2B5EF4-FFF2-40B4-BE49-F238E27FC236}">
                <a16:creationId xmlns:a16="http://schemas.microsoft.com/office/drawing/2014/main" id="{7FF3F58A-F9E9-34AF-0997-B5622E297528}"/>
              </a:ext>
            </a:extLst>
          </p:cNvPr>
          <p:cNvSpPr/>
          <p:nvPr/>
        </p:nvSpPr>
        <p:spPr>
          <a:xfrm>
            <a:off x="6074841" y="2027107"/>
            <a:ext cx="1583327" cy="433004"/>
          </a:xfrm>
          <a:prstGeom prst="roundRect">
            <a:avLst/>
          </a:prstGeom>
          <a:solidFill>
            <a:srgbClr val="16AB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أرسم المخطط</a:t>
            </a:r>
            <a:endParaRPr lang="fr-FR" sz="2400" b="1" dirty="0">
              <a:solidFill>
                <a:schemeClr val="bg1"/>
              </a:solidFill>
              <a:latin typeface="Microsoft Uighur" panose="02000000000000000000" pitchFamily="2" charset="-78"/>
            </a:endParaRPr>
          </a:p>
        </p:txBody>
      </p:sp>
      <p:sp>
        <p:nvSpPr>
          <p:cNvPr id="4" name="Oval 80">
            <a:extLst>
              <a:ext uri="{FF2B5EF4-FFF2-40B4-BE49-F238E27FC236}">
                <a16:creationId xmlns:a16="http://schemas.microsoft.com/office/drawing/2014/main" id="{01BBE5D4-AE82-D326-8586-76B55AFD2DF3}"/>
              </a:ext>
            </a:extLst>
          </p:cNvPr>
          <p:cNvSpPr>
            <a:spLocks noChangeAspect="1"/>
          </p:cNvSpPr>
          <p:nvPr/>
        </p:nvSpPr>
        <p:spPr>
          <a:xfrm>
            <a:off x="7573695" y="2013947"/>
            <a:ext cx="440397" cy="440397"/>
          </a:xfrm>
          <a:prstGeom prst="ellipse">
            <a:avLst/>
          </a:prstGeom>
          <a:solidFill>
            <a:srgbClr val="FCC30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latin typeface="Microsoft Uighur" panose="02000000000000000000" pitchFamily="2" charset="-78"/>
                <a:cs typeface="Microsoft Uighur" panose="02000000000000000000" pitchFamily="2" charset="-78"/>
              </a:rPr>
              <a:t>1</a:t>
            </a:r>
            <a:endParaRPr lang="fr-MA" sz="3200" b="1" dirty="0">
              <a:latin typeface="Microsoft Uighur" panose="02000000000000000000" pitchFamily="2" charset="-78"/>
            </a:endParaRPr>
          </a:p>
        </p:txBody>
      </p:sp>
      <p:sp>
        <p:nvSpPr>
          <p:cNvPr id="5" name="Rectangle : coins arrondis 4">
            <a:extLst>
              <a:ext uri="{FF2B5EF4-FFF2-40B4-BE49-F238E27FC236}">
                <a16:creationId xmlns:a16="http://schemas.microsoft.com/office/drawing/2014/main" id="{86E0639F-AC76-BF59-8C59-4154192D4EE2}"/>
              </a:ext>
            </a:extLst>
          </p:cNvPr>
          <p:cNvSpPr/>
          <p:nvPr/>
        </p:nvSpPr>
        <p:spPr>
          <a:xfrm>
            <a:off x="3274050" y="2021340"/>
            <a:ext cx="2085983" cy="433004"/>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أحدد مسارات البحث</a:t>
            </a:r>
            <a:endParaRPr lang="fr-FR" sz="2400" b="1" dirty="0">
              <a:solidFill>
                <a:schemeClr val="bg1"/>
              </a:solidFill>
              <a:latin typeface="Microsoft Uighur" panose="02000000000000000000" pitchFamily="2" charset="-78"/>
            </a:endParaRPr>
          </a:p>
        </p:txBody>
      </p:sp>
      <p:sp>
        <p:nvSpPr>
          <p:cNvPr id="6" name="Oval 80">
            <a:extLst>
              <a:ext uri="{FF2B5EF4-FFF2-40B4-BE49-F238E27FC236}">
                <a16:creationId xmlns:a16="http://schemas.microsoft.com/office/drawing/2014/main" id="{000EC22B-D33A-0629-9603-372C9FAADF03}"/>
              </a:ext>
            </a:extLst>
          </p:cNvPr>
          <p:cNvSpPr>
            <a:spLocks noChangeAspect="1"/>
          </p:cNvSpPr>
          <p:nvPr/>
        </p:nvSpPr>
        <p:spPr>
          <a:xfrm>
            <a:off x="5292575" y="2023411"/>
            <a:ext cx="440397" cy="44039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3200" b="1" dirty="0">
                <a:latin typeface="Microsoft Uighur" panose="02000000000000000000" pitchFamily="2" charset="-78"/>
              </a:rPr>
              <a:t>2</a:t>
            </a:r>
            <a:endParaRPr lang="fr-MA" sz="3200" b="1" dirty="0">
              <a:latin typeface="Microsoft Uighur" panose="02000000000000000000" pitchFamily="2" charset="-78"/>
            </a:endParaRPr>
          </a:p>
        </p:txBody>
      </p:sp>
      <p:sp>
        <p:nvSpPr>
          <p:cNvPr id="8" name="Rectangle : coins arrondis 7">
            <a:extLst>
              <a:ext uri="{FF2B5EF4-FFF2-40B4-BE49-F238E27FC236}">
                <a16:creationId xmlns:a16="http://schemas.microsoft.com/office/drawing/2014/main" id="{5A47B905-255A-E52A-6B16-53E9161D47EA}"/>
              </a:ext>
            </a:extLst>
          </p:cNvPr>
          <p:cNvSpPr/>
          <p:nvPr/>
        </p:nvSpPr>
        <p:spPr>
          <a:xfrm>
            <a:off x="648510" y="2017643"/>
            <a:ext cx="1992933" cy="433004"/>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أُجيبُ وَأَمْلَأُ الشَّبَكَةَ</a:t>
            </a:r>
            <a:endParaRPr lang="fr-FR" sz="2400" b="1" dirty="0">
              <a:solidFill>
                <a:schemeClr val="bg1"/>
              </a:solidFill>
              <a:latin typeface="Microsoft Uighur" panose="02000000000000000000" pitchFamily="2" charset="-78"/>
            </a:endParaRPr>
          </a:p>
        </p:txBody>
      </p:sp>
      <p:sp>
        <p:nvSpPr>
          <p:cNvPr id="7" name="Oval 80">
            <a:extLst>
              <a:ext uri="{FF2B5EF4-FFF2-40B4-BE49-F238E27FC236}">
                <a16:creationId xmlns:a16="http://schemas.microsoft.com/office/drawing/2014/main" id="{F7192D82-1F51-F9BE-A909-DAA82E3EF3A0}"/>
              </a:ext>
            </a:extLst>
          </p:cNvPr>
          <p:cNvSpPr>
            <a:spLocks noChangeAspect="1"/>
          </p:cNvSpPr>
          <p:nvPr/>
        </p:nvSpPr>
        <p:spPr>
          <a:xfrm>
            <a:off x="2537210" y="2023411"/>
            <a:ext cx="440397" cy="44039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3200" b="1" dirty="0">
                <a:latin typeface="Microsoft Uighur" panose="02000000000000000000" pitchFamily="2" charset="-78"/>
              </a:rPr>
              <a:t>3</a:t>
            </a:r>
            <a:endParaRPr lang="fr-MA" sz="3200" b="1" dirty="0">
              <a:latin typeface="Microsoft Uighur" panose="02000000000000000000" pitchFamily="2" charset="-78"/>
            </a:endParaRPr>
          </a:p>
        </p:txBody>
      </p:sp>
      <p:pic>
        <p:nvPicPr>
          <p:cNvPr id="3" name="Espace réservé pour une image  8">
            <a:extLst>
              <a:ext uri="{FF2B5EF4-FFF2-40B4-BE49-F238E27FC236}">
                <a16:creationId xmlns:a16="http://schemas.microsoft.com/office/drawing/2014/main" id="{242CC3B1-F9FF-B704-3D96-0590C92747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441" b="-14441"/>
          <a:stretch>
            <a:fillRect/>
          </a:stretch>
        </p:blipFill>
        <p:spPr>
          <a:xfrm>
            <a:off x="742468" y="3035300"/>
            <a:ext cx="7529334" cy="2836333"/>
          </a:xfrm>
          <a:prstGeom prst="rect">
            <a:avLst/>
          </a:prstGeom>
        </p:spPr>
      </p:pic>
      <p:pic>
        <p:nvPicPr>
          <p:cNvPr id="13" name="Google Shape;156;p9" descr="Une image contenant dessin humoristique, clipart, Dessin animé, illustration&#10;&#10;Le contenu généré par l’IA peut être incorrect.">
            <a:extLst>
              <a:ext uri="{FF2B5EF4-FFF2-40B4-BE49-F238E27FC236}">
                <a16:creationId xmlns:a16="http://schemas.microsoft.com/office/drawing/2014/main" id="{F8A015CB-138E-004F-E770-A335CCD0DB4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t="-7691"/>
          <a:stretch/>
        </p:blipFill>
        <p:spPr>
          <a:xfrm>
            <a:off x="7870183" y="516467"/>
            <a:ext cx="1049450" cy="1106104"/>
          </a:xfrm>
          <a:prstGeom prst="ellipse">
            <a:avLst/>
          </a:prstGeom>
          <a:noFill/>
          <a:ln>
            <a:noFill/>
          </a:ln>
        </p:spPr>
      </p:pic>
      <p:pic>
        <p:nvPicPr>
          <p:cNvPr id="11" name="Image 10">
            <a:extLst>
              <a:ext uri="{FF2B5EF4-FFF2-40B4-BE49-F238E27FC236}">
                <a16:creationId xmlns:a16="http://schemas.microsoft.com/office/drawing/2014/main" id="{E0694331-1C3B-C9B3-DB1A-B207420E978F}"/>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12" name="Rectangle 11">
            <a:extLst>
              <a:ext uri="{FF2B5EF4-FFF2-40B4-BE49-F238E27FC236}">
                <a16:creationId xmlns:a16="http://schemas.microsoft.com/office/drawing/2014/main" id="{BC1E8B43-586A-4A68-09BB-EDBDBDBC322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5" name="Rectangle 14">
            <a:extLst>
              <a:ext uri="{FF2B5EF4-FFF2-40B4-BE49-F238E27FC236}">
                <a16:creationId xmlns:a16="http://schemas.microsoft.com/office/drawing/2014/main" id="{6B7A12F9-6F24-3BE6-B2DA-F43A8A73D608}"/>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6" name="Rectangle 15">
            <a:extLst>
              <a:ext uri="{FF2B5EF4-FFF2-40B4-BE49-F238E27FC236}">
                <a16:creationId xmlns:a16="http://schemas.microsoft.com/office/drawing/2014/main" id="{59AABDC7-777A-9029-9B3B-E5DC0D7ECCE2}"/>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7" name="Rectangle 16">
            <a:extLst>
              <a:ext uri="{FF2B5EF4-FFF2-40B4-BE49-F238E27FC236}">
                <a16:creationId xmlns:a16="http://schemas.microsoft.com/office/drawing/2014/main" id="{C23330FB-3266-C680-AE84-93AD7C946C48}"/>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8" name="Image 17">
            <a:extLst>
              <a:ext uri="{FF2B5EF4-FFF2-40B4-BE49-F238E27FC236}">
                <a16:creationId xmlns:a16="http://schemas.microsoft.com/office/drawing/2014/main" id="{1F02D589-0B4E-9D75-6581-A666EC6E0E6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9" name="Image 18">
            <a:extLst>
              <a:ext uri="{FF2B5EF4-FFF2-40B4-BE49-F238E27FC236}">
                <a16:creationId xmlns:a16="http://schemas.microsoft.com/office/drawing/2014/main" id="{3314D8AF-B9EC-9564-8D98-7DB3B9F57ECA}"/>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0" name="Image 19">
            <a:extLst>
              <a:ext uri="{FF2B5EF4-FFF2-40B4-BE49-F238E27FC236}">
                <a16:creationId xmlns:a16="http://schemas.microsoft.com/office/drawing/2014/main" id="{0E27FE6C-A7AB-C0CF-C3E8-066CD6076087}"/>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26959585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Espace réservé pour une image  30" descr="Une image contenant habits, sourire, dessin humoristique, clipart&#10;&#10;Le contenu généré par l’IA peut être incorrect.">
            <a:extLst>
              <a:ext uri="{FF2B5EF4-FFF2-40B4-BE49-F238E27FC236}">
                <a16:creationId xmlns:a16="http://schemas.microsoft.com/office/drawing/2014/main" id="{273DC75A-2015-19E1-1E39-E1663D38576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pic>
        <p:nvPicPr>
          <p:cNvPr id="29" name="Espace réservé pour une image  28" descr="Une image contenant dessin humoristique, clipart, illustration, Dessin animé&#10;&#10;Le contenu généré par l’IA peut être incorrect.">
            <a:extLst>
              <a:ext uri="{FF2B5EF4-FFF2-40B4-BE49-F238E27FC236}">
                <a16:creationId xmlns:a16="http://schemas.microsoft.com/office/drawing/2014/main" id="{4CEF1EEB-1F40-EA99-607B-F22A6821DCF8}"/>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35"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FF93AB83-9CA3-5F80-6D06-9BC5A29C6ED3}"/>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pic>
        <p:nvPicPr>
          <p:cNvPr id="3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48E3DEC7-EDF8-3A04-93CB-4981563836CA}"/>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pic>
        <p:nvPicPr>
          <p:cNvPr id="14" name="Espace réservé pour une image  13" descr="Une image contenant capture d’écran, Graphique, Bleu électrique, conception&#10;&#10;Le contenu généré par l’IA peut être incorrect.">
            <a:extLst>
              <a:ext uri="{FF2B5EF4-FFF2-40B4-BE49-F238E27FC236}">
                <a16:creationId xmlns:a16="http://schemas.microsoft.com/office/drawing/2014/main" id="{6A61E3F4-6777-A2C5-4DDB-664D3F42A617}"/>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p:blipFill>
        <p:spPr/>
      </p:pic>
      <p:sp>
        <p:nvSpPr>
          <p:cNvPr id="21" name="Espace réservé pour une image  20">
            <a:extLst>
              <a:ext uri="{FF2B5EF4-FFF2-40B4-BE49-F238E27FC236}">
                <a16:creationId xmlns:a16="http://schemas.microsoft.com/office/drawing/2014/main" id="{A2246453-977E-1804-FB4B-6EF5DA943534}"/>
              </a:ext>
            </a:extLst>
          </p:cNvPr>
          <p:cNvSpPr>
            <a:spLocks noGrp="1"/>
          </p:cNvSpPr>
          <p:nvPr>
            <p:ph type="pic" sz="quarter" idx="15"/>
          </p:nvPr>
        </p:nvSpPr>
        <p:spPr/>
        <p:txBody>
          <a:bodyPr/>
          <a:lstStyle/>
          <a:p>
            <a:endParaRPr lang="fr-MA"/>
          </a:p>
        </p:txBody>
      </p:sp>
      <p:sp>
        <p:nvSpPr>
          <p:cNvPr id="22" name="Espace réservé du texte 21">
            <a:extLst>
              <a:ext uri="{FF2B5EF4-FFF2-40B4-BE49-F238E27FC236}">
                <a16:creationId xmlns:a16="http://schemas.microsoft.com/office/drawing/2014/main" id="{9B930BFD-D933-1735-B8A7-CC562C90B090}"/>
              </a:ext>
            </a:extLst>
          </p:cNvPr>
          <p:cNvSpPr>
            <a:spLocks noGrp="1"/>
          </p:cNvSpPr>
          <p:nvPr>
            <p:ph type="body" sz="quarter" idx="16"/>
          </p:nvPr>
        </p:nvSpPr>
        <p:spPr>
          <a:prstGeom prst="roundRect">
            <a:avLst/>
          </a:prstGeom>
        </p:spPr>
        <p:txBody>
          <a:bodyPr/>
          <a:lstStyle/>
          <a:p>
            <a:r>
              <a:rPr lang="ar-MA" dirty="0"/>
              <a:t>تعيين تلميذ(ة) للإجابة</a:t>
            </a:r>
            <a:endParaRPr lang="fr-MA" dirty="0"/>
          </a:p>
        </p:txBody>
      </p:sp>
      <p:sp>
        <p:nvSpPr>
          <p:cNvPr id="23" name="Espace réservé du texte 22">
            <a:extLst>
              <a:ext uri="{FF2B5EF4-FFF2-40B4-BE49-F238E27FC236}">
                <a16:creationId xmlns:a16="http://schemas.microsoft.com/office/drawing/2014/main" id="{8996AF3B-A528-4707-FCB6-B291F8C7C087}"/>
              </a:ext>
            </a:extLst>
          </p:cNvPr>
          <p:cNvSpPr>
            <a:spLocks noGrp="1"/>
          </p:cNvSpPr>
          <p:nvPr>
            <p:ph type="body" sz="quarter" idx="17"/>
          </p:nvPr>
        </p:nvSpPr>
        <p:spPr>
          <a:prstGeom prst="roundRect">
            <a:avLst/>
          </a:prstGeom>
        </p:spPr>
        <p:txBody>
          <a:bodyPr/>
          <a:lstStyle/>
          <a:p>
            <a:r>
              <a:rPr lang="ar-MA" dirty="0"/>
              <a:t>توجيهات و شرح التعليمات</a:t>
            </a:r>
            <a:endParaRPr lang="fr-MA" dirty="0"/>
          </a:p>
        </p:txBody>
      </p:sp>
      <p:sp>
        <p:nvSpPr>
          <p:cNvPr id="24" name="Espace réservé du texte 23">
            <a:extLst>
              <a:ext uri="{FF2B5EF4-FFF2-40B4-BE49-F238E27FC236}">
                <a16:creationId xmlns:a16="http://schemas.microsoft.com/office/drawing/2014/main" id="{49905370-11BD-3654-8734-1BB5729C313F}"/>
              </a:ext>
            </a:extLst>
          </p:cNvPr>
          <p:cNvSpPr>
            <a:spLocks noGrp="1"/>
          </p:cNvSpPr>
          <p:nvPr>
            <p:ph type="body" sz="quarter" idx="18"/>
          </p:nvPr>
        </p:nvSpPr>
        <p:spPr>
          <a:prstGeom prst="roundRect">
            <a:avLst/>
          </a:prstGeom>
        </p:spPr>
        <p:txBody>
          <a:bodyPr/>
          <a:lstStyle/>
          <a:p>
            <a:r>
              <a:rPr lang="ar-MA" dirty="0"/>
              <a:t>عرض فيديو</a:t>
            </a:r>
            <a:endParaRPr lang="fr-MA" dirty="0"/>
          </a:p>
        </p:txBody>
      </p:sp>
      <p:sp>
        <p:nvSpPr>
          <p:cNvPr id="25" name="Espace réservé du texte 24">
            <a:extLst>
              <a:ext uri="{FF2B5EF4-FFF2-40B4-BE49-F238E27FC236}">
                <a16:creationId xmlns:a16="http://schemas.microsoft.com/office/drawing/2014/main" id="{2DE2D423-DFDD-F18A-A3B9-AFF3B3B8881B}"/>
              </a:ext>
            </a:extLst>
          </p:cNvPr>
          <p:cNvSpPr>
            <a:spLocks noGrp="1"/>
          </p:cNvSpPr>
          <p:nvPr>
            <p:ph type="body" sz="quarter" idx="19"/>
          </p:nvPr>
        </p:nvSpPr>
        <p:spPr>
          <a:prstGeom prst="roundRect">
            <a:avLst/>
          </a:prstGeom>
        </p:spPr>
        <p:txBody>
          <a:bodyPr/>
          <a:lstStyle/>
          <a:p>
            <a:r>
              <a:rPr lang="ar-MA" dirty="0"/>
              <a:t>المرور بين الصفوف للمساعدة و تصحيح الإنجازات</a:t>
            </a:r>
            <a:endParaRPr lang="fr-MA" dirty="0"/>
          </a:p>
        </p:txBody>
      </p:sp>
      <p:sp>
        <p:nvSpPr>
          <p:cNvPr id="26" name="Espace réservé du texte 25">
            <a:extLst>
              <a:ext uri="{FF2B5EF4-FFF2-40B4-BE49-F238E27FC236}">
                <a16:creationId xmlns:a16="http://schemas.microsoft.com/office/drawing/2014/main" id="{FE3F5F3B-8967-6834-358B-508ACECF2131}"/>
              </a:ext>
            </a:extLst>
          </p:cNvPr>
          <p:cNvSpPr>
            <a:spLocks noGrp="1"/>
          </p:cNvSpPr>
          <p:nvPr>
            <p:ph type="body" sz="quarter" idx="20"/>
          </p:nvPr>
        </p:nvSpPr>
        <p:spPr>
          <a:prstGeom prst="roundRect">
            <a:avLst/>
          </a:prstGeom>
        </p:spPr>
        <p:txBody>
          <a:bodyPr/>
          <a:lstStyle/>
          <a:p>
            <a:r>
              <a:rPr lang="ar-MA" dirty="0"/>
              <a:t>عمل في ثنائيات</a:t>
            </a:r>
            <a:endParaRPr lang="fr-MA" dirty="0"/>
          </a:p>
        </p:txBody>
      </p:sp>
      <p:sp>
        <p:nvSpPr>
          <p:cNvPr id="27" name="Espace réservé du texte 26">
            <a:extLst>
              <a:ext uri="{FF2B5EF4-FFF2-40B4-BE49-F238E27FC236}">
                <a16:creationId xmlns:a16="http://schemas.microsoft.com/office/drawing/2014/main" id="{E4065A23-EDF8-69CB-1A07-FBB4DE2BB508}"/>
              </a:ext>
            </a:extLst>
          </p:cNvPr>
          <p:cNvSpPr>
            <a:spLocks noGrp="1"/>
          </p:cNvSpPr>
          <p:nvPr>
            <p:ph type="body" sz="quarter" idx="21"/>
          </p:nvPr>
        </p:nvSpPr>
        <p:spPr>
          <a:prstGeom prst="roundRect">
            <a:avLst/>
          </a:prstGeom>
        </p:spPr>
        <p:txBody>
          <a:bodyPr/>
          <a:lstStyle/>
          <a:p>
            <a:r>
              <a:rPr lang="ar-MA" dirty="0"/>
              <a:t>نهاية الشريط، المرور إلى الشريحة الموالية</a:t>
            </a:r>
            <a:endParaRPr lang="fr-MA" dirty="0"/>
          </a:p>
        </p:txBody>
      </p:sp>
      <p:pic>
        <p:nvPicPr>
          <p:cNvPr id="16" name="Image 15" descr="Une image contenant noir, obscurité&#10;&#10;Le contenu généré par l’IA peut être incorrect.">
            <a:extLst>
              <a:ext uri="{FF2B5EF4-FFF2-40B4-BE49-F238E27FC236}">
                <a16:creationId xmlns:a16="http://schemas.microsoft.com/office/drawing/2014/main" id="{7376C046-DDA7-71FD-0BA2-C6C915112E6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800000">
            <a:off x="6757053" y="4245868"/>
            <a:ext cx="996593" cy="996593"/>
          </a:xfrm>
          <a:prstGeom prst="rect">
            <a:avLst/>
          </a:prstGeom>
        </p:spPr>
      </p:pic>
    </p:spTree>
    <p:extLst>
      <p:ext uri="{BB962C8B-B14F-4D97-AF65-F5344CB8AC3E}">
        <p14:creationId xmlns:p14="http://schemas.microsoft.com/office/powerpoint/2010/main" val="5193298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A469A-05D8-DAC2-EF3B-472F369D5473}"/>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9B536180-28C2-A44F-B3D8-2F5F17C788FB}"/>
              </a:ext>
            </a:extLst>
          </p:cNvPr>
          <p:cNvSpPr>
            <a:spLocks noGrp="1"/>
          </p:cNvSpPr>
          <p:nvPr>
            <p:ph type="title"/>
          </p:nvPr>
        </p:nvSpPr>
        <p:spPr/>
        <p:txBody>
          <a:bodyPr>
            <a:noAutofit/>
          </a:bodyPr>
          <a:lstStyle/>
          <a:p>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ماذا علينا أن نفعل في الخطوة الثانية؟  ما الأسئلة التي يمكن طرحها حول الدراسة ؟ </a:t>
            </a:r>
            <a:endParaRPr lang="fr-FR"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 name="Rectangle : coins arrondis 1">
            <a:extLst>
              <a:ext uri="{FF2B5EF4-FFF2-40B4-BE49-F238E27FC236}">
                <a16:creationId xmlns:a16="http://schemas.microsoft.com/office/drawing/2014/main" id="{C311D7DF-62CB-1E4F-B06F-2D7D6DD57841}"/>
              </a:ext>
            </a:extLst>
          </p:cNvPr>
          <p:cNvSpPr/>
          <p:nvPr/>
        </p:nvSpPr>
        <p:spPr>
          <a:xfrm>
            <a:off x="6074841" y="2027107"/>
            <a:ext cx="1583327" cy="433004"/>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أرسم المخطط</a:t>
            </a:r>
            <a:endParaRPr lang="fr-FR" sz="2400" b="1" dirty="0">
              <a:solidFill>
                <a:schemeClr val="bg1"/>
              </a:solidFill>
              <a:latin typeface="Microsoft Uighur" panose="02000000000000000000" pitchFamily="2" charset="-78"/>
            </a:endParaRPr>
          </a:p>
        </p:txBody>
      </p:sp>
      <p:sp>
        <p:nvSpPr>
          <p:cNvPr id="4" name="Oval 80">
            <a:extLst>
              <a:ext uri="{FF2B5EF4-FFF2-40B4-BE49-F238E27FC236}">
                <a16:creationId xmlns:a16="http://schemas.microsoft.com/office/drawing/2014/main" id="{6E4B36B2-BDA7-C66D-2BFC-B60CD7D2D0A3}"/>
              </a:ext>
            </a:extLst>
          </p:cNvPr>
          <p:cNvSpPr>
            <a:spLocks noChangeAspect="1"/>
          </p:cNvSpPr>
          <p:nvPr/>
        </p:nvSpPr>
        <p:spPr>
          <a:xfrm>
            <a:off x="7573695" y="2013947"/>
            <a:ext cx="440397" cy="44039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latin typeface="Microsoft Uighur" panose="02000000000000000000" pitchFamily="2" charset="-78"/>
                <a:cs typeface="Microsoft Uighur" panose="02000000000000000000" pitchFamily="2" charset="-78"/>
              </a:rPr>
              <a:t>1</a:t>
            </a:r>
            <a:endParaRPr lang="fr-MA" sz="3200" b="1" dirty="0">
              <a:latin typeface="Microsoft Uighur" panose="02000000000000000000" pitchFamily="2" charset="-78"/>
            </a:endParaRPr>
          </a:p>
        </p:txBody>
      </p:sp>
      <p:sp>
        <p:nvSpPr>
          <p:cNvPr id="5" name="Rectangle : coins arrondis 4">
            <a:extLst>
              <a:ext uri="{FF2B5EF4-FFF2-40B4-BE49-F238E27FC236}">
                <a16:creationId xmlns:a16="http://schemas.microsoft.com/office/drawing/2014/main" id="{6C1559DD-EA75-A113-0F99-E6245B7BA587}"/>
              </a:ext>
            </a:extLst>
          </p:cNvPr>
          <p:cNvSpPr/>
          <p:nvPr/>
        </p:nvSpPr>
        <p:spPr>
          <a:xfrm>
            <a:off x="3274050" y="2021340"/>
            <a:ext cx="2085983" cy="433004"/>
          </a:xfrm>
          <a:prstGeom prst="roundRect">
            <a:avLst/>
          </a:prstGeom>
          <a:solidFill>
            <a:srgbClr val="00A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أحدد مسارات البحث</a:t>
            </a:r>
            <a:endParaRPr lang="fr-FR" sz="2400" b="1" dirty="0">
              <a:solidFill>
                <a:schemeClr val="bg1"/>
              </a:solidFill>
              <a:latin typeface="Microsoft Uighur" panose="02000000000000000000" pitchFamily="2" charset="-78"/>
            </a:endParaRPr>
          </a:p>
        </p:txBody>
      </p:sp>
      <p:sp>
        <p:nvSpPr>
          <p:cNvPr id="6" name="Oval 80">
            <a:extLst>
              <a:ext uri="{FF2B5EF4-FFF2-40B4-BE49-F238E27FC236}">
                <a16:creationId xmlns:a16="http://schemas.microsoft.com/office/drawing/2014/main" id="{3DFE67F2-BDCC-EE52-F3BD-1837706CE3EE}"/>
              </a:ext>
            </a:extLst>
          </p:cNvPr>
          <p:cNvSpPr>
            <a:spLocks noChangeAspect="1"/>
          </p:cNvSpPr>
          <p:nvPr/>
        </p:nvSpPr>
        <p:spPr>
          <a:xfrm>
            <a:off x="5292575" y="2023411"/>
            <a:ext cx="440397" cy="440397"/>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3200" b="1" dirty="0">
                <a:latin typeface="Microsoft Uighur" panose="02000000000000000000" pitchFamily="2" charset="-78"/>
              </a:rPr>
              <a:t>2</a:t>
            </a:r>
            <a:endParaRPr lang="fr-MA" sz="3200" b="1" dirty="0">
              <a:latin typeface="Microsoft Uighur" panose="02000000000000000000" pitchFamily="2" charset="-78"/>
            </a:endParaRPr>
          </a:p>
        </p:txBody>
      </p:sp>
      <p:sp>
        <p:nvSpPr>
          <p:cNvPr id="7" name="Rectangle : coins arrondis 6">
            <a:extLst>
              <a:ext uri="{FF2B5EF4-FFF2-40B4-BE49-F238E27FC236}">
                <a16:creationId xmlns:a16="http://schemas.microsoft.com/office/drawing/2014/main" id="{2AFA858D-5C25-E170-8E7D-6F5A0035D551}"/>
              </a:ext>
            </a:extLst>
          </p:cNvPr>
          <p:cNvSpPr/>
          <p:nvPr/>
        </p:nvSpPr>
        <p:spPr>
          <a:xfrm>
            <a:off x="648510" y="2017643"/>
            <a:ext cx="1992933" cy="433004"/>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أُجيبُ وَأَمْلَأُ الشَّبَكَةَ</a:t>
            </a:r>
            <a:endParaRPr lang="fr-FR" sz="2400" b="1" dirty="0">
              <a:solidFill>
                <a:schemeClr val="bg1"/>
              </a:solidFill>
              <a:latin typeface="Microsoft Uighur" panose="02000000000000000000" pitchFamily="2" charset="-78"/>
            </a:endParaRPr>
          </a:p>
        </p:txBody>
      </p:sp>
      <p:sp>
        <p:nvSpPr>
          <p:cNvPr id="10" name="Oval 80">
            <a:extLst>
              <a:ext uri="{FF2B5EF4-FFF2-40B4-BE49-F238E27FC236}">
                <a16:creationId xmlns:a16="http://schemas.microsoft.com/office/drawing/2014/main" id="{EC43CABB-7844-94F5-D319-A77A4FD61598}"/>
              </a:ext>
            </a:extLst>
          </p:cNvPr>
          <p:cNvSpPr>
            <a:spLocks noChangeAspect="1"/>
          </p:cNvSpPr>
          <p:nvPr/>
        </p:nvSpPr>
        <p:spPr>
          <a:xfrm>
            <a:off x="2537210" y="2023411"/>
            <a:ext cx="440397" cy="44039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3200" b="1" dirty="0">
                <a:latin typeface="Microsoft Uighur" panose="02000000000000000000" pitchFamily="2" charset="-78"/>
              </a:rPr>
              <a:t>3</a:t>
            </a:r>
            <a:endParaRPr lang="fr-MA" sz="3200" b="1" dirty="0">
              <a:latin typeface="Microsoft Uighur" panose="02000000000000000000" pitchFamily="2" charset="-78"/>
            </a:endParaRPr>
          </a:p>
        </p:txBody>
      </p:sp>
      <p:pic>
        <p:nvPicPr>
          <p:cNvPr id="17" name="Espace réservé pour une image  13" descr="Une image contenant habits, sourire, dessin humoristique, clipart&#10;&#10;Le contenu généré par l’IA peut être incorrect.">
            <a:extLst>
              <a:ext uri="{FF2B5EF4-FFF2-40B4-BE49-F238E27FC236}">
                <a16:creationId xmlns:a16="http://schemas.microsoft.com/office/drawing/2014/main" id="{5138A203-874C-ACA1-C1EA-CCDD6729595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726249" y="673101"/>
            <a:ext cx="1171678" cy="939800"/>
          </a:xfrm>
          <a:prstGeom prst="flowChartConnector">
            <a:avLst/>
          </a:prstGeom>
        </p:spPr>
      </p:pic>
      <p:pic>
        <p:nvPicPr>
          <p:cNvPr id="3" name="Espace réservé pour une image  8">
            <a:extLst>
              <a:ext uri="{FF2B5EF4-FFF2-40B4-BE49-F238E27FC236}">
                <a16:creationId xmlns:a16="http://schemas.microsoft.com/office/drawing/2014/main" id="{6974F76E-7B0D-73DA-AD36-4827A21C71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441" b="-14441"/>
          <a:stretch>
            <a:fillRect/>
          </a:stretch>
        </p:blipFill>
        <p:spPr>
          <a:xfrm>
            <a:off x="742468" y="3035300"/>
            <a:ext cx="7529334" cy="2836333"/>
          </a:xfrm>
          <a:prstGeom prst="rect">
            <a:avLst/>
          </a:prstGeom>
        </p:spPr>
      </p:pic>
      <p:pic>
        <p:nvPicPr>
          <p:cNvPr id="11" name="Image 10">
            <a:extLst>
              <a:ext uri="{FF2B5EF4-FFF2-40B4-BE49-F238E27FC236}">
                <a16:creationId xmlns:a16="http://schemas.microsoft.com/office/drawing/2014/main" id="{98D39A92-4A60-9B38-8A44-0D670954BF79}"/>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12" name="Rectangle 11">
            <a:extLst>
              <a:ext uri="{FF2B5EF4-FFF2-40B4-BE49-F238E27FC236}">
                <a16:creationId xmlns:a16="http://schemas.microsoft.com/office/drawing/2014/main" id="{C9DE177B-8530-0C16-9B32-BFA199B8C0A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3" name="Rectangle 12">
            <a:extLst>
              <a:ext uri="{FF2B5EF4-FFF2-40B4-BE49-F238E27FC236}">
                <a16:creationId xmlns:a16="http://schemas.microsoft.com/office/drawing/2014/main" id="{CF870E61-4462-B4E1-3932-E35D731A251F}"/>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FFD73D8D-CB44-15AB-B0F0-AAA4DD4C93E3}"/>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9" name="Rectangle 18">
            <a:extLst>
              <a:ext uri="{FF2B5EF4-FFF2-40B4-BE49-F238E27FC236}">
                <a16:creationId xmlns:a16="http://schemas.microsoft.com/office/drawing/2014/main" id="{0893A81E-0799-10A8-2C75-0792E5BBA5BD}"/>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20" name="Image 19">
            <a:extLst>
              <a:ext uri="{FF2B5EF4-FFF2-40B4-BE49-F238E27FC236}">
                <a16:creationId xmlns:a16="http://schemas.microsoft.com/office/drawing/2014/main" id="{70ACEF72-CC82-35E5-4700-7F4073539AAD}"/>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21" name="Image 20">
            <a:extLst>
              <a:ext uri="{FF2B5EF4-FFF2-40B4-BE49-F238E27FC236}">
                <a16:creationId xmlns:a16="http://schemas.microsoft.com/office/drawing/2014/main" id="{0882E299-B3C3-6DD0-BD09-C2BE33564F7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2" name="Image 21">
            <a:extLst>
              <a:ext uri="{FF2B5EF4-FFF2-40B4-BE49-F238E27FC236}">
                <a16:creationId xmlns:a16="http://schemas.microsoft.com/office/drawing/2014/main" id="{D67C4D42-618A-B327-AAD5-29D7DB4C5D69}"/>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153530858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3E887-67B2-2DCE-CB4C-E807B09AD12D}"/>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91EF5E62-1E94-5C83-5629-84F8FD716934}"/>
              </a:ext>
            </a:extLst>
          </p:cNvPr>
          <p:cNvSpPr>
            <a:spLocks noGrp="1"/>
          </p:cNvSpPr>
          <p:nvPr>
            <p:ph type="title"/>
          </p:nvPr>
        </p:nvSpPr>
        <p:spPr/>
        <p:txBody>
          <a:bodyPr>
            <a:normAutofit/>
          </a:bodyPr>
          <a:lstStyle/>
          <a:p>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يقوم إلى السبورة ليكتب مسار البحث الأول ؟ سنبدأ بسؤال ماذا ندرس؟ </a:t>
            </a:r>
            <a:endParaRPr lang="fr-FR"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 name="Rectangle : coins arrondis 1">
            <a:extLst>
              <a:ext uri="{FF2B5EF4-FFF2-40B4-BE49-F238E27FC236}">
                <a16:creationId xmlns:a16="http://schemas.microsoft.com/office/drawing/2014/main" id="{E93410E8-FDA6-7EFB-8D41-561EC10286CC}"/>
              </a:ext>
            </a:extLst>
          </p:cNvPr>
          <p:cNvSpPr/>
          <p:nvPr/>
        </p:nvSpPr>
        <p:spPr>
          <a:xfrm>
            <a:off x="6074841" y="2027107"/>
            <a:ext cx="1583327" cy="433004"/>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أرسم المخطط</a:t>
            </a:r>
            <a:endParaRPr lang="fr-FR" sz="2400" b="1" dirty="0">
              <a:solidFill>
                <a:schemeClr val="bg1"/>
              </a:solidFill>
              <a:latin typeface="Microsoft Uighur" panose="02000000000000000000" pitchFamily="2" charset="-78"/>
            </a:endParaRPr>
          </a:p>
        </p:txBody>
      </p:sp>
      <p:sp>
        <p:nvSpPr>
          <p:cNvPr id="4" name="Oval 80">
            <a:extLst>
              <a:ext uri="{FF2B5EF4-FFF2-40B4-BE49-F238E27FC236}">
                <a16:creationId xmlns:a16="http://schemas.microsoft.com/office/drawing/2014/main" id="{89809276-E010-B99A-7D34-CFCBB78D47BE}"/>
              </a:ext>
            </a:extLst>
          </p:cNvPr>
          <p:cNvSpPr>
            <a:spLocks noChangeAspect="1"/>
          </p:cNvSpPr>
          <p:nvPr/>
        </p:nvSpPr>
        <p:spPr>
          <a:xfrm>
            <a:off x="7573695" y="2013947"/>
            <a:ext cx="440397" cy="44039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latin typeface="Microsoft Uighur" panose="02000000000000000000" pitchFamily="2" charset="-78"/>
                <a:cs typeface="Microsoft Uighur" panose="02000000000000000000" pitchFamily="2" charset="-78"/>
              </a:rPr>
              <a:t>1</a:t>
            </a:r>
            <a:endParaRPr lang="fr-MA" sz="3200" b="1" dirty="0">
              <a:latin typeface="Microsoft Uighur" panose="02000000000000000000" pitchFamily="2" charset="-78"/>
            </a:endParaRPr>
          </a:p>
        </p:txBody>
      </p:sp>
      <p:sp>
        <p:nvSpPr>
          <p:cNvPr id="5" name="Rectangle : coins arrondis 4">
            <a:extLst>
              <a:ext uri="{FF2B5EF4-FFF2-40B4-BE49-F238E27FC236}">
                <a16:creationId xmlns:a16="http://schemas.microsoft.com/office/drawing/2014/main" id="{CCF0D1DA-7442-21EA-025C-F49531E34E17}"/>
              </a:ext>
            </a:extLst>
          </p:cNvPr>
          <p:cNvSpPr/>
          <p:nvPr/>
        </p:nvSpPr>
        <p:spPr>
          <a:xfrm>
            <a:off x="3274050" y="2021340"/>
            <a:ext cx="2085983" cy="433004"/>
          </a:xfrm>
          <a:prstGeom prst="roundRect">
            <a:avLst/>
          </a:prstGeom>
          <a:solidFill>
            <a:srgbClr val="00A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أحدد مسارات البحث</a:t>
            </a:r>
            <a:endParaRPr lang="fr-FR" sz="2400" b="1" dirty="0">
              <a:solidFill>
                <a:schemeClr val="bg1"/>
              </a:solidFill>
              <a:latin typeface="Microsoft Uighur" panose="02000000000000000000" pitchFamily="2" charset="-78"/>
            </a:endParaRPr>
          </a:p>
        </p:txBody>
      </p:sp>
      <p:sp>
        <p:nvSpPr>
          <p:cNvPr id="6" name="Oval 80">
            <a:extLst>
              <a:ext uri="{FF2B5EF4-FFF2-40B4-BE49-F238E27FC236}">
                <a16:creationId xmlns:a16="http://schemas.microsoft.com/office/drawing/2014/main" id="{F09D1708-F3CA-DBEB-C183-A9DF4801E325}"/>
              </a:ext>
            </a:extLst>
          </p:cNvPr>
          <p:cNvSpPr>
            <a:spLocks noChangeAspect="1"/>
          </p:cNvSpPr>
          <p:nvPr/>
        </p:nvSpPr>
        <p:spPr>
          <a:xfrm>
            <a:off x="5292575" y="2023411"/>
            <a:ext cx="440397" cy="440397"/>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3200" b="1" dirty="0">
                <a:latin typeface="Microsoft Uighur" panose="02000000000000000000" pitchFamily="2" charset="-78"/>
              </a:rPr>
              <a:t>2</a:t>
            </a:r>
            <a:endParaRPr lang="fr-MA" sz="3200" b="1" dirty="0">
              <a:latin typeface="Microsoft Uighur" panose="02000000000000000000" pitchFamily="2" charset="-78"/>
            </a:endParaRPr>
          </a:p>
        </p:txBody>
      </p:sp>
      <p:sp>
        <p:nvSpPr>
          <p:cNvPr id="7" name="Rectangle : coins arrondis 6">
            <a:extLst>
              <a:ext uri="{FF2B5EF4-FFF2-40B4-BE49-F238E27FC236}">
                <a16:creationId xmlns:a16="http://schemas.microsoft.com/office/drawing/2014/main" id="{9C468C41-F42A-CDE2-C493-5AE81F9C7B1A}"/>
              </a:ext>
            </a:extLst>
          </p:cNvPr>
          <p:cNvSpPr/>
          <p:nvPr/>
        </p:nvSpPr>
        <p:spPr>
          <a:xfrm>
            <a:off x="648510" y="2017643"/>
            <a:ext cx="1992933" cy="433004"/>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أُجيبُ وَأَمْلَأُ الشَّبَكَةَ</a:t>
            </a:r>
            <a:endParaRPr lang="fr-FR" sz="2400" b="1" dirty="0">
              <a:solidFill>
                <a:schemeClr val="bg1"/>
              </a:solidFill>
              <a:latin typeface="Microsoft Uighur" panose="02000000000000000000" pitchFamily="2" charset="-78"/>
            </a:endParaRPr>
          </a:p>
        </p:txBody>
      </p:sp>
      <p:sp>
        <p:nvSpPr>
          <p:cNvPr id="10" name="Oval 80">
            <a:extLst>
              <a:ext uri="{FF2B5EF4-FFF2-40B4-BE49-F238E27FC236}">
                <a16:creationId xmlns:a16="http://schemas.microsoft.com/office/drawing/2014/main" id="{9CBBBBB6-C89B-780B-8DE0-143D1DDD860C}"/>
              </a:ext>
            </a:extLst>
          </p:cNvPr>
          <p:cNvSpPr>
            <a:spLocks noChangeAspect="1"/>
          </p:cNvSpPr>
          <p:nvPr/>
        </p:nvSpPr>
        <p:spPr>
          <a:xfrm>
            <a:off x="2537210" y="2023411"/>
            <a:ext cx="440397" cy="44039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3200" b="1" dirty="0">
                <a:latin typeface="Microsoft Uighur" panose="02000000000000000000" pitchFamily="2" charset="-78"/>
              </a:rPr>
              <a:t>3</a:t>
            </a:r>
            <a:endParaRPr lang="fr-MA" sz="3200" b="1" dirty="0">
              <a:latin typeface="Microsoft Uighur" panose="02000000000000000000" pitchFamily="2" charset="-78"/>
            </a:endParaRPr>
          </a:p>
        </p:txBody>
      </p:sp>
      <p:pic>
        <p:nvPicPr>
          <p:cNvPr id="3" name="Espace réservé pour une image  8">
            <a:extLst>
              <a:ext uri="{FF2B5EF4-FFF2-40B4-BE49-F238E27FC236}">
                <a16:creationId xmlns:a16="http://schemas.microsoft.com/office/drawing/2014/main" id="{E8DBB77F-F544-D014-E36D-01494E4933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4537" b="-14537"/>
          <a:stretch>
            <a:fillRect/>
          </a:stretch>
        </p:blipFill>
        <p:spPr>
          <a:xfrm>
            <a:off x="742468" y="3035300"/>
            <a:ext cx="7529334" cy="2836333"/>
          </a:xfrm>
          <a:prstGeom prst="rect">
            <a:avLst/>
          </a:prstGeom>
        </p:spPr>
      </p:pic>
      <p:pic>
        <p:nvPicPr>
          <p:cNvPr id="12" name="Espace réservé pour une image  13" descr="Une image contenant habits, sourire, dessin humoristique, clipart&#10;&#10;Le contenu généré par l’IA peut être incorrect.">
            <a:extLst>
              <a:ext uri="{FF2B5EF4-FFF2-40B4-BE49-F238E27FC236}">
                <a16:creationId xmlns:a16="http://schemas.microsoft.com/office/drawing/2014/main" id="{62EA3C09-F6FE-EA70-D5F5-6B155E8353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726249" y="673101"/>
            <a:ext cx="1171678" cy="939800"/>
          </a:xfrm>
          <a:prstGeom prst="flowChartConnector">
            <a:avLst/>
          </a:prstGeom>
        </p:spPr>
      </p:pic>
      <p:pic>
        <p:nvPicPr>
          <p:cNvPr id="13" name="Image 12">
            <a:extLst>
              <a:ext uri="{FF2B5EF4-FFF2-40B4-BE49-F238E27FC236}">
                <a16:creationId xmlns:a16="http://schemas.microsoft.com/office/drawing/2014/main" id="{1541DDDE-5575-73DE-3E94-EC31A9C30F08}"/>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15" name="Rectangle 14">
            <a:extLst>
              <a:ext uri="{FF2B5EF4-FFF2-40B4-BE49-F238E27FC236}">
                <a16:creationId xmlns:a16="http://schemas.microsoft.com/office/drawing/2014/main" id="{4D54AF3E-793A-9EF4-39D7-CE6E115F93A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6" name="Rectangle 15">
            <a:extLst>
              <a:ext uri="{FF2B5EF4-FFF2-40B4-BE49-F238E27FC236}">
                <a16:creationId xmlns:a16="http://schemas.microsoft.com/office/drawing/2014/main" id="{CA4888F2-499B-E28F-3D93-09B47C797CA5}"/>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id="{53C56841-9993-634E-3ADB-0D525640D5AA}"/>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8" name="Rectangle 17">
            <a:extLst>
              <a:ext uri="{FF2B5EF4-FFF2-40B4-BE49-F238E27FC236}">
                <a16:creationId xmlns:a16="http://schemas.microsoft.com/office/drawing/2014/main" id="{68AAB760-DCF6-10AE-E229-59B52CD4ABD1}"/>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9" name="Image 18">
            <a:extLst>
              <a:ext uri="{FF2B5EF4-FFF2-40B4-BE49-F238E27FC236}">
                <a16:creationId xmlns:a16="http://schemas.microsoft.com/office/drawing/2014/main" id="{277A1F7F-0E25-9871-5D9B-05B4542ABA4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20" name="Image 19">
            <a:extLst>
              <a:ext uri="{FF2B5EF4-FFF2-40B4-BE49-F238E27FC236}">
                <a16:creationId xmlns:a16="http://schemas.microsoft.com/office/drawing/2014/main" id="{C9F2295E-225C-AD57-412A-00234DE7C359}"/>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1" name="Image 20">
            <a:extLst>
              <a:ext uri="{FF2B5EF4-FFF2-40B4-BE49-F238E27FC236}">
                <a16:creationId xmlns:a16="http://schemas.microsoft.com/office/drawing/2014/main" id="{F2F032B9-2737-D0FB-6913-D20CD5F01749}"/>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3189342301"/>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0B3FA-C3B4-513F-EC0E-6724D9B24428}"/>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B2505D55-1655-5344-BECA-13E56073CB20}"/>
              </a:ext>
            </a:extLst>
          </p:cNvPr>
          <p:cNvSpPr>
            <a:spLocks noGrp="1"/>
          </p:cNvSpPr>
          <p:nvPr>
            <p:ph type="title"/>
          </p:nvPr>
        </p:nvSpPr>
        <p:spPr/>
        <p:txBody>
          <a:bodyPr>
            <a:normAutofit/>
          </a:bodyPr>
          <a:lstStyle/>
          <a:p>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خذوا الألواح – كل واحد منكم يكتب كلمة  للإجابة  عن سؤال ماذا ندرس؟ </a:t>
            </a:r>
            <a:endParaRPr lang="fr-FR"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 name="Rectangle : coins arrondis 1">
            <a:extLst>
              <a:ext uri="{FF2B5EF4-FFF2-40B4-BE49-F238E27FC236}">
                <a16:creationId xmlns:a16="http://schemas.microsoft.com/office/drawing/2014/main" id="{38A5EDA1-7EAD-E72E-1F1F-9961CEBDEB22}"/>
              </a:ext>
            </a:extLst>
          </p:cNvPr>
          <p:cNvSpPr/>
          <p:nvPr/>
        </p:nvSpPr>
        <p:spPr>
          <a:xfrm>
            <a:off x="6074841" y="2027107"/>
            <a:ext cx="1583327" cy="433004"/>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أرسم المخطط</a:t>
            </a:r>
            <a:endParaRPr lang="fr-FR" sz="2400" b="1" dirty="0">
              <a:solidFill>
                <a:schemeClr val="bg1"/>
              </a:solidFill>
              <a:latin typeface="Microsoft Uighur" panose="02000000000000000000" pitchFamily="2" charset="-78"/>
            </a:endParaRPr>
          </a:p>
        </p:txBody>
      </p:sp>
      <p:sp>
        <p:nvSpPr>
          <p:cNvPr id="4" name="Oval 80">
            <a:extLst>
              <a:ext uri="{FF2B5EF4-FFF2-40B4-BE49-F238E27FC236}">
                <a16:creationId xmlns:a16="http://schemas.microsoft.com/office/drawing/2014/main" id="{A494B350-8D5D-A4B8-075D-A137851ADFFA}"/>
              </a:ext>
            </a:extLst>
          </p:cNvPr>
          <p:cNvSpPr>
            <a:spLocks noChangeAspect="1"/>
          </p:cNvSpPr>
          <p:nvPr/>
        </p:nvSpPr>
        <p:spPr>
          <a:xfrm>
            <a:off x="7573695" y="2013947"/>
            <a:ext cx="440397" cy="44039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latin typeface="Microsoft Uighur" panose="02000000000000000000" pitchFamily="2" charset="-78"/>
                <a:cs typeface="Microsoft Uighur" panose="02000000000000000000" pitchFamily="2" charset="-78"/>
              </a:rPr>
              <a:t>1</a:t>
            </a:r>
            <a:endParaRPr lang="fr-MA" sz="3200" b="1" dirty="0">
              <a:latin typeface="Microsoft Uighur" panose="02000000000000000000" pitchFamily="2" charset="-78"/>
            </a:endParaRPr>
          </a:p>
        </p:txBody>
      </p:sp>
      <p:sp>
        <p:nvSpPr>
          <p:cNvPr id="5" name="Rectangle : coins arrondis 4">
            <a:extLst>
              <a:ext uri="{FF2B5EF4-FFF2-40B4-BE49-F238E27FC236}">
                <a16:creationId xmlns:a16="http://schemas.microsoft.com/office/drawing/2014/main" id="{B3392FB8-8598-C713-B1E9-1913BE7ABCA3}"/>
              </a:ext>
            </a:extLst>
          </p:cNvPr>
          <p:cNvSpPr/>
          <p:nvPr/>
        </p:nvSpPr>
        <p:spPr>
          <a:xfrm>
            <a:off x="3274050" y="2021340"/>
            <a:ext cx="2085983" cy="433004"/>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أحدد مسارات البحث</a:t>
            </a:r>
            <a:endParaRPr lang="fr-FR" sz="2400" b="1" dirty="0">
              <a:solidFill>
                <a:schemeClr val="bg1"/>
              </a:solidFill>
              <a:latin typeface="Microsoft Uighur" panose="02000000000000000000" pitchFamily="2" charset="-78"/>
            </a:endParaRPr>
          </a:p>
        </p:txBody>
      </p:sp>
      <p:sp>
        <p:nvSpPr>
          <p:cNvPr id="6" name="Oval 80">
            <a:extLst>
              <a:ext uri="{FF2B5EF4-FFF2-40B4-BE49-F238E27FC236}">
                <a16:creationId xmlns:a16="http://schemas.microsoft.com/office/drawing/2014/main" id="{41D56618-9979-C231-A971-0D2B21507787}"/>
              </a:ext>
            </a:extLst>
          </p:cNvPr>
          <p:cNvSpPr>
            <a:spLocks noChangeAspect="1"/>
          </p:cNvSpPr>
          <p:nvPr/>
        </p:nvSpPr>
        <p:spPr>
          <a:xfrm>
            <a:off x="5292575" y="2023411"/>
            <a:ext cx="440397" cy="44039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3200" b="1" dirty="0">
                <a:latin typeface="Microsoft Uighur" panose="02000000000000000000" pitchFamily="2" charset="-78"/>
              </a:rPr>
              <a:t>2</a:t>
            </a:r>
            <a:endParaRPr lang="fr-MA" sz="3200" b="1" dirty="0">
              <a:latin typeface="Microsoft Uighur" panose="02000000000000000000" pitchFamily="2" charset="-78"/>
            </a:endParaRPr>
          </a:p>
        </p:txBody>
      </p:sp>
      <p:sp>
        <p:nvSpPr>
          <p:cNvPr id="7" name="Rectangle : coins arrondis 6">
            <a:extLst>
              <a:ext uri="{FF2B5EF4-FFF2-40B4-BE49-F238E27FC236}">
                <a16:creationId xmlns:a16="http://schemas.microsoft.com/office/drawing/2014/main" id="{965EA590-833C-1898-161D-466AA4A33D04}"/>
              </a:ext>
            </a:extLst>
          </p:cNvPr>
          <p:cNvSpPr/>
          <p:nvPr/>
        </p:nvSpPr>
        <p:spPr>
          <a:xfrm>
            <a:off x="648510" y="2017643"/>
            <a:ext cx="1992933" cy="433004"/>
          </a:xfrm>
          <a:prstGeom prst="roundRect">
            <a:avLst/>
          </a:prstGeom>
          <a:solidFill>
            <a:srgbClr val="00A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أُجيبُ وَأَمْلَأُ الشَّبَكَةَ</a:t>
            </a:r>
            <a:endParaRPr lang="fr-FR" sz="2400" b="1" dirty="0">
              <a:solidFill>
                <a:schemeClr val="bg1"/>
              </a:solidFill>
              <a:latin typeface="Microsoft Uighur" panose="02000000000000000000" pitchFamily="2" charset="-78"/>
            </a:endParaRPr>
          </a:p>
        </p:txBody>
      </p:sp>
      <p:sp>
        <p:nvSpPr>
          <p:cNvPr id="10" name="Oval 80">
            <a:extLst>
              <a:ext uri="{FF2B5EF4-FFF2-40B4-BE49-F238E27FC236}">
                <a16:creationId xmlns:a16="http://schemas.microsoft.com/office/drawing/2014/main" id="{83567A6F-F13C-15B4-8105-64AF5AA5A28F}"/>
              </a:ext>
            </a:extLst>
          </p:cNvPr>
          <p:cNvSpPr>
            <a:spLocks noChangeAspect="1"/>
          </p:cNvSpPr>
          <p:nvPr/>
        </p:nvSpPr>
        <p:spPr>
          <a:xfrm>
            <a:off x="2537210" y="2023411"/>
            <a:ext cx="440397" cy="440397"/>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3200" b="1" dirty="0">
                <a:latin typeface="Microsoft Uighur" panose="02000000000000000000" pitchFamily="2" charset="-78"/>
              </a:rPr>
              <a:t>3</a:t>
            </a:r>
            <a:endParaRPr lang="fr-MA" sz="3200" b="1" dirty="0">
              <a:latin typeface="Microsoft Uighur" panose="02000000000000000000" pitchFamily="2" charset="-78"/>
            </a:endParaRPr>
          </a:p>
        </p:txBody>
      </p:sp>
      <p:pic>
        <p:nvPicPr>
          <p:cNvPr id="12" name="Espace réservé pour une image  22" descr="Une image contenant capture d’écran, Rectangle, carré&#10;&#10;Le contenu généré par l’IA peut être incorrect.">
            <a:extLst>
              <a:ext uri="{FF2B5EF4-FFF2-40B4-BE49-F238E27FC236}">
                <a16:creationId xmlns:a16="http://schemas.microsoft.com/office/drawing/2014/main" id="{C4EEBC92-1679-5806-2E36-1C6C362FF69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73962" y="714376"/>
            <a:ext cx="818182" cy="818182"/>
          </a:xfrm>
          <a:prstGeom prst="rect">
            <a:avLst/>
          </a:prstGeom>
        </p:spPr>
      </p:pic>
      <p:pic>
        <p:nvPicPr>
          <p:cNvPr id="3" name="Espace réservé pour une image  8">
            <a:extLst>
              <a:ext uri="{FF2B5EF4-FFF2-40B4-BE49-F238E27FC236}">
                <a16:creationId xmlns:a16="http://schemas.microsoft.com/office/drawing/2014/main" id="{29A062D7-4E32-84E8-F74B-4BD6FA0231F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537" b="-14537"/>
          <a:stretch>
            <a:fillRect/>
          </a:stretch>
        </p:blipFill>
        <p:spPr>
          <a:xfrm>
            <a:off x="742468" y="3035300"/>
            <a:ext cx="7529334" cy="2836333"/>
          </a:xfrm>
          <a:prstGeom prst="rect">
            <a:avLst/>
          </a:prstGeom>
        </p:spPr>
      </p:pic>
      <p:pic>
        <p:nvPicPr>
          <p:cNvPr id="13" name="Image 12">
            <a:extLst>
              <a:ext uri="{FF2B5EF4-FFF2-40B4-BE49-F238E27FC236}">
                <a16:creationId xmlns:a16="http://schemas.microsoft.com/office/drawing/2014/main" id="{7BAB05D3-87BC-DCD9-DC4F-7CE27E6BEDA7}"/>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15" name="Rectangle 14">
            <a:extLst>
              <a:ext uri="{FF2B5EF4-FFF2-40B4-BE49-F238E27FC236}">
                <a16:creationId xmlns:a16="http://schemas.microsoft.com/office/drawing/2014/main" id="{AC8D8D98-EDF8-1188-98D4-985DEBD9229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6" name="Rectangle 15">
            <a:extLst>
              <a:ext uri="{FF2B5EF4-FFF2-40B4-BE49-F238E27FC236}">
                <a16:creationId xmlns:a16="http://schemas.microsoft.com/office/drawing/2014/main" id="{161EBC49-A186-EF5E-4624-EAF614A53E44}"/>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id="{ECFC27BB-1B63-0A15-B88E-4B39C20CAB58}"/>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8" name="Rectangle 17">
            <a:extLst>
              <a:ext uri="{FF2B5EF4-FFF2-40B4-BE49-F238E27FC236}">
                <a16:creationId xmlns:a16="http://schemas.microsoft.com/office/drawing/2014/main" id="{3B90CE33-9BE8-3FBB-899F-43237EF9EE88}"/>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9" name="Image 18">
            <a:extLst>
              <a:ext uri="{FF2B5EF4-FFF2-40B4-BE49-F238E27FC236}">
                <a16:creationId xmlns:a16="http://schemas.microsoft.com/office/drawing/2014/main" id="{BF3BB5D7-89F2-D668-5C3C-A9D7DDC27CA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20" name="Image 19">
            <a:extLst>
              <a:ext uri="{FF2B5EF4-FFF2-40B4-BE49-F238E27FC236}">
                <a16:creationId xmlns:a16="http://schemas.microsoft.com/office/drawing/2014/main" id="{5481EFB0-7CD7-C579-D5FA-E51487E5572E}"/>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1" name="Image 20">
            <a:extLst>
              <a:ext uri="{FF2B5EF4-FFF2-40B4-BE49-F238E27FC236}">
                <a16:creationId xmlns:a16="http://schemas.microsoft.com/office/drawing/2014/main" id="{F293FAE7-64BF-6C83-F030-2535E1DE599D}"/>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234244800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1AC76-9B9B-DC98-9CBE-721B2E0DE5F4}"/>
            </a:ext>
          </a:extLst>
        </p:cNvPr>
        <p:cNvGrpSpPr/>
        <p:nvPr/>
      </p:nvGrpSpPr>
      <p:grpSpPr>
        <a:xfrm>
          <a:off x="0" y="0"/>
          <a:ext cx="0" cy="0"/>
          <a:chOff x="0" y="0"/>
          <a:chExt cx="0" cy="0"/>
        </a:xfrm>
      </p:grpSpPr>
      <p:sp>
        <p:nvSpPr>
          <p:cNvPr id="14" name="Titre 13">
            <a:extLst>
              <a:ext uri="{FF2B5EF4-FFF2-40B4-BE49-F238E27FC236}">
                <a16:creationId xmlns:a16="http://schemas.microsoft.com/office/drawing/2014/main" id="{C5CC0529-F84F-B952-8757-C7C7C7550893}"/>
              </a:ext>
            </a:extLst>
          </p:cNvPr>
          <p:cNvSpPr>
            <a:spLocks noGrp="1"/>
          </p:cNvSpPr>
          <p:nvPr>
            <p:ph type="title"/>
          </p:nvPr>
        </p:nvSpPr>
        <p:spPr>
          <a:xfrm>
            <a:off x="444500" y="756000"/>
            <a:ext cx="7027873" cy="612000"/>
          </a:xfrm>
        </p:spPr>
        <p:txBody>
          <a:bodyPr>
            <a:noAutofit/>
          </a:bodyPr>
          <a:lstStyle/>
          <a:p>
            <a:r>
              <a:rPr lang="ar-MA"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rPr>
              <a:t>من يقرأ كلمته؟  يسجل الأستاذ الكلمات على الشبكة ثم يدعو تلميذا لقراءة كلمات المسار 1</a:t>
            </a:r>
            <a:endParaRPr lang="fr-FR" sz="2400" b="1" dirty="0">
              <a:solidFill>
                <a:prstClr val="white">
                  <a:lumMod val="65000"/>
                </a:prst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2" name="Rectangle : coins arrondis 1">
            <a:extLst>
              <a:ext uri="{FF2B5EF4-FFF2-40B4-BE49-F238E27FC236}">
                <a16:creationId xmlns:a16="http://schemas.microsoft.com/office/drawing/2014/main" id="{CC753EF5-F77A-15BF-1DEF-29E601DB290A}"/>
              </a:ext>
            </a:extLst>
          </p:cNvPr>
          <p:cNvSpPr/>
          <p:nvPr/>
        </p:nvSpPr>
        <p:spPr>
          <a:xfrm>
            <a:off x="6074841" y="2027107"/>
            <a:ext cx="1583327" cy="433004"/>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أرسم المخطط</a:t>
            </a:r>
            <a:endParaRPr lang="fr-FR" sz="2400" b="1" dirty="0">
              <a:solidFill>
                <a:schemeClr val="bg1"/>
              </a:solidFill>
              <a:latin typeface="Microsoft Uighur" panose="02000000000000000000" pitchFamily="2" charset="-78"/>
            </a:endParaRPr>
          </a:p>
        </p:txBody>
      </p:sp>
      <p:sp>
        <p:nvSpPr>
          <p:cNvPr id="4" name="Oval 80">
            <a:extLst>
              <a:ext uri="{FF2B5EF4-FFF2-40B4-BE49-F238E27FC236}">
                <a16:creationId xmlns:a16="http://schemas.microsoft.com/office/drawing/2014/main" id="{0043C4A6-49A9-07F1-9340-2E4480EFFE9B}"/>
              </a:ext>
            </a:extLst>
          </p:cNvPr>
          <p:cNvSpPr>
            <a:spLocks noChangeAspect="1"/>
          </p:cNvSpPr>
          <p:nvPr/>
        </p:nvSpPr>
        <p:spPr>
          <a:xfrm>
            <a:off x="7573695" y="2013947"/>
            <a:ext cx="440397" cy="44039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latin typeface="Microsoft Uighur" panose="02000000000000000000" pitchFamily="2" charset="-78"/>
                <a:cs typeface="Microsoft Uighur" panose="02000000000000000000" pitchFamily="2" charset="-78"/>
              </a:rPr>
              <a:t>1</a:t>
            </a:r>
            <a:endParaRPr lang="fr-MA" sz="3200" b="1" dirty="0">
              <a:latin typeface="Microsoft Uighur" panose="02000000000000000000" pitchFamily="2" charset="-78"/>
            </a:endParaRPr>
          </a:p>
        </p:txBody>
      </p:sp>
      <p:sp>
        <p:nvSpPr>
          <p:cNvPr id="5" name="Rectangle : coins arrondis 4">
            <a:extLst>
              <a:ext uri="{FF2B5EF4-FFF2-40B4-BE49-F238E27FC236}">
                <a16:creationId xmlns:a16="http://schemas.microsoft.com/office/drawing/2014/main" id="{9C3DA6C6-D8E3-F463-8863-9D9E7F6D4D01}"/>
              </a:ext>
            </a:extLst>
          </p:cNvPr>
          <p:cNvSpPr/>
          <p:nvPr/>
        </p:nvSpPr>
        <p:spPr>
          <a:xfrm>
            <a:off x="3274050" y="2021340"/>
            <a:ext cx="2085983" cy="433004"/>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أحدد مسارات البحث</a:t>
            </a:r>
            <a:endParaRPr lang="fr-FR" sz="2400" b="1" dirty="0">
              <a:solidFill>
                <a:schemeClr val="bg1"/>
              </a:solidFill>
              <a:latin typeface="Microsoft Uighur" panose="02000000000000000000" pitchFamily="2" charset="-78"/>
            </a:endParaRPr>
          </a:p>
        </p:txBody>
      </p:sp>
      <p:sp>
        <p:nvSpPr>
          <p:cNvPr id="6" name="Oval 80">
            <a:extLst>
              <a:ext uri="{FF2B5EF4-FFF2-40B4-BE49-F238E27FC236}">
                <a16:creationId xmlns:a16="http://schemas.microsoft.com/office/drawing/2014/main" id="{9C5223A6-C76A-82E3-6AB8-E83A533E0795}"/>
              </a:ext>
            </a:extLst>
          </p:cNvPr>
          <p:cNvSpPr>
            <a:spLocks noChangeAspect="1"/>
          </p:cNvSpPr>
          <p:nvPr/>
        </p:nvSpPr>
        <p:spPr>
          <a:xfrm>
            <a:off x="5292575" y="2023411"/>
            <a:ext cx="440397" cy="440397"/>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3200" b="1" dirty="0">
                <a:latin typeface="Microsoft Uighur" panose="02000000000000000000" pitchFamily="2" charset="-78"/>
              </a:rPr>
              <a:t>2</a:t>
            </a:r>
            <a:endParaRPr lang="fr-MA" sz="3200" b="1" dirty="0">
              <a:latin typeface="Microsoft Uighur" panose="02000000000000000000" pitchFamily="2" charset="-78"/>
            </a:endParaRPr>
          </a:p>
        </p:txBody>
      </p:sp>
      <p:sp>
        <p:nvSpPr>
          <p:cNvPr id="7" name="Rectangle : coins arrondis 6">
            <a:extLst>
              <a:ext uri="{FF2B5EF4-FFF2-40B4-BE49-F238E27FC236}">
                <a16:creationId xmlns:a16="http://schemas.microsoft.com/office/drawing/2014/main" id="{3A3C75BA-BD2A-2A1B-C355-B766C6B04933}"/>
              </a:ext>
            </a:extLst>
          </p:cNvPr>
          <p:cNvSpPr/>
          <p:nvPr/>
        </p:nvSpPr>
        <p:spPr>
          <a:xfrm>
            <a:off x="648510" y="2017643"/>
            <a:ext cx="1992933" cy="433004"/>
          </a:xfrm>
          <a:prstGeom prst="roundRect">
            <a:avLst/>
          </a:prstGeom>
          <a:solidFill>
            <a:srgbClr val="00A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MA" sz="2400" b="1" dirty="0">
                <a:solidFill>
                  <a:schemeClr val="bg1"/>
                </a:solidFill>
                <a:latin typeface="Microsoft Uighur" panose="02000000000000000000" pitchFamily="2" charset="-78"/>
                <a:cs typeface="Microsoft Uighur" panose="02000000000000000000" pitchFamily="2" charset="-78"/>
              </a:rPr>
              <a:t>أُجيبُ وَأَمْلَأُ الشَّبَكَةَ</a:t>
            </a:r>
            <a:endParaRPr lang="fr-FR" sz="2400" b="1" dirty="0">
              <a:solidFill>
                <a:schemeClr val="bg1"/>
              </a:solidFill>
              <a:latin typeface="Microsoft Uighur" panose="02000000000000000000" pitchFamily="2" charset="-78"/>
            </a:endParaRPr>
          </a:p>
        </p:txBody>
      </p:sp>
      <p:sp>
        <p:nvSpPr>
          <p:cNvPr id="10" name="Oval 80">
            <a:extLst>
              <a:ext uri="{FF2B5EF4-FFF2-40B4-BE49-F238E27FC236}">
                <a16:creationId xmlns:a16="http://schemas.microsoft.com/office/drawing/2014/main" id="{D0247935-9592-BBC7-CB80-D7A50C3849F3}"/>
              </a:ext>
            </a:extLst>
          </p:cNvPr>
          <p:cNvSpPr>
            <a:spLocks noChangeAspect="1"/>
          </p:cNvSpPr>
          <p:nvPr/>
        </p:nvSpPr>
        <p:spPr>
          <a:xfrm>
            <a:off x="2537210" y="2023411"/>
            <a:ext cx="440397" cy="440397"/>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FR" sz="3200" b="1" dirty="0">
                <a:latin typeface="Microsoft Uighur" panose="02000000000000000000" pitchFamily="2" charset="-78"/>
              </a:rPr>
              <a:t>3</a:t>
            </a:r>
            <a:endParaRPr lang="fr-MA" sz="3200" b="1" dirty="0">
              <a:latin typeface="Microsoft Uighur" panose="02000000000000000000" pitchFamily="2" charset="-78"/>
            </a:endParaRPr>
          </a:p>
        </p:txBody>
      </p:sp>
      <p:pic>
        <p:nvPicPr>
          <p:cNvPr id="12" name="Espace réservé pour une image  13" descr="Une image contenant habits, sourire, dessin humoristique, clipart&#10;&#10;Le contenu généré par l’IA peut être incorrect.">
            <a:extLst>
              <a:ext uri="{FF2B5EF4-FFF2-40B4-BE49-F238E27FC236}">
                <a16:creationId xmlns:a16="http://schemas.microsoft.com/office/drawing/2014/main" id="{A5965878-36B9-8245-4C90-46D9E70B0C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726249" y="673101"/>
            <a:ext cx="1171678" cy="939800"/>
          </a:xfrm>
          <a:prstGeom prst="flowChartConnector">
            <a:avLst/>
          </a:prstGeom>
        </p:spPr>
      </p:pic>
      <p:pic>
        <p:nvPicPr>
          <p:cNvPr id="3" name="Espace réservé pour une image  8">
            <a:extLst>
              <a:ext uri="{FF2B5EF4-FFF2-40B4-BE49-F238E27FC236}">
                <a16:creationId xmlns:a16="http://schemas.microsoft.com/office/drawing/2014/main" id="{7411C381-B257-76C7-ECF5-9C2591BBF7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537" b="-14537"/>
          <a:stretch>
            <a:fillRect/>
          </a:stretch>
        </p:blipFill>
        <p:spPr>
          <a:xfrm>
            <a:off x="742468" y="3035300"/>
            <a:ext cx="7529334" cy="2836333"/>
          </a:xfrm>
          <a:prstGeom prst="rect">
            <a:avLst/>
          </a:prstGeom>
        </p:spPr>
      </p:pic>
      <p:pic>
        <p:nvPicPr>
          <p:cNvPr id="13" name="Image 12">
            <a:extLst>
              <a:ext uri="{FF2B5EF4-FFF2-40B4-BE49-F238E27FC236}">
                <a16:creationId xmlns:a16="http://schemas.microsoft.com/office/drawing/2014/main" id="{0F300B7D-BE8A-E42E-AF01-68CBA5810961}"/>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15" name="Rectangle 14">
            <a:extLst>
              <a:ext uri="{FF2B5EF4-FFF2-40B4-BE49-F238E27FC236}">
                <a16:creationId xmlns:a16="http://schemas.microsoft.com/office/drawing/2014/main" id="{7B7A484F-5419-8C7B-BF59-FA5C326CCCD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6" name="Rectangle 15">
            <a:extLst>
              <a:ext uri="{FF2B5EF4-FFF2-40B4-BE49-F238E27FC236}">
                <a16:creationId xmlns:a16="http://schemas.microsoft.com/office/drawing/2014/main" id="{3DCB1524-0CF0-63FE-403C-682F825F40CC}"/>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id="{4A3D8001-D0C1-ADD0-3878-4B70C7A0937C}"/>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8" name="Rectangle 17">
            <a:extLst>
              <a:ext uri="{FF2B5EF4-FFF2-40B4-BE49-F238E27FC236}">
                <a16:creationId xmlns:a16="http://schemas.microsoft.com/office/drawing/2014/main" id="{3F33FA7A-A847-D1D9-D127-9EDC26926BBD}"/>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9" name="Image 18">
            <a:extLst>
              <a:ext uri="{FF2B5EF4-FFF2-40B4-BE49-F238E27FC236}">
                <a16:creationId xmlns:a16="http://schemas.microsoft.com/office/drawing/2014/main" id="{5B525E97-0DC0-72FE-F3E4-3652F218FB7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20" name="Image 19">
            <a:extLst>
              <a:ext uri="{FF2B5EF4-FFF2-40B4-BE49-F238E27FC236}">
                <a16:creationId xmlns:a16="http://schemas.microsoft.com/office/drawing/2014/main" id="{BDCB1286-5850-138A-C292-98183B491D0D}"/>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1" name="Image 20">
            <a:extLst>
              <a:ext uri="{FF2B5EF4-FFF2-40B4-BE49-F238E27FC236}">
                <a16:creationId xmlns:a16="http://schemas.microsoft.com/office/drawing/2014/main" id="{F65FAD37-804F-C74F-9974-777FFA80E11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283538396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7D25-5F50-AFBE-50B3-EFB80EE1F05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D4987A8-5AC5-4AA3-081A-33F6BF7C1DB2}"/>
              </a:ext>
            </a:extLst>
          </p:cNvPr>
          <p:cNvSpPr>
            <a:spLocks noGrp="1"/>
          </p:cNvSpPr>
          <p:nvPr>
            <p:ph type="title"/>
          </p:nvPr>
        </p:nvSpPr>
        <p:spPr/>
        <p:txBody>
          <a:bodyPr>
            <a:normAutofit/>
          </a:bodyPr>
          <a:lstStyle/>
          <a:p>
            <a:pPr lvl="0">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خذوا كراساتكم – أتموا ملء كلمات المسار 2 بنفس الطريقة. في حدود دقيقتين </a:t>
            </a:r>
          </a:p>
        </p:txBody>
      </p:sp>
      <p:pic>
        <p:nvPicPr>
          <p:cNvPr id="7" name="Image 6" descr="Une image contenant Dessin d’enfant&#10;&#10;Le contenu généré par l’IA peut être incorrect.">
            <a:extLst>
              <a:ext uri="{FF2B5EF4-FFF2-40B4-BE49-F238E27FC236}">
                <a16:creationId xmlns:a16="http://schemas.microsoft.com/office/drawing/2014/main" id="{EF8DBD7F-B604-38F3-CA6F-5BD61E0031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8050972" y="777879"/>
            <a:ext cx="688961" cy="676607"/>
          </a:xfrm>
          <a:prstGeom prst="rect">
            <a:avLst/>
          </a:prstGeom>
        </p:spPr>
      </p:pic>
      <p:pic>
        <p:nvPicPr>
          <p:cNvPr id="3" name="Espace réservé pour une image  8">
            <a:extLst>
              <a:ext uri="{FF2B5EF4-FFF2-40B4-BE49-F238E27FC236}">
                <a16:creationId xmlns:a16="http://schemas.microsoft.com/office/drawing/2014/main" id="{70B243F3-3A1D-5561-1696-E2CFB4D3D0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537" b="-14537"/>
          <a:stretch>
            <a:fillRect/>
          </a:stretch>
        </p:blipFill>
        <p:spPr>
          <a:xfrm>
            <a:off x="742468" y="2387600"/>
            <a:ext cx="7529334" cy="2836333"/>
          </a:xfrm>
          <a:prstGeom prst="rect">
            <a:avLst/>
          </a:prstGeom>
        </p:spPr>
      </p:pic>
      <p:pic>
        <p:nvPicPr>
          <p:cNvPr id="5" name="Image 4">
            <a:extLst>
              <a:ext uri="{FF2B5EF4-FFF2-40B4-BE49-F238E27FC236}">
                <a16:creationId xmlns:a16="http://schemas.microsoft.com/office/drawing/2014/main" id="{803E35E6-86C1-F351-418B-12B91B4967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94007" y="1015060"/>
            <a:ext cx="734742" cy="845580"/>
          </a:xfrm>
          <a:prstGeom prst="rect">
            <a:avLst/>
          </a:prstGeom>
        </p:spPr>
      </p:pic>
      <p:pic>
        <p:nvPicPr>
          <p:cNvPr id="4" name="Image 3">
            <a:extLst>
              <a:ext uri="{FF2B5EF4-FFF2-40B4-BE49-F238E27FC236}">
                <a16:creationId xmlns:a16="http://schemas.microsoft.com/office/drawing/2014/main" id="{B39E9CB7-ED80-3D94-52F9-A22AB09D59F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6" name="Rectangle 5">
            <a:extLst>
              <a:ext uri="{FF2B5EF4-FFF2-40B4-BE49-F238E27FC236}">
                <a16:creationId xmlns:a16="http://schemas.microsoft.com/office/drawing/2014/main" id="{BFFE1E98-81D6-129B-4903-09985A68070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9" name="Rectangle 8">
            <a:extLst>
              <a:ext uri="{FF2B5EF4-FFF2-40B4-BE49-F238E27FC236}">
                <a16:creationId xmlns:a16="http://schemas.microsoft.com/office/drawing/2014/main" id="{60B9A0D9-6A11-CD58-5DDB-A4F4F3E887D1}"/>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87F85306-D8AB-DC88-3D2F-E765FDE43938}"/>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1" name="Rectangle 10">
            <a:extLst>
              <a:ext uri="{FF2B5EF4-FFF2-40B4-BE49-F238E27FC236}">
                <a16:creationId xmlns:a16="http://schemas.microsoft.com/office/drawing/2014/main" id="{3D789AF6-D65E-AF2C-702E-45CAFA461CA2}"/>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2" name="Image 11">
            <a:extLst>
              <a:ext uri="{FF2B5EF4-FFF2-40B4-BE49-F238E27FC236}">
                <a16:creationId xmlns:a16="http://schemas.microsoft.com/office/drawing/2014/main" id="{3C7A3A5F-2C11-A649-850B-49003B95698D}"/>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4" name="Image 13">
            <a:extLst>
              <a:ext uri="{FF2B5EF4-FFF2-40B4-BE49-F238E27FC236}">
                <a16:creationId xmlns:a16="http://schemas.microsoft.com/office/drawing/2014/main" id="{61609D0B-B767-367E-59F5-4591D475B0B1}"/>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1" name="Image 20">
            <a:extLst>
              <a:ext uri="{FF2B5EF4-FFF2-40B4-BE49-F238E27FC236}">
                <a16:creationId xmlns:a16="http://schemas.microsoft.com/office/drawing/2014/main" id="{871ABF60-3077-7C3B-E9B6-B90E5AC8F3E9}"/>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631997921"/>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565DA-63E2-40F9-73BF-F2F8F219079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74EE9B8-CFDF-18A1-BB99-F9651C84FBDF}"/>
              </a:ext>
            </a:extLst>
          </p:cNvPr>
          <p:cNvSpPr>
            <a:spLocks noGrp="1"/>
          </p:cNvSpPr>
          <p:nvPr>
            <p:ph type="title"/>
          </p:nvPr>
        </p:nvSpPr>
        <p:spPr/>
        <p:txBody>
          <a:bodyPr>
            <a:normAutofit/>
          </a:bodyPr>
          <a:lstStyle/>
          <a:p>
            <a:pPr lvl="0">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دائما على  كراساتكم ، ناقش مع زميلك كيف توصلت إلى كلمات شبكة كلمة الدراسة. </a:t>
            </a:r>
          </a:p>
        </p:txBody>
      </p:sp>
      <p:pic>
        <p:nvPicPr>
          <p:cNvPr id="3"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D3003376-05A4-D794-F8F2-8FBF65B4ED8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29133" y="560141"/>
            <a:ext cx="1080000" cy="1080000"/>
          </a:xfrm>
          <a:prstGeom prst="ellipse">
            <a:avLst/>
          </a:prstGeom>
        </p:spPr>
      </p:pic>
      <p:pic>
        <p:nvPicPr>
          <p:cNvPr id="4" name="Espace réservé pour une image  8">
            <a:extLst>
              <a:ext uri="{FF2B5EF4-FFF2-40B4-BE49-F238E27FC236}">
                <a16:creationId xmlns:a16="http://schemas.microsoft.com/office/drawing/2014/main" id="{CE16BFC3-E5BE-6517-6326-C0DBE48ED2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537" b="-14537"/>
          <a:stretch>
            <a:fillRect/>
          </a:stretch>
        </p:blipFill>
        <p:spPr>
          <a:xfrm>
            <a:off x="742468" y="2387600"/>
            <a:ext cx="7529334" cy="2836333"/>
          </a:xfrm>
          <a:prstGeom prst="rect">
            <a:avLst/>
          </a:prstGeom>
        </p:spPr>
      </p:pic>
      <p:pic>
        <p:nvPicPr>
          <p:cNvPr id="5" name="Image 4">
            <a:extLst>
              <a:ext uri="{FF2B5EF4-FFF2-40B4-BE49-F238E27FC236}">
                <a16:creationId xmlns:a16="http://schemas.microsoft.com/office/drawing/2014/main" id="{54556A88-D96A-A112-F28A-BF5ACFF6646F}"/>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6" name="Rectangle 5">
            <a:extLst>
              <a:ext uri="{FF2B5EF4-FFF2-40B4-BE49-F238E27FC236}">
                <a16:creationId xmlns:a16="http://schemas.microsoft.com/office/drawing/2014/main" id="{5B14E509-39D3-9861-2355-AFE5F20C4F9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7" name="Rectangle 6">
            <a:extLst>
              <a:ext uri="{FF2B5EF4-FFF2-40B4-BE49-F238E27FC236}">
                <a16:creationId xmlns:a16="http://schemas.microsoft.com/office/drawing/2014/main" id="{7617BEB2-0754-B978-46FB-C50BB0BFDA93}"/>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014FB6B5-0482-3B67-24D5-1146671E5EEC}"/>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0" name="Rectangle 9">
            <a:extLst>
              <a:ext uri="{FF2B5EF4-FFF2-40B4-BE49-F238E27FC236}">
                <a16:creationId xmlns:a16="http://schemas.microsoft.com/office/drawing/2014/main" id="{AA60F777-1C51-9BA3-E967-A3A56A2F64A8}"/>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1" name="Image 10">
            <a:extLst>
              <a:ext uri="{FF2B5EF4-FFF2-40B4-BE49-F238E27FC236}">
                <a16:creationId xmlns:a16="http://schemas.microsoft.com/office/drawing/2014/main" id="{6BB6452F-1110-C616-7D8B-8334EFBC843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2" name="Image 11">
            <a:extLst>
              <a:ext uri="{FF2B5EF4-FFF2-40B4-BE49-F238E27FC236}">
                <a16:creationId xmlns:a16="http://schemas.microsoft.com/office/drawing/2014/main" id="{4485152F-017E-8C29-FF01-6434AA4E5087}"/>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5" name="Image 14">
            <a:extLst>
              <a:ext uri="{FF2B5EF4-FFF2-40B4-BE49-F238E27FC236}">
                <a16:creationId xmlns:a16="http://schemas.microsoft.com/office/drawing/2014/main" id="{3120B554-A538-F6E9-7EA8-4A60AC055B70}"/>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408421288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6B1EC-3280-9448-5D17-30ABF847244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C9D861E-F787-A196-3A2B-2173B9E2CE76}"/>
              </a:ext>
            </a:extLst>
          </p:cNvPr>
          <p:cNvSpPr>
            <a:spLocks noGrp="1"/>
          </p:cNvSpPr>
          <p:nvPr>
            <p:ph type="title"/>
          </p:nvPr>
        </p:nvSpPr>
        <p:spPr/>
        <p:txBody>
          <a:bodyPr>
            <a:normAutofit/>
          </a:bodyPr>
          <a:lstStyle/>
          <a:p>
            <a:pPr lvl="0">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نصحح جماعة. من يقرأ المفردات  التي اقترحها ويوضح لزملائه كيف توصل إليها؟ </a:t>
            </a:r>
          </a:p>
        </p:txBody>
      </p:sp>
      <p:pic>
        <p:nvPicPr>
          <p:cNvPr id="7" name="Espace réservé pour une image  13" descr="Une image contenant habits, sourire, dessin humoristique, clipart&#10;&#10;Le contenu généré par l’IA peut être incorrect.">
            <a:extLst>
              <a:ext uri="{FF2B5EF4-FFF2-40B4-BE49-F238E27FC236}">
                <a16:creationId xmlns:a16="http://schemas.microsoft.com/office/drawing/2014/main" id="{BFC0B01E-CFFD-3950-C9C2-BE51D2D646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726249" y="673101"/>
            <a:ext cx="1171678" cy="939800"/>
          </a:xfrm>
          <a:prstGeom prst="flowChartConnector">
            <a:avLst/>
          </a:prstGeom>
        </p:spPr>
      </p:pic>
      <p:pic>
        <p:nvPicPr>
          <p:cNvPr id="4" name="Espace réservé pour une image  8">
            <a:extLst>
              <a:ext uri="{FF2B5EF4-FFF2-40B4-BE49-F238E27FC236}">
                <a16:creationId xmlns:a16="http://schemas.microsoft.com/office/drawing/2014/main" id="{BC5EB2DB-7EC0-C10A-1B45-CCFB5AB8A4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537" b="-14537"/>
          <a:stretch>
            <a:fillRect/>
          </a:stretch>
        </p:blipFill>
        <p:spPr>
          <a:xfrm>
            <a:off x="742468" y="2387600"/>
            <a:ext cx="7529334" cy="2836333"/>
          </a:xfrm>
          <a:prstGeom prst="rect">
            <a:avLst/>
          </a:prstGeom>
        </p:spPr>
      </p:pic>
      <p:pic>
        <p:nvPicPr>
          <p:cNvPr id="3" name="Image 2">
            <a:extLst>
              <a:ext uri="{FF2B5EF4-FFF2-40B4-BE49-F238E27FC236}">
                <a16:creationId xmlns:a16="http://schemas.microsoft.com/office/drawing/2014/main" id="{E4B78BA9-C7A5-B5F2-DE2D-39B493B56D7C}"/>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5" name="Rectangle 4">
            <a:extLst>
              <a:ext uri="{FF2B5EF4-FFF2-40B4-BE49-F238E27FC236}">
                <a16:creationId xmlns:a16="http://schemas.microsoft.com/office/drawing/2014/main" id="{1F377940-59AF-39F5-2884-D9B452647B5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8" name="Rectangle 7">
            <a:extLst>
              <a:ext uri="{FF2B5EF4-FFF2-40B4-BE49-F238E27FC236}">
                <a16:creationId xmlns:a16="http://schemas.microsoft.com/office/drawing/2014/main" id="{B3039AF0-C5E0-2CB3-0FE5-F7D443C5DFA6}"/>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1022790D-A3DF-B1FE-A2A6-8155900A4A2F}"/>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0" name="Rectangle 9">
            <a:extLst>
              <a:ext uri="{FF2B5EF4-FFF2-40B4-BE49-F238E27FC236}">
                <a16:creationId xmlns:a16="http://schemas.microsoft.com/office/drawing/2014/main" id="{F81E6B77-B4EB-4D93-AAFE-29C3CC319C6C}"/>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1" name="Image 10">
            <a:extLst>
              <a:ext uri="{FF2B5EF4-FFF2-40B4-BE49-F238E27FC236}">
                <a16:creationId xmlns:a16="http://schemas.microsoft.com/office/drawing/2014/main" id="{4E249116-8638-17A8-E97C-CFC4F7B56E2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2" name="Image 11">
            <a:extLst>
              <a:ext uri="{FF2B5EF4-FFF2-40B4-BE49-F238E27FC236}">
                <a16:creationId xmlns:a16="http://schemas.microsoft.com/office/drawing/2014/main" id="{13139D1D-4B88-618A-D4FA-3ECE87E37F0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4" name="Image 13">
            <a:extLst>
              <a:ext uri="{FF2B5EF4-FFF2-40B4-BE49-F238E27FC236}">
                <a16:creationId xmlns:a16="http://schemas.microsoft.com/office/drawing/2014/main" id="{128ECE4C-9DAD-104D-FE82-99151BC48B7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472692757"/>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33E3B-77E7-A78E-B90A-ADDA932C5B4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C926D44-EDF9-62F1-2866-D0060EF78453}"/>
              </a:ext>
            </a:extLst>
          </p:cNvPr>
          <p:cNvSpPr>
            <a:spLocks noGrp="1"/>
          </p:cNvSpPr>
          <p:nvPr>
            <p:ph type="title"/>
          </p:nvPr>
        </p:nvSpPr>
        <p:spPr/>
        <p:txBody>
          <a:bodyPr>
            <a:normAutofit/>
          </a:bodyPr>
          <a:lstStyle/>
          <a:p>
            <a:pPr lvl="0">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خذوا الكراسات – ص 6 –سجلوا تاريخ اليوم </a:t>
            </a:r>
          </a:p>
        </p:txBody>
      </p:sp>
      <p:pic>
        <p:nvPicPr>
          <p:cNvPr id="11" name="Espace réservé pour une image  10">
            <a:extLst>
              <a:ext uri="{FF2B5EF4-FFF2-40B4-BE49-F238E27FC236}">
                <a16:creationId xmlns:a16="http://schemas.microsoft.com/office/drawing/2014/main" id="{272CA692-D942-5CDE-A397-2681D329C998}"/>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a:fillRect/>
          </a:stretch>
        </p:blipFill>
        <p:spPr/>
      </p:pic>
      <p:pic>
        <p:nvPicPr>
          <p:cNvPr id="8" name="Image 7">
            <a:extLst>
              <a:ext uri="{FF2B5EF4-FFF2-40B4-BE49-F238E27FC236}">
                <a16:creationId xmlns:a16="http://schemas.microsoft.com/office/drawing/2014/main" id="{0AC27426-D4CE-C297-5777-DF692DA18C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0981" y="1828800"/>
            <a:ext cx="3142038" cy="4360332"/>
          </a:xfrm>
          <a:prstGeom prst="rect">
            <a:avLst/>
          </a:prstGeom>
          <a:ln>
            <a:solidFill>
              <a:srgbClr val="00ACA4"/>
            </a:solidFill>
          </a:ln>
        </p:spPr>
      </p:pic>
      <p:sp>
        <p:nvSpPr>
          <p:cNvPr id="9" name="Rectangle : coins arrondis 8">
            <a:extLst>
              <a:ext uri="{FF2B5EF4-FFF2-40B4-BE49-F238E27FC236}">
                <a16:creationId xmlns:a16="http://schemas.microsoft.com/office/drawing/2014/main" id="{59F2BDCD-8816-EC78-6426-7FFD32CA5065}"/>
              </a:ext>
            </a:extLst>
          </p:cNvPr>
          <p:cNvSpPr/>
          <p:nvPr/>
        </p:nvSpPr>
        <p:spPr>
          <a:xfrm>
            <a:off x="3000981" y="1828800"/>
            <a:ext cx="3239605" cy="524933"/>
          </a:xfrm>
          <a:prstGeom prst="roundRect">
            <a:avLst>
              <a:gd name="adj" fmla="val 8559"/>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pic>
        <p:nvPicPr>
          <p:cNvPr id="3" name="Image 2">
            <a:extLst>
              <a:ext uri="{FF2B5EF4-FFF2-40B4-BE49-F238E27FC236}">
                <a16:creationId xmlns:a16="http://schemas.microsoft.com/office/drawing/2014/main" id="{852AC09D-D158-A45A-3D2F-9DAC30B4AF34}"/>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4" name="Rectangle 3">
            <a:extLst>
              <a:ext uri="{FF2B5EF4-FFF2-40B4-BE49-F238E27FC236}">
                <a16:creationId xmlns:a16="http://schemas.microsoft.com/office/drawing/2014/main" id="{D1054B1C-82B5-0F7D-C4FF-2F98EB20E59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5" name="Rectangle 4">
            <a:extLst>
              <a:ext uri="{FF2B5EF4-FFF2-40B4-BE49-F238E27FC236}">
                <a16:creationId xmlns:a16="http://schemas.microsoft.com/office/drawing/2014/main" id="{E295E125-174B-2949-C22B-58566424ED93}"/>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7" name="Rectangle 6">
            <a:extLst>
              <a:ext uri="{FF2B5EF4-FFF2-40B4-BE49-F238E27FC236}">
                <a16:creationId xmlns:a16="http://schemas.microsoft.com/office/drawing/2014/main" id="{EAAF7ED7-7D30-5452-5251-003D73759739}"/>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0" name="Rectangle 9">
            <a:extLst>
              <a:ext uri="{FF2B5EF4-FFF2-40B4-BE49-F238E27FC236}">
                <a16:creationId xmlns:a16="http://schemas.microsoft.com/office/drawing/2014/main" id="{0CDC4035-9C2C-158E-B361-702A65B07249}"/>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2" name="Image 11">
            <a:extLst>
              <a:ext uri="{FF2B5EF4-FFF2-40B4-BE49-F238E27FC236}">
                <a16:creationId xmlns:a16="http://schemas.microsoft.com/office/drawing/2014/main" id="{5629C1E8-4992-E405-8409-DB7A321BBE6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4" name="Image 13">
            <a:extLst>
              <a:ext uri="{FF2B5EF4-FFF2-40B4-BE49-F238E27FC236}">
                <a16:creationId xmlns:a16="http://schemas.microsoft.com/office/drawing/2014/main" id="{E8BD2F1C-8DC7-7022-FAA0-804A82061782}"/>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1" name="Image 20">
            <a:extLst>
              <a:ext uri="{FF2B5EF4-FFF2-40B4-BE49-F238E27FC236}">
                <a16:creationId xmlns:a16="http://schemas.microsoft.com/office/drawing/2014/main" id="{F7DEE982-082A-CEF3-A0DD-847019D9E2CC}"/>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32639319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par>
                                <p:cTn id="7" presetID="26" presetClass="emph" presetSubtype="0" fill="hold" grpId="0" nodeType="withEffect">
                                  <p:stCondLst>
                                    <p:cond delay="1000"/>
                                  </p:stCondLst>
                                  <p:childTnLst>
                                    <p:animEffect transition="out" filter="fade">
                                      <p:cBhvr>
                                        <p:cTn id="8" dur="500" tmFilter="0, 0; .2, .5; .8, .5; 1, 0"/>
                                        <p:tgtEl>
                                          <p:spTgt spid="9"/>
                                        </p:tgtEl>
                                      </p:cBhvr>
                                    </p:animEffect>
                                    <p:animScale>
                                      <p:cBhvr>
                                        <p:cTn id="9"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662BD-606D-DC73-4E95-CC6945FA106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E9DF82B-E2DD-D623-DE30-30EBB546AD33}"/>
              </a:ext>
            </a:extLst>
          </p:cNvPr>
          <p:cNvSpPr>
            <a:spLocks noGrp="1"/>
          </p:cNvSpPr>
          <p:nvPr>
            <p:ph type="title"/>
          </p:nvPr>
        </p:nvSpPr>
        <p:spPr/>
        <p:txBody>
          <a:bodyPr>
            <a:normAutofit/>
          </a:bodyPr>
          <a:lstStyle/>
          <a:p>
            <a:pPr lvl="0">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أنجزوا  التمرين1 في حدود 3 دقائق – سأمر لأراقب إنجازاتكم.  </a:t>
            </a:r>
          </a:p>
        </p:txBody>
      </p:sp>
      <p:pic>
        <p:nvPicPr>
          <p:cNvPr id="8" name="Image 7">
            <a:extLst>
              <a:ext uri="{FF2B5EF4-FFF2-40B4-BE49-F238E27FC236}">
                <a16:creationId xmlns:a16="http://schemas.microsoft.com/office/drawing/2014/main" id="{23B9C446-62FD-F8C0-00E6-5CEC7660A8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0981" y="1828800"/>
            <a:ext cx="3142038" cy="4360332"/>
          </a:xfrm>
          <a:prstGeom prst="rect">
            <a:avLst/>
          </a:prstGeom>
          <a:ln>
            <a:solidFill>
              <a:srgbClr val="00ACA4"/>
            </a:solidFill>
          </a:ln>
        </p:spPr>
      </p:pic>
      <p:sp>
        <p:nvSpPr>
          <p:cNvPr id="9" name="Rectangle : coins arrondis 8">
            <a:extLst>
              <a:ext uri="{FF2B5EF4-FFF2-40B4-BE49-F238E27FC236}">
                <a16:creationId xmlns:a16="http://schemas.microsoft.com/office/drawing/2014/main" id="{487C9DAE-7D2D-060F-4265-299CFC0B8BE2}"/>
              </a:ext>
            </a:extLst>
          </p:cNvPr>
          <p:cNvSpPr/>
          <p:nvPr/>
        </p:nvSpPr>
        <p:spPr>
          <a:xfrm>
            <a:off x="3044493" y="4318002"/>
            <a:ext cx="3055014" cy="1147233"/>
          </a:xfrm>
          <a:prstGeom prst="roundRect">
            <a:avLst>
              <a:gd name="adj" fmla="val 8559"/>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a:p>
        </p:txBody>
      </p:sp>
      <p:pic>
        <p:nvPicPr>
          <p:cNvPr id="11"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A1B5326B-3F14-37F7-3D44-0AC94082849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7763446" y="419773"/>
            <a:ext cx="1194083" cy="1194083"/>
          </a:xfrm>
          <a:prstGeom prst="ellipse">
            <a:avLst/>
          </a:prstGeom>
        </p:spPr>
      </p:pic>
      <p:pic>
        <p:nvPicPr>
          <p:cNvPr id="3" name="Image 2">
            <a:extLst>
              <a:ext uri="{FF2B5EF4-FFF2-40B4-BE49-F238E27FC236}">
                <a16:creationId xmlns:a16="http://schemas.microsoft.com/office/drawing/2014/main" id="{6A6C1F11-14FB-D85A-8907-22A1C3441173}"/>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4" name="Rectangle 3">
            <a:extLst>
              <a:ext uri="{FF2B5EF4-FFF2-40B4-BE49-F238E27FC236}">
                <a16:creationId xmlns:a16="http://schemas.microsoft.com/office/drawing/2014/main" id="{B0508041-037C-6D22-D971-D1C8FD29B95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5" name="Rectangle 4">
            <a:extLst>
              <a:ext uri="{FF2B5EF4-FFF2-40B4-BE49-F238E27FC236}">
                <a16:creationId xmlns:a16="http://schemas.microsoft.com/office/drawing/2014/main" id="{74117F63-C63E-EBC5-A30C-2C82436452C9}"/>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7" name="Rectangle 6">
            <a:extLst>
              <a:ext uri="{FF2B5EF4-FFF2-40B4-BE49-F238E27FC236}">
                <a16:creationId xmlns:a16="http://schemas.microsoft.com/office/drawing/2014/main" id="{E53FEF49-AAA5-D828-7B43-AE39B8AC37FD}"/>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0" name="Rectangle 9">
            <a:extLst>
              <a:ext uri="{FF2B5EF4-FFF2-40B4-BE49-F238E27FC236}">
                <a16:creationId xmlns:a16="http://schemas.microsoft.com/office/drawing/2014/main" id="{4B0F57EA-EC48-D8C9-A5DB-3DA81E43B3E1}"/>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2" name="Image 11">
            <a:extLst>
              <a:ext uri="{FF2B5EF4-FFF2-40B4-BE49-F238E27FC236}">
                <a16:creationId xmlns:a16="http://schemas.microsoft.com/office/drawing/2014/main" id="{EC293255-F4B1-772E-97E7-1879A919AA6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4" name="Image 13">
            <a:extLst>
              <a:ext uri="{FF2B5EF4-FFF2-40B4-BE49-F238E27FC236}">
                <a16:creationId xmlns:a16="http://schemas.microsoft.com/office/drawing/2014/main" id="{02BD6FF1-C259-20C7-9F20-42718D915CE3}"/>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1" name="Image 20">
            <a:extLst>
              <a:ext uri="{FF2B5EF4-FFF2-40B4-BE49-F238E27FC236}">
                <a16:creationId xmlns:a16="http://schemas.microsoft.com/office/drawing/2014/main" id="{6F25C416-D108-5C77-D41D-11A6B43077F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40319629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childTnLst>
                                    <p:set>
                                      <p:cBhvr>
                                        <p:cTn id="6" dur="1" fill="hold">
                                          <p:stCondLst>
                                            <p:cond delay="0"/>
                                          </p:stCondLst>
                                        </p:cTn>
                                        <p:tgtEl>
                                          <p:spTgt spid="9"/>
                                        </p:tgtEl>
                                        <p:attrNameLst>
                                          <p:attrName>style.visibility</p:attrName>
                                        </p:attrNameLst>
                                      </p:cBhvr>
                                      <p:to>
                                        <p:strVal val="visible"/>
                                      </p:to>
                                    </p:set>
                                  </p:childTnLst>
                                </p:cTn>
                              </p:par>
                              <p:par>
                                <p:cTn id="7" presetID="26" presetClass="emph" presetSubtype="0" fill="hold" grpId="0" nodeType="withEffect">
                                  <p:stCondLst>
                                    <p:cond delay="1000"/>
                                  </p:stCondLst>
                                  <p:childTnLst>
                                    <p:animEffect transition="out" filter="fade">
                                      <p:cBhvr>
                                        <p:cTn id="8" dur="500" tmFilter="0, 0; .2, .5; .8, .5; 1, 0"/>
                                        <p:tgtEl>
                                          <p:spTgt spid="9"/>
                                        </p:tgtEl>
                                      </p:cBhvr>
                                    </p:animEffect>
                                    <p:animScale>
                                      <p:cBhvr>
                                        <p:cTn id="9"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EA9BC-01C3-87BE-E4B9-17E122CA714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9CDDDB8-2F51-9FDA-06F9-DE9B49837AF4}"/>
              </a:ext>
            </a:extLst>
          </p:cNvPr>
          <p:cNvSpPr>
            <a:spLocks noGrp="1"/>
          </p:cNvSpPr>
          <p:nvPr>
            <p:ph type="title"/>
          </p:nvPr>
        </p:nvSpPr>
        <p:spPr/>
        <p:txBody>
          <a:bodyPr>
            <a:normAutofit/>
          </a:bodyPr>
          <a:lstStyle/>
          <a:p>
            <a:pPr lvl="0">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صححوا - من يقرأ أسئلة البحث التي استعملها؟ ما الكلمات التي توصلتم إليها؟ </a:t>
            </a:r>
          </a:p>
        </p:txBody>
      </p:sp>
      <p:pic>
        <p:nvPicPr>
          <p:cNvPr id="5" name="Espace réservé pour une image  13" descr="Une image contenant habits, sourire, dessin humoristique, clipart&#10;&#10;Le contenu généré par l’IA peut être incorrect.">
            <a:extLst>
              <a:ext uri="{FF2B5EF4-FFF2-40B4-BE49-F238E27FC236}">
                <a16:creationId xmlns:a16="http://schemas.microsoft.com/office/drawing/2014/main" id="{AFCFC87B-D6D8-FEC0-D7AF-1F195C7738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726249" y="673101"/>
            <a:ext cx="1171678" cy="939800"/>
          </a:xfrm>
          <a:prstGeom prst="flowChartConnector">
            <a:avLst/>
          </a:prstGeom>
        </p:spPr>
      </p:pic>
      <p:pic>
        <p:nvPicPr>
          <p:cNvPr id="3" name="Espace réservé pour une image  8">
            <a:extLst>
              <a:ext uri="{FF2B5EF4-FFF2-40B4-BE49-F238E27FC236}">
                <a16:creationId xmlns:a16="http://schemas.microsoft.com/office/drawing/2014/main" id="{D4E0FD03-796D-AE74-9900-5384F93645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4441" b="-14441"/>
          <a:stretch>
            <a:fillRect/>
          </a:stretch>
        </p:blipFill>
        <p:spPr>
          <a:xfrm>
            <a:off x="742468" y="2552700"/>
            <a:ext cx="7529334" cy="2836333"/>
          </a:xfrm>
          <a:prstGeom prst="rect">
            <a:avLst/>
          </a:prstGeom>
        </p:spPr>
      </p:pic>
      <p:pic>
        <p:nvPicPr>
          <p:cNvPr id="4" name="Image 3">
            <a:extLst>
              <a:ext uri="{FF2B5EF4-FFF2-40B4-BE49-F238E27FC236}">
                <a16:creationId xmlns:a16="http://schemas.microsoft.com/office/drawing/2014/main" id="{FEFF37BD-3C1B-5081-AA51-D82116420544}"/>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7" name="Rectangle 6">
            <a:extLst>
              <a:ext uri="{FF2B5EF4-FFF2-40B4-BE49-F238E27FC236}">
                <a16:creationId xmlns:a16="http://schemas.microsoft.com/office/drawing/2014/main" id="{941B26C5-701F-BF4E-D7CD-67E0AB981106}"/>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8" name="Rectangle 7">
            <a:extLst>
              <a:ext uri="{FF2B5EF4-FFF2-40B4-BE49-F238E27FC236}">
                <a16:creationId xmlns:a16="http://schemas.microsoft.com/office/drawing/2014/main" id="{E2C855BC-D73B-9D3D-1D49-CECFA90AE43F}"/>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9" name="Rectangle 8">
            <a:extLst>
              <a:ext uri="{FF2B5EF4-FFF2-40B4-BE49-F238E27FC236}">
                <a16:creationId xmlns:a16="http://schemas.microsoft.com/office/drawing/2014/main" id="{C96DFFB4-7E97-66B0-4505-D6309A4EC569}"/>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0" name="Rectangle 9">
            <a:extLst>
              <a:ext uri="{FF2B5EF4-FFF2-40B4-BE49-F238E27FC236}">
                <a16:creationId xmlns:a16="http://schemas.microsoft.com/office/drawing/2014/main" id="{4F3502CA-E12B-D10B-6058-D095AA39DA5C}"/>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1" name="Image 10">
            <a:extLst>
              <a:ext uri="{FF2B5EF4-FFF2-40B4-BE49-F238E27FC236}">
                <a16:creationId xmlns:a16="http://schemas.microsoft.com/office/drawing/2014/main" id="{76A41973-3447-2482-C55A-3675843A287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2" name="Image 11">
            <a:extLst>
              <a:ext uri="{FF2B5EF4-FFF2-40B4-BE49-F238E27FC236}">
                <a16:creationId xmlns:a16="http://schemas.microsoft.com/office/drawing/2014/main" id="{65B8CF42-2447-E4EA-9E79-C4F97976F94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4" name="Image 13">
            <a:extLst>
              <a:ext uri="{FF2B5EF4-FFF2-40B4-BE49-F238E27FC236}">
                <a16:creationId xmlns:a16="http://schemas.microsoft.com/office/drawing/2014/main" id="{5DB6F53D-F2F4-51F1-D30A-4CD676B855C6}"/>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248204981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724064-2AF4-2711-5742-1F849F51B625}"/>
              </a:ext>
            </a:extLst>
          </p:cNvPr>
          <p:cNvSpPr>
            <a:spLocks noGrp="1"/>
          </p:cNvSpPr>
          <p:nvPr>
            <p:ph type="title"/>
          </p:nvPr>
        </p:nvSpPr>
        <p:spPr>
          <a:xfrm>
            <a:off x="637196" y="1008000"/>
            <a:ext cx="7886700" cy="720000"/>
          </a:xfrm>
        </p:spPr>
        <p:txBody>
          <a:bodyPr/>
          <a:lstStyle/>
          <a:p>
            <a:r>
              <a:rPr lang="ar-MA" sz="4000" dirty="0">
                <a:solidFill>
                  <a:srgbClr val="424D7B"/>
                </a:solidFill>
              </a:rPr>
              <a:t>تنظيم حصص الأسبوع</a:t>
            </a:r>
            <a:endParaRPr lang="fr-MA" sz="4000" dirty="0">
              <a:solidFill>
                <a:srgbClr val="424D7B"/>
              </a:solidFill>
            </a:endParaRPr>
          </a:p>
        </p:txBody>
      </p:sp>
      <p:pic>
        <p:nvPicPr>
          <p:cNvPr id="28" name="Image 27" descr="Une image contenant Rectangle, conception&#10;&#10;Le contenu généré par l’IA peut être incorrect.">
            <a:extLst>
              <a:ext uri="{FF2B5EF4-FFF2-40B4-BE49-F238E27FC236}">
                <a16:creationId xmlns:a16="http://schemas.microsoft.com/office/drawing/2014/main" id="{BEC6D4D8-A159-D282-7008-6D82765602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4683930" y="1910926"/>
            <a:ext cx="3831420" cy="1362012"/>
          </a:xfrm>
          <a:prstGeom prst="rect">
            <a:avLst/>
          </a:prstGeom>
        </p:spPr>
      </p:pic>
      <p:sp>
        <p:nvSpPr>
          <p:cNvPr id="29" name="Espace réservé du texte 5">
            <a:extLst>
              <a:ext uri="{FF2B5EF4-FFF2-40B4-BE49-F238E27FC236}">
                <a16:creationId xmlns:a16="http://schemas.microsoft.com/office/drawing/2014/main" id="{DC183201-D18D-4935-B177-DA999DC256D1}"/>
              </a:ext>
            </a:extLst>
          </p:cNvPr>
          <p:cNvSpPr txBox="1">
            <a:spLocks/>
          </p:cNvSpPr>
          <p:nvPr/>
        </p:nvSpPr>
        <p:spPr>
          <a:xfrm>
            <a:off x="4864353" y="2380103"/>
            <a:ext cx="3420000" cy="792000"/>
          </a:xfrm>
          <a:prstGeom prst="roundRect">
            <a:avLst/>
          </a:prstGeom>
          <a:no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
              <a:defRPr sz="1200" kern="1200">
                <a:solidFill>
                  <a:srgbClr val="474F71"/>
                </a:solidFill>
                <a:latin typeface="Dosis SemiBold" pitchFamily="2" charset="0"/>
                <a:ea typeface="+mn-ea"/>
                <a:cs typeface="+mn-cs"/>
                <a:sym typeface="Wingdings" panose="05000000000000000000" pitchFamily="2" charset="2"/>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spcBef>
                <a:spcPts val="0"/>
              </a:spcBef>
              <a:buClr>
                <a:srgbClr val="424D7B"/>
              </a:buClr>
            </a:pPr>
            <a:r>
              <a:rPr lang="ar-MA" sz="1600" dirty="0">
                <a:solidFill>
                  <a:srgbClr val="424D7B"/>
                </a:solidFill>
                <a:cs typeface="Microsoft Uighur" panose="02000000000000000000" pitchFamily="2" charset="-78"/>
              </a:rPr>
              <a:t> نشاط اعتيادي</a:t>
            </a:r>
          </a:p>
          <a:p>
            <a:pPr algn="r" rtl="1">
              <a:spcBef>
                <a:spcPts val="0"/>
              </a:spcBef>
              <a:buClr>
                <a:srgbClr val="424D7B"/>
              </a:buClr>
            </a:pPr>
            <a:r>
              <a:rPr lang="ar-MA" sz="1600" dirty="0">
                <a:solidFill>
                  <a:srgbClr val="424D7B"/>
                </a:solidFill>
                <a:cs typeface="Microsoft Uighur" panose="02000000000000000000" pitchFamily="2" charset="-78"/>
              </a:rPr>
              <a:t>المعجم </a:t>
            </a:r>
            <a:endParaRPr lang="fr-FR" sz="1600" dirty="0">
              <a:solidFill>
                <a:srgbClr val="424D7B"/>
              </a:solidFill>
              <a:cs typeface="Microsoft Uighur" panose="02000000000000000000" pitchFamily="2" charset="-78"/>
            </a:endParaRPr>
          </a:p>
          <a:p>
            <a:pPr algn="r" rtl="1">
              <a:spcBef>
                <a:spcPts val="0"/>
              </a:spcBef>
              <a:buClr>
                <a:srgbClr val="424D7B"/>
              </a:buClr>
            </a:pPr>
            <a:r>
              <a:rPr lang="ar-MA" sz="1600" dirty="0">
                <a:solidFill>
                  <a:srgbClr val="424D7B"/>
                </a:solidFill>
                <a:cs typeface="Microsoft Uighur" panose="02000000000000000000" pitchFamily="2" charset="-78"/>
              </a:rPr>
              <a:t>الاستماع . </a:t>
            </a:r>
          </a:p>
        </p:txBody>
      </p:sp>
      <p:sp>
        <p:nvSpPr>
          <p:cNvPr id="30" name="Organigramme : Terminateur 29">
            <a:extLst>
              <a:ext uri="{FF2B5EF4-FFF2-40B4-BE49-F238E27FC236}">
                <a16:creationId xmlns:a16="http://schemas.microsoft.com/office/drawing/2014/main" id="{5E67F533-0003-670A-8653-7D0C6E21111B}"/>
              </a:ext>
            </a:extLst>
          </p:cNvPr>
          <p:cNvSpPr/>
          <p:nvPr/>
        </p:nvSpPr>
        <p:spPr>
          <a:xfrm>
            <a:off x="7024611" y="1910926"/>
            <a:ext cx="1260000" cy="360000"/>
          </a:xfrm>
          <a:prstGeom prst="flowChartTerminator">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rtl="1"/>
            <a:r>
              <a:rPr lang="ar-MA" b="1" dirty="0">
                <a:solidFill>
                  <a:srgbClr val="474F71"/>
                </a:solidFill>
                <a:latin typeface="Dosis ExtraBold" pitchFamily="2" charset="0"/>
                <a:cs typeface="Microsoft Uighur" panose="02000000000000000000" pitchFamily="2" charset="-78"/>
              </a:rPr>
              <a:t>اليوم</a:t>
            </a:r>
            <a:r>
              <a:rPr lang="fr-MA" b="1" dirty="0">
                <a:solidFill>
                  <a:srgbClr val="474F71"/>
                </a:solidFill>
                <a:latin typeface="Microsoft Uighur" panose="02000000000000000000" pitchFamily="2" charset="-78"/>
                <a:cs typeface="Microsoft Uighur" panose="02000000000000000000" pitchFamily="2" charset="-78"/>
              </a:rPr>
              <a:t> 1 - </a:t>
            </a:r>
            <a:endParaRPr lang="ar-MA" b="1" dirty="0">
              <a:solidFill>
                <a:srgbClr val="474F71"/>
              </a:solidFill>
              <a:latin typeface="Microsoft Uighur" panose="02000000000000000000" pitchFamily="2" charset="-78"/>
              <a:cs typeface="Microsoft Uighur" panose="02000000000000000000" pitchFamily="2" charset="-78"/>
            </a:endParaRPr>
          </a:p>
        </p:txBody>
      </p:sp>
      <p:grpSp>
        <p:nvGrpSpPr>
          <p:cNvPr id="31" name="Groupe 30">
            <a:extLst>
              <a:ext uri="{FF2B5EF4-FFF2-40B4-BE49-F238E27FC236}">
                <a16:creationId xmlns:a16="http://schemas.microsoft.com/office/drawing/2014/main" id="{CAE19904-F025-9D70-0C02-58C0F63B0EB8}"/>
              </a:ext>
            </a:extLst>
          </p:cNvPr>
          <p:cNvGrpSpPr/>
          <p:nvPr/>
        </p:nvGrpSpPr>
        <p:grpSpPr>
          <a:xfrm flipH="1">
            <a:off x="4735350" y="5023288"/>
            <a:ext cx="3780000" cy="1332000"/>
            <a:chOff x="4735350" y="5023288"/>
            <a:chExt cx="3780000" cy="1332000"/>
          </a:xfrm>
        </p:grpSpPr>
        <p:sp>
          <p:nvSpPr>
            <p:cNvPr id="32" name="Rectangle : coins arrondis 31">
              <a:extLst>
                <a:ext uri="{FF2B5EF4-FFF2-40B4-BE49-F238E27FC236}">
                  <a16:creationId xmlns:a16="http://schemas.microsoft.com/office/drawing/2014/main" id="{3BA9EC7F-CBF7-7B36-6667-527D498CCE7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33" name="Organigramme : Terminateur 32">
              <a:extLst>
                <a:ext uri="{FF2B5EF4-FFF2-40B4-BE49-F238E27FC236}">
                  <a16:creationId xmlns:a16="http://schemas.microsoft.com/office/drawing/2014/main" id="{84917BCC-A7BB-4497-4BC4-FEE3E753238E}"/>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3 - </a:t>
              </a:r>
            </a:p>
          </p:txBody>
        </p:sp>
      </p:grpSp>
      <p:grpSp>
        <p:nvGrpSpPr>
          <p:cNvPr id="34" name="Groupe 33">
            <a:extLst>
              <a:ext uri="{FF2B5EF4-FFF2-40B4-BE49-F238E27FC236}">
                <a16:creationId xmlns:a16="http://schemas.microsoft.com/office/drawing/2014/main" id="{91B696E7-933A-A299-4298-E4459524BA56}"/>
              </a:ext>
            </a:extLst>
          </p:cNvPr>
          <p:cNvGrpSpPr/>
          <p:nvPr/>
        </p:nvGrpSpPr>
        <p:grpSpPr>
          <a:xfrm flipH="1">
            <a:off x="628649" y="5023288"/>
            <a:ext cx="3780000" cy="1332000"/>
            <a:chOff x="628649" y="5023288"/>
            <a:chExt cx="3780000" cy="1332000"/>
          </a:xfrm>
        </p:grpSpPr>
        <p:sp>
          <p:nvSpPr>
            <p:cNvPr id="35" name="Rectangle : coins arrondis 34">
              <a:extLst>
                <a:ext uri="{FF2B5EF4-FFF2-40B4-BE49-F238E27FC236}">
                  <a16:creationId xmlns:a16="http://schemas.microsoft.com/office/drawing/2014/main" id="{0F785BBF-EC21-2EEC-913B-7E2F47345BD7}"/>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36" name="Organigramme : Terminateur 35">
              <a:extLst>
                <a:ext uri="{FF2B5EF4-FFF2-40B4-BE49-F238E27FC236}">
                  <a16:creationId xmlns:a16="http://schemas.microsoft.com/office/drawing/2014/main" id="{28CE43BE-827F-7211-C6A8-410E578CDFD4}"/>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6 - </a:t>
              </a:r>
              <a:endParaRPr kumimoji="0" lang="fr-MA" sz="18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grpSp>
      <p:grpSp>
        <p:nvGrpSpPr>
          <p:cNvPr id="37" name="Groupe 36">
            <a:extLst>
              <a:ext uri="{FF2B5EF4-FFF2-40B4-BE49-F238E27FC236}">
                <a16:creationId xmlns:a16="http://schemas.microsoft.com/office/drawing/2014/main" id="{8ABDE56B-B1D8-87F7-43A2-3543B491E169}"/>
              </a:ext>
            </a:extLst>
          </p:cNvPr>
          <p:cNvGrpSpPr/>
          <p:nvPr/>
        </p:nvGrpSpPr>
        <p:grpSpPr>
          <a:xfrm flipH="1">
            <a:off x="4735350" y="3482113"/>
            <a:ext cx="3780000" cy="1332000"/>
            <a:chOff x="4735350" y="3482113"/>
            <a:chExt cx="3780000" cy="1332000"/>
          </a:xfrm>
        </p:grpSpPr>
        <p:sp>
          <p:nvSpPr>
            <p:cNvPr id="38" name="Rectangle : coins arrondis 37">
              <a:extLst>
                <a:ext uri="{FF2B5EF4-FFF2-40B4-BE49-F238E27FC236}">
                  <a16:creationId xmlns:a16="http://schemas.microsoft.com/office/drawing/2014/main" id="{967FFCD5-B508-B459-DD21-A60CF1BB3513}"/>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39" name="Organigramme : Terminateur 38">
              <a:extLst>
                <a:ext uri="{FF2B5EF4-FFF2-40B4-BE49-F238E27FC236}">
                  <a16:creationId xmlns:a16="http://schemas.microsoft.com/office/drawing/2014/main" id="{BB1C06D9-07BD-CBE9-D343-BB038D386741}"/>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2 - </a:t>
              </a:r>
              <a:endPar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endParaRPr>
            </a:p>
          </p:txBody>
        </p:sp>
      </p:grpSp>
      <p:grpSp>
        <p:nvGrpSpPr>
          <p:cNvPr id="40" name="Groupe 39">
            <a:extLst>
              <a:ext uri="{FF2B5EF4-FFF2-40B4-BE49-F238E27FC236}">
                <a16:creationId xmlns:a16="http://schemas.microsoft.com/office/drawing/2014/main" id="{DDED51CD-4D89-1DF3-DD52-F228664B958F}"/>
              </a:ext>
            </a:extLst>
          </p:cNvPr>
          <p:cNvGrpSpPr/>
          <p:nvPr/>
        </p:nvGrpSpPr>
        <p:grpSpPr>
          <a:xfrm flipH="1">
            <a:off x="628649" y="3482113"/>
            <a:ext cx="3780000" cy="1332000"/>
            <a:chOff x="628649" y="3482113"/>
            <a:chExt cx="3780000" cy="1332000"/>
          </a:xfrm>
        </p:grpSpPr>
        <p:sp>
          <p:nvSpPr>
            <p:cNvPr id="41" name="Rectangle : coins arrondis 40">
              <a:extLst>
                <a:ext uri="{FF2B5EF4-FFF2-40B4-BE49-F238E27FC236}">
                  <a16:creationId xmlns:a16="http://schemas.microsoft.com/office/drawing/2014/main" id="{C5A935DA-A9B7-8082-BF36-8BFE5A3D0323}"/>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42" name="Organigramme : Terminateur 41">
              <a:extLst>
                <a:ext uri="{FF2B5EF4-FFF2-40B4-BE49-F238E27FC236}">
                  <a16:creationId xmlns:a16="http://schemas.microsoft.com/office/drawing/2014/main" id="{A570C06A-CFFA-B7ED-3BDA-E34A8AE3EE17}"/>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 </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5 -</a:t>
              </a:r>
            </a:p>
          </p:txBody>
        </p:sp>
      </p:grpSp>
      <p:sp>
        <p:nvSpPr>
          <p:cNvPr id="43" name="Espace réservé du texte 5">
            <a:extLst>
              <a:ext uri="{FF2B5EF4-FFF2-40B4-BE49-F238E27FC236}">
                <a16:creationId xmlns:a16="http://schemas.microsoft.com/office/drawing/2014/main" id="{CF75969D-4D6F-51EE-7006-7CFBFB05B8E5}"/>
              </a:ext>
            </a:extLst>
          </p:cNvPr>
          <p:cNvSpPr txBox="1">
            <a:spLocks/>
          </p:cNvSpPr>
          <p:nvPr/>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Révision</a:t>
            </a:r>
          </a:p>
          <a:p>
            <a:pPr marL="269875" marR="0" lvl="0" indent="-269875" algn="r" defTabSz="914400" rtl="1" eaLnBrk="1" fontAlgn="auto" latinLnBrk="0" hangingPunct="1">
              <a:lnSpc>
                <a:spcPct val="100000"/>
              </a:lnSpc>
              <a:spcBef>
                <a:spcPts val="300"/>
              </a:spcBef>
              <a:spcAft>
                <a:spcPts val="0"/>
              </a:spcAft>
              <a:buClrTx/>
              <a:buSzTx/>
              <a:buFont typeface="Wingdings" panose="05000000000000000000" pitchFamily="2" charset="2"/>
              <a:buChar char="m"/>
              <a:tabLst/>
              <a:defRPr/>
            </a:pPr>
            <a:r>
              <a:rPr kumimoji="0" lang="fr-MA" sz="1200" b="0"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Lecture offerte</a:t>
            </a:r>
          </a:p>
        </p:txBody>
      </p:sp>
      <p:grpSp>
        <p:nvGrpSpPr>
          <p:cNvPr id="44" name="Groupe 43">
            <a:extLst>
              <a:ext uri="{FF2B5EF4-FFF2-40B4-BE49-F238E27FC236}">
                <a16:creationId xmlns:a16="http://schemas.microsoft.com/office/drawing/2014/main" id="{56260B1B-8DE6-97FE-27D5-91548C304DA6}"/>
              </a:ext>
            </a:extLst>
          </p:cNvPr>
          <p:cNvGrpSpPr/>
          <p:nvPr/>
        </p:nvGrpSpPr>
        <p:grpSpPr>
          <a:xfrm flipH="1">
            <a:off x="648000" y="1944000"/>
            <a:ext cx="3780000" cy="1332000"/>
            <a:chOff x="648000" y="1944000"/>
            <a:chExt cx="3780000" cy="1332000"/>
          </a:xfrm>
        </p:grpSpPr>
        <p:sp>
          <p:nvSpPr>
            <p:cNvPr id="45" name="Rectangle : coins arrondis 44">
              <a:extLst>
                <a:ext uri="{FF2B5EF4-FFF2-40B4-BE49-F238E27FC236}">
                  <a16:creationId xmlns:a16="http://schemas.microsoft.com/office/drawing/2014/main" id="{89FC8FA4-306D-E0C3-A1C8-05E7899780F8}"/>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Microsoft Uighur" panose="02000000000000000000" pitchFamily="2" charset="-78"/>
                <a:ea typeface="+mn-ea"/>
                <a:cs typeface="Microsoft Uighur" panose="02000000000000000000" pitchFamily="2" charset="-78"/>
              </a:endParaRPr>
            </a:p>
          </p:txBody>
        </p:sp>
        <p:sp>
          <p:nvSpPr>
            <p:cNvPr id="46" name="Organigramme : Terminateur 45">
              <a:extLst>
                <a:ext uri="{FF2B5EF4-FFF2-40B4-BE49-F238E27FC236}">
                  <a16:creationId xmlns:a16="http://schemas.microsoft.com/office/drawing/2014/main" id="{CF100113-88B0-819E-A10A-33944C554FDF}"/>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اليوم</a:t>
              </a:r>
              <a:r>
                <a:rPr kumimoji="0" lang="fr-MA" sz="1800" b="1" i="0" u="none" strike="noStrike" kern="1200" cap="none" spc="0" normalizeH="0" baseline="0" noProof="0" dirty="0">
                  <a:ln>
                    <a:noFill/>
                  </a:ln>
                  <a:solidFill>
                    <a:srgbClr val="757575"/>
                  </a:solidFill>
                  <a:effectLst/>
                  <a:uLnTx/>
                  <a:uFillTx/>
                  <a:latin typeface="Microsoft Uighur" panose="02000000000000000000" pitchFamily="2" charset="-78"/>
                  <a:ea typeface="+mn-ea"/>
                  <a:cs typeface="Microsoft Uighur" panose="02000000000000000000" pitchFamily="2" charset="-78"/>
                </a:rPr>
                <a:t> 4 - </a:t>
              </a:r>
            </a:p>
          </p:txBody>
        </p:sp>
      </p:grpSp>
      <p:sp>
        <p:nvSpPr>
          <p:cNvPr id="47" name="Espace réservé du texte 25">
            <a:extLst>
              <a:ext uri="{FF2B5EF4-FFF2-40B4-BE49-F238E27FC236}">
                <a16:creationId xmlns:a16="http://schemas.microsoft.com/office/drawing/2014/main" id="{F617E492-3EFB-29FF-095B-0BFAB3F63C0C}"/>
              </a:ext>
            </a:extLst>
          </p:cNvPr>
          <p:cNvSpPr txBox="1">
            <a:spLocks/>
          </p:cNvSpPr>
          <p:nvPr/>
        </p:nvSpPr>
        <p:spPr>
          <a:xfrm>
            <a:off x="800611" y="2395288"/>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نشاط اعتيادي</a:t>
            </a:r>
          </a:p>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إملاء</a:t>
            </a:r>
          </a:p>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إنتاج كتابي – الحصة</a:t>
            </a:r>
            <a:r>
              <a:rPr lang="fr-FR" sz="1600" dirty="0">
                <a:latin typeface="Microsoft Uighur" panose="02000000000000000000" pitchFamily="2" charset="-78"/>
                <a:cs typeface="Microsoft Uighur" panose="02000000000000000000" pitchFamily="2" charset="-78"/>
              </a:rPr>
              <a:t>  -</a:t>
            </a:r>
            <a:r>
              <a:rPr lang="ar-SA" sz="1600" dirty="0">
                <a:latin typeface="Microsoft Uighur" panose="02000000000000000000" pitchFamily="2" charset="-78"/>
                <a:cs typeface="Microsoft Uighur" panose="02000000000000000000" pitchFamily="2" charset="-78"/>
              </a:rPr>
              <a:t>1</a:t>
            </a:r>
          </a:p>
        </p:txBody>
      </p:sp>
      <p:sp>
        <p:nvSpPr>
          <p:cNvPr id="48" name="Espace réservé du texte 25">
            <a:extLst>
              <a:ext uri="{FF2B5EF4-FFF2-40B4-BE49-F238E27FC236}">
                <a16:creationId xmlns:a16="http://schemas.microsoft.com/office/drawing/2014/main" id="{D29E61D0-78A5-1DC5-92D8-5ED5B3621DF6}"/>
              </a:ext>
            </a:extLst>
          </p:cNvPr>
          <p:cNvSpPr txBox="1">
            <a:spLocks/>
          </p:cNvSpPr>
          <p:nvPr/>
        </p:nvSpPr>
        <p:spPr>
          <a:xfrm>
            <a:off x="800611"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نشاط اعتيادي</a:t>
            </a:r>
          </a:p>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قراءة : الحصة -</a:t>
            </a:r>
            <a:r>
              <a:rPr lang="fr-FR" sz="1600" dirty="0">
                <a:latin typeface="Microsoft Uighur" panose="02000000000000000000" pitchFamily="2" charset="-78"/>
                <a:cs typeface="Microsoft Uighur" panose="02000000000000000000" pitchFamily="2" charset="-78"/>
              </a:rPr>
              <a:t> </a:t>
            </a:r>
            <a:r>
              <a:rPr lang="ar-SA" sz="1600" dirty="0">
                <a:latin typeface="Microsoft Uighur" panose="02000000000000000000" pitchFamily="2" charset="-78"/>
                <a:cs typeface="Microsoft Uighur" panose="02000000000000000000" pitchFamily="2" charset="-78"/>
              </a:rPr>
              <a:t>4</a:t>
            </a:r>
          </a:p>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إنتاج كتابي الحصة </a:t>
            </a:r>
            <a:r>
              <a:rPr lang="fr-FR" sz="1600" dirty="0">
                <a:latin typeface="Microsoft Uighur" panose="02000000000000000000" pitchFamily="2" charset="-78"/>
                <a:cs typeface="Microsoft Uighur" panose="02000000000000000000" pitchFamily="2" charset="-78"/>
              </a:rPr>
              <a:t>-</a:t>
            </a:r>
            <a:r>
              <a:rPr lang="ar-SA" sz="1600" dirty="0">
                <a:latin typeface="Microsoft Uighur" panose="02000000000000000000" pitchFamily="2" charset="-78"/>
                <a:cs typeface="Microsoft Uighur" panose="02000000000000000000" pitchFamily="2" charset="-78"/>
              </a:rPr>
              <a:t>2</a:t>
            </a:r>
          </a:p>
        </p:txBody>
      </p:sp>
      <p:sp>
        <p:nvSpPr>
          <p:cNvPr id="49" name="Espace réservé du texte 25">
            <a:extLst>
              <a:ext uri="{FF2B5EF4-FFF2-40B4-BE49-F238E27FC236}">
                <a16:creationId xmlns:a16="http://schemas.microsoft.com/office/drawing/2014/main" id="{BFA1D6E0-8215-9912-4645-47469A888AEE}"/>
              </a:ext>
            </a:extLst>
          </p:cNvPr>
          <p:cNvSpPr txBox="1">
            <a:spLocks/>
          </p:cNvSpPr>
          <p:nvPr/>
        </p:nvSpPr>
        <p:spPr>
          <a:xfrm>
            <a:off x="4909142" y="3936813"/>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 نشاط اعتيادي </a:t>
            </a:r>
            <a:endParaRPr lang="fr-FR" sz="1600" dirty="0">
              <a:latin typeface="Microsoft Uighur" panose="02000000000000000000" pitchFamily="2" charset="-78"/>
              <a:cs typeface="Microsoft Uighur" panose="02000000000000000000" pitchFamily="2" charset="-78"/>
            </a:endParaRPr>
          </a:p>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قراءة : الحصة -</a:t>
            </a:r>
            <a:r>
              <a:rPr lang="fr-FR" sz="1600" dirty="0">
                <a:latin typeface="Microsoft Uighur" panose="02000000000000000000" pitchFamily="2" charset="-78"/>
                <a:cs typeface="Microsoft Uighur" panose="02000000000000000000" pitchFamily="2" charset="-78"/>
              </a:rPr>
              <a:t> </a:t>
            </a:r>
            <a:r>
              <a:rPr lang="ar-SA" sz="1600" dirty="0">
                <a:latin typeface="Microsoft Uighur" panose="02000000000000000000" pitchFamily="2" charset="-78"/>
                <a:cs typeface="Microsoft Uighur" panose="02000000000000000000" pitchFamily="2" charset="-78"/>
              </a:rPr>
              <a:t>1</a:t>
            </a:r>
          </a:p>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قراءة الحصة</a:t>
            </a:r>
            <a:r>
              <a:rPr lang="fr-FR" sz="1600" dirty="0">
                <a:latin typeface="Microsoft Uighur" panose="02000000000000000000" pitchFamily="2" charset="-78"/>
                <a:cs typeface="Microsoft Uighur" panose="02000000000000000000" pitchFamily="2" charset="-78"/>
              </a:rPr>
              <a:t> </a:t>
            </a:r>
            <a:r>
              <a:rPr lang="ar-SA" sz="1600" dirty="0">
                <a:latin typeface="Microsoft Uighur" panose="02000000000000000000" pitchFamily="2" charset="-78"/>
                <a:cs typeface="Microsoft Uighur" panose="02000000000000000000" pitchFamily="2" charset="-78"/>
              </a:rPr>
              <a:t>-</a:t>
            </a:r>
            <a:r>
              <a:rPr lang="fr-FR" sz="1600" dirty="0">
                <a:latin typeface="Microsoft Uighur" panose="02000000000000000000" pitchFamily="2" charset="-78"/>
                <a:cs typeface="Microsoft Uighur" panose="02000000000000000000" pitchFamily="2" charset="-78"/>
              </a:rPr>
              <a:t> </a:t>
            </a:r>
            <a:r>
              <a:rPr lang="ar-SA" sz="1600" dirty="0">
                <a:latin typeface="Microsoft Uighur" panose="02000000000000000000" pitchFamily="2" charset="-78"/>
                <a:cs typeface="Microsoft Uighur" panose="02000000000000000000" pitchFamily="2" charset="-78"/>
              </a:rPr>
              <a:t>2</a:t>
            </a:r>
            <a:r>
              <a:rPr lang="fr-FR" sz="1600" dirty="0">
                <a:latin typeface="Microsoft Uighur" panose="02000000000000000000" pitchFamily="2" charset="-78"/>
                <a:cs typeface="Microsoft Uighur" panose="02000000000000000000" pitchFamily="2" charset="-78"/>
              </a:rPr>
              <a:t> </a:t>
            </a:r>
            <a:endParaRPr lang="ar-SA" sz="1600" dirty="0">
              <a:latin typeface="Microsoft Uighur" panose="02000000000000000000" pitchFamily="2" charset="-78"/>
              <a:cs typeface="Microsoft Uighur" panose="02000000000000000000" pitchFamily="2" charset="-78"/>
            </a:endParaRPr>
          </a:p>
        </p:txBody>
      </p:sp>
      <p:sp>
        <p:nvSpPr>
          <p:cNvPr id="50" name="Espace réservé du texte 25">
            <a:extLst>
              <a:ext uri="{FF2B5EF4-FFF2-40B4-BE49-F238E27FC236}">
                <a16:creationId xmlns:a16="http://schemas.microsoft.com/office/drawing/2014/main" id="{74B05713-8375-1C9E-B0C5-71F8D81063CE}"/>
              </a:ext>
            </a:extLst>
          </p:cNvPr>
          <p:cNvSpPr txBox="1">
            <a:spLocks/>
          </p:cNvSpPr>
          <p:nvPr/>
        </p:nvSpPr>
        <p:spPr>
          <a:xfrm>
            <a:off x="800611"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نشاط اعتيادي</a:t>
            </a:r>
          </a:p>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مراجعة توليف (شكل وفهم)+ دعم</a:t>
            </a:r>
          </a:p>
        </p:txBody>
      </p:sp>
      <p:sp>
        <p:nvSpPr>
          <p:cNvPr id="51" name="Espace réservé du texte 25">
            <a:extLst>
              <a:ext uri="{FF2B5EF4-FFF2-40B4-BE49-F238E27FC236}">
                <a16:creationId xmlns:a16="http://schemas.microsoft.com/office/drawing/2014/main" id="{1EF54809-9346-163C-D59E-77AB4FA092E6}"/>
              </a:ext>
            </a:extLst>
          </p:cNvPr>
          <p:cNvSpPr txBox="1">
            <a:spLocks/>
          </p:cNvSpPr>
          <p:nvPr/>
        </p:nvSpPr>
        <p:spPr>
          <a:xfrm>
            <a:off x="4909142" y="5474576"/>
            <a:ext cx="3420000" cy="792000"/>
          </a:xfrm>
          <a:prstGeom prst="roundRect">
            <a:avLst/>
          </a:prstGeom>
          <a:solidFill>
            <a:schemeClr val="bg2"/>
          </a:solidFill>
        </p:spPr>
        <p:txBody>
          <a:bodyPr anchor="ctr"/>
          <a:lstStyle>
            <a:lvl1pPr marL="228600" indent="-228600" algn="r" defTabSz="914400" rtl="1" eaLnBrk="1" latinLnBrk="0" hangingPunct="1">
              <a:lnSpc>
                <a:spcPct val="90000"/>
              </a:lnSpc>
              <a:spcBef>
                <a:spcPts val="1000"/>
              </a:spcBef>
              <a:buFont typeface="Arial" panose="020B0604020202020204" pitchFamily="34" charset="0"/>
              <a:buChar char="•"/>
              <a:defRPr lang="fr-FR" sz="1200" kern="1200" smtClean="0">
                <a:solidFill>
                  <a:srgbClr val="757575"/>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lang="fr-FR" sz="1100" kern="1200" smtClean="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fr-FR" sz="1100" kern="1200" smtClean="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fr-FR" sz="1050" kern="1200" smtClean="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fr-MA"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نشاط اعتيادي</a:t>
            </a:r>
          </a:p>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قراءة : الحصة</a:t>
            </a:r>
            <a:r>
              <a:rPr lang="fr-FR" sz="1600" dirty="0">
                <a:latin typeface="Microsoft Uighur" panose="02000000000000000000" pitchFamily="2" charset="-78"/>
                <a:cs typeface="Microsoft Uighur" panose="02000000000000000000" pitchFamily="2" charset="-78"/>
              </a:rPr>
              <a:t> </a:t>
            </a:r>
            <a:r>
              <a:rPr lang="ar-SA" sz="1600" dirty="0">
                <a:latin typeface="Microsoft Uighur" panose="02000000000000000000" pitchFamily="2" charset="-78"/>
                <a:cs typeface="Microsoft Uighur" panose="02000000000000000000" pitchFamily="2" charset="-78"/>
              </a:rPr>
              <a:t>-</a:t>
            </a:r>
            <a:r>
              <a:rPr lang="fr-FR" sz="1600" dirty="0">
                <a:latin typeface="Microsoft Uighur" panose="02000000000000000000" pitchFamily="2" charset="-78"/>
                <a:cs typeface="Microsoft Uighur" panose="02000000000000000000" pitchFamily="2" charset="-78"/>
              </a:rPr>
              <a:t> </a:t>
            </a:r>
            <a:r>
              <a:rPr lang="ar-SA" sz="1600" dirty="0">
                <a:latin typeface="Microsoft Uighur" panose="02000000000000000000" pitchFamily="2" charset="-78"/>
                <a:cs typeface="Microsoft Uighur" panose="02000000000000000000" pitchFamily="2" charset="-78"/>
              </a:rPr>
              <a:t>3</a:t>
            </a:r>
          </a:p>
          <a:p>
            <a:pPr marL="266700" indent="-266700">
              <a:lnSpc>
                <a:spcPct val="100000"/>
              </a:lnSpc>
              <a:spcBef>
                <a:spcPts val="300"/>
              </a:spcBef>
              <a:buClrTx/>
              <a:buFont typeface="Wingdings" panose="05000000000000000000" pitchFamily="2" charset="2"/>
              <a:buChar char="m"/>
            </a:pPr>
            <a:r>
              <a:rPr lang="ar-SA" sz="1600" dirty="0">
                <a:latin typeface="Microsoft Uighur" panose="02000000000000000000" pitchFamily="2" charset="-78"/>
                <a:cs typeface="Microsoft Uighur" panose="02000000000000000000" pitchFamily="2" charset="-78"/>
              </a:rPr>
              <a:t>الصرف والتحويل . </a:t>
            </a:r>
          </a:p>
        </p:txBody>
      </p:sp>
    </p:spTree>
    <p:extLst>
      <p:ext uri="{BB962C8B-B14F-4D97-AF65-F5344CB8AC3E}">
        <p14:creationId xmlns:p14="http://schemas.microsoft.com/office/powerpoint/2010/main" val="41944818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150"/>
                                  </p:stCondLst>
                                  <p:childTnLst>
                                    <p:set>
                                      <p:cBhvr>
                                        <p:cTn id="9" dur="1" fill="hold">
                                          <p:stCondLst>
                                            <p:cond delay="0"/>
                                          </p:stCondLst>
                                        </p:cTn>
                                        <p:tgtEl>
                                          <p:spTgt spid="29"/>
                                        </p:tgtEl>
                                        <p:attrNameLst>
                                          <p:attrName>style.visibility</p:attrName>
                                        </p:attrNameLst>
                                      </p:cBhvr>
                                      <p:to>
                                        <p:strVal val="visible"/>
                                      </p:to>
                                    </p:set>
                                    <p:animEffect transition="in" filter="wipe(right)">
                                      <p:cBhvr>
                                        <p:cTn id="10" dur="1000"/>
                                        <p:tgtEl>
                                          <p:spTgt spid="29"/>
                                        </p:tgtEl>
                                      </p:cBhvr>
                                    </p:animEffect>
                                  </p:childTnLst>
                                </p:cTn>
                              </p:par>
                              <p:par>
                                <p:cTn id="11" presetID="1" presetClass="entr" presetSubtype="0" fill="hold" grpId="0" nodeType="withEffect">
                                  <p:stCondLst>
                                    <p:cond delay="15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800D8-DA31-DEFE-C018-14BE74423F2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9D4BB44-82FF-0187-ABAC-3348541CEABF}"/>
              </a:ext>
            </a:extLst>
          </p:cNvPr>
          <p:cNvSpPr>
            <a:spLocks noGrp="1"/>
          </p:cNvSpPr>
          <p:nvPr>
            <p:ph type="title"/>
          </p:nvPr>
        </p:nvSpPr>
        <p:spPr>
          <a:xfrm>
            <a:off x="418723" y="718481"/>
            <a:ext cx="7175232" cy="711421"/>
          </a:xfrm>
        </p:spPr>
        <p:txBody>
          <a:bodyPr>
            <a:noAutofit/>
          </a:bodyPr>
          <a:lstStyle/>
          <a:p>
            <a:r>
              <a:rPr lang="ar-MA" sz="2400" b="1" dirty="0">
                <a:cs typeface="Microsoft Uighur" panose="02000000000000000000" pitchFamily="2" charset="-78"/>
              </a:rPr>
              <a:t>قبل أن نواصل. سنلعب لعبة شبكة الكلمة. هذه 5 كلمات – سأكتبها على السبورة </a:t>
            </a:r>
            <a:endParaRPr lang="fr-FR" sz="2400" b="1" dirty="0"/>
          </a:p>
        </p:txBody>
      </p:sp>
      <p:sp>
        <p:nvSpPr>
          <p:cNvPr id="7" name="Rectangle : coins arrondis 6">
            <a:extLst>
              <a:ext uri="{FF2B5EF4-FFF2-40B4-BE49-F238E27FC236}">
                <a16:creationId xmlns:a16="http://schemas.microsoft.com/office/drawing/2014/main" id="{8D57ADE5-1FCC-8432-3456-8E377AB11286}"/>
              </a:ext>
            </a:extLst>
          </p:cNvPr>
          <p:cNvSpPr/>
          <p:nvPr/>
        </p:nvSpPr>
        <p:spPr>
          <a:xfrm>
            <a:off x="2941320" y="2695646"/>
            <a:ext cx="3261360" cy="914400"/>
          </a:xfrm>
          <a:prstGeom prst="roundRect">
            <a:avLst/>
          </a:prstGeom>
          <a:solidFill>
            <a:srgbClr val="00ACA4">
              <a:alpha val="1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MA" sz="5400" b="1" dirty="0">
                <a:solidFill>
                  <a:srgbClr val="424C7C"/>
                </a:solidFill>
                <a:latin typeface="Microsoft Uighur" panose="02000000000000000000" pitchFamily="2" charset="-78"/>
                <a:cs typeface="Microsoft Uighur" panose="02000000000000000000" pitchFamily="2" charset="-78"/>
              </a:rPr>
              <a:t>لُعْبَةُ شَبَكَةِ ٱلْكَلِمَةِ</a:t>
            </a:r>
            <a:endParaRPr lang="fr-FR" sz="5400" b="1" dirty="0">
              <a:solidFill>
                <a:srgbClr val="424C7C"/>
              </a:solidFill>
              <a:latin typeface="Microsoft Uighur" panose="02000000000000000000" pitchFamily="2" charset="-78"/>
              <a:cs typeface="Microsoft Uighur" panose="02000000000000000000" pitchFamily="2" charset="-78"/>
            </a:endParaRPr>
          </a:p>
        </p:txBody>
      </p:sp>
      <p:sp>
        <p:nvSpPr>
          <p:cNvPr id="3" name="Rectangle : coins arrondis 2">
            <a:extLst>
              <a:ext uri="{FF2B5EF4-FFF2-40B4-BE49-F238E27FC236}">
                <a16:creationId xmlns:a16="http://schemas.microsoft.com/office/drawing/2014/main" id="{98AA43E1-6C68-FCBC-C437-F37330DA5605}"/>
              </a:ext>
            </a:extLst>
          </p:cNvPr>
          <p:cNvSpPr/>
          <p:nvPr/>
        </p:nvSpPr>
        <p:spPr>
          <a:xfrm>
            <a:off x="7355111" y="4317013"/>
            <a:ext cx="1260000" cy="914400"/>
          </a:xfrm>
          <a:prstGeom prst="roundRect">
            <a:avLst/>
          </a:prstGeom>
          <a:solidFill>
            <a:srgbClr val="00ACA4">
              <a:alpha val="1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MA" sz="4800" b="1" dirty="0">
                <a:solidFill>
                  <a:srgbClr val="424C7C"/>
                </a:solidFill>
                <a:latin typeface="Microsoft Uighur" panose="02000000000000000000" pitchFamily="2" charset="-78"/>
                <a:cs typeface="Microsoft Uighur" panose="02000000000000000000" pitchFamily="2" charset="-78"/>
              </a:rPr>
              <a:t>صداقة</a:t>
            </a:r>
            <a:endParaRPr lang="fr-FR" sz="4800" b="1" dirty="0">
              <a:solidFill>
                <a:srgbClr val="424C7C"/>
              </a:solidFill>
              <a:latin typeface="Microsoft Uighur" panose="02000000000000000000" pitchFamily="2" charset="-78"/>
              <a:cs typeface="Microsoft Uighur" panose="02000000000000000000" pitchFamily="2" charset="-78"/>
            </a:endParaRPr>
          </a:p>
        </p:txBody>
      </p:sp>
      <p:sp>
        <p:nvSpPr>
          <p:cNvPr id="6" name="Rectangle : coins arrondis 5">
            <a:extLst>
              <a:ext uri="{FF2B5EF4-FFF2-40B4-BE49-F238E27FC236}">
                <a16:creationId xmlns:a16="http://schemas.microsoft.com/office/drawing/2014/main" id="{3153EF8E-5D16-0E53-3EFA-0C6202FB2FAB}"/>
              </a:ext>
            </a:extLst>
          </p:cNvPr>
          <p:cNvSpPr/>
          <p:nvPr/>
        </p:nvSpPr>
        <p:spPr>
          <a:xfrm>
            <a:off x="5162619" y="4317013"/>
            <a:ext cx="1260000" cy="914400"/>
          </a:xfrm>
          <a:prstGeom prst="roundRect">
            <a:avLst/>
          </a:prstGeom>
          <a:solidFill>
            <a:srgbClr val="00ACA4">
              <a:alpha val="1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MA" sz="4800" b="1" dirty="0">
                <a:solidFill>
                  <a:srgbClr val="424C7C"/>
                </a:solidFill>
                <a:latin typeface="Microsoft Uighur" panose="02000000000000000000" pitchFamily="2" charset="-78"/>
                <a:cs typeface="Microsoft Uighur" panose="02000000000000000000" pitchFamily="2" charset="-78"/>
              </a:rPr>
              <a:t>تطور </a:t>
            </a:r>
            <a:endParaRPr lang="fr-FR" sz="4800" b="1" dirty="0">
              <a:solidFill>
                <a:srgbClr val="424C7C"/>
              </a:solidFill>
              <a:latin typeface="Microsoft Uighur" panose="02000000000000000000" pitchFamily="2" charset="-78"/>
              <a:cs typeface="Microsoft Uighur" panose="02000000000000000000" pitchFamily="2" charset="-78"/>
            </a:endParaRPr>
          </a:p>
        </p:txBody>
      </p:sp>
      <p:sp>
        <p:nvSpPr>
          <p:cNvPr id="8" name="Rectangle : coins arrondis 7">
            <a:extLst>
              <a:ext uri="{FF2B5EF4-FFF2-40B4-BE49-F238E27FC236}">
                <a16:creationId xmlns:a16="http://schemas.microsoft.com/office/drawing/2014/main" id="{1C7006F8-4164-2A02-9B76-1F204D5E8DBB}"/>
              </a:ext>
            </a:extLst>
          </p:cNvPr>
          <p:cNvSpPr/>
          <p:nvPr/>
        </p:nvSpPr>
        <p:spPr>
          <a:xfrm>
            <a:off x="2886492" y="4317013"/>
            <a:ext cx="1260000" cy="914400"/>
          </a:xfrm>
          <a:prstGeom prst="roundRect">
            <a:avLst/>
          </a:prstGeom>
          <a:solidFill>
            <a:srgbClr val="00ACA4">
              <a:alpha val="1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MA" sz="4800" b="1" dirty="0">
                <a:solidFill>
                  <a:srgbClr val="424C7C"/>
                </a:solidFill>
                <a:latin typeface="Microsoft Uighur" panose="02000000000000000000" pitchFamily="2" charset="-78"/>
                <a:cs typeface="Microsoft Uighur" panose="02000000000000000000" pitchFamily="2" charset="-78"/>
              </a:rPr>
              <a:t>علوم </a:t>
            </a:r>
            <a:endParaRPr lang="fr-FR" sz="4800" b="1" dirty="0">
              <a:solidFill>
                <a:srgbClr val="424C7C"/>
              </a:solidFill>
              <a:latin typeface="Microsoft Uighur" panose="02000000000000000000" pitchFamily="2" charset="-78"/>
              <a:cs typeface="Microsoft Uighur" panose="02000000000000000000" pitchFamily="2" charset="-78"/>
            </a:endParaRPr>
          </a:p>
        </p:txBody>
      </p:sp>
      <p:sp>
        <p:nvSpPr>
          <p:cNvPr id="9" name="Rectangle : coins arrondis 8">
            <a:extLst>
              <a:ext uri="{FF2B5EF4-FFF2-40B4-BE49-F238E27FC236}">
                <a16:creationId xmlns:a16="http://schemas.microsoft.com/office/drawing/2014/main" id="{55AB6AB1-3ABE-67D0-6AAD-917F0ADBDCB2}"/>
              </a:ext>
            </a:extLst>
          </p:cNvPr>
          <p:cNvSpPr/>
          <p:nvPr/>
        </p:nvSpPr>
        <p:spPr>
          <a:xfrm>
            <a:off x="792399" y="4317013"/>
            <a:ext cx="1260000" cy="914400"/>
          </a:xfrm>
          <a:prstGeom prst="roundRect">
            <a:avLst/>
          </a:prstGeom>
          <a:solidFill>
            <a:srgbClr val="00ACA4">
              <a:alpha val="1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MA" sz="4800" b="1" dirty="0">
                <a:solidFill>
                  <a:srgbClr val="424C7C"/>
                </a:solidFill>
                <a:latin typeface="Microsoft Uighur" panose="02000000000000000000" pitchFamily="2" charset="-78"/>
                <a:cs typeface="Microsoft Uighur" panose="02000000000000000000" pitchFamily="2" charset="-78"/>
              </a:rPr>
              <a:t>مهن </a:t>
            </a:r>
            <a:endParaRPr lang="fr-FR" sz="4800" b="1" dirty="0">
              <a:solidFill>
                <a:srgbClr val="424C7C"/>
              </a:solidFill>
              <a:latin typeface="Microsoft Uighur" panose="02000000000000000000" pitchFamily="2" charset="-78"/>
              <a:cs typeface="Microsoft Uighur" panose="02000000000000000000" pitchFamily="2" charset="-78"/>
            </a:endParaRPr>
          </a:p>
        </p:txBody>
      </p:sp>
      <p:pic>
        <p:nvPicPr>
          <p:cNvPr id="16" name="Espace réservé pour une image  22" descr="Une image contenant capture d’écran, Rectangle, carré&#10;&#10;Le contenu généré par l’IA peut être incorrect.">
            <a:extLst>
              <a:ext uri="{FF2B5EF4-FFF2-40B4-BE49-F238E27FC236}">
                <a16:creationId xmlns:a16="http://schemas.microsoft.com/office/drawing/2014/main" id="{7B880700-0146-187B-2ADB-2A00CEFEEB8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73962" y="714376"/>
            <a:ext cx="818182" cy="818182"/>
          </a:xfrm>
          <a:prstGeom prst="rect">
            <a:avLst/>
          </a:prstGeom>
        </p:spPr>
      </p:pic>
      <p:pic>
        <p:nvPicPr>
          <p:cNvPr id="4" name="Image 3">
            <a:extLst>
              <a:ext uri="{FF2B5EF4-FFF2-40B4-BE49-F238E27FC236}">
                <a16:creationId xmlns:a16="http://schemas.microsoft.com/office/drawing/2014/main" id="{14C8880C-3BB5-0B17-16FE-9E71BE510B60}"/>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5" name="Rectangle 4">
            <a:extLst>
              <a:ext uri="{FF2B5EF4-FFF2-40B4-BE49-F238E27FC236}">
                <a16:creationId xmlns:a16="http://schemas.microsoft.com/office/drawing/2014/main" id="{E296D715-7683-92E3-3228-3E4E5523D72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4" name="Rectangle 13">
            <a:extLst>
              <a:ext uri="{FF2B5EF4-FFF2-40B4-BE49-F238E27FC236}">
                <a16:creationId xmlns:a16="http://schemas.microsoft.com/office/drawing/2014/main" id="{FA8185C4-1D98-05FA-8247-1F95071E454F}"/>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5" name="Rectangle 14">
            <a:extLst>
              <a:ext uri="{FF2B5EF4-FFF2-40B4-BE49-F238E27FC236}">
                <a16:creationId xmlns:a16="http://schemas.microsoft.com/office/drawing/2014/main" id="{197EB855-19BA-65B2-4B0A-5E7C96AED08D}"/>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7" name="Rectangle 16">
            <a:extLst>
              <a:ext uri="{FF2B5EF4-FFF2-40B4-BE49-F238E27FC236}">
                <a16:creationId xmlns:a16="http://schemas.microsoft.com/office/drawing/2014/main" id="{E9F05418-A5B3-0C58-69EA-729743860120}"/>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8" name="Image 17">
            <a:extLst>
              <a:ext uri="{FF2B5EF4-FFF2-40B4-BE49-F238E27FC236}">
                <a16:creationId xmlns:a16="http://schemas.microsoft.com/office/drawing/2014/main" id="{CDAC9B20-07DF-7D7F-7C70-DF2E35621B4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9" name="Image 18">
            <a:extLst>
              <a:ext uri="{FF2B5EF4-FFF2-40B4-BE49-F238E27FC236}">
                <a16:creationId xmlns:a16="http://schemas.microsoft.com/office/drawing/2014/main" id="{9AFA2276-6C5F-0E61-3E69-177E1D7A090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0" name="Image 19">
            <a:extLst>
              <a:ext uri="{FF2B5EF4-FFF2-40B4-BE49-F238E27FC236}">
                <a16:creationId xmlns:a16="http://schemas.microsoft.com/office/drawing/2014/main" id="{75699237-B68F-B0C2-E0D1-7236362A8CDE}"/>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1332856013"/>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BDC562-D3C4-F0FC-6D1B-4106B8429C2D}"/>
              </a:ext>
            </a:extLst>
          </p:cNvPr>
          <p:cNvSpPr>
            <a:spLocks noGrp="1"/>
          </p:cNvSpPr>
          <p:nvPr>
            <p:ph type="title"/>
          </p:nvPr>
        </p:nvSpPr>
        <p:spPr>
          <a:xfrm>
            <a:off x="418723" y="718481"/>
            <a:ext cx="7175232" cy="711421"/>
          </a:xfrm>
        </p:spPr>
        <p:txBody>
          <a:bodyPr>
            <a:noAutofit/>
          </a:bodyPr>
          <a:lstStyle/>
          <a:p>
            <a:r>
              <a:rPr lang="ar-MA" sz="2400" b="1" dirty="0">
                <a:cs typeface="Microsoft Uighur" panose="02000000000000000000" pitchFamily="2" charset="-78"/>
              </a:rPr>
              <a:t>اكتبوا كلمة تنتمي لشبكة إحدى الكلمات. عند انتهاء 20 ثانية؛  كل واحد يتوجه قرب كلمته. </a:t>
            </a:r>
            <a:endParaRPr lang="fr-FR" sz="2400" b="1" dirty="0"/>
          </a:p>
        </p:txBody>
      </p:sp>
      <p:sp>
        <p:nvSpPr>
          <p:cNvPr id="7" name="Rectangle : coins arrondis 6">
            <a:extLst>
              <a:ext uri="{FF2B5EF4-FFF2-40B4-BE49-F238E27FC236}">
                <a16:creationId xmlns:a16="http://schemas.microsoft.com/office/drawing/2014/main" id="{0C040C12-4987-02F4-BEDE-940309D5106D}"/>
              </a:ext>
            </a:extLst>
          </p:cNvPr>
          <p:cNvSpPr/>
          <p:nvPr/>
        </p:nvSpPr>
        <p:spPr>
          <a:xfrm>
            <a:off x="2941320" y="2695646"/>
            <a:ext cx="3261360" cy="914400"/>
          </a:xfrm>
          <a:prstGeom prst="roundRect">
            <a:avLst/>
          </a:prstGeom>
          <a:solidFill>
            <a:srgbClr val="00ACA4">
              <a:alpha val="1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MA" sz="5400" b="1" dirty="0">
                <a:solidFill>
                  <a:srgbClr val="424C7C"/>
                </a:solidFill>
                <a:latin typeface="Microsoft Uighur" panose="02000000000000000000" pitchFamily="2" charset="-78"/>
                <a:cs typeface="Microsoft Uighur" panose="02000000000000000000" pitchFamily="2" charset="-78"/>
              </a:rPr>
              <a:t>لُعْبَةُ شَبَكَةِ ٱلْكَلِمَةِ</a:t>
            </a:r>
            <a:endParaRPr lang="fr-FR" sz="5400" b="1" dirty="0">
              <a:solidFill>
                <a:srgbClr val="424C7C"/>
              </a:solidFill>
              <a:latin typeface="Microsoft Uighur" panose="02000000000000000000" pitchFamily="2" charset="-78"/>
              <a:cs typeface="Microsoft Uighur" panose="02000000000000000000" pitchFamily="2" charset="-78"/>
            </a:endParaRPr>
          </a:p>
        </p:txBody>
      </p:sp>
      <p:sp>
        <p:nvSpPr>
          <p:cNvPr id="3" name="Rectangle : coins arrondis 2">
            <a:extLst>
              <a:ext uri="{FF2B5EF4-FFF2-40B4-BE49-F238E27FC236}">
                <a16:creationId xmlns:a16="http://schemas.microsoft.com/office/drawing/2014/main" id="{CB668EFC-7D9C-F29B-B870-172ABA1A8A26}"/>
              </a:ext>
            </a:extLst>
          </p:cNvPr>
          <p:cNvSpPr/>
          <p:nvPr/>
        </p:nvSpPr>
        <p:spPr>
          <a:xfrm>
            <a:off x="7355111" y="4317013"/>
            <a:ext cx="1260000" cy="914400"/>
          </a:xfrm>
          <a:prstGeom prst="roundRect">
            <a:avLst/>
          </a:prstGeom>
          <a:solidFill>
            <a:srgbClr val="00ACA4">
              <a:alpha val="1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MA" sz="4800" b="1" dirty="0">
                <a:solidFill>
                  <a:srgbClr val="424C7C"/>
                </a:solidFill>
                <a:latin typeface="Microsoft Uighur" panose="02000000000000000000" pitchFamily="2" charset="-78"/>
                <a:cs typeface="Microsoft Uighur" panose="02000000000000000000" pitchFamily="2" charset="-78"/>
              </a:rPr>
              <a:t>صداقة</a:t>
            </a:r>
            <a:endParaRPr lang="fr-FR" sz="4800" b="1" dirty="0">
              <a:solidFill>
                <a:srgbClr val="424C7C"/>
              </a:solidFill>
              <a:latin typeface="Microsoft Uighur" panose="02000000000000000000" pitchFamily="2" charset="-78"/>
              <a:cs typeface="Microsoft Uighur" panose="02000000000000000000" pitchFamily="2" charset="-78"/>
            </a:endParaRPr>
          </a:p>
        </p:txBody>
      </p:sp>
      <p:sp>
        <p:nvSpPr>
          <p:cNvPr id="4" name="Rectangle : coins arrondis 3">
            <a:extLst>
              <a:ext uri="{FF2B5EF4-FFF2-40B4-BE49-F238E27FC236}">
                <a16:creationId xmlns:a16="http://schemas.microsoft.com/office/drawing/2014/main" id="{7B72B92C-440C-5D19-7177-344599C8DBA4}"/>
              </a:ext>
            </a:extLst>
          </p:cNvPr>
          <p:cNvSpPr/>
          <p:nvPr/>
        </p:nvSpPr>
        <p:spPr>
          <a:xfrm>
            <a:off x="5778500" y="4317013"/>
            <a:ext cx="1359178" cy="914400"/>
          </a:xfrm>
          <a:prstGeom prst="roundRect">
            <a:avLst/>
          </a:prstGeom>
          <a:solidFill>
            <a:srgbClr val="00ACA4">
              <a:alpha val="1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MA" sz="4800" b="1" dirty="0">
                <a:solidFill>
                  <a:srgbClr val="424C7C"/>
                </a:solidFill>
                <a:latin typeface="Microsoft Uighur" panose="02000000000000000000" pitchFamily="2" charset="-78"/>
                <a:cs typeface="Microsoft Uighur" panose="02000000000000000000" pitchFamily="2" charset="-78"/>
              </a:rPr>
              <a:t>معلومة</a:t>
            </a:r>
            <a:endParaRPr lang="fr-FR" sz="4800" b="1" dirty="0">
              <a:solidFill>
                <a:srgbClr val="424C7C"/>
              </a:solidFill>
              <a:latin typeface="Microsoft Uighur" panose="02000000000000000000" pitchFamily="2" charset="-78"/>
              <a:cs typeface="Microsoft Uighur" panose="02000000000000000000" pitchFamily="2" charset="-78"/>
            </a:endParaRPr>
          </a:p>
        </p:txBody>
      </p:sp>
      <p:sp>
        <p:nvSpPr>
          <p:cNvPr id="6" name="Rectangle : coins arrondis 5">
            <a:extLst>
              <a:ext uri="{FF2B5EF4-FFF2-40B4-BE49-F238E27FC236}">
                <a16:creationId xmlns:a16="http://schemas.microsoft.com/office/drawing/2014/main" id="{C5FDFAB3-0333-D531-EAFA-BCCB784B2FD7}"/>
              </a:ext>
            </a:extLst>
          </p:cNvPr>
          <p:cNvSpPr/>
          <p:nvPr/>
        </p:nvSpPr>
        <p:spPr>
          <a:xfrm>
            <a:off x="4128266" y="4317013"/>
            <a:ext cx="1260000" cy="914400"/>
          </a:xfrm>
          <a:prstGeom prst="roundRect">
            <a:avLst/>
          </a:prstGeom>
          <a:solidFill>
            <a:srgbClr val="00ACA4">
              <a:alpha val="1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MA" sz="4800" b="1" dirty="0">
                <a:solidFill>
                  <a:srgbClr val="424C7C"/>
                </a:solidFill>
                <a:latin typeface="Microsoft Uighur" panose="02000000000000000000" pitchFamily="2" charset="-78"/>
                <a:cs typeface="Microsoft Uighur" panose="02000000000000000000" pitchFamily="2" charset="-78"/>
              </a:rPr>
              <a:t>تطور </a:t>
            </a:r>
            <a:endParaRPr lang="fr-FR" sz="4800" b="1" dirty="0">
              <a:solidFill>
                <a:srgbClr val="424C7C"/>
              </a:solidFill>
              <a:latin typeface="Microsoft Uighur" panose="02000000000000000000" pitchFamily="2" charset="-78"/>
              <a:cs typeface="Microsoft Uighur" panose="02000000000000000000" pitchFamily="2" charset="-78"/>
            </a:endParaRPr>
          </a:p>
        </p:txBody>
      </p:sp>
      <p:sp>
        <p:nvSpPr>
          <p:cNvPr id="8" name="Rectangle : coins arrondis 7">
            <a:extLst>
              <a:ext uri="{FF2B5EF4-FFF2-40B4-BE49-F238E27FC236}">
                <a16:creationId xmlns:a16="http://schemas.microsoft.com/office/drawing/2014/main" id="{E8BA38AF-BE83-48DC-3389-7CB00D8383C7}"/>
              </a:ext>
            </a:extLst>
          </p:cNvPr>
          <p:cNvSpPr/>
          <p:nvPr/>
        </p:nvSpPr>
        <p:spPr>
          <a:xfrm>
            <a:off x="2578866" y="4317013"/>
            <a:ext cx="1260000" cy="914400"/>
          </a:xfrm>
          <a:prstGeom prst="roundRect">
            <a:avLst/>
          </a:prstGeom>
          <a:solidFill>
            <a:srgbClr val="00ACA4">
              <a:alpha val="1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MA" sz="4800" b="1" dirty="0">
                <a:solidFill>
                  <a:srgbClr val="424C7C"/>
                </a:solidFill>
                <a:latin typeface="Microsoft Uighur" panose="02000000000000000000" pitchFamily="2" charset="-78"/>
                <a:cs typeface="Microsoft Uighur" panose="02000000000000000000" pitchFamily="2" charset="-78"/>
              </a:rPr>
              <a:t>علوم </a:t>
            </a:r>
            <a:endParaRPr lang="fr-FR" sz="4800" b="1" dirty="0">
              <a:solidFill>
                <a:srgbClr val="424C7C"/>
              </a:solidFill>
              <a:latin typeface="Microsoft Uighur" panose="02000000000000000000" pitchFamily="2" charset="-78"/>
              <a:cs typeface="Microsoft Uighur" panose="02000000000000000000" pitchFamily="2" charset="-78"/>
            </a:endParaRPr>
          </a:p>
        </p:txBody>
      </p:sp>
      <p:sp>
        <p:nvSpPr>
          <p:cNvPr id="9" name="Rectangle : coins arrondis 8">
            <a:extLst>
              <a:ext uri="{FF2B5EF4-FFF2-40B4-BE49-F238E27FC236}">
                <a16:creationId xmlns:a16="http://schemas.microsoft.com/office/drawing/2014/main" id="{FD723697-861E-DF29-B021-16A89631BAE0}"/>
              </a:ext>
            </a:extLst>
          </p:cNvPr>
          <p:cNvSpPr/>
          <p:nvPr/>
        </p:nvSpPr>
        <p:spPr>
          <a:xfrm>
            <a:off x="792399" y="4317013"/>
            <a:ext cx="1260000" cy="914400"/>
          </a:xfrm>
          <a:prstGeom prst="roundRect">
            <a:avLst/>
          </a:prstGeom>
          <a:solidFill>
            <a:srgbClr val="00ACA4">
              <a:alpha val="1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rtl="1"/>
            <a:r>
              <a:rPr lang="ar-MA" sz="4800" b="1" dirty="0">
                <a:solidFill>
                  <a:srgbClr val="424C7C"/>
                </a:solidFill>
                <a:latin typeface="Microsoft Uighur" panose="02000000000000000000" pitchFamily="2" charset="-78"/>
                <a:cs typeface="Microsoft Uighur" panose="02000000000000000000" pitchFamily="2" charset="-78"/>
              </a:rPr>
              <a:t>مهن </a:t>
            </a:r>
            <a:endParaRPr lang="fr-FR" sz="4800" b="1" dirty="0">
              <a:solidFill>
                <a:srgbClr val="424C7C"/>
              </a:solidFill>
              <a:latin typeface="Microsoft Uighur" panose="02000000000000000000" pitchFamily="2" charset="-78"/>
              <a:cs typeface="Microsoft Uighur" panose="02000000000000000000" pitchFamily="2" charset="-78"/>
            </a:endParaRPr>
          </a:p>
        </p:txBody>
      </p:sp>
      <p:pic>
        <p:nvPicPr>
          <p:cNvPr id="16" name="Espace réservé pour une image  22" descr="Une image contenant capture d’écran, Rectangle, carré&#10;&#10;Le contenu généré par l’IA peut être incorrect.">
            <a:extLst>
              <a:ext uri="{FF2B5EF4-FFF2-40B4-BE49-F238E27FC236}">
                <a16:creationId xmlns:a16="http://schemas.microsoft.com/office/drawing/2014/main" id="{62F495DB-8922-1F69-3477-ACBD1238828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973962" y="714376"/>
            <a:ext cx="818182" cy="818182"/>
          </a:xfrm>
          <a:prstGeom prst="rect">
            <a:avLst/>
          </a:prstGeom>
        </p:spPr>
      </p:pic>
      <p:pic>
        <p:nvPicPr>
          <p:cNvPr id="5" name="Image 4">
            <a:extLst>
              <a:ext uri="{FF2B5EF4-FFF2-40B4-BE49-F238E27FC236}">
                <a16:creationId xmlns:a16="http://schemas.microsoft.com/office/drawing/2014/main" id="{92DC275A-FD7A-216C-5003-2F265C34FF93}"/>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14" name="Rectangle 13">
            <a:extLst>
              <a:ext uri="{FF2B5EF4-FFF2-40B4-BE49-F238E27FC236}">
                <a16:creationId xmlns:a16="http://schemas.microsoft.com/office/drawing/2014/main" id="{7C2EF9E3-F1A9-55BF-4702-C6E0F6B0827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5" name="Rectangle 14">
            <a:extLst>
              <a:ext uri="{FF2B5EF4-FFF2-40B4-BE49-F238E27FC236}">
                <a16:creationId xmlns:a16="http://schemas.microsoft.com/office/drawing/2014/main" id="{DDE47CC7-60A0-4907-92E1-ED3F6283C9CA}"/>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7" name="Rectangle 16">
            <a:extLst>
              <a:ext uri="{FF2B5EF4-FFF2-40B4-BE49-F238E27FC236}">
                <a16:creationId xmlns:a16="http://schemas.microsoft.com/office/drawing/2014/main" id="{F7268DBB-43CD-0871-410B-92511704BC28}"/>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معــــــــــجم</a:t>
            </a:r>
          </a:p>
        </p:txBody>
      </p:sp>
      <p:sp>
        <p:nvSpPr>
          <p:cNvPr id="18" name="Rectangle 17">
            <a:extLst>
              <a:ext uri="{FF2B5EF4-FFF2-40B4-BE49-F238E27FC236}">
                <a16:creationId xmlns:a16="http://schemas.microsoft.com/office/drawing/2014/main" id="{CD10D11B-8DB3-3D40-5F39-D110AC01A9E1}"/>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9" name="Image 18">
            <a:extLst>
              <a:ext uri="{FF2B5EF4-FFF2-40B4-BE49-F238E27FC236}">
                <a16:creationId xmlns:a16="http://schemas.microsoft.com/office/drawing/2014/main" id="{2D5117ED-FB1B-4692-B87E-62627141AE8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20" name="Image 19">
            <a:extLst>
              <a:ext uri="{FF2B5EF4-FFF2-40B4-BE49-F238E27FC236}">
                <a16:creationId xmlns:a16="http://schemas.microsoft.com/office/drawing/2014/main" id="{6C5051FD-7EDE-3382-A309-1400C0899D8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1" name="Image 20">
            <a:extLst>
              <a:ext uri="{FF2B5EF4-FFF2-40B4-BE49-F238E27FC236}">
                <a16:creationId xmlns:a16="http://schemas.microsoft.com/office/drawing/2014/main" id="{D2BFA9FC-7932-B4DE-4B35-EE49F899FFDE}"/>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2677814500"/>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29639-42F1-2FAE-937F-BD97066101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6055D62-515B-E1AE-956B-D20D0A0E01B2}"/>
              </a:ext>
            </a:extLst>
          </p:cNvPr>
          <p:cNvSpPr>
            <a:spLocks noGrp="1"/>
          </p:cNvSpPr>
          <p:nvPr>
            <p:ph type="title"/>
          </p:nvPr>
        </p:nvSpPr>
        <p:spPr>
          <a:xfrm>
            <a:off x="693019" y="1741752"/>
            <a:ext cx="7464828" cy="720000"/>
          </a:xfrm>
        </p:spPr>
        <p:txBody>
          <a:bodyPr/>
          <a:lstStyle/>
          <a:p>
            <a:r>
              <a:rPr lang="ar-MA" sz="4000" dirty="0">
                <a:solidFill>
                  <a:srgbClr val="424D7B"/>
                </a:solidFill>
              </a:rPr>
              <a:t>استماع وتحدث</a:t>
            </a:r>
            <a:endParaRPr lang="fr-MA" sz="4000" dirty="0">
              <a:cs typeface="+mn-cs"/>
            </a:endParaRPr>
          </a:p>
        </p:txBody>
      </p:sp>
      <p:pic>
        <p:nvPicPr>
          <p:cNvPr id="3" name="Espace réservé pour une image  20">
            <a:extLst>
              <a:ext uri="{FF2B5EF4-FFF2-40B4-BE49-F238E27FC236}">
                <a16:creationId xmlns:a16="http://schemas.microsoft.com/office/drawing/2014/main" id="{1F318A62-9FC2-8C6C-577D-4F1E412CEC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560" r="-7560"/>
          <a:stretch>
            <a:fillRect/>
          </a:stretch>
        </p:blipFill>
        <p:spPr>
          <a:xfrm>
            <a:off x="271147" y="2770632"/>
            <a:ext cx="715006" cy="715006"/>
          </a:xfrm>
          <a:prstGeom prst="rect">
            <a:avLst/>
          </a:prstGeom>
        </p:spPr>
      </p:pic>
      <p:sp>
        <p:nvSpPr>
          <p:cNvPr id="8" name="Espace réservé du texte 5">
            <a:extLst>
              <a:ext uri="{FF2B5EF4-FFF2-40B4-BE49-F238E27FC236}">
                <a16:creationId xmlns:a16="http://schemas.microsoft.com/office/drawing/2014/main" id="{6D9AD5ED-1EA8-E7DF-7BF0-26E78E3BE2E4}"/>
              </a:ext>
            </a:extLst>
          </p:cNvPr>
          <p:cNvSpPr txBox="1">
            <a:spLocks/>
          </p:cNvSpPr>
          <p:nvPr/>
        </p:nvSpPr>
        <p:spPr>
          <a:xfrm>
            <a:off x="1850774" y="3902965"/>
            <a:ext cx="5459544" cy="1200414"/>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SzPct val="50000"/>
            </a:pPr>
            <a:r>
              <a:rPr lang="ar-MA" sz="3600" b="1" dirty="0">
                <a:latin typeface="Microsoft Uighur" panose="02000000000000000000" pitchFamily="2" charset="-78"/>
                <a:cs typeface="Microsoft Uighur" panose="02000000000000000000" pitchFamily="2" charset="-78"/>
              </a:rPr>
              <a:t>نص: استعمال الإنترنت</a:t>
            </a:r>
            <a:endParaRPr lang="fr-MA" sz="3600" b="1" dirty="0">
              <a:latin typeface="Microsoft Uighur" panose="02000000000000000000" pitchFamily="2" charset="-78"/>
              <a:cs typeface="Microsoft Uighur" panose="02000000000000000000" pitchFamily="2" charset="-78"/>
            </a:endParaRPr>
          </a:p>
          <a:p>
            <a:pPr algn="r" rtl="1">
              <a:buClr>
                <a:srgbClr val="424D7B"/>
              </a:buClr>
              <a:buSzPct val="50000"/>
              <a:buFont typeface="Courier New" panose="02070309020205020404" pitchFamily="49" charset="0"/>
              <a:buChar char="o"/>
            </a:pPr>
            <a:r>
              <a:rPr lang="ar-MA" sz="2400" b="1" dirty="0">
                <a:cs typeface="Microsoft Uighur" panose="02000000000000000000" pitchFamily="2" charset="-78"/>
              </a:rPr>
              <a:t>أستعد لفهم النص؛ </a:t>
            </a:r>
          </a:p>
          <a:p>
            <a:pPr algn="r" rtl="1">
              <a:buClr>
                <a:srgbClr val="424D7B"/>
              </a:buClr>
              <a:buSzPct val="50000"/>
              <a:buFont typeface="Courier New" panose="02070309020205020404" pitchFamily="49" charset="0"/>
              <a:buChar char="o"/>
            </a:pPr>
            <a:r>
              <a:rPr lang="ar-MA" sz="2400" b="1" dirty="0">
                <a:cs typeface="Microsoft Uighur" panose="02000000000000000000" pitchFamily="2" charset="-78"/>
              </a:rPr>
              <a:t>أنصت للنص وأتحقق من فهمه؛ </a:t>
            </a:r>
          </a:p>
          <a:p>
            <a:pPr algn="r" rtl="1">
              <a:buClr>
                <a:srgbClr val="424D7B"/>
              </a:buClr>
              <a:buSzPct val="50000"/>
              <a:buFont typeface="Courier New" panose="02070309020205020404" pitchFamily="49" charset="0"/>
              <a:buChar char="o"/>
            </a:pPr>
            <a:r>
              <a:rPr lang="ar-MA" sz="2400" b="1" dirty="0">
                <a:cs typeface="Microsoft Uighur" panose="02000000000000000000" pitchFamily="2" charset="-78"/>
              </a:rPr>
              <a:t>أعيد إنتاج مضمون النص. </a:t>
            </a:r>
          </a:p>
          <a:p>
            <a:pPr algn="r" rtl="1">
              <a:buClr>
                <a:srgbClr val="424D7B"/>
              </a:buClr>
              <a:buSzPct val="50000"/>
            </a:pPr>
            <a:endParaRPr lang="ar-MA" sz="2400" b="1" dirty="0">
              <a:cs typeface="Microsoft Uighur" panose="02000000000000000000" pitchFamily="2" charset="-78"/>
            </a:endParaRPr>
          </a:p>
        </p:txBody>
      </p:sp>
      <p:pic>
        <p:nvPicPr>
          <p:cNvPr id="5" name="Image 4">
            <a:extLst>
              <a:ext uri="{FF2B5EF4-FFF2-40B4-BE49-F238E27FC236}">
                <a16:creationId xmlns:a16="http://schemas.microsoft.com/office/drawing/2014/main" id="{5D2859EE-113D-FA11-B5F3-101040346108}"/>
              </a:ext>
            </a:extLst>
          </p:cNvPr>
          <p:cNvPicPr>
            <a:picLocks noChangeAspect="1"/>
          </p:cNvPicPr>
          <p:nvPr/>
        </p:nvPicPr>
        <p:blipFill>
          <a:blip r:embed="rId3">
            <a:alphaModFix/>
            <a:extLst>
              <a:ext uri="{28A0092B-C50C-407E-A947-70E740481C1C}">
                <a14:useLocalDpi xmlns:a14="http://schemas.microsoft.com/office/drawing/2010/main"/>
              </a:ext>
            </a:extLst>
          </a:blip>
          <a:srcRect/>
          <a:stretch/>
        </p:blipFill>
        <p:spPr>
          <a:xfrm>
            <a:off x="5554660" y="1921752"/>
            <a:ext cx="360000" cy="360000"/>
          </a:xfrm>
          <a:prstGeom prst="rect">
            <a:avLst/>
          </a:prstGeom>
          <a:ln>
            <a:noFill/>
          </a:ln>
        </p:spPr>
      </p:pic>
    </p:spTree>
    <p:extLst>
      <p:ext uri="{BB962C8B-B14F-4D97-AF65-F5344CB8AC3E}">
        <p14:creationId xmlns:p14="http://schemas.microsoft.com/office/powerpoint/2010/main" val="1111829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9FB220-1A2D-EDCF-C94F-84AB3EABE4B2}"/>
              </a:ext>
            </a:extLst>
          </p:cNvPr>
          <p:cNvSpPr>
            <a:spLocks noGrp="1"/>
          </p:cNvSpPr>
          <p:nvPr>
            <p:ph type="title"/>
          </p:nvPr>
        </p:nvSpPr>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سنستمع  لنص بعنوان " استعمال الإنترنت"</a:t>
            </a:r>
            <a:r>
              <a:rPr lang="fr-FR"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بداية ؛  ما المقصود بالإنترنت؟</a:t>
            </a:r>
            <a:endParaRPr lang="fr-FR"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10" name="Espace réservé du texte 9">
            <a:extLst>
              <a:ext uri="{FF2B5EF4-FFF2-40B4-BE49-F238E27FC236}">
                <a16:creationId xmlns:a16="http://schemas.microsoft.com/office/drawing/2014/main" id="{6B0C6F8D-8462-6B22-AAAD-7D0DA4DB9E13}"/>
              </a:ext>
            </a:extLst>
          </p:cNvPr>
          <p:cNvSpPr>
            <a:spLocks noGrp="1"/>
          </p:cNvSpPr>
          <p:nvPr>
            <p:ph type="body" sz="quarter" idx="4294967295"/>
          </p:nvPr>
        </p:nvSpPr>
        <p:spPr>
          <a:xfrm>
            <a:off x="1346649" y="1704227"/>
            <a:ext cx="5759450" cy="1008063"/>
          </a:xfrm>
          <a:prstGeom prst="rect">
            <a:avLst/>
          </a:prstGeom>
        </p:spPr>
        <p:txBody>
          <a:bodyPr/>
          <a:lstStyle/>
          <a:p>
            <a:pPr marL="0" indent="0" algn="r" rtl="1">
              <a:buNone/>
            </a:pPr>
            <a:r>
              <a:rPr lang="ar-MA" sz="7200" dirty="0">
                <a:solidFill>
                  <a:srgbClr val="424D7C"/>
                </a:solidFill>
                <a:latin typeface="Microsoft Uighur" panose="02000000000000000000" pitchFamily="2" charset="-78"/>
                <a:cs typeface="Microsoft Uighur" panose="02000000000000000000" pitchFamily="2" charset="-78"/>
              </a:rPr>
              <a:t>ما ٱلْمَقْصودُ بٱلْإِنْتِرْنِتِ؟</a:t>
            </a:r>
            <a:endParaRPr lang="fr-FR" sz="7200" dirty="0">
              <a:solidFill>
                <a:srgbClr val="424D7C"/>
              </a:solidFill>
              <a:latin typeface="Microsoft Uighur" panose="02000000000000000000" pitchFamily="2" charset="-78"/>
              <a:cs typeface="Microsoft Uighur" panose="02000000000000000000" pitchFamily="2" charset="-78"/>
            </a:endParaRPr>
          </a:p>
        </p:txBody>
      </p:sp>
      <p:pic>
        <p:nvPicPr>
          <p:cNvPr id="3" name="Image 2">
            <a:extLst>
              <a:ext uri="{FF2B5EF4-FFF2-40B4-BE49-F238E27FC236}">
                <a16:creationId xmlns:a16="http://schemas.microsoft.com/office/drawing/2014/main" id="{2BE375C4-AF8B-E6FF-6249-7996B33300F2}"/>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5" name="Rectangle 4">
            <a:extLst>
              <a:ext uri="{FF2B5EF4-FFF2-40B4-BE49-F238E27FC236}">
                <a16:creationId xmlns:a16="http://schemas.microsoft.com/office/drawing/2014/main" id="{B7090C21-AB68-424F-77DA-7218E4F97DE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6" name="Rectangle 5">
            <a:extLst>
              <a:ext uri="{FF2B5EF4-FFF2-40B4-BE49-F238E27FC236}">
                <a16:creationId xmlns:a16="http://schemas.microsoft.com/office/drawing/2014/main" id="{06391222-9EC9-F454-8EF6-EB9106CED6DE}"/>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7" name="Rectangle 6">
            <a:extLst>
              <a:ext uri="{FF2B5EF4-FFF2-40B4-BE49-F238E27FC236}">
                <a16:creationId xmlns:a16="http://schemas.microsoft.com/office/drawing/2014/main" id="{A17F8F5C-91E7-9713-B689-43F31D4DBCD5}"/>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8" name="Rectangle 7">
            <a:extLst>
              <a:ext uri="{FF2B5EF4-FFF2-40B4-BE49-F238E27FC236}">
                <a16:creationId xmlns:a16="http://schemas.microsoft.com/office/drawing/2014/main" id="{62F42C1E-08A5-3BF9-DBF1-4992FFD26FA1}"/>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9" name="Image 8">
            <a:extLst>
              <a:ext uri="{FF2B5EF4-FFF2-40B4-BE49-F238E27FC236}">
                <a16:creationId xmlns:a16="http://schemas.microsoft.com/office/drawing/2014/main" id="{01E38EBA-B3F1-E297-41D0-CB4C0D95FB25}"/>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1" name="Image 10">
            <a:extLst>
              <a:ext uri="{FF2B5EF4-FFF2-40B4-BE49-F238E27FC236}">
                <a16:creationId xmlns:a16="http://schemas.microsoft.com/office/drawing/2014/main" id="{1DE71F21-F211-6D02-D20A-B479F6B8646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2" name="Image 11">
            <a:extLst>
              <a:ext uri="{FF2B5EF4-FFF2-40B4-BE49-F238E27FC236}">
                <a16:creationId xmlns:a16="http://schemas.microsoft.com/office/drawing/2014/main" id="{08D23CD7-C609-3226-81BC-8735D75A00E1}"/>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pic>
        <p:nvPicPr>
          <p:cNvPr id="4" name="Espace réservé pour une image  12">
            <a:extLst>
              <a:ext uri="{FF2B5EF4-FFF2-40B4-BE49-F238E27FC236}">
                <a16:creationId xmlns:a16="http://schemas.microsoft.com/office/drawing/2014/main" id="{19259C51-3427-62E3-47E4-2479287F471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80042" r="-80042"/>
          <a:stretch>
            <a:fillRect/>
          </a:stretch>
        </p:blipFill>
        <p:spPr>
          <a:xfrm>
            <a:off x="1394059" y="3079587"/>
            <a:ext cx="6355883" cy="2673220"/>
          </a:xfrm>
          <a:prstGeom prst="roundRect">
            <a:avLst/>
          </a:prstGeom>
        </p:spPr>
      </p:pic>
      <p:pic>
        <p:nvPicPr>
          <p:cNvPr id="16" name="Google Shape;156;p9" descr="Une image contenant dessin humoristique, clipart, Dessin animé, illustration&#10;&#10;Le contenu généré par l’IA peut être incorrect.">
            <a:extLst>
              <a:ext uri="{FF2B5EF4-FFF2-40B4-BE49-F238E27FC236}">
                <a16:creationId xmlns:a16="http://schemas.microsoft.com/office/drawing/2014/main" id="{A07B25EB-E2EF-5773-3567-103248420356}"/>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t="-7691"/>
          <a:stretch/>
        </p:blipFill>
        <p:spPr>
          <a:xfrm>
            <a:off x="7870183" y="516467"/>
            <a:ext cx="1049450" cy="1106104"/>
          </a:xfrm>
          <a:prstGeom prst="ellipse">
            <a:avLst/>
          </a:prstGeom>
          <a:noFill/>
          <a:ln>
            <a:noFill/>
          </a:ln>
        </p:spPr>
      </p:pic>
    </p:spTree>
    <p:extLst>
      <p:ext uri="{BB962C8B-B14F-4D97-AF65-F5344CB8AC3E}">
        <p14:creationId xmlns:p14="http://schemas.microsoft.com/office/powerpoint/2010/main" val="2505603802"/>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07094-774E-1D51-C3AF-EA4DBD051C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A1A4509-79E3-B626-AB13-B2138FE91931}"/>
              </a:ext>
            </a:extLst>
          </p:cNvPr>
          <p:cNvSpPr>
            <a:spLocks noGrp="1"/>
          </p:cNvSpPr>
          <p:nvPr>
            <p:ph type="title"/>
          </p:nvPr>
        </p:nvSpPr>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من يقرأ التعريف التالي؟  </a:t>
            </a:r>
          </a:p>
        </p:txBody>
      </p:sp>
      <p:sp>
        <p:nvSpPr>
          <p:cNvPr id="5" name="Rectangle : coins arrondis 4">
            <a:extLst>
              <a:ext uri="{FF2B5EF4-FFF2-40B4-BE49-F238E27FC236}">
                <a16:creationId xmlns:a16="http://schemas.microsoft.com/office/drawing/2014/main" id="{6AF837FA-BE36-B3FD-FBFC-6283981C1CBB}"/>
              </a:ext>
            </a:extLst>
          </p:cNvPr>
          <p:cNvSpPr/>
          <p:nvPr/>
        </p:nvSpPr>
        <p:spPr>
          <a:xfrm>
            <a:off x="1550998" y="4377447"/>
            <a:ext cx="6319185" cy="1653702"/>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rtl="1"/>
            <a:r>
              <a:rPr lang="ar-MA" sz="4800" b="1" dirty="0">
                <a:solidFill>
                  <a:srgbClr val="424D7C"/>
                </a:solidFill>
                <a:latin typeface="Sakkal Majalla" panose="02000000000000000000" pitchFamily="2" charset="-78"/>
                <a:cs typeface="Microsoft Uighur" panose="02000000000000000000" pitchFamily="2" charset="-78"/>
              </a:rPr>
              <a:t>اَلْإِنْتِرْنتُ:</a:t>
            </a:r>
            <a:r>
              <a:rPr lang="ar-MA" sz="4800" dirty="0">
                <a:solidFill>
                  <a:srgbClr val="424D7C"/>
                </a:solidFill>
                <a:latin typeface="Sakkal Majalla" panose="02000000000000000000" pitchFamily="2" charset="-78"/>
                <a:cs typeface="Microsoft Uighur" panose="02000000000000000000" pitchFamily="2" charset="-78"/>
              </a:rPr>
              <a:t> شَبَكَةُ ٱ</a:t>
            </a:r>
            <a:r>
              <a:rPr lang="ar-MA" sz="4800" i="0" dirty="0">
                <a:solidFill>
                  <a:srgbClr val="424D7C"/>
                </a:solidFill>
                <a:effectLst/>
                <a:latin typeface="Sakkal Majalla" panose="02000000000000000000" pitchFamily="2" charset="-78"/>
                <a:cs typeface="Microsoft Uighur" panose="02000000000000000000" pitchFamily="2" charset="-78"/>
              </a:rPr>
              <a:t>تِّصالٍ عالَمِيِّ لِنَقْلِ ٱلْبَياناتِ وَٱلْمَعْلوماتِ.</a:t>
            </a:r>
            <a:endParaRPr lang="fr-MA" sz="4800" b="1" dirty="0">
              <a:solidFill>
                <a:srgbClr val="424D7C"/>
              </a:solidFill>
              <a:latin typeface="Sakkal Majalla" panose="02000000000000000000" pitchFamily="2" charset="-78"/>
              <a:cs typeface="+mj-cs"/>
            </a:endParaRPr>
          </a:p>
        </p:txBody>
      </p:sp>
      <p:pic>
        <p:nvPicPr>
          <p:cNvPr id="8" name="Espace réservé pour une image  12">
            <a:extLst>
              <a:ext uri="{FF2B5EF4-FFF2-40B4-BE49-F238E27FC236}">
                <a16:creationId xmlns:a16="http://schemas.microsoft.com/office/drawing/2014/main" id="{12ED3E0A-ABA4-3936-DA2D-1B5D4C6F7E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0042" r="-80042"/>
          <a:stretch>
            <a:fillRect/>
          </a:stretch>
        </p:blipFill>
        <p:spPr>
          <a:xfrm>
            <a:off x="1394059" y="1704227"/>
            <a:ext cx="6355883" cy="2673220"/>
          </a:xfrm>
          <a:prstGeom prst="roundRect">
            <a:avLst/>
          </a:prstGeom>
        </p:spPr>
      </p:pic>
      <p:pic>
        <p:nvPicPr>
          <p:cNvPr id="7" name="Espace réservé pour une image  13" descr="Une image contenant habits, sourire, dessin humoristique, clipart&#10;&#10;Le contenu généré par l’IA peut être incorrect.">
            <a:extLst>
              <a:ext uri="{FF2B5EF4-FFF2-40B4-BE49-F238E27FC236}">
                <a16:creationId xmlns:a16="http://schemas.microsoft.com/office/drawing/2014/main" id="{3A37B486-5417-1632-ADC8-2A1AE55B85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726249" y="673101"/>
            <a:ext cx="1171678" cy="939800"/>
          </a:xfrm>
          <a:prstGeom prst="flowChartConnector">
            <a:avLst/>
          </a:prstGeom>
        </p:spPr>
      </p:pic>
      <p:pic>
        <p:nvPicPr>
          <p:cNvPr id="3" name="Image 2">
            <a:extLst>
              <a:ext uri="{FF2B5EF4-FFF2-40B4-BE49-F238E27FC236}">
                <a16:creationId xmlns:a16="http://schemas.microsoft.com/office/drawing/2014/main" id="{11F8E1D3-30EB-94D6-DAC0-557F117294AF}"/>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4" name="Rectangle 3">
            <a:extLst>
              <a:ext uri="{FF2B5EF4-FFF2-40B4-BE49-F238E27FC236}">
                <a16:creationId xmlns:a16="http://schemas.microsoft.com/office/drawing/2014/main" id="{386150C5-7BA6-F635-EDD1-95FD03A0B33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1" name="Rectangle 10">
            <a:extLst>
              <a:ext uri="{FF2B5EF4-FFF2-40B4-BE49-F238E27FC236}">
                <a16:creationId xmlns:a16="http://schemas.microsoft.com/office/drawing/2014/main" id="{4F01A152-DECA-DEFC-328A-B5166EA58F1C}"/>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6FE25361-AFEF-BFC9-8B87-F75C618B4A88}"/>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3" name="Rectangle 12">
            <a:extLst>
              <a:ext uri="{FF2B5EF4-FFF2-40B4-BE49-F238E27FC236}">
                <a16:creationId xmlns:a16="http://schemas.microsoft.com/office/drawing/2014/main" id="{B3E550A2-B5D2-264E-B865-B11F32194B1C}"/>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4" name="Image 13">
            <a:extLst>
              <a:ext uri="{FF2B5EF4-FFF2-40B4-BE49-F238E27FC236}">
                <a16:creationId xmlns:a16="http://schemas.microsoft.com/office/drawing/2014/main" id="{412C27AA-2727-FB16-B70F-32D74C2855B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5" name="Image 14">
            <a:extLst>
              <a:ext uri="{FF2B5EF4-FFF2-40B4-BE49-F238E27FC236}">
                <a16:creationId xmlns:a16="http://schemas.microsoft.com/office/drawing/2014/main" id="{DC38F4E1-8DDA-B79E-2DA3-1E21115CCBFE}"/>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7" name="Image 16">
            <a:extLst>
              <a:ext uri="{FF2B5EF4-FFF2-40B4-BE49-F238E27FC236}">
                <a16:creationId xmlns:a16="http://schemas.microsoft.com/office/drawing/2014/main" id="{279B18F2-729D-44BF-20D2-6D645FCC642E}"/>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26828322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9B821-89E1-25CE-F70F-C1EF024978D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0B099F5-2EBB-3D79-16F0-D8946DF97C11}"/>
              </a:ext>
            </a:extLst>
          </p:cNvPr>
          <p:cNvSpPr>
            <a:spLocks noGrp="1"/>
          </p:cNvSpPr>
          <p:nvPr>
            <p:ph type="title"/>
          </p:nvPr>
        </p:nvSpPr>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الآن، ستتعرفون مفردات ستساعدكم على فهم النص . من يقرأ هذه المفردات؟</a:t>
            </a:r>
          </a:p>
        </p:txBody>
      </p:sp>
      <p:sp>
        <p:nvSpPr>
          <p:cNvPr id="3" name="Google Shape;452;p158">
            <a:extLst>
              <a:ext uri="{FF2B5EF4-FFF2-40B4-BE49-F238E27FC236}">
                <a16:creationId xmlns:a16="http://schemas.microsoft.com/office/drawing/2014/main" id="{E303434D-F1B2-D34F-D340-C326850D79D9}"/>
              </a:ext>
            </a:extLst>
          </p:cNvPr>
          <p:cNvSpPr txBox="1"/>
          <p:nvPr/>
        </p:nvSpPr>
        <p:spPr>
          <a:xfrm>
            <a:off x="6417972" y="3054667"/>
            <a:ext cx="1787045" cy="1123667"/>
          </a:xfrm>
          <a:prstGeom prst="roundRect">
            <a:avLst/>
          </a:prstGeom>
          <a:solidFill>
            <a:srgbClr val="00ACA4">
              <a:alpha val="10000"/>
            </a:srgb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sz="6000" dirty="0">
                <a:solidFill>
                  <a:srgbClr val="424D7C"/>
                </a:solidFill>
                <a:sym typeface="Sakkal Majalla"/>
              </a:rPr>
              <a:t>مَوْثوقَةٌ</a:t>
            </a:r>
            <a:endParaRPr sz="6000" dirty="0">
              <a:solidFill>
                <a:srgbClr val="424D7C"/>
              </a:solidFill>
              <a:sym typeface="Calibri"/>
            </a:endParaRPr>
          </a:p>
        </p:txBody>
      </p:sp>
      <p:sp>
        <p:nvSpPr>
          <p:cNvPr id="5" name="Google Shape;452;p158">
            <a:extLst>
              <a:ext uri="{FF2B5EF4-FFF2-40B4-BE49-F238E27FC236}">
                <a16:creationId xmlns:a16="http://schemas.microsoft.com/office/drawing/2014/main" id="{152B5F71-2AF5-CFAE-052E-9AEFE4B3149A}"/>
              </a:ext>
            </a:extLst>
          </p:cNvPr>
          <p:cNvSpPr txBox="1"/>
          <p:nvPr/>
        </p:nvSpPr>
        <p:spPr>
          <a:xfrm>
            <a:off x="3678478" y="3065458"/>
            <a:ext cx="1787045" cy="1123667"/>
          </a:xfrm>
          <a:prstGeom prst="roundRect">
            <a:avLst/>
          </a:prstGeom>
          <a:solidFill>
            <a:srgbClr val="00ACA4">
              <a:alpha val="10000"/>
            </a:srgb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p>
            <a:pPr marL="0" marR="0" lvl="0" indent="0" algn="ctr" rtl="1">
              <a:lnSpc>
                <a:spcPct val="100000"/>
              </a:lnSpc>
              <a:spcBef>
                <a:spcPts val="0"/>
              </a:spcBef>
              <a:spcAft>
                <a:spcPts val="0"/>
              </a:spcAft>
              <a:buNone/>
            </a:pPr>
            <a:r>
              <a:rPr lang="ar-MA" sz="6000" dirty="0">
                <a:solidFill>
                  <a:srgbClr val="424D7C"/>
                </a:solidFill>
                <a:latin typeface="Microsoft Uighur" panose="02000000000000000000" pitchFamily="2" charset="-78"/>
                <a:ea typeface="Calibri"/>
                <a:cs typeface="Microsoft Uighur" panose="02000000000000000000" pitchFamily="2" charset="-78"/>
                <a:sym typeface="Sakkal Majalla"/>
              </a:rPr>
              <a:t>زائِفَةٌ</a:t>
            </a:r>
            <a:endParaRPr sz="6000" dirty="0">
              <a:solidFill>
                <a:srgbClr val="424D7C"/>
              </a:solidFill>
              <a:latin typeface="Microsoft Uighur" panose="02000000000000000000" pitchFamily="2" charset="-78"/>
              <a:ea typeface="Calibri"/>
              <a:cs typeface="Microsoft Uighur" panose="02000000000000000000" pitchFamily="2" charset="-78"/>
              <a:sym typeface="Calibri"/>
            </a:endParaRPr>
          </a:p>
        </p:txBody>
      </p:sp>
      <p:sp>
        <p:nvSpPr>
          <p:cNvPr id="6" name="Google Shape;452;p158">
            <a:extLst>
              <a:ext uri="{FF2B5EF4-FFF2-40B4-BE49-F238E27FC236}">
                <a16:creationId xmlns:a16="http://schemas.microsoft.com/office/drawing/2014/main" id="{E51EF6EC-99BE-5945-393D-41C2551ACF3D}"/>
              </a:ext>
            </a:extLst>
          </p:cNvPr>
          <p:cNvSpPr txBox="1"/>
          <p:nvPr/>
        </p:nvSpPr>
        <p:spPr>
          <a:xfrm>
            <a:off x="974558" y="3054667"/>
            <a:ext cx="1805401" cy="1123667"/>
          </a:xfrm>
          <a:prstGeom prst="roundRect">
            <a:avLst/>
          </a:prstGeom>
          <a:solidFill>
            <a:srgbClr val="00ACA4">
              <a:alpha val="10000"/>
            </a:srgb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sz="6000" dirty="0">
                <a:solidFill>
                  <a:srgbClr val="424D7C"/>
                </a:solidFill>
                <a:sym typeface="Sakkal Majalla"/>
              </a:rPr>
              <a:t>مَزايا</a:t>
            </a:r>
            <a:endParaRPr sz="6000" dirty="0">
              <a:solidFill>
                <a:srgbClr val="424D7C"/>
              </a:solidFill>
              <a:sym typeface="Calibri"/>
            </a:endParaRPr>
          </a:p>
        </p:txBody>
      </p:sp>
      <p:pic>
        <p:nvPicPr>
          <p:cNvPr id="9" name="Espace réservé pour une image  13" descr="Une image contenant habits, sourire, dessin humoristique, clipart&#10;&#10;Le contenu généré par l’IA peut être incorrect.">
            <a:extLst>
              <a:ext uri="{FF2B5EF4-FFF2-40B4-BE49-F238E27FC236}">
                <a16:creationId xmlns:a16="http://schemas.microsoft.com/office/drawing/2014/main" id="{D9A4D3CB-512D-9FB4-1FC5-B4AE7BD230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726249" y="673101"/>
            <a:ext cx="1171678" cy="939800"/>
          </a:xfrm>
          <a:prstGeom prst="flowChartConnector">
            <a:avLst/>
          </a:prstGeom>
        </p:spPr>
      </p:pic>
      <p:pic>
        <p:nvPicPr>
          <p:cNvPr id="4" name="Image 3">
            <a:extLst>
              <a:ext uri="{FF2B5EF4-FFF2-40B4-BE49-F238E27FC236}">
                <a16:creationId xmlns:a16="http://schemas.microsoft.com/office/drawing/2014/main" id="{39AAAFAB-56DB-7B8D-B20C-FF6FBD550AA9}"/>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8" name="Rectangle 7">
            <a:extLst>
              <a:ext uri="{FF2B5EF4-FFF2-40B4-BE49-F238E27FC236}">
                <a16:creationId xmlns:a16="http://schemas.microsoft.com/office/drawing/2014/main" id="{B35C2581-3848-1D64-2D6A-638ADAB02A3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0" name="Rectangle 9">
            <a:extLst>
              <a:ext uri="{FF2B5EF4-FFF2-40B4-BE49-F238E27FC236}">
                <a16:creationId xmlns:a16="http://schemas.microsoft.com/office/drawing/2014/main" id="{B2A2A4B9-0093-8C79-CFFB-C70E3AB27A91}"/>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945CA605-721B-13E3-F6B6-73E469C0772B}"/>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2" name="Rectangle 11">
            <a:extLst>
              <a:ext uri="{FF2B5EF4-FFF2-40B4-BE49-F238E27FC236}">
                <a16:creationId xmlns:a16="http://schemas.microsoft.com/office/drawing/2014/main" id="{A18C8BE8-A044-AADE-0086-3F39C3493EC7}"/>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3" name="Image 12">
            <a:extLst>
              <a:ext uri="{FF2B5EF4-FFF2-40B4-BE49-F238E27FC236}">
                <a16:creationId xmlns:a16="http://schemas.microsoft.com/office/drawing/2014/main" id="{F500B6A1-29F8-D3EF-079B-1233411C44A1}"/>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4" name="Image 13">
            <a:extLst>
              <a:ext uri="{FF2B5EF4-FFF2-40B4-BE49-F238E27FC236}">
                <a16:creationId xmlns:a16="http://schemas.microsoft.com/office/drawing/2014/main" id="{6B2AEDC4-15C0-89B6-667E-CAD9E30203D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6" name="Image 15">
            <a:extLst>
              <a:ext uri="{FF2B5EF4-FFF2-40B4-BE49-F238E27FC236}">
                <a16:creationId xmlns:a16="http://schemas.microsoft.com/office/drawing/2014/main" id="{4E040ABA-7F27-B145-D164-EEA38CD0D45C}"/>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4001362111"/>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F69D3-003F-EC3A-0A49-9889FF78DF4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D2280BD-4A18-2390-82A0-ACED49CCDC58}"/>
              </a:ext>
            </a:extLst>
          </p:cNvPr>
          <p:cNvSpPr>
            <a:spLocks noGrp="1"/>
          </p:cNvSpPr>
          <p:nvPr>
            <p:ph type="title"/>
          </p:nvPr>
        </p:nvSpPr>
        <p:spPr>
          <a:xfrm>
            <a:off x="611999" y="751345"/>
            <a:ext cx="6840000" cy="612000"/>
          </a:xfrm>
        </p:spPr>
        <p:txBody>
          <a:bodyPr>
            <a:noAutofit/>
          </a:bodyPr>
          <a:lstStyle/>
          <a:p>
            <a:pPr lvl="0">
              <a:defRPr/>
            </a:pP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نبدأ بكلمة " موثوقة" . من يقرأ معناها؟   من يقرأ المثالين؟ </a:t>
            </a:r>
          </a:p>
        </p:txBody>
      </p:sp>
      <p:sp>
        <p:nvSpPr>
          <p:cNvPr id="3" name="Google Shape;452;p158">
            <a:extLst>
              <a:ext uri="{FF2B5EF4-FFF2-40B4-BE49-F238E27FC236}">
                <a16:creationId xmlns:a16="http://schemas.microsoft.com/office/drawing/2014/main" id="{51BDE2F1-0D8A-9E15-7434-AED4CCEBB01C}"/>
              </a:ext>
            </a:extLst>
          </p:cNvPr>
          <p:cNvSpPr txBox="1"/>
          <p:nvPr/>
        </p:nvSpPr>
        <p:spPr>
          <a:xfrm>
            <a:off x="611999" y="2391578"/>
            <a:ext cx="5254339" cy="1123667"/>
          </a:xfrm>
          <a:prstGeom prst="roundRect">
            <a:avLst/>
          </a:prstGeom>
          <a:solidFill>
            <a:srgbClr val="00ACA4">
              <a:alpha val="10000"/>
            </a:srgb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lvl="0">
              <a:defRPr/>
            </a:pPr>
            <a:r>
              <a:rPr lang="ar-MA" sz="6000" dirty="0">
                <a:solidFill>
                  <a:srgbClr val="424D7C"/>
                </a:solidFill>
                <a:sym typeface="Sakkal Majalla"/>
              </a:rPr>
              <a:t>صَحيحَةٌ ومُؤَكَّدَةٌ</a:t>
            </a:r>
          </a:p>
        </p:txBody>
      </p:sp>
      <p:sp>
        <p:nvSpPr>
          <p:cNvPr id="5" name="Google Shape;452;p158">
            <a:extLst>
              <a:ext uri="{FF2B5EF4-FFF2-40B4-BE49-F238E27FC236}">
                <a16:creationId xmlns:a16="http://schemas.microsoft.com/office/drawing/2014/main" id="{15E6408B-C9F5-41A1-1E5C-E258CC4892FB}"/>
              </a:ext>
            </a:extLst>
          </p:cNvPr>
          <p:cNvSpPr txBox="1"/>
          <p:nvPr/>
        </p:nvSpPr>
        <p:spPr>
          <a:xfrm>
            <a:off x="6870727" y="2391577"/>
            <a:ext cx="1628478" cy="1123667"/>
          </a:xfrm>
          <a:prstGeom prst="roundRect">
            <a:avLst/>
          </a:prstGeom>
          <a:solidFill>
            <a:srgbClr val="00ACA4">
              <a:alpha val="10000"/>
            </a:srgb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sz="6000" dirty="0">
                <a:solidFill>
                  <a:srgbClr val="424D7C"/>
                </a:solidFill>
                <a:sym typeface="Sakkal Majalla"/>
              </a:rPr>
              <a:t>مَوْثوقَةٌ</a:t>
            </a:r>
            <a:r>
              <a:rPr lang="ar-MA" sz="6000" dirty="0">
                <a:sym typeface="Sakkal Majalla"/>
              </a:rPr>
              <a:t> </a:t>
            </a:r>
            <a:endParaRPr sz="6000" dirty="0">
              <a:sym typeface="Calibri"/>
            </a:endParaRPr>
          </a:p>
        </p:txBody>
      </p:sp>
      <p:sp>
        <p:nvSpPr>
          <p:cNvPr id="7" name="ZoneTexte 6">
            <a:extLst>
              <a:ext uri="{FF2B5EF4-FFF2-40B4-BE49-F238E27FC236}">
                <a16:creationId xmlns:a16="http://schemas.microsoft.com/office/drawing/2014/main" id="{CDED4FC0-C501-61B3-013F-BDF94C5EF615}"/>
              </a:ext>
            </a:extLst>
          </p:cNvPr>
          <p:cNvSpPr txBox="1"/>
          <p:nvPr/>
        </p:nvSpPr>
        <p:spPr>
          <a:xfrm>
            <a:off x="611999" y="3600513"/>
            <a:ext cx="7887206" cy="2862322"/>
          </a:xfrm>
          <a:prstGeom prst="rect">
            <a:avLst/>
          </a:prstGeom>
          <a:noFill/>
        </p:spPr>
        <p:txBody>
          <a:bodyPr wrap="square" rtlCol="0">
            <a:spAutoFit/>
          </a:bodyPr>
          <a:lstStyle/>
          <a:p>
            <a:pPr algn="r" rtl="1"/>
            <a:r>
              <a:rPr lang="ar-MA" sz="4800" b="1" dirty="0">
                <a:solidFill>
                  <a:srgbClr val="424D7C"/>
                </a:solidFill>
                <a:latin typeface="Microsoft Uighur" panose="02000000000000000000" pitchFamily="2" charset="-78"/>
                <a:cs typeface="Microsoft Uighur" panose="02000000000000000000" pitchFamily="2" charset="-78"/>
              </a:rPr>
              <a:t>مِثالانِ :</a:t>
            </a:r>
          </a:p>
          <a:p>
            <a:pPr marL="742950" indent="-742950" algn="r" rtl="1">
              <a:buFont typeface="+mj-lt"/>
              <a:buAutoNum type="arabicParenR"/>
            </a:pPr>
            <a:r>
              <a:rPr lang="ar-MA" sz="4400" b="1" dirty="0" err="1">
                <a:solidFill>
                  <a:srgbClr val="404B78"/>
                </a:solidFill>
                <a:latin typeface="Microsoft Uighur" panose="02000000000000000000" pitchFamily="2" charset="-78"/>
                <a:cs typeface="Microsoft Uighur" panose="02000000000000000000" pitchFamily="2" charset="-78"/>
              </a:rPr>
              <a:t>ٱلْمَعْلوماتُ</a:t>
            </a:r>
            <a:r>
              <a:rPr lang="ar-MA" sz="4400" b="1" dirty="0">
                <a:solidFill>
                  <a:srgbClr val="424D7C"/>
                </a:solidFill>
                <a:latin typeface="Microsoft Uighur" panose="02000000000000000000" pitchFamily="2" charset="-78"/>
                <a:cs typeface="Microsoft Uighur" panose="02000000000000000000" pitchFamily="2" charset="-78"/>
              </a:rPr>
              <a:t> </a:t>
            </a:r>
            <a:r>
              <a:rPr lang="ar-MA" sz="4400" b="1" dirty="0">
                <a:solidFill>
                  <a:srgbClr val="404B78"/>
                </a:solidFill>
                <a:latin typeface="Microsoft Uighur" panose="02000000000000000000" pitchFamily="2" charset="-78"/>
                <a:cs typeface="Microsoft Uighur" panose="02000000000000000000" pitchFamily="2" charset="-78"/>
              </a:rPr>
              <a:t>ٱلَّتي تُقَدِّمُها </a:t>
            </a:r>
            <a:r>
              <a:rPr lang="ar-MA" sz="4400" b="1" dirty="0" err="1">
                <a:solidFill>
                  <a:srgbClr val="404B78"/>
                </a:solidFill>
                <a:latin typeface="Microsoft Uighur" panose="02000000000000000000" pitchFamily="2" charset="-78"/>
                <a:cs typeface="Microsoft Uighur" panose="02000000000000000000" pitchFamily="2" charset="-78"/>
              </a:rPr>
              <a:t>ٱلْكُتُبُ</a:t>
            </a:r>
            <a:r>
              <a:rPr lang="ar-MA" sz="4400" b="1" dirty="0">
                <a:solidFill>
                  <a:srgbClr val="404B78"/>
                </a:solidFill>
                <a:latin typeface="Microsoft Uighur" panose="02000000000000000000" pitchFamily="2" charset="-78"/>
                <a:cs typeface="Microsoft Uighur" panose="02000000000000000000" pitchFamily="2" charset="-78"/>
              </a:rPr>
              <a:t> </a:t>
            </a:r>
            <a:r>
              <a:rPr lang="ar-MA" sz="4400" b="1" dirty="0" err="1">
                <a:solidFill>
                  <a:srgbClr val="404B78"/>
                </a:solidFill>
                <a:latin typeface="Microsoft Uighur" panose="02000000000000000000" pitchFamily="2" charset="-78"/>
                <a:cs typeface="Microsoft Uighur" panose="02000000000000000000" pitchFamily="2" charset="-78"/>
              </a:rPr>
              <a:t>ٱلْعِلْمِيَّة</a:t>
            </a:r>
            <a:r>
              <a:rPr lang="ar-MA" sz="4400" b="1" dirty="0" err="1">
                <a:solidFill>
                  <a:srgbClr val="424D7C"/>
                </a:solidFill>
                <a:latin typeface="Microsoft Uighur" panose="02000000000000000000" pitchFamily="2" charset="-78"/>
                <a:cs typeface="Microsoft Uighur" panose="02000000000000000000" pitchFamily="2" charset="-78"/>
              </a:rPr>
              <a:t>ُ</a:t>
            </a:r>
            <a:r>
              <a:rPr lang="ar-MA" sz="4400" b="1" dirty="0">
                <a:solidFill>
                  <a:srgbClr val="424D7C"/>
                </a:solidFill>
                <a:latin typeface="Microsoft Uighur" panose="02000000000000000000" pitchFamily="2" charset="-78"/>
                <a:cs typeface="Microsoft Uighur" panose="02000000000000000000" pitchFamily="2" charset="-78"/>
              </a:rPr>
              <a:t> </a:t>
            </a:r>
            <a:r>
              <a:rPr lang="ar-MA" sz="4400" b="1" dirty="0">
                <a:solidFill>
                  <a:srgbClr val="00ACA4"/>
                </a:solidFill>
                <a:latin typeface="Microsoft Uighur" panose="02000000000000000000" pitchFamily="2" charset="-78"/>
                <a:cs typeface="Microsoft Uighur" panose="02000000000000000000" pitchFamily="2" charset="-78"/>
              </a:rPr>
              <a:t> </a:t>
            </a:r>
            <a:r>
              <a:rPr lang="ar-MA" sz="4400" b="1" dirty="0">
                <a:solidFill>
                  <a:srgbClr val="FF0000"/>
                </a:solidFill>
                <a:latin typeface="Microsoft Uighur" panose="02000000000000000000" pitchFamily="2" charset="-78"/>
                <a:cs typeface="Microsoft Uighur" panose="02000000000000000000" pitchFamily="2" charset="-78"/>
              </a:rPr>
              <a:t>مَوْثوقَةٌ.</a:t>
            </a:r>
          </a:p>
          <a:p>
            <a:pPr marL="742950" indent="-742950" algn="r" rtl="1">
              <a:buFont typeface="+mj-lt"/>
              <a:buAutoNum type="arabicParenR"/>
            </a:pPr>
            <a:r>
              <a:rPr lang="ar-MA" sz="4400" b="1" dirty="0">
                <a:solidFill>
                  <a:srgbClr val="404B78"/>
                </a:solidFill>
                <a:latin typeface="Microsoft Uighur" panose="02000000000000000000" pitchFamily="2" charset="-78"/>
                <a:cs typeface="Microsoft Uighur" panose="02000000000000000000" pitchFamily="2" charset="-78"/>
              </a:rPr>
              <a:t>يَجِبُ </a:t>
            </a:r>
            <a:r>
              <a:rPr lang="ar-MA" sz="4400" b="1" dirty="0" err="1">
                <a:solidFill>
                  <a:srgbClr val="404B78"/>
                </a:solidFill>
                <a:latin typeface="Microsoft Uighur" panose="02000000000000000000" pitchFamily="2" charset="-78"/>
                <a:cs typeface="Microsoft Uighur" panose="02000000000000000000" pitchFamily="2" charset="-78"/>
              </a:rPr>
              <a:t>ٱلِاعْتِمادُ</a:t>
            </a:r>
            <a:r>
              <a:rPr lang="ar-MA" sz="4400" b="1" dirty="0">
                <a:solidFill>
                  <a:srgbClr val="404B78"/>
                </a:solidFill>
                <a:latin typeface="Microsoft Uighur" panose="02000000000000000000" pitchFamily="2" charset="-78"/>
                <a:cs typeface="Microsoft Uighur" panose="02000000000000000000" pitchFamily="2" charset="-78"/>
              </a:rPr>
              <a:t> عَلى مَواقِعَ</a:t>
            </a:r>
            <a:r>
              <a:rPr lang="ar-MA" sz="4400" b="1" dirty="0">
                <a:solidFill>
                  <a:srgbClr val="00ACA4"/>
                </a:solidFill>
                <a:latin typeface="Microsoft Uighur" panose="02000000000000000000" pitchFamily="2" charset="-78"/>
                <a:cs typeface="Microsoft Uighur" panose="02000000000000000000" pitchFamily="2" charset="-78"/>
              </a:rPr>
              <a:t> </a:t>
            </a:r>
            <a:r>
              <a:rPr lang="ar-MA" sz="4400" b="1" dirty="0">
                <a:solidFill>
                  <a:srgbClr val="FF0000"/>
                </a:solidFill>
                <a:latin typeface="Microsoft Uighur" panose="02000000000000000000" pitchFamily="2" charset="-78"/>
                <a:cs typeface="Microsoft Uighur" panose="02000000000000000000" pitchFamily="2" charset="-78"/>
              </a:rPr>
              <a:t>مَوْثوقَةٍ</a:t>
            </a:r>
            <a:r>
              <a:rPr lang="ar-MA" sz="4400" b="1" dirty="0">
                <a:solidFill>
                  <a:srgbClr val="005664"/>
                </a:solidFill>
                <a:latin typeface="Microsoft Uighur" panose="02000000000000000000" pitchFamily="2" charset="-78"/>
                <a:cs typeface="Microsoft Uighur" panose="02000000000000000000" pitchFamily="2" charset="-78"/>
              </a:rPr>
              <a:t> </a:t>
            </a:r>
            <a:r>
              <a:rPr lang="ar-MA" sz="4400" b="1" dirty="0">
                <a:solidFill>
                  <a:srgbClr val="404B78"/>
                </a:solidFill>
                <a:latin typeface="Microsoft Uighur" panose="02000000000000000000" pitchFamily="2" charset="-78"/>
                <a:cs typeface="Microsoft Uighur" panose="02000000000000000000" pitchFamily="2" charset="-78"/>
              </a:rPr>
              <a:t>عِنْدَ </a:t>
            </a:r>
            <a:r>
              <a:rPr lang="ar-MA" sz="4400" b="1" dirty="0" err="1">
                <a:solidFill>
                  <a:srgbClr val="404B78"/>
                </a:solidFill>
                <a:latin typeface="Microsoft Uighur" panose="02000000000000000000" pitchFamily="2" charset="-78"/>
                <a:cs typeface="Microsoft Uighur" panose="02000000000000000000" pitchFamily="2" charset="-78"/>
              </a:rPr>
              <a:t>ٱلْبَحْثِ</a:t>
            </a:r>
            <a:r>
              <a:rPr lang="ar-MA" sz="4400" b="1" dirty="0">
                <a:solidFill>
                  <a:srgbClr val="404B78"/>
                </a:solidFill>
                <a:latin typeface="Microsoft Uighur" panose="02000000000000000000" pitchFamily="2" charset="-78"/>
                <a:cs typeface="Microsoft Uighur" panose="02000000000000000000" pitchFamily="2" charset="-78"/>
              </a:rPr>
              <a:t> عَنِ </a:t>
            </a:r>
            <a:r>
              <a:rPr lang="ar-MA" sz="4400" b="1" dirty="0" err="1">
                <a:solidFill>
                  <a:srgbClr val="404B78"/>
                </a:solidFill>
                <a:latin typeface="Microsoft Uighur" panose="02000000000000000000" pitchFamily="2" charset="-78"/>
                <a:cs typeface="Microsoft Uighur" panose="02000000000000000000" pitchFamily="2" charset="-78"/>
              </a:rPr>
              <a:t>ٱلْمَعْلوماتِ</a:t>
            </a:r>
            <a:r>
              <a:rPr lang="ar-MA" sz="4400" b="1" dirty="0">
                <a:solidFill>
                  <a:srgbClr val="404B78"/>
                </a:solidFill>
                <a:latin typeface="Microsoft Uighur" panose="02000000000000000000" pitchFamily="2" charset="-78"/>
                <a:cs typeface="Microsoft Uighur" panose="02000000000000000000" pitchFamily="2" charset="-78"/>
              </a:rPr>
              <a:t>  </a:t>
            </a:r>
            <a:r>
              <a:rPr lang="ar-MA" sz="4400" b="1" dirty="0" err="1">
                <a:solidFill>
                  <a:srgbClr val="404B78"/>
                </a:solidFill>
                <a:latin typeface="Microsoft Uighur" panose="02000000000000000000" pitchFamily="2" charset="-78"/>
                <a:cs typeface="Microsoft Uighur" panose="02000000000000000000" pitchFamily="2" charset="-78"/>
              </a:rPr>
              <a:t>وَٱلْأَخْبارِ</a:t>
            </a:r>
            <a:r>
              <a:rPr lang="ar-MA" sz="4400" b="1" dirty="0">
                <a:solidFill>
                  <a:srgbClr val="404B78"/>
                </a:solidFill>
                <a:latin typeface="Microsoft Uighur" panose="02000000000000000000" pitchFamily="2" charset="-78"/>
                <a:cs typeface="Microsoft Uighur" panose="02000000000000000000" pitchFamily="2" charset="-78"/>
              </a:rPr>
              <a:t>. </a:t>
            </a:r>
            <a:endParaRPr lang="fr-FR" sz="4400" b="1" dirty="0">
              <a:solidFill>
                <a:srgbClr val="404B78"/>
              </a:solidFill>
              <a:latin typeface="Microsoft Uighur" panose="02000000000000000000" pitchFamily="2" charset="-78"/>
              <a:cs typeface="Microsoft Uighur" panose="02000000000000000000" pitchFamily="2" charset="-78"/>
            </a:endParaRPr>
          </a:p>
        </p:txBody>
      </p:sp>
      <p:pic>
        <p:nvPicPr>
          <p:cNvPr id="11" name="Espace réservé pour une image  13" descr="Une image contenant habits, sourire, dessin humoristique, clipart&#10;&#10;Le contenu généré par l’IA peut être incorrect.">
            <a:extLst>
              <a:ext uri="{FF2B5EF4-FFF2-40B4-BE49-F238E27FC236}">
                <a16:creationId xmlns:a16="http://schemas.microsoft.com/office/drawing/2014/main" id="{6BFA124C-2E6C-7451-63F4-7A471E4A74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732972" y="680578"/>
            <a:ext cx="1171678" cy="939800"/>
          </a:xfrm>
          <a:prstGeom prst="flowChartConnector">
            <a:avLst/>
          </a:prstGeom>
        </p:spPr>
      </p:pic>
      <p:pic>
        <p:nvPicPr>
          <p:cNvPr id="12" name="Image 11" descr="Une image contenant symbole, Graphique, conception&#10;&#10;Le contenu généré par l’IA peut être incorrect.">
            <a:extLst>
              <a:ext uri="{FF2B5EF4-FFF2-40B4-BE49-F238E27FC236}">
                <a16:creationId xmlns:a16="http://schemas.microsoft.com/office/drawing/2014/main" id="{518AD535-DCEC-3535-F184-7BD867A2FC00}"/>
              </a:ext>
            </a:extLst>
          </p:cNvPr>
          <p:cNvPicPr>
            <a:picLocks noChangeAspect="1"/>
          </p:cNvPicPr>
          <p:nvPr/>
        </p:nvPicPr>
        <p:blipFill>
          <a:blip r:embed="rId3" cstate="screen">
            <a:duotone>
              <a:prstClr val="black"/>
              <a:srgbClr val="00ACA4">
                <a:tint val="45000"/>
                <a:satMod val="400000"/>
              </a:srgbClr>
            </a:duotone>
            <a:extLst>
              <a:ext uri="{28A0092B-C50C-407E-A947-70E740481C1C}">
                <a14:useLocalDpi xmlns:a14="http://schemas.microsoft.com/office/drawing/2010/main"/>
              </a:ext>
            </a:extLst>
          </a:blip>
          <a:stretch>
            <a:fillRect/>
          </a:stretch>
        </p:blipFill>
        <p:spPr>
          <a:xfrm rot="10800000">
            <a:off x="5872607" y="2591320"/>
            <a:ext cx="841742" cy="841742"/>
          </a:xfrm>
          <a:prstGeom prst="rect">
            <a:avLst/>
          </a:prstGeom>
        </p:spPr>
      </p:pic>
      <p:pic>
        <p:nvPicPr>
          <p:cNvPr id="4" name="Image 3">
            <a:extLst>
              <a:ext uri="{FF2B5EF4-FFF2-40B4-BE49-F238E27FC236}">
                <a16:creationId xmlns:a16="http://schemas.microsoft.com/office/drawing/2014/main" id="{53564785-E588-7FF3-5EB2-E7F8979896AC}"/>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6" name="Rectangle 5">
            <a:extLst>
              <a:ext uri="{FF2B5EF4-FFF2-40B4-BE49-F238E27FC236}">
                <a16:creationId xmlns:a16="http://schemas.microsoft.com/office/drawing/2014/main" id="{A605B856-86BA-9856-8642-1A14267B93E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0" name="Rectangle 9">
            <a:extLst>
              <a:ext uri="{FF2B5EF4-FFF2-40B4-BE49-F238E27FC236}">
                <a16:creationId xmlns:a16="http://schemas.microsoft.com/office/drawing/2014/main" id="{3960DCCC-6BF3-2B28-A6C6-E61C5FDB8D91}"/>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ED19FA0B-1C45-4643-9919-CCDB36B04199}"/>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4" name="Rectangle 13">
            <a:extLst>
              <a:ext uri="{FF2B5EF4-FFF2-40B4-BE49-F238E27FC236}">
                <a16:creationId xmlns:a16="http://schemas.microsoft.com/office/drawing/2014/main" id="{4542A238-9A94-48D3-CD20-021235875ADA}"/>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5" name="Image 14">
            <a:extLst>
              <a:ext uri="{FF2B5EF4-FFF2-40B4-BE49-F238E27FC236}">
                <a16:creationId xmlns:a16="http://schemas.microsoft.com/office/drawing/2014/main" id="{D2E8901F-ABAF-587E-49E6-FD88BA26E2CF}"/>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6" name="Image 15">
            <a:extLst>
              <a:ext uri="{FF2B5EF4-FFF2-40B4-BE49-F238E27FC236}">
                <a16:creationId xmlns:a16="http://schemas.microsoft.com/office/drawing/2014/main" id="{486C5A6C-7B33-EC71-A60D-C386C61647DD}"/>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8" name="Image 17">
            <a:extLst>
              <a:ext uri="{FF2B5EF4-FFF2-40B4-BE49-F238E27FC236}">
                <a16:creationId xmlns:a16="http://schemas.microsoft.com/office/drawing/2014/main" id="{401137A7-979C-1AFE-4925-31D6B2065040}"/>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1293152510"/>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705DE-6E76-B66C-4F77-50C7231D349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3791163-9CBD-3490-806E-EFA407F452A5}"/>
              </a:ext>
            </a:extLst>
          </p:cNvPr>
          <p:cNvSpPr>
            <a:spLocks noGrp="1"/>
          </p:cNvSpPr>
          <p:nvPr>
            <p:ph type="title"/>
          </p:nvPr>
        </p:nvSpPr>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ما معنى زائفة؟ ما ضدها؟  من يركب جملة تتضمن كلمة "زائفة"؟ </a:t>
            </a:r>
          </a:p>
        </p:txBody>
      </p:sp>
      <p:sp>
        <p:nvSpPr>
          <p:cNvPr id="3" name="Google Shape;452;p158">
            <a:extLst>
              <a:ext uri="{FF2B5EF4-FFF2-40B4-BE49-F238E27FC236}">
                <a16:creationId xmlns:a16="http://schemas.microsoft.com/office/drawing/2014/main" id="{DD6A4CF5-7555-6AF4-5B00-A5FAC17A2AE5}"/>
              </a:ext>
            </a:extLst>
          </p:cNvPr>
          <p:cNvSpPr txBox="1"/>
          <p:nvPr/>
        </p:nvSpPr>
        <p:spPr>
          <a:xfrm>
            <a:off x="706166" y="2428962"/>
            <a:ext cx="4979930" cy="1123667"/>
          </a:xfrm>
          <a:prstGeom prst="roundRect">
            <a:avLst/>
          </a:prstGeom>
          <a:solidFill>
            <a:srgbClr val="00ACA4">
              <a:alpha val="10000"/>
            </a:srgb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lvl="0">
              <a:defRPr/>
            </a:pPr>
            <a:r>
              <a:rPr lang="ar-MA" sz="6000" dirty="0">
                <a:solidFill>
                  <a:srgbClr val="424D7C"/>
                </a:solidFill>
                <a:sym typeface="Sakkal Majalla"/>
              </a:rPr>
              <a:t>خاطِئَةٌ وَمُضِلَّةٌ.</a:t>
            </a:r>
          </a:p>
        </p:txBody>
      </p:sp>
      <p:sp>
        <p:nvSpPr>
          <p:cNvPr id="4" name="Google Shape;452;p158">
            <a:extLst>
              <a:ext uri="{FF2B5EF4-FFF2-40B4-BE49-F238E27FC236}">
                <a16:creationId xmlns:a16="http://schemas.microsoft.com/office/drawing/2014/main" id="{71B1598E-9E79-F010-0D57-C66BFE68025E}"/>
              </a:ext>
            </a:extLst>
          </p:cNvPr>
          <p:cNvSpPr txBox="1"/>
          <p:nvPr/>
        </p:nvSpPr>
        <p:spPr>
          <a:xfrm>
            <a:off x="6809356" y="2428961"/>
            <a:ext cx="1628478" cy="1123667"/>
          </a:xfrm>
          <a:prstGeom prst="roundRect">
            <a:avLst/>
          </a:prstGeom>
          <a:solidFill>
            <a:srgbClr val="00ACA4">
              <a:alpha val="10000"/>
            </a:srgb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sz="6000" dirty="0">
                <a:solidFill>
                  <a:srgbClr val="424D7C"/>
                </a:solidFill>
                <a:sym typeface="Sakkal Majalla"/>
              </a:rPr>
              <a:t>زائِفَةٌ</a:t>
            </a:r>
            <a:r>
              <a:rPr lang="ar-MA" dirty="0">
                <a:solidFill>
                  <a:srgbClr val="424D7C"/>
                </a:solidFill>
                <a:sym typeface="Sakkal Majalla"/>
              </a:rPr>
              <a:t> </a:t>
            </a:r>
            <a:endParaRPr dirty="0">
              <a:solidFill>
                <a:srgbClr val="424D7C"/>
              </a:solidFill>
              <a:sym typeface="Calibri"/>
            </a:endParaRPr>
          </a:p>
        </p:txBody>
      </p:sp>
      <p:sp>
        <p:nvSpPr>
          <p:cNvPr id="6" name="ZoneTexte 5">
            <a:extLst>
              <a:ext uri="{FF2B5EF4-FFF2-40B4-BE49-F238E27FC236}">
                <a16:creationId xmlns:a16="http://schemas.microsoft.com/office/drawing/2014/main" id="{8010778B-5E89-BBC0-B4C0-0D67BC1FEA17}"/>
              </a:ext>
            </a:extLst>
          </p:cNvPr>
          <p:cNvSpPr txBox="1"/>
          <p:nvPr/>
        </p:nvSpPr>
        <p:spPr>
          <a:xfrm>
            <a:off x="2877517" y="4266680"/>
            <a:ext cx="3834882" cy="1123712"/>
          </a:xfrm>
          <a:prstGeom prst="roundRect">
            <a:avLst/>
          </a:prstGeom>
          <a:solidFill>
            <a:srgbClr val="00ACA4">
              <a:alpha val="10000"/>
            </a:srgbClr>
          </a:solidFill>
          <a:ln>
            <a:noFill/>
          </a:ln>
        </p:spPr>
        <p:txBody>
          <a:bodyPr wrap="square" rtlCol="0">
            <a:spAutoFit/>
          </a:bodyPr>
          <a:lstStyle/>
          <a:p>
            <a:pPr algn="ctr" rtl="1"/>
            <a:r>
              <a:rPr lang="ar-MA" sz="5400" dirty="0">
                <a:solidFill>
                  <a:srgbClr val="FF0000"/>
                </a:solidFill>
                <a:latin typeface="Microsoft Uighur" panose="02000000000000000000" pitchFamily="2" charset="-78"/>
                <a:ea typeface="Calibri" panose="020F0502020204030204" pitchFamily="34" charset="0"/>
                <a:cs typeface="Microsoft Uighur" panose="02000000000000000000" pitchFamily="2" charset="-78"/>
              </a:rPr>
              <a:t>زائِفَةٌ</a:t>
            </a:r>
            <a:r>
              <a:rPr lang="ar-MA" sz="5400" dirty="0">
                <a:latin typeface="Microsoft Uighur" panose="02000000000000000000" pitchFamily="2" charset="-78"/>
                <a:ea typeface="Calibri" panose="020F0502020204030204" pitchFamily="34" charset="0"/>
                <a:cs typeface="Microsoft Uighur" panose="02000000000000000000" pitchFamily="2" charset="-78"/>
              </a:rPr>
              <a:t> </a:t>
            </a:r>
            <a:r>
              <a:rPr lang="ar-MA" sz="5400"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 </a:t>
            </a:r>
            <a:r>
              <a:rPr lang="ar-MA" sz="6000" dirty="0">
                <a:solidFill>
                  <a:srgbClr val="424D7C"/>
                </a:solidFill>
                <a:latin typeface="Microsoft Uighur" panose="02000000000000000000" pitchFamily="2" charset="-78"/>
                <a:ea typeface="Calibri"/>
                <a:cs typeface="Microsoft Uighur" panose="02000000000000000000" pitchFamily="2" charset="-78"/>
              </a:rPr>
              <a:t>مَوْثوقَةٌ</a:t>
            </a:r>
            <a:endParaRPr lang="fr-FR" sz="6000" dirty="0">
              <a:solidFill>
                <a:srgbClr val="424D7C"/>
              </a:solidFill>
              <a:latin typeface="Microsoft Uighur" panose="02000000000000000000" pitchFamily="2" charset="-78"/>
              <a:ea typeface="Calibri"/>
              <a:cs typeface="Microsoft Uighur" panose="02000000000000000000" pitchFamily="2" charset="-78"/>
            </a:endParaRPr>
          </a:p>
        </p:txBody>
      </p:sp>
      <p:pic>
        <p:nvPicPr>
          <p:cNvPr id="8" name="Image 7" descr="Une image contenant symbole, Graphique, conception&#10;&#10;Le contenu généré par l’IA peut être incorrect.">
            <a:extLst>
              <a:ext uri="{FF2B5EF4-FFF2-40B4-BE49-F238E27FC236}">
                <a16:creationId xmlns:a16="http://schemas.microsoft.com/office/drawing/2014/main" id="{79F08BF7-0259-09C1-B24E-BAF288209FCE}"/>
              </a:ext>
            </a:extLst>
          </p:cNvPr>
          <p:cNvPicPr>
            <a:picLocks noChangeAspect="1"/>
          </p:cNvPicPr>
          <p:nvPr/>
        </p:nvPicPr>
        <p:blipFill>
          <a:blip r:embed="rId2" cstate="screen">
            <a:duotone>
              <a:prstClr val="black"/>
              <a:srgbClr val="00ACA4">
                <a:tint val="45000"/>
                <a:satMod val="400000"/>
              </a:srgbClr>
            </a:duotone>
            <a:extLst>
              <a:ext uri="{28A0092B-C50C-407E-A947-70E740481C1C}">
                <a14:useLocalDpi xmlns:a14="http://schemas.microsoft.com/office/drawing/2010/main"/>
              </a:ext>
            </a:extLst>
          </a:blip>
          <a:stretch>
            <a:fillRect/>
          </a:stretch>
        </p:blipFill>
        <p:spPr>
          <a:xfrm rot="10800000">
            <a:off x="5872607" y="2591320"/>
            <a:ext cx="841742" cy="841742"/>
          </a:xfrm>
          <a:prstGeom prst="rect">
            <a:avLst/>
          </a:prstGeom>
        </p:spPr>
      </p:pic>
      <p:pic>
        <p:nvPicPr>
          <p:cNvPr id="12" name="Espace réservé pour une image  13" descr="Une image contenant habits, sourire, dessin humoristique, clipart&#10;&#10;Le contenu généré par l’IA peut être incorrect.">
            <a:extLst>
              <a:ext uri="{FF2B5EF4-FFF2-40B4-BE49-F238E27FC236}">
                <a16:creationId xmlns:a16="http://schemas.microsoft.com/office/drawing/2014/main" id="{534C22B7-3660-2BF6-5850-BD2EC6D0F9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732972" y="680578"/>
            <a:ext cx="1171678" cy="939800"/>
          </a:xfrm>
          <a:prstGeom prst="flowChartConnector">
            <a:avLst/>
          </a:prstGeom>
        </p:spPr>
      </p:pic>
      <p:pic>
        <p:nvPicPr>
          <p:cNvPr id="5" name="Image 4">
            <a:extLst>
              <a:ext uri="{FF2B5EF4-FFF2-40B4-BE49-F238E27FC236}">
                <a16:creationId xmlns:a16="http://schemas.microsoft.com/office/drawing/2014/main" id="{114E4DAF-0356-CD0C-BDE9-093005006FD8}"/>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10" name="Rectangle 9">
            <a:extLst>
              <a:ext uri="{FF2B5EF4-FFF2-40B4-BE49-F238E27FC236}">
                <a16:creationId xmlns:a16="http://schemas.microsoft.com/office/drawing/2014/main" id="{460A5402-A10C-53FA-6C1D-9EB31F3D08F8}"/>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1" name="Rectangle 10">
            <a:extLst>
              <a:ext uri="{FF2B5EF4-FFF2-40B4-BE49-F238E27FC236}">
                <a16:creationId xmlns:a16="http://schemas.microsoft.com/office/drawing/2014/main" id="{F301287D-AE37-FD75-781F-EF94B44A765A}"/>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5E469F0A-8E8E-2A06-7E70-09025B9E1131}"/>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4" name="Rectangle 13">
            <a:extLst>
              <a:ext uri="{FF2B5EF4-FFF2-40B4-BE49-F238E27FC236}">
                <a16:creationId xmlns:a16="http://schemas.microsoft.com/office/drawing/2014/main" id="{B1882F8D-75A7-3ED4-801E-9DC72F894489}"/>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5" name="Image 14">
            <a:extLst>
              <a:ext uri="{FF2B5EF4-FFF2-40B4-BE49-F238E27FC236}">
                <a16:creationId xmlns:a16="http://schemas.microsoft.com/office/drawing/2014/main" id="{C250D1BB-A6D9-4B6E-7332-C496AF69E41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6" name="Image 15">
            <a:extLst>
              <a:ext uri="{FF2B5EF4-FFF2-40B4-BE49-F238E27FC236}">
                <a16:creationId xmlns:a16="http://schemas.microsoft.com/office/drawing/2014/main" id="{B78B5D57-DAB6-6B6E-FBEA-F69989D1CD04}"/>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8" name="Image 17">
            <a:extLst>
              <a:ext uri="{FF2B5EF4-FFF2-40B4-BE49-F238E27FC236}">
                <a16:creationId xmlns:a16="http://schemas.microsoft.com/office/drawing/2014/main" id="{9F071602-08E9-5E55-B216-7B5A7AE994A0}"/>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3663445176"/>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EE599-DCCA-C442-5844-DBC139523B3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7C4929B-F2FD-2D16-22B8-E7E5D687A3E2}"/>
              </a:ext>
            </a:extLst>
          </p:cNvPr>
          <p:cNvSpPr>
            <a:spLocks noGrp="1"/>
          </p:cNvSpPr>
          <p:nvPr>
            <p:ph type="title"/>
          </p:nvPr>
        </p:nvSpPr>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من يقرأ معنى كلمة " مزايا؟ ما ضد الكلمة؟ من يركب الكلمة في جملة؟ </a:t>
            </a:r>
          </a:p>
        </p:txBody>
      </p:sp>
      <p:sp>
        <p:nvSpPr>
          <p:cNvPr id="3" name="Google Shape;452;p158">
            <a:extLst>
              <a:ext uri="{FF2B5EF4-FFF2-40B4-BE49-F238E27FC236}">
                <a16:creationId xmlns:a16="http://schemas.microsoft.com/office/drawing/2014/main" id="{CBCD46A1-49F7-5D1F-D9B6-2EE4FF73009E}"/>
              </a:ext>
            </a:extLst>
          </p:cNvPr>
          <p:cNvSpPr txBox="1"/>
          <p:nvPr/>
        </p:nvSpPr>
        <p:spPr>
          <a:xfrm>
            <a:off x="758768" y="2412907"/>
            <a:ext cx="4979930" cy="1123667"/>
          </a:xfrm>
          <a:prstGeom prst="roundRect">
            <a:avLst/>
          </a:prstGeom>
          <a:solidFill>
            <a:srgbClr val="00ACA4">
              <a:alpha val="10000"/>
            </a:srgb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lvl="0">
              <a:defRPr/>
            </a:pPr>
            <a:r>
              <a:rPr lang="ar-MA" sz="6000" dirty="0">
                <a:solidFill>
                  <a:srgbClr val="424D7C"/>
                </a:solidFill>
                <a:sym typeface="Sakkal Majalla"/>
              </a:rPr>
              <a:t>فَوائِدُ ومَنافِعُ</a:t>
            </a:r>
          </a:p>
        </p:txBody>
      </p:sp>
      <p:sp>
        <p:nvSpPr>
          <p:cNvPr id="4" name="Google Shape;452;p158">
            <a:extLst>
              <a:ext uri="{FF2B5EF4-FFF2-40B4-BE49-F238E27FC236}">
                <a16:creationId xmlns:a16="http://schemas.microsoft.com/office/drawing/2014/main" id="{37698D42-CC37-55BD-2535-5FD57CF3D72E}"/>
              </a:ext>
            </a:extLst>
          </p:cNvPr>
          <p:cNvSpPr txBox="1"/>
          <p:nvPr/>
        </p:nvSpPr>
        <p:spPr>
          <a:xfrm>
            <a:off x="6756754" y="2412907"/>
            <a:ext cx="1628478" cy="1123667"/>
          </a:xfrm>
          <a:prstGeom prst="roundRect">
            <a:avLst/>
          </a:prstGeom>
          <a:solidFill>
            <a:srgbClr val="00ACA4">
              <a:alpha val="10000"/>
            </a:srgb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r>
              <a:rPr lang="ar-MA" sz="6000" dirty="0">
                <a:solidFill>
                  <a:srgbClr val="424D7C"/>
                </a:solidFill>
                <a:sym typeface="Sakkal Majalla"/>
              </a:rPr>
              <a:t>مَزايا</a:t>
            </a:r>
          </a:p>
        </p:txBody>
      </p:sp>
      <p:sp>
        <p:nvSpPr>
          <p:cNvPr id="6" name="ZoneTexte 5">
            <a:extLst>
              <a:ext uri="{FF2B5EF4-FFF2-40B4-BE49-F238E27FC236}">
                <a16:creationId xmlns:a16="http://schemas.microsoft.com/office/drawing/2014/main" id="{A4CED0BE-4351-F0C1-1AEB-5FF2DBBCBE47}"/>
              </a:ext>
            </a:extLst>
          </p:cNvPr>
          <p:cNvSpPr txBox="1"/>
          <p:nvPr/>
        </p:nvSpPr>
        <p:spPr>
          <a:xfrm>
            <a:off x="2462457" y="4405923"/>
            <a:ext cx="4730707" cy="1123712"/>
          </a:xfrm>
          <a:prstGeom prst="roundRect">
            <a:avLst/>
          </a:prstGeom>
          <a:solidFill>
            <a:srgbClr val="00ACA4">
              <a:alpha val="10000"/>
            </a:srgbClr>
          </a:solidFill>
          <a:ln>
            <a:noFill/>
          </a:ln>
        </p:spPr>
        <p:txBody>
          <a:bodyPr wrap="square" rtlCol="0">
            <a:spAutoFit/>
          </a:bodyPr>
          <a:lstStyle/>
          <a:p>
            <a:pPr algn="ctr" rtl="1"/>
            <a:r>
              <a:rPr lang="ar-MA" sz="6000" dirty="0">
                <a:solidFill>
                  <a:srgbClr val="00ACA4"/>
                </a:solidFill>
                <a:latin typeface="Microsoft Uighur" panose="02000000000000000000" pitchFamily="2" charset="-78"/>
                <a:ea typeface="Calibri" panose="020F0502020204030204" pitchFamily="34" charset="0"/>
                <a:cs typeface="Microsoft Uighur" panose="02000000000000000000" pitchFamily="2" charset="-78"/>
              </a:rPr>
              <a:t>مَزايا</a:t>
            </a:r>
            <a:r>
              <a:rPr lang="ar-MA" sz="5400" dirty="0">
                <a:latin typeface="Microsoft Uighur" panose="02000000000000000000" pitchFamily="2" charset="-78"/>
                <a:ea typeface="Calibri" panose="020F0502020204030204" pitchFamily="34" charset="0"/>
                <a:cs typeface="Microsoft Uighur" panose="02000000000000000000" pitchFamily="2" charset="-78"/>
              </a:rPr>
              <a:t> </a:t>
            </a:r>
            <a:r>
              <a:rPr lang="ar-MA" sz="6000" dirty="0">
                <a:solidFill>
                  <a:srgbClr val="424D7C"/>
                </a:solidFill>
                <a:latin typeface="Microsoft Uighur" panose="02000000000000000000" pitchFamily="2" charset="-78"/>
                <a:ea typeface="Calibri"/>
                <a:cs typeface="Microsoft Uighur" panose="02000000000000000000" pitchFamily="2" charset="-78"/>
              </a:rPr>
              <a:t>#</a:t>
            </a:r>
            <a:r>
              <a:rPr lang="ar-MA" sz="5400"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 </a:t>
            </a:r>
            <a:r>
              <a:rPr lang="ar-MA" sz="6000" dirty="0">
                <a:solidFill>
                  <a:srgbClr val="424D7C"/>
                </a:solidFill>
                <a:latin typeface="Microsoft Uighur" panose="02000000000000000000" pitchFamily="2" charset="-78"/>
                <a:ea typeface="Calibri"/>
                <a:cs typeface="Microsoft Uighur" panose="02000000000000000000" pitchFamily="2" charset="-78"/>
              </a:rPr>
              <a:t>عُيوبٌ- أَضْرارٌ </a:t>
            </a:r>
            <a:endParaRPr lang="fr-FR" sz="6000" dirty="0">
              <a:solidFill>
                <a:srgbClr val="424D7C"/>
              </a:solidFill>
              <a:latin typeface="Microsoft Uighur" panose="02000000000000000000" pitchFamily="2" charset="-78"/>
              <a:ea typeface="Calibri"/>
              <a:cs typeface="Microsoft Uighur" panose="02000000000000000000" pitchFamily="2" charset="-78"/>
            </a:endParaRPr>
          </a:p>
        </p:txBody>
      </p:sp>
      <p:pic>
        <p:nvPicPr>
          <p:cNvPr id="8" name="Image 7" descr="Une image contenant symbole, Graphique, conception&#10;&#10;Le contenu généré par l’IA peut être incorrect.">
            <a:extLst>
              <a:ext uri="{FF2B5EF4-FFF2-40B4-BE49-F238E27FC236}">
                <a16:creationId xmlns:a16="http://schemas.microsoft.com/office/drawing/2014/main" id="{4B57B5BE-C01A-2B8B-3A61-5076A22D31B0}"/>
              </a:ext>
            </a:extLst>
          </p:cNvPr>
          <p:cNvPicPr>
            <a:picLocks noChangeAspect="1"/>
          </p:cNvPicPr>
          <p:nvPr/>
        </p:nvPicPr>
        <p:blipFill>
          <a:blip r:embed="rId2" cstate="screen">
            <a:duotone>
              <a:prstClr val="black"/>
              <a:srgbClr val="00ACA4">
                <a:tint val="45000"/>
                <a:satMod val="400000"/>
              </a:srgbClr>
            </a:duotone>
            <a:extLst>
              <a:ext uri="{28A0092B-C50C-407E-A947-70E740481C1C}">
                <a14:useLocalDpi xmlns:a14="http://schemas.microsoft.com/office/drawing/2010/main"/>
              </a:ext>
            </a:extLst>
          </a:blip>
          <a:stretch>
            <a:fillRect/>
          </a:stretch>
        </p:blipFill>
        <p:spPr>
          <a:xfrm rot="10800000">
            <a:off x="5872607" y="2591320"/>
            <a:ext cx="841742" cy="841742"/>
          </a:xfrm>
          <a:prstGeom prst="rect">
            <a:avLst/>
          </a:prstGeom>
        </p:spPr>
      </p:pic>
      <p:pic>
        <p:nvPicPr>
          <p:cNvPr id="12" name="Espace réservé pour une image  13" descr="Une image contenant habits, sourire, dessin humoristique, clipart&#10;&#10;Le contenu généré par l’IA peut être incorrect.">
            <a:extLst>
              <a:ext uri="{FF2B5EF4-FFF2-40B4-BE49-F238E27FC236}">
                <a16:creationId xmlns:a16="http://schemas.microsoft.com/office/drawing/2014/main" id="{5D7321B0-037F-6ADA-DE9F-C526F16759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732972" y="680578"/>
            <a:ext cx="1171678" cy="939800"/>
          </a:xfrm>
          <a:prstGeom prst="flowChartConnector">
            <a:avLst/>
          </a:prstGeom>
        </p:spPr>
      </p:pic>
      <p:pic>
        <p:nvPicPr>
          <p:cNvPr id="5" name="Image 4">
            <a:extLst>
              <a:ext uri="{FF2B5EF4-FFF2-40B4-BE49-F238E27FC236}">
                <a16:creationId xmlns:a16="http://schemas.microsoft.com/office/drawing/2014/main" id="{CA0D42D3-1275-6B4F-B002-85E7F9E6BAAE}"/>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10" name="Rectangle 9">
            <a:extLst>
              <a:ext uri="{FF2B5EF4-FFF2-40B4-BE49-F238E27FC236}">
                <a16:creationId xmlns:a16="http://schemas.microsoft.com/office/drawing/2014/main" id="{566E6458-BCE7-FF38-FF18-31139275BCF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1" name="Rectangle 10">
            <a:extLst>
              <a:ext uri="{FF2B5EF4-FFF2-40B4-BE49-F238E27FC236}">
                <a16:creationId xmlns:a16="http://schemas.microsoft.com/office/drawing/2014/main" id="{0C60A0C5-1312-7F06-E45D-8445719EF5DC}"/>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CF015AF1-4F30-8D9C-C097-63226DC9C4D0}"/>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4" name="Rectangle 13">
            <a:extLst>
              <a:ext uri="{FF2B5EF4-FFF2-40B4-BE49-F238E27FC236}">
                <a16:creationId xmlns:a16="http://schemas.microsoft.com/office/drawing/2014/main" id="{D5F5CC62-6EE4-B923-EA31-FED17FD3D497}"/>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5" name="Image 14">
            <a:extLst>
              <a:ext uri="{FF2B5EF4-FFF2-40B4-BE49-F238E27FC236}">
                <a16:creationId xmlns:a16="http://schemas.microsoft.com/office/drawing/2014/main" id="{2FE2757F-723E-E7C7-016A-E8FEA86614E7}"/>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6" name="Image 15">
            <a:extLst>
              <a:ext uri="{FF2B5EF4-FFF2-40B4-BE49-F238E27FC236}">
                <a16:creationId xmlns:a16="http://schemas.microsoft.com/office/drawing/2014/main" id="{DBD46901-5250-D34E-E7A5-E9B5486D293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8" name="Image 17">
            <a:extLst>
              <a:ext uri="{FF2B5EF4-FFF2-40B4-BE49-F238E27FC236}">
                <a16:creationId xmlns:a16="http://schemas.microsoft.com/office/drawing/2014/main" id="{452E209D-6E17-1918-BFCC-D18567E927C5}"/>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470089790"/>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4A705-6FB3-C1E4-90A3-E68F01A11C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CC93959-548A-D8F4-B7CA-8EA68FCB462B}"/>
              </a:ext>
            </a:extLst>
          </p:cNvPr>
          <p:cNvSpPr>
            <a:spLocks noGrp="1"/>
          </p:cNvSpPr>
          <p:nvPr>
            <p:ph type="title"/>
          </p:nvPr>
        </p:nvSpPr>
        <p:spPr>
          <a:xfrm>
            <a:off x="381000" y="756000"/>
            <a:ext cx="7091373" cy="612000"/>
          </a:xfrm>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الآن؛ سأعين من بينكم من يذكرنا بمعنى أو ضد إحدى هذه الكلمات. </a:t>
            </a:r>
          </a:p>
        </p:txBody>
      </p:sp>
      <p:sp>
        <p:nvSpPr>
          <p:cNvPr id="3" name="Google Shape;452;p158">
            <a:extLst>
              <a:ext uri="{FF2B5EF4-FFF2-40B4-BE49-F238E27FC236}">
                <a16:creationId xmlns:a16="http://schemas.microsoft.com/office/drawing/2014/main" id="{F90189EA-3524-58B3-12F1-2B205B7BA4E8}"/>
              </a:ext>
            </a:extLst>
          </p:cNvPr>
          <p:cNvSpPr txBox="1"/>
          <p:nvPr/>
        </p:nvSpPr>
        <p:spPr>
          <a:xfrm>
            <a:off x="5591966" y="2305333"/>
            <a:ext cx="2045646" cy="1123667"/>
          </a:xfrm>
          <a:prstGeom prst="roundRect">
            <a:avLst/>
          </a:prstGeom>
          <a:solidFill>
            <a:srgbClr val="00ACA4">
              <a:alpha val="10000"/>
            </a:srgb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lvl="0">
              <a:defRPr/>
            </a:pPr>
            <a:r>
              <a:rPr lang="ar-MA" sz="6000" dirty="0">
                <a:solidFill>
                  <a:srgbClr val="444F7A"/>
                </a:solidFill>
                <a:sym typeface="Sakkal Majalla"/>
              </a:rPr>
              <a:t>مَوْثوقَةٌ</a:t>
            </a:r>
          </a:p>
        </p:txBody>
      </p:sp>
      <p:sp>
        <p:nvSpPr>
          <p:cNvPr id="5" name="Google Shape;452;p158">
            <a:extLst>
              <a:ext uri="{FF2B5EF4-FFF2-40B4-BE49-F238E27FC236}">
                <a16:creationId xmlns:a16="http://schemas.microsoft.com/office/drawing/2014/main" id="{0155EEA6-D5A4-CE22-F6E1-A70180A4014F}"/>
              </a:ext>
            </a:extLst>
          </p:cNvPr>
          <p:cNvSpPr txBox="1"/>
          <p:nvPr/>
        </p:nvSpPr>
        <p:spPr>
          <a:xfrm>
            <a:off x="1639200" y="2305333"/>
            <a:ext cx="2045646" cy="1123667"/>
          </a:xfrm>
          <a:prstGeom prst="roundRect">
            <a:avLst/>
          </a:prstGeom>
          <a:solidFill>
            <a:srgbClr val="00ACA4">
              <a:alpha val="10000"/>
            </a:srgb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lvl="0">
              <a:defRPr/>
            </a:pPr>
            <a:r>
              <a:rPr lang="ar-MA" sz="6000" dirty="0">
                <a:solidFill>
                  <a:srgbClr val="444F7A"/>
                </a:solidFill>
                <a:sym typeface="Sakkal Majalla"/>
              </a:rPr>
              <a:t>اَلْإِنْتِرْنِتُ</a:t>
            </a:r>
          </a:p>
        </p:txBody>
      </p:sp>
      <p:sp>
        <p:nvSpPr>
          <p:cNvPr id="6" name="Google Shape;452;p158">
            <a:extLst>
              <a:ext uri="{FF2B5EF4-FFF2-40B4-BE49-F238E27FC236}">
                <a16:creationId xmlns:a16="http://schemas.microsoft.com/office/drawing/2014/main" id="{8CBA0BD2-DE5F-C4D0-4C33-0DD841DAC40C}"/>
              </a:ext>
            </a:extLst>
          </p:cNvPr>
          <p:cNvSpPr txBox="1"/>
          <p:nvPr/>
        </p:nvSpPr>
        <p:spPr>
          <a:xfrm>
            <a:off x="5591966" y="4058291"/>
            <a:ext cx="2045646" cy="1123667"/>
          </a:xfrm>
          <a:prstGeom prst="roundRect">
            <a:avLst/>
          </a:prstGeom>
          <a:solidFill>
            <a:srgbClr val="00ACA4">
              <a:alpha val="10000"/>
            </a:srgb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lvl="0">
              <a:defRPr/>
            </a:pPr>
            <a:r>
              <a:rPr lang="ar-MA" sz="6000" dirty="0">
                <a:solidFill>
                  <a:srgbClr val="444F7A"/>
                </a:solidFill>
                <a:sym typeface="Sakkal Majalla"/>
              </a:rPr>
              <a:t>مَزايا</a:t>
            </a:r>
          </a:p>
        </p:txBody>
      </p:sp>
      <p:sp>
        <p:nvSpPr>
          <p:cNvPr id="7" name="Google Shape;452;p158">
            <a:extLst>
              <a:ext uri="{FF2B5EF4-FFF2-40B4-BE49-F238E27FC236}">
                <a16:creationId xmlns:a16="http://schemas.microsoft.com/office/drawing/2014/main" id="{BFD47BFA-8D97-B50C-A1F0-2AC130D35851}"/>
              </a:ext>
            </a:extLst>
          </p:cNvPr>
          <p:cNvSpPr txBox="1"/>
          <p:nvPr/>
        </p:nvSpPr>
        <p:spPr>
          <a:xfrm>
            <a:off x="1639200" y="4058290"/>
            <a:ext cx="2045646" cy="1123667"/>
          </a:xfrm>
          <a:prstGeom prst="roundRect">
            <a:avLst/>
          </a:prstGeom>
          <a:solidFill>
            <a:srgbClr val="00ACA4">
              <a:alpha val="10000"/>
            </a:srgbClr>
          </a:solid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spAutoFit/>
          </a:bodyPr>
          <a:lstStyle>
            <a:defPPr>
              <a:defRPr lang="en-US"/>
            </a:defPPr>
            <a:lvl1pPr marR="0" lvl="0" indent="0" algn="ctr" rtl="1">
              <a:lnSpc>
                <a:spcPct val="100000"/>
              </a:lnSpc>
              <a:spcBef>
                <a:spcPts val="0"/>
              </a:spcBef>
              <a:spcAft>
                <a:spcPts val="0"/>
              </a:spcAft>
              <a:buNone/>
              <a:defRPr sz="4800">
                <a:solidFill>
                  <a:schemeClr val="tx1"/>
                </a:solidFill>
                <a:latin typeface="Microsoft Uighur" panose="02000000000000000000" pitchFamily="2" charset="-78"/>
                <a:ea typeface="Calibri"/>
                <a:cs typeface="Microsoft Uighur" panose="02000000000000000000" pitchFamily="2" charset="-78"/>
              </a:defRPr>
            </a:lvl1pPr>
          </a:lstStyle>
          <a:p>
            <a:pPr lvl="0">
              <a:defRPr/>
            </a:pPr>
            <a:r>
              <a:rPr lang="ar-MA" sz="6000" dirty="0">
                <a:solidFill>
                  <a:srgbClr val="444F7A"/>
                </a:solidFill>
                <a:sym typeface="Sakkal Majalla"/>
              </a:rPr>
              <a:t>زائِفَةٌ</a:t>
            </a:r>
          </a:p>
        </p:txBody>
      </p:sp>
      <p:pic>
        <p:nvPicPr>
          <p:cNvPr id="11" name="Espace réservé pour une image  13" descr="Une image contenant habits, sourire, dessin humoristique, clipart&#10;&#10;Le contenu généré par l’IA peut être incorrect.">
            <a:extLst>
              <a:ext uri="{FF2B5EF4-FFF2-40B4-BE49-F238E27FC236}">
                <a16:creationId xmlns:a16="http://schemas.microsoft.com/office/drawing/2014/main" id="{E44751C9-6F25-242F-BBAE-BCC70ACE08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7732972" y="680578"/>
            <a:ext cx="1171678" cy="939800"/>
          </a:xfrm>
          <a:prstGeom prst="flowChartConnector">
            <a:avLst/>
          </a:prstGeom>
        </p:spPr>
      </p:pic>
      <p:pic>
        <p:nvPicPr>
          <p:cNvPr id="8" name="Image 7">
            <a:extLst>
              <a:ext uri="{FF2B5EF4-FFF2-40B4-BE49-F238E27FC236}">
                <a16:creationId xmlns:a16="http://schemas.microsoft.com/office/drawing/2014/main" id="{5390EF51-1349-63A4-134D-2799F121B34C}"/>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10" name="Rectangle 9">
            <a:extLst>
              <a:ext uri="{FF2B5EF4-FFF2-40B4-BE49-F238E27FC236}">
                <a16:creationId xmlns:a16="http://schemas.microsoft.com/office/drawing/2014/main" id="{10A0CF75-DBF6-B6FD-FE2F-D65AC7B4A70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2" name="Rectangle 11">
            <a:extLst>
              <a:ext uri="{FF2B5EF4-FFF2-40B4-BE49-F238E27FC236}">
                <a16:creationId xmlns:a16="http://schemas.microsoft.com/office/drawing/2014/main" id="{6DB25D43-0599-97C8-37A7-C0D9F66918C9}"/>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CC33A62B-0565-3CE2-19E0-D2CBFFBEE6EA}"/>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4" name="Rectangle 13">
            <a:extLst>
              <a:ext uri="{FF2B5EF4-FFF2-40B4-BE49-F238E27FC236}">
                <a16:creationId xmlns:a16="http://schemas.microsoft.com/office/drawing/2014/main" id="{FD7F5B9A-E46C-2552-8BFB-84F718C9E5E0}"/>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5" name="Image 14">
            <a:extLst>
              <a:ext uri="{FF2B5EF4-FFF2-40B4-BE49-F238E27FC236}">
                <a16:creationId xmlns:a16="http://schemas.microsoft.com/office/drawing/2014/main" id="{83E3EC52-28FE-D8B9-2D66-63D3BA4A1D15}"/>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6" name="Image 15">
            <a:extLst>
              <a:ext uri="{FF2B5EF4-FFF2-40B4-BE49-F238E27FC236}">
                <a16:creationId xmlns:a16="http://schemas.microsoft.com/office/drawing/2014/main" id="{95EC7C1B-7289-8720-63AC-109C27BAC8F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8" name="Image 17">
            <a:extLst>
              <a:ext uri="{FF2B5EF4-FFF2-40B4-BE49-F238E27FC236}">
                <a16:creationId xmlns:a16="http://schemas.microsoft.com/office/drawing/2014/main" id="{E401F5AD-3F05-F5F5-6DDE-3E1EA0D8E367}"/>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259322862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972B4-C44B-E09C-EE08-A90857F516D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CA3DE6C-9D36-D490-EE1D-FDC57D3CE837}"/>
              </a:ext>
            </a:extLst>
          </p:cNvPr>
          <p:cNvSpPr>
            <a:spLocks noGrp="1"/>
          </p:cNvSpPr>
          <p:nvPr>
            <p:ph type="title"/>
          </p:nvPr>
        </p:nvSpPr>
        <p:spPr/>
        <p:txBody>
          <a:bodyPr/>
          <a:lstStyle/>
          <a:p>
            <a:pPr rtl="1"/>
            <a:r>
              <a:rPr lang="ar-MA" dirty="0">
                <a:cs typeface="Microsoft Uighur" panose="02000000000000000000" pitchFamily="2" charset="-78"/>
              </a:rPr>
              <a:t>هيكلة حصة اليوم</a:t>
            </a:r>
            <a:endParaRPr lang="fr-MA" dirty="0">
              <a:cs typeface="+mn-cs"/>
            </a:endParaRPr>
          </a:p>
        </p:txBody>
      </p:sp>
      <p:sp>
        <p:nvSpPr>
          <p:cNvPr id="5" name="Espace réservé du texte 4">
            <a:extLst>
              <a:ext uri="{FF2B5EF4-FFF2-40B4-BE49-F238E27FC236}">
                <a16:creationId xmlns:a16="http://schemas.microsoft.com/office/drawing/2014/main" id="{0E0E8333-939B-361D-3F27-3CFF2D91FB9D}"/>
              </a:ext>
            </a:extLst>
          </p:cNvPr>
          <p:cNvSpPr>
            <a:spLocks noGrp="1"/>
          </p:cNvSpPr>
          <p:nvPr>
            <p:ph type="body" sz="quarter" idx="19"/>
          </p:nvPr>
        </p:nvSpPr>
        <p:spPr/>
        <p:txBody>
          <a:bodyPr/>
          <a:lstStyle/>
          <a:p>
            <a:pPr>
              <a:buSzPct val="50000"/>
            </a:pPr>
            <a:r>
              <a:rPr lang="ar-MA" sz="2000" b="1" dirty="0">
                <a:latin typeface="Microsoft Uighur" panose="02000000000000000000" pitchFamily="2" charset="-78"/>
                <a:cs typeface="Microsoft Uighur" panose="02000000000000000000" pitchFamily="2" charset="-78"/>
              </a:rPr>
              <a:t>إستراتيجية شبكة الكلمة</a:t>
            </a:r>
          </a:p>
        </p:txBody>
      </p:sp>
      <p:pic>
        <p:nvPicPr>
          <p:cNvPr id="22" name="Espace réservé pour une image  21">
            <a:extLst>
              <a:ext uri="{FF2B5EF4-FFF2-40B4-BE49-F238E27FC236}">
                <a16:creationId xmlns:a16="http://schemas.microsoft.com/office/drawing/2014/main" id="{DB91FC3A-2DD9-E851-4A5A-DF0EF8E15C85}"/>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l="-7560" r="-7560"/>
          <a:stretch>
            <a:fillRect/>
          </a:stretch>
        </p:blipFill>
        <p:spPr>
          <a:xfrm>
            <a:off x="1550988" y="2933700"/>
            <a:ext cx="468312" cy="468313"/>
          </a:xfrm>
        </p:spPr>
      </p:pic>
      <p:sp>
        <p:nvSpPr>
          <p:cNvPr id="7" name="Espace réservé du texte 6">
            <a:extLst>
              <a:ext uri="{FF2B5EF4-FFF2-40B4-BE49-F238E27FC236}">
                <a16:creationId xmlns:a16="http://schemas.microsoft.com/office/drawing/2014/main" id="{1F16054E-456A-7E90-8941-D9D568C0AB0D}"/>
              </a:ext>
            </a:extLst>
          </p:cNvPr>
          <p:cNvSpPr>
            <a:spLocks noGrp="1"/>
          </p:cNvSpPr>
          <p:nvPr>
            <p:ph type="body" sz="quarter" idx="21"/>
          </p:nvPr>
        </p:nvSpPr>
        <p:spPr/>
        <p:txBody>
          <a:bodyPr/>
          <a:lstStyle/>
          <a:p>
            <a:pPr>
              <a:buSzPct val="50000"/>
            </a:pPr>
            <a:r>
              <a:rPr lang="ar-MA" sz="2000" b="1" dirty="0">
                <a:latin typeface="Microsoft Uighur" panose="02000000000000000000" pitchFamily="2" charset="-78"/>
                <a:cs typeface="Microsoft Uighur" panose="02000000000000000000" pitchFamily="2" charset="-78"/>
              </a:rPr>
              <a:t>استعمال الإنترنت</a:t>
            </a:r>
          </a:p>
        </p:txBody>
      </p:sp>
      <p:pic>
        <p:nvPicPr>
          <p:cNvPr id="24" name="Espace réservé pour une image  23">
            <a:extLst>
              <a:ext uri="{FF2B5EF4-FFF2-40B4-BE49-F238E27FC236}">
                <a16:creationId xmlns:a16="http://schemas.microsoft.com/office/drawing/2014/main" id="{5E39B098-C644-415C-8E08-4C1BE1D834EC}"/>
              </a:ext>
            </a:extLst>
          </p:cNvPr>
          <p:cNvPicPr>
            <a:picLocks noGrp="1" noChangeAspect="1"/>
          </p:cNvPicPr>
          <p:nvPr>
            <p:ph type="pic" sz="quarter" idx="22"/>
          </p:nvPr>
        </p:nvPicPr>
        <p:blipFill rotWithShape="1">
          <a:blip r:embed="rId2" cstate="screen">
            <a:extLst>
              <a:ext uri="{28A0092B-C50C-407E-A947-70E740481C1C}">
                <a14:useLocalDpi xmlns:a14="http://schemas.microsoft.com/office/drawing/2010/main"/>
              </a:ext>
            </a:extLst>
          </a:blip>
          <a:srcRect l="-7560" r="-7560"/>
          <a:stretch>
            <a:fillRect/>
          </a:stretch>
        </p:blipFill>
        <p:spPr>
          <a:xfrm>
            <a:off x="1550988" y="4210050"/>
            <a:ext cx="468312" cy="468313"/>
          </a:xfrm>
        </p:spPr>
      </p:pic>
      <p:sp>
        <p:nvSpPr>
          <p:cNvPr id="16" name="Espace réservé du texte 5">
            <a:extLst>
              <a:ext uri="{FF2B5EF4-FFF2-40B4-BE49-F238E27FC236}">
                <a16:creationId xmlns:a16="http://schemas.microsoft.com/office/drawing/2014/main" id="{B712674F-7A01-DDE7-0953-D7E2037282D8}"/>
              </a:ext>
            </a:extLst>
          </p:cNvPr>
          <p:cNvSpPr txBox="1">
            <a:spLocks/>
          </p:cNvSpPr>
          <p:nvPr/>
        </p:nvSpPr>
        <p:spPr>
          <a:xfrm>
            <a:off x="1910675" y="2140211"/>
            <a:ext cx="4500000" cy="684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SzPct val="50000"/>
            </a:pPr>
            <a:r>
              <a:rPr lang="ar-MA" sz="2000" b="1" dirty="0">
                <a:cs typeface="Microsoft Uighur" panose="02000000000000000000" pitchFamily="2" charset="-78"/>
              </a:rPr>
              <a:t>طلاقة</a:t>
            </a:r>
            <a:endParaRPr lang="ar-MA" sz="2000" dirty="0">
              <a:cs typeface="Microsoft Uighur" panose="02000000000000000000" pitchFamily="2" charset="-78"/>
            </a:endParaRPr>
          </a:p>
        </p:txBody>
      </p:sp>
      <p:pic>
        <p:nvPicPr>
          <p:cNvPr id="21" name="Espace réservé pour une image  20">
            <a:extLst>
              <a:ext uri="{FF2B5EF4-FFF2-40B4-BE49-F238E27FC236}">
                <a16:creationId xmlns:a16="http://schemas.microsoft.com/office/drawing/2014/main" id="{0DA82112-90E2-B294-5AE9-E113695BAAC4}"/>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l="-7560" r="-7560"/>
          <a:stretch>
            <a:fillRect/>
          </a:stretch>
        </p:blipFill>
        <p:spPr>
          <a:xfrm>
            <a:off x="1551387" y="1635472"/>
            <a:ext cx="468000" cy="468000"/>
          </a:xfrm>
        </p:spPr>
      </p:pic>
    </p:spTree>
    <p:extLst>
      <p:ext uri="{BB962C8B-B14F-4D97-AF65-F5344CB8AC3E}">
        <p14:creationId xmlns:p14="http://schemas.microsoft.com/office/powerpoint/2010/main" val="4293298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69317-1982-D6C2-5C89-0284CB364A4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715AF49-38CB-7CF1-3061-6C4391582B56}"/>
              </a:ext>
            </a:extLst>
          </p:cNvPr>
          <p:cNvSpPr>
            <a:spLocks noGrp="1"/>
          </p:cNvSpPr>
          <p:nvPr>
            <p:ph type="title"/>
          </p:nvPr>
        </p:nvSpPr>
        <p:spPr>
          <a:xfrm>
            <a:off x="270933" y="756000"/>
            <a:ext cx="7201440" cy="612000"/>
          </a:xfrm>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قبل أن نستمع لنص ‘استعمال الانترنت، حاولوا توقع المعلومات التي يمكن أن يقدمها. </a:t>
            </a:r>
          </a:p>
        </p:txBody>
      </p:sp>
      <p:sp>
        <p:nvSpPr>
          <p:cNvPr id="7" name="ZoneTexte 6">
            <a:extLst>
              <a:ext uri="{FF2B5EF4-FFF2-40B4-BE49-F238E27FC236}">
                <a16:creationId xmlns:a16="http://schemas.microsoft.com/office/drawing/2014/main" id="{46A2C33C-71B1-BD17-7C47-029C1A5B523A}"/>
              </a:ext>
            </a:extLst>
          </p:cNvPr>
          <p:cNvSpPr txBox="1"/>
          <p:nvPr/>
        </p:nvSpPr>
        <p:spPr>
          <a:xfrm>
            <a:off x="1813025" y="3011819"/>
            <a:ext cx="5577217" cy="1200329"/>
          </a:xfrm>
          <a:prstGeom prst="rect">
            <a:avLst/>
          </a:prstGeom>
          <a:noFill/>
          <a:ln w="19050">
            <a:noFill/>
          </a:ln>
        </p:spPr>
        <p:txBody>
          <a:bodyPr wrap="square" rtlCol="0">
            <a:spAutoFit/>
          </a:bodyPr>
          <a:lstStyle/>
          <a:p>
            <a:pPr algn="ctr" rtl="1"/>
            <a:r>
              <a:rPr lang="ar-MA" sz="7200" b="1" dirty="0">
                <a:solidFill>
                  <a:srgbClr val="424D7C"/>
                </a:solidFill>
                <a:latin typeface="Microsoft Uighur" panose="02000000000000000000" pitchFamily="2" charset="-78"/>
                <a:cs typeface="Microsoft Uighur" panose="02000000000000000000" pitchFamily="2" charset="-78"/>
              </a:rPr>
              <a:t>اِسْتِعْمالُ ٱلْإِنْتِرْنِتِ</a:t>
            </a:r>
            <a:endParaRPr lang="fr-FR" sz="7200" b="1" dirty="0">
              <a:solidFill>
                <a:srgbClr val="424D7C"/>
              </a:solidFill>
              <a:latin typeface="Microsoft Uighur" panose="02000000000000000000" pitchFamily="2" charset="-78"/>
              <a:cs typeface="Microsoft Uighur" panose="02000000000000000000" pitchFamily="2" charset="-78"/>
            </a:endParaRPr>
          </a:p>
        </p:txBody>
      </p:sp>
      <p:pic>
        <p:nvPicPr>
          <p:cNvPr id="12"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3DDE238F-414F-ADF1-6EDB-41AA4E50B0D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29133" y="560141"/>
            <a:ext cx="1080000" cy="1080000"/>
          </a:xfrm>
          <a:prstGeom prst="ellipse">
            <a:avLst/>
          </a:prstGeom>
        </p:spPr>
      </p:pic>
      <p:pic>
        <p:nvPicPr>
          <p:cNvPr id="3" name="Image 2">
            <a:extLst>
              <a:ext uri="{FF2B5EF4-FFF2-40B4-BE49-F238E27FC236}">
                <a16:creationId xmlns:a16="http://schemas.microsoft.com/office/drawing/2014/main" id="{0040B82D-2564-7D71-CFF7-111F200C3437}"/>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4" name="Rectangle 3">
            <a:extLst>
              <a:ext uri="{FF2B5EF4-FFF2-40B4-BE49-F238E27FC236}">
                <a16:creationId xmlns:a16="http://schemas.microsoft.com/office/drawing/2014/main" id="{9E3CB695-BEE7-30E0-1A70-65F8B73EE547}"/>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5" name="Rectangle 4">
            <a:extLst>
              <a:ext uri="{FF2B5EF4-FFF2-40B4-BE49-F238E27FC236}">
                <a16:creationId xmlns:a16="http://schemas.microsoft.com/office/drawing/2014/main" id="{3CC04B10-E4E5-433E-D2EE-6B4B8C923B58}"/>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6" name="Rectangle 5">
            <a:extLst>
              <a:ext uri="{FF2B5EF4-FFF2-40B4-BE49-F238E27FC236}">
                <a16:creationId xmlns:a16="http://schemas.microsoft.com/office/drawing/2014/main" id="{9259DD47-C4FD-6D06-73BD-A97B25C01910}"/>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8" name="Rectangle 7">
            <a:extLst>
              <a:ext uri="{FF2B5EF4-FFF2-40B4-BE49-F238E27FC236}">
                <a16:creationId xmlns:a16="http://schemas.microsoft.com/office/drawing/2014/main" id="{01348AFD-14E2-E41F-85DF-75CD47419D02}"/>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0" name="Image 9">
            <a:extLst>
              <a:ext uri="{FF2B5EF4-FFF2-40B4-BE49-F238E27FC236}">
                <a16:creationId xmlns:a16="http://schemas.microsoft.com/office/drawing/2014/main" id="{312C8469-19E0-2B42-BD90-4314E31ADDA6}"/>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1" name="Image 10">
            <a:extLst>
              <a:ext uri="{FF2B5EF4-FFF2-40B4-BE49-F238E27FC236}">
                <a16:creationId xmlns:a16="http://schemas.microsoft.com/office/drawing/2014/main" id="{E4DF94E5-DD2B-95CE-DC2F-26866E451DD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3" name="Image 12">
            <a:extLst>
              <a:ext uri="{FF2B5EF4-FFF2-40B4-BE49-F238E27FC236}">
                <a16:creationId xmlns:a16="http://schemas.microsoft.com/office/drawing/2014/main" id="{21A9506E-04A2-CCAD-A809-3720154B1110}"/>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1259918831"/>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7D044-CABE-3D98-8085-12CAAC66748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AC17C3A-D741-3D37-24A3-6742DA3EE0EC}"/>
              </a:ext>
            </a:extLst>
          </p:cNvPr>
          <p:cNvSpPr>
            <a:spLocks noGrp="1"/>
          </p:cNvSpPr>
          <p:nvPr>
            <p:ph type="title"/>
          </p:nvPr>
        </p:nvSpPr>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بعد دقيقتين، ستقدمون توقعاتكم لأسجلها على السبورة. </a:t>
            </a:r>
          </a:p>
        </p:txBody>
      </p:sp>
      <p:sp>
        <p:nvSpPr>
          <p:cNvPr id="3" name="ZoneTexte 2">
            <a:extLst>
              <a:ext uri="{FF2B5EF4-FFF2-40B4-BE49-F238E27FC236}">
                <a16:creationId xmlns:a16="http://schemas.microsoft.com/office/drawing/2014/main" id="{00E0EA23-D3B0-7EA2-AA01-48F4A4BDBA71}"/>
              </a:ext>
            </a:extLst>
          </p:cNvPr>
          <p:cNvSpPr txBox="1"/>
          <p:nvPr/>
        </p:nvSpPr>
        <p:spPr>
          <a:xfrm>
            <a:off x="831398" y="3429000"/>
            <a:ext cx="7612989" cy="783193"/>
          </a:xfrm>
          <a:prstGeom prst="roundRect">
            <a:avLst/>
          </a:prstGeom>
          <a:solidFill>
            <a:srgbClr val="DEDEF0">
              <a:alpha val="58000"/>
            </a:srgbClr>
          </a:solidFill>
          <a:ln>
            <a:noFill/>
          </a:ln>
        </p:spPr>
        <p:txBody>
          <a:bodyPr wrap="square" rtlCol="0">
            <a:spAutoFit/>
          </a:bodyPr>
          <a:lstStyle/>
          <a:p>
            <a:pPr algn="r" rtl="1"/>
            <a:r>
              <a:rPr lang="ar-MA" sz="4000" b="1" dirty="0">
                <a:solidFill>
                  <a:srgbClr val="424D7C"/>
                </a:solidFill>
                <a:latin typeface="Microsoft Uighur" panose="02000000000000000000" pitchFamily="2" charset="-78"/>
                <a:cs typeface="Microsoft Uighur" panose="02000000000000000000" pitchFamily="2" charset="-78"/>
              </a:rPr>
              <a:t>في </a:t>
            </a:r>
            <a:r>
              <a:rPr lang="ar-MA" sz="4000" b="1" dirty="0" err="1">
                <a:solidFill>
                  <a:srgbClr val="424D7C"/>
                </a:solidFill>
                <a:latin typeface="Microsoft Uighur" panose="02000000000000000000" pitchFamily="2" charset="-78"/>
                <a:cs typeface="Microsoft Uighur" panose="02000000000000000000" pitchFamily="2" charset="-78"/>
              </a:rPr>
              <a:t>ٱعْتِقادي</a:t>
            </a:r>
            <a:r>
              <a:rPr lang="ar-MA" sz="4000" b="1" dirty="0">
                <a:solidFill>
                  <a:srgbClr val="424D7C"/>
                </a:solidFill>
                <a:latin typeface="Microsoft Uighur" panose="02000000000000000000" pitchFamily="2" charset="-78"/>
                <a:cs typeface="Microsoft Uighur" panose="02000000000000000000" pitchFamily="2" charset="-78"/>
              </a:rPr>
              <a:t>، قَدْ يُقَدِّمُ ٱلنَّصُّ جَواباً عَنِ ٱلسُّؤالِ </a:t>
            </a:r>
            <a:r>
              <a:rPr lang="ar-MA" sz="4000" b="1" dirty="0" err="1">
                <a:solidFill>
                  <a:srgbClr val="424D7C"/>
                </a:solidFill>
                <a:latin typeface="Microsoft Uighur" panose="02000000000000000000" pitchFamily="2" charset="-78"/>
                <a:cs typeface="Microsoft Uighur" panose="02000000000000000000" pitchFamily="2" charset="-78"/>
              </a:rPr>
              <a:t>ٱلتّالي</a:t>
            </a:r>
            <a:r>
              <a:rPr lang="ar-MA" sz="4000" b="1" dirty="0">
                <a:solidFill>
                  <a:srgbClr val="424D7C"/>
                </a:solidFill>
                <a:latin typeface="Microsoft Uighur" panose="02000000000000000000" pitchFamily="2" charset="-78"/>
                <a:cs typeface="Microsoft Uighur" panose="02000000000000000000" pitchFamily="2" charset="-78"/>
              </a:rPr>
              <a:t>: ... </a:t>
            </a:r>
            <a:endParaRPr lang="fr-FR" sz="4000" b="1" dirty="0">
              <a:solidFill>
                <a:srgbClr val="424D7C"/>
              </a:solidFill>
              <a:latin typeface="Microsoft Uighur" panose="02000000000000000000" pitchFamily="2" charset="-78"/>
              <a:cs typeface="Microsoft Uighur" panose="02000000000000000000" pitchFamily="2" charset="-78"/>
            </a:endParaRPr>
          </a:p>
        </p:txBody>
      </p:sp>
      <p:sp>
        <p:nvSpPr>
          <p:cNvPr id="4" name="ZoneTexte 3">
            <a:extLst>
              <a:ext uri="{FF2B5EF4-FFF2-40B4-BE49-F238E27FC236}">
                <a16:creationId xmlns:a16="http://schemas.microsoft.com/office/drawing/2014/main" id="{AD274A5B-5FB4-0A7B-627C-0342FEBFEB01}"/>
              </a:ext>
            </a:extLst>
          </p:cNvPr>
          <p:cNvSpPr txBox="1"/>
          <p:nvPr/>
        </p:nvSpPr>
        <p:spPr>
          <a:xfrm>
            <a:off x="831398" y="4967441"/>
            <a:ext cx="7612989" cy="783193"/>
          </a:xfrm>
          <a:prstGeom prst="roundRect">
            <a:avLst/>
          </a:prstGeom>
          <a:solidFill>
            <a:srgbClr val="DEDEF0">
              <a:alpha val="58000"/>
            </a:srgbClr>
          </a:solidFill>
          <a:ln>
            <a:noFill/>
          </a:ln>
        </p:spPr>
        <p:txBody>
          <a:bodyPr wrap="square" rtlCol="0">
            <a:spAutoFit/>
          </a:bodyPr>
          <a:lstStyle/>
          <a:p>
            <a:pPr algn="r" rtl="1"/>
            <a:r>
              <a:rPr lang="ar-MA" sz="4000" b="1" dirty="0">
                <a:solidFill>
                  <a:srgbClr val="424D7C"/>
                </a:solidFill>
                <a:latin typeface="Microsoft Uighur" panose="02000000000000000000" pitchFamily="2" charset="-78"/>
                <a:cs typeface="Microsoft Uighur" panose="02000000000000000000" pitchFamily="2" charset="-78"/>
              </a:rPr>
              <a:t>في نَظَري، قَدْ يُقَدِّمُ ٱلنَّصُّ </a:t>
            </a:r>
            <a:r>
              <a:rPr lang="ar-MA" sz="4000" b="1" dirty="0" err="1">
                <a:solidFill>
                  <a:srgbClr val="424D7C"/>
                </a:solidFill>
                <a:latin typeface="Microsoft Uighur" panose="02000000000000000000" pitchFamily="2" charset="-78"/>
                <a:cs typeface="Microsoft Uighur" panose="02000000000000000000" pitchFamily="2" charset="-78"/>
              </a:rPr>
              <a:t>ٱلْمَعْلوماتِ</a:t>
            </a:r>
            <a:r>
              <a:rPr lang="ar-MA" sz="4000" b="1" dirty="0">
                <a:solidFill>
                  <a:srgbClr val="424D7C"/>
                </a:solidFill>
                <a:latin typeface="Microsoft Uighur" panose="02000000000000000000" pitchFamily="2" charset="-78"/>
                <a:cs typeface="Microsoft Uighur" panose="02000000000000000000" pitchFamily="2" charset="-78"/>
              </a:rPr>
              <a:t> </a:t>
            </a:r>
            <a:r>
              <a:rPr lang="ar-MA" sz="4000" b="1" dirty="0" err="1">
                <a:solidFill>
                  <a:srgbClr val="424D7C"/>
                </a:solidFill>
                <a:latin typeface="Microsoft Uighur" panose="02000000000000000000" pitchFamily="2" charset="-78"/>
                <a:cs typeface="Microsoft Uighur" panose="02000000000000000000" pitchFamily="2" charset="-78"/>
              </a:rPr>
              <a:t>ٱلتّالِيَةَ</a:t>
            </a:r>
            <a:r>
              <a:rPr lang="ar-MA" sz="4000" b="1" dirty="0">
                <a:solidFill>
                  <a:srgbClr val="424D7C"/>
                </a:solidFill>
                <a:latin typeface="Microsoft Uighur" panose="02000000000000000000" pitchFamily="2" charset="-78"/>
                <a:cs typeface="Microsoft Uighur" panose="02000000000000000000" pitchFamily="2" charset="-78"/>
              </a:rPr>
              <a:t>: ... </a:t>
            </a:r>
            <a:endParaRPr lang="fr-FR" sz="4000" b="1" dirty="0">
              <a:solidFill>
                <a:srgbClr val="424D7C"/>
              </a:solidFill>
              <a:latin typeface="Microsoft Uighur" panose="02000000000000000000" pitchFamily="2" charset="-78"/>
              <a:cs typeface="Microsoft Uighur" panose="02000000000000000000" pitchFamily="2" charset="-78"/>
            </a:endParaRPr>
          </a:p>
        </p:txBody>
      </p:sp>
      <p:sp>
        <p:nvSpPr>
          <p:cNvPr id="7" name="ZoneTexte 6">
            <a:extLst>
              <a:ext uri="{FF2B5EF4-FFF2-40B4-BE49-F238E27FC236}">
                <a16:creationId xmlns:a16="http://schemas.microsoft.com/office/drawing/2014/main" id="{0315214B-547D-A3FF-C462-6697DDAE8CDA}"/>
              </a:ext>
            </a:extLst>
          </p:cNvPr>
          <p:cNvSpPr txBox="1"/>
          <p:nvPr/>
        </p:nvSpPr>
        <p:spPr>
          <a:xfrm>
            <a:off x="1783392" y="1877286"/>
            <a:ext cx="5577217" cy="1200329"/>
          </a:xfrm>
          <a:prstGeom prst="rect">
            <a:avLst/>
          </a:prstGeom>
          <a:noFill/>
          <a:ln w="19050">
            <a:noFill/>
          </a:ln>
        </p:spPr>
        <p:txBody>
          <a:bodyPr wrap="square" rtlCol="0">
            <a:spAutoFit/>
          </a:bodyPr>
          <a:lstStyle/>
          <a:p>
            <a:pPr algn="ctr" rtl="1"/>
            <a:r>
              <a:rPr lang="ar-MA" sz="7200" b="1" dirty="0">
                <a:solidFill>
                  <a:srgbClr val="424D7C"/>
                </a:solidFill>
                <a:latin typeface="Microsoft Uighur" panose="02000000000000000000" pitchFamily="2" charset="-78"/>
                <a:cs typeface="Microsoft Uighur" panose="02000000000000000000" pitchFamily="2" charset="-78"/>
              </a:rPr>
              <a:t>اِسْتِعْمالُ ٱلْإِنْتِرْنِتِ</a:t>
            </a:r>
            <a:endParaRPr lang="fr-FR" sz="7200" b="1" dirty="0">
              <a:solidFill>
                <a:srgbClr val="424D7C"/>
              </a:solidFill>
              <a:latin typeface="Microsoft Uighur" panose="02000000000000000000" pitchFamily="2" charset="-78"/>
              <a:cs typeface="Microsoft Uighur" panose="02000000000000000000" pitchFamily="2" charset="-78"/>
            </a:endParaRPr>
          </a:p>
        </p:txBody>
      </p:sp>
      <p:pic>
        <p:nvPicPr>
          <p:cNvPr id="11" name="Espace réservé pour une image  32" descr="Une image contenant dessin humoristique, Dessin animé, Animation, clipart&#10;&#10;Le contenu généré par l’IA peut être incorrect.">
            <a:extLst>
              <a:ext uri="{FF2B5EF4-FFF2-40B4-BE49-F238E27FC236}">
                <a16:creationId xmlns:a16="http://schemas.microsoft.com/office/drawing/2014/main" id="{78B36E13-4690-0C9B-41D3-32479EB03B6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29133" y="560141"/>
            <a:ext cx="1080000" cy="1080000"/>
          </a:xfrm>
          <a:prstGeom prst="ellipse">
            <a:avLst/>
          </a:prstGeom>
        </p:spPr>
      </p:pic>
      <p:pic>
        <p:nvPicPr>
          <p:cNvPr id="6" name="Image 5">
            <a:extLst>
              <a:ext uri="{FF2B5EF4-FFF2-40B4-BE49-F238E27FC236}">
                <a16:creationId xmlns:a16="http://schemas.microsoft.com/office/drawing/2014/main" id="{B6883B6A-AB7A-3431-43B8-06DA064CFD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768" y="1079662"/>
            <a:ext cx="795864" cy="915922"/>
          </a:xfrm>
          <a:prstGeom prst="rect">
            <a:avLst/>
          </a:prstGeom>
        </p:spPr>
      </p:pic>
      <p:pic>
        <p:nvPicPr>
          <p:cNvPr id="5" name="Image 4">
            <a:extLst>
              <a:ext uri="{FF2B5EF4-FFF2-40B4-BE49-F238E27FC236}">
                <a16:creationId xmlns:a16="http://schemas.microsoft.com/office/drawing/2014/main" id="{CBB82983-2E10-D489-B2D0-F0A35F3ABD23}"/>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8" name="Rectangle 7">
            <a:extLst>
              <a:ext uri="{FF2B5EF4-FFF2-40B4-BE49-F238E27FC236}">
                <a16:creationId xmlns:a16="http://schemas.microsoft.com/office/drawing/2014/main" id="{5AD10AA4-833B-F60B-07B4-FF16F1C64344}"/>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0" name="Rectangle 9">
            <a:extLst>
              <a:ext uri="{FF2B5EF4-FFF2-40B4-BE49-F238E27FC236}">
                <a16:creationId xmlns:a16="http://schemas.microsoft.com/office/drawing/2014/main" id="{064A6673-1C80-2B05-BFC2-3C8B4D5045A2}"/>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0692AC32-40BD-C45F-DEFA-04454C02C78A}"/>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3" name="Rectangle 12">
            <a:extLst>
              <a:ext uri="{FF2B5EF4-FFF2-40B4-BE49-F238E27FC236}">
                <a16:creationId xmlns:a16="http://schemas.microsoft.com/office/drawing/2014/main" id="{E922FBF4-CEDF-15E8-BB58-0ACB3EB7E1E7}"/>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4" name="Image 13">
            <a:extLst>
              <a:ext uri="{FF2B5EF4-FFF2-40B4-BE49-F238E27FC236}">
                <a16:creationId xmlns:a16="http://schemas.microsoft.com/office/drawing/2014/main" id="{3EBCB18C-7EDB-FE56-4204-22CDB1F12DE2}"/>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5" name="Image 14">
            <a:extLst>
              <a:ext uri="{FF2B5EF4-FFF2-40B4-BE49-F238E27FC236}">
                <a16:creationId xmlns:a16="http://schemas.microsoft.com/office/drawing/2014/main" id="{1D94AE58-6982-B8BF-67EC-E44B62012947}"/>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6" name="Image 15">
            <a:extLst>
              <a:ext uri="{FF2B5EF4-FFF2-40B4-BE49-F238E27FC236}">
                <a16:creationId xmlns:a16="http://schemas.microsoft.com/office/drawing/2014/main" id="{6A19B41D-8022-14F1-A2EE-D18BE0C9B514}"/>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184709826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DE0C5-DEEA-73AB-3A05-76A00D489E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CFF010-ED26-55AF-2E6C-6FEE4B82ED65}"/>
              </a:ext>
            </a:extLst>
          </p:cNvPr>
          <p:cNvSpPr>
            <a:spLocks noGrp="1"/>
          </p:cNvSpPr>
          <p:nvPr>
            <p:ph type="title"/>
          </p:nvPr>
        </p:nvSpPr>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الآن. خذوا دفاتر البحث.  لتسجيل أهم المعلومات التي ستلتقطونها أثناء الاستماع. </a:t>
            </a:r>
          </a:p>
        </p:txBody>
      </p:sp>
      <p:pic>
        <p:nvPicPr>
          <p:cNvPr id="3" name="hikayat05 open book">
            <a:hlinkClick r:id="" action="ppaction://media"/>
            <a:extLst>
              <a:ext uri="{FF2B5EF4-FFF2-40B4-BE49-F238E27FC236}">
                <a16:creationId xmlns:a16="http://schemas.microsoft.com/office/drawing/2014/main" id="{497C0900-4A56-F514-8F34-4D3FCB7C4A85}"/>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1052513" y="2160588"/>
            <a:ext cx="7038975" cy="3959225"/>
          </a:xfrm>
        </p:spPr>
      </p:pic>
      <p:pic>
        <p:nvPicPr>
          <p:cNvPr id="7" name="Image 6" descr="Une image contenant noir, obscurité&#10;&#10;Le contenu généré par l’IA peut être incorrect.">
            <a:extLst>
              <a:ext uri="{FF2B5EF4-FFF2-40B4-BE49-F238E27FC236}">
                <a16:creationId xmlns:a16="http://schemas.microsoft.com/office/drawing/2014/main" id="{9769F50B-393E-ECFA-1F08-07D9F4A0D2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796980" y="6186227"/>
            <a:ext cx="540000" cy="540000"/>
          </a:xfrm>
          <a:prstGeom prst="rect">
            <a:avLst/>
          </a:prstGeom>
        </p:spPr>
      </p:pic>
      <p:pic>
        <p:nvPicPr>
          <p:cNvPr id="9" name="Espace réservé pour une image  13" descr="Une image contenant habits, sourire, dessin humoristique, clipart&#10;&#10;Le contenu généré par l’IA peut être incorrect.">
            <a:extLst>
              <a:ext uri="{FF2B5EF4-FFF2-40B4-BE49-F238E27FC236}">
                <a16:creationId xmlns:a16="http://schemas.microsoft.com/office/drawing/2014/main" id="{34C6FCFB-6088-D40A-ACEC-0E3C8F88DEB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7732972" y="680578"/>
            <a:ext cx="1171678" cy="939800"/>
          </a:xfrm>
          <a:prstGeom prst="flowChartConnector">
            <a:avLst/>
          </a:prstGeom>
        </p:spPr>
      </p:pic>
      <p:pic>
        <p:nvPicPr>
          <p:cNvPr id="4" name="Image 3">
            <a:extLst>
              <a:ext uri="{FF2B5EF4-FFF2-40B4-BE49-F238E27FC236}">
                <a16:creationId xmlns:a16="http://schemas.microsoft.com/office/drawing/2014/main" id="{D0651D62-7EF4-774D-0C03-A6C95476AA3F}"/>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6" name="Rectangle 5">
            <a:extLst>
              <a:ext uri="{FF2B5EF4-FFF2-40B4-BE49-F238E27FC236}">
                <a16:creationId xmlns:a16="http://schemas.microsoft.com/office/drawing/2014/main" id="{82D808C1-0AA3-7B93-E0DB-FE37C455B93D}"/>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8" name="Rectangle 7">
            <a:extLst>
              <a:ext uri="{FF2B5EF4-FFF2-40B4-BE49-F238E27FC236}">
                <a16:creationId xmlns:a16="http://schemas.microsoft.com/office/drawing/2014/main" id="{1E45DE50-3637-F9DB-54D7-7F61EE660B18}"/>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80E34A65-0FC2-D697-8A44-18B6BCF9D710}"/>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1" name="Rectangle 10">
            <a:extLst>
              <a:ext uri="{FF2B5EF4-FFF2-40B4-BE49-F238E27FC236}">
                <a16:creationId xmlns:a16="http://schemas.microsoft.com/office/drawing/2014/main" id="{57766590-676E-DDE7-A913-B60F9ED667CC}"/>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2" name="Image 11">
            <a:extLst>
              <a:ext uri="{FF2B5EF4-FFF2-40B4-BE49-F238E27FC236}">
                <a16:creationId xmlns:a16="http://schemas.microsoft.com/office/drawing/2014/main" id="{1EE7AE5F-FB51-3F48-6736-446BF5A982B3}"/>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4" name="Image 13">
            <a:extLst>
              <a:ext uri="{FF2B5EF4-FFF2-40B4-BE49-F238E27FC236}">
                <a16:creationId xmlns:a16="http://schemas.microsoft.com/office/drawing/2014/main" id="{7BF5D4A5-F544-8038-4E8B-8ED460454307}"/>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1" name="Image 20">
            <a:extLst>
              <a:ext uri="{FF2B5EF4-FFF2-40B4-BE49-F238E27FC236}">
                <a16:creationId xmlns:a16="http://schemas.microsoft.com/office/drawing/2014/main" id="{7DC9CA5A-83B4-519E-BC5E-4C93711CB43C}"/>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41976609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2" fill="hold"/>
                                        <p:tgtEl>
                                          <p:spTgt spid="3"/>
                                        </p:tgtEl>
                                      </p:cBhvr>
                                    </p:cmd>
                                  </p:childTnLst>
                                </p:cTn>
                              </p:par>
                            </p:childTnLst>
                          </p:cTn>
                        </p:par>
                        <p:par>
                          <p:cTn id="7" fill="hold">
                            <p:stCondLst>
                              <p:cond delay="5952"/>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DE0C5-DEEA-73AB-3A05-76A00D489E0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0CFF010-ED26-55AF-2E6C-6FEE4B82ED65}"/>
              </a:ext>
            </a:extLst>
          </p:cNvPr>
          <p:cNvSpPr>
            <a:spLocks noGrp="1"/>
          </p:cNvSpPr>
          <p:nvPr>
            <p:ph type="title"/>
          </p:nvPr>
        </p:nvSpPr>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عرض فيديو "استعمال الإنترنت" </a:t>
            </a:r>
          </a:p>
        </p:txBody>
      </p:sp>
      <p:pic>
        <p:nvPicPr>
          <p:cNvPr id="7" name="FINALE - استعمال الانترنت V2-1080p-251021">
            <a:hlinkClick r:id="" action="ppaction://media"/>
            <a:extLst>
              <a:ext uri="{FF2B5EF4-FFF2-40B4-BE49-F238E27FC236}">
                <a16:creationId xmlns:a16="http://schemas.microsoft.com/office/drawing/2014/main" id="{C7A1F45C-435B-C16A-92DF-AFF8F630BF9E}"/>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1052689" y="2160588"/>
            <a:ext cx="7038622" cy="3959225"/>
          </a:xfrm>
          <a:prstGeom prst="rect">
            <a:avLst/>
          </a:prstGeom>
          <a:ln>
            <a:noFill/>
          </a:ln>
          <a:effectLst>
            <a:softEdge rad="112500"/>
          </a:effectLst>
        </p:spPr>
      </p:pic>
      <p:pic>
        <p:nvPicPr>
          <p:cNvPr id="6" name="Espace réservé pour une image  19" descr="Une image contenant capture d’écran, Graphique, Bleu électrique, conception&#10;&#10;Le contenu généré par l’IA peut être incorrect.">
            <a:extLst>
              <a:ext uri="{FF2B5EF4-FFF2-40B4-BE49-F238E27FC236}">
                <a16:creationId xmlns:a16="http://schemas.microsoft.com/office/drawing/2014/main" id="{70AC42BA-14D2-3BAE-EE67-97277464B36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24249" y="684000"/>
            <a:ext cx="900000" cy="900000"/>
          </a:xfrm>
          <a:prstGeom prst="rect">
            <a:avLst/>
          </a:prstGeom>
        </p:spPr>
      </p:pic>
      <p:pic>
        <p:nvPicPr>
          <p:cNvPr id="8" name="Image 7" descr="Une image contenant noir, obscurité&#10;&#10;Le contenu généré par l’IA peut être incorrect.">
            <a:extLst>
              <a:ext uri="{FF2B5EF4-FFF2-40B4-BE49-F238E27FC236}">
                <a16:creationId xmlns:a16="http://schemas.microsoft.com/office/drawing/2014/main" id="{C21FC573-A27C-9335-88B5-CCE1C9BAEF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0000">
            <a:off x="603432" y="5637569"/>
            <a:ext cx="996593" cy="996593"/>
          </a:xfrm>
          <a:prstGeom prst="rect">
            <a:avLst/>
          </a:prstGeom>
        </p:spPr>
      </p:pic>
      <p:pic>
        <p:nvPicPr>
          <p:cNvPr id="3" name="Image 2">
            <a:extLst>
              <a:ext uri="{FF2B5EF4-FFF2-40B4-BE49-F238E27FC236}">
                <a16:creationId xmlns:a16="http://schemas.microsoft.com/office/drawing/2014/main" id="{CA32FFC8-3754-1685-A319-AEC75EC5B738}"/>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4" name="Rectangle 3">
            <a:extLst>
              <a:ext uri="{FF2B5EF4-FFF2-40B4-BE49-F238E27FC236}">
                <a16:creationId xmlns:a16="http://schemas.microsoft.com/office/drawing/2014/main" id="{E3E939D8-819D-DBCE-8152-916ABE0ABFE3}"/>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9" name="Rectangle 8">
            <a:extLst>
              <a:ext uri="{FF2B5EF4-FFF2-40B4-BE49-F238E27FC236}">
                <a16:creationId xmlns:a16="http://schemas.microsoft.com/office/drawing/2014/main" id="{0CC16D7C-1A76-3895-5C01-D21D03EEDE78}"/>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A1C7F4D3-708C-CDBD-81E3-85682B7B1AD7}"/>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1" name="Rectangle 10">
            <a:extLst>
              <a:ext uri="{FF2B5EF4-FFF2-40B4-BE49-F238E27FC236}">
                <a16:creationId xmlns:a16="http://schemas.microsoft.com/office/drawing/2014/main" id="{0DA189D9-B1B0-C569-F344-120445ABE5E1}"/>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2" name="Image 11">
            <a:extLst>
              <a:ext uri="{FF2B5EF4-FFF2-40B4-BE49-F238E27FC236}">
                <a16:creationId xmlns:a16="http://schemas.microsoft.com/office/drawing/2014/main" id="{6B175AE1-A38B-EC21-86DF-000FE7F0BB6B}"/>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4" name="Image 13">
            <a:extLst>
              <a:ext uri="{FF2B5EF4-FFF2-40B4-BE49-F238E27FC236}">
                <a16:creationId xmlns:a16="http://schemas.microsoft.com/office/drawing/2014/main" id="{02D498A5-7C78-49AE-3EA5-E065FE401A1C}"/>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1" name="Image 20">
            <a:extLst>
              <a:ext uri="{FF2B5EF4-FFF2-40B4-BE49-F238E27FC236}">
                <a16:creationId xmlns:a16="http://schemas.microsoft.com/office/drawing/2014/main" id="{F7EF479B-6C73-607F-FA5A-855ECC255D53}"/>
              </a:ext>
            </a:extLst>
          </p:cNvPr>
          <p:cNvPicPr>
            <a:picLocks noChangeAspect="1"/>
          </p:cNvPicPr>
          <p:nvPr/>
        </p:nvPicPr>
        <p:blipFill>
          <a:blip r:embed="rId10">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12276572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993" fill="hold"/>
                                        <p:tgtEl>
                                          <p:spTgt spid="7"/>
                                        </p:tgtEl>
                                      </p:cBhvr>
                                    </p:cmd>
                                  </p:childTnLst>
                                </p:cTn>
                              </p:par>
                            </p:childTnLst>
                          </p:cTn>
                        </p:par>
                        <p:par>
                          <p:cTn id="7" fill="hold">
                            <p:stCondLst>
                              <p:cond delay="140993"/>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video>
              <p:cMediaNode vol="80000">
                <p:cTn id="15" fill="hold" display="0">
                  <p:stCondLst>
                    <p:cond delay="indefinite"/>
                  </p:stCondLst>
                </p:cTn>
                <p:tgtEl>
                  <p:spTgt spid="7"/>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181AB-BE2A-E042-3AFB-AA3F34F327A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C49442DE-548A-4126-390E-EA9FCEE63AEA}"/>
              </a:ext>
            </a:extLst>
          </p:cNvPr>
          <p:cNvSpPr>
            <a:spLocks noGrp="1"/>
          </p:cNvSpPr>
          <p:nvPr>
            <p:ph type="title"/>
          </p:nvPr>
        </p:nvSpPr>
        <p:spPr/>
        <p:txBody>
          <a:bodyPr>
            <a:norm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من يقرأ توقعه  ويوضح كيف استطاع هو وزميله التحقق منه؟ </a:t>
            </a:r>
          </a:p>
        </p:txBody>
      </p:sp>
      <p:sp>
        <p:nvSpPr>
          <p:cNvPr id="3" name="ZoneTexte 2">
            <a:extLst>
              <a:ext uri="{FF2B5EF4-FFF2-40B4-BE49-F238E27FC236}">
                <a16:creationId xmlns:a16="http://schemas.microsoft.com/office/drawing/2014/main" id="{7CE3DD53-CED0-2E29-F59C-415E994BA881}"/>
              </a:ext>
            </a:extLst>
          </p:cNvPr>
          <p:cNvSpPr txBox="1"/>
          <p:nvPr/>
        </p:nvSpPr>
        <p:spPr>
          <a:xfrm>
            <a:off x="796470" y="3513666"/>
            <a:ext cx="4416575" cy="783193"/>
          </a:xfrm>
          <a:prstGeom prst="roundRect">
            <a:avLst/>
          </a:prstGeom>
          <a:noFill/>
          <a:ln>
            <a:noFill/>
          </a:ln>
        </p:spPr>
        <p:txBody>
          <a:bodyPr wrap="square" rtlCol="0">
            <a:spAutoFit/>
          </a:bodyPr>
          <a:lstStyle/>
          <a:p>
            <a:pPr algn="ctr"/>
            <a:r>
              <a:rPr lang="ar-MA" sz="4000" b="1" dirty="0">
                <a:solidFill>
                  <a:srgbClr val="424D7B"/>
                </a:solidFill>
                <a:latin typeface="Microsoft Uighur" panose="02000000000000000000" pitchFamily="2" charset="-78"/>
                <a:cs typeface="Microsoft Uighur" panose="02000000000000000000" pitchFamily="2" charset="-78"/>
              </a:rPr>
              <a:t>أَتَحَقَّقُ مِنْ تَوقُّعي.</a:t>
            </a:r>
            <a:endParaRPr lang="fr-MA" sz="4000" b="1" dirty="0">
              <a:solidFill>
                <a:srgbClr val="424D7B"/>
              </a:solidFill>
              <a:latin typeface="Microsoft Uighur" panose="02000000000000000000" pitchFamily="2" charset="-78"/>
              <a:cs typeface="Microsoft Uighur" panose="02000000000000000000" pitchFamily="2" charset="-78"/>
            </a:endParaRPr>
          </a:p>
        </p:txBody>
      </p:sp>
      <p:pic>
        <p:nvPicPr>
          <p:cNvPr id="10" name="Espace réservé pour une image  8">
            <a:extLst>
              <a:ext uri="{FF2B5EF4-FFF2-40B4-BE49-F238E27FC236}">
                <a16:creationId xmlns:a16="http://schemas.microsoft.com/office/drawing/2014/main" id="{DFBCE5A2-4006-A144-A9A8-A145898B18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000" r="-25000"/>
          <a:stretch>
            <a:fillRect/>
          </a:stretch>
        </p:blipFill>
        <p:spPr>
          <a:xfrm>
            <a:off x="3996222" y="1956605"/>
            <a:ext cx="5147778" cy="3431852"/>
          </a:xfrm>
          <a:prstGeom prst="roundRect">
            <a:avLst/>
          </a:prstGeom>
        </p:spPr>
      </p:pic>
      <p:pic>
        <p:nvPicPr>
          <p:cNvPr id="6" name="Espace réservé pour une image  13" descr="Une image contenant habits, sourire, dessin humoristique, clipart&#10;&#10;Le contenu généré par l’IA peut être incorrect.">
            <a:extLst>
              <a:ext uri="{FF2B5EF4-FFF2-40B4-BE49-F238E27FC236}">
                <a16:creationId xmlns:a16="http://schemas.microsoft.com/office/drawing/2014/main" id="{B86D701A-9E26-A59E-62F1-4ABC8CCADD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732972" y="680578"/>
            <a:ext cx="1171678" cy="939800"/>
          </a:xfrm>
          <a:prstGeom prst="flowChartConnector">
            <a:avLst/>
          </a:prstGeom>
        </p:spPr>
      </p:pic>
      <p:pic>
        <p:nvPicPr>
          <p:cNvPr id="4" name="Image 3">
            <a:extLst>
              <a:ext uri="{FF2B5EF4-FFF2-40B4-BE49-F238E27FC236}">
                <a16:creationId xmlns:a16="http://schemas.microsoft.com/office/drawing/2014/main" id="{CFB5EB60-F181-74A5-763F-7BE2E0EF3833}"/>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5" name="Rectangle 4">
            <a:extLst>
              <a:ext uri="{FF2B5EF4-FFF2-40B4-BE49-F238E27FC236}">
                <a16:creationId xmlns:a16="http://schemas.microsoft.com/office/drawing/2014/main" id="{13C4863D-7E61-918B-6DB1-0A95EC42912F}"/>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7" name="Rectangle 6">
            <a:extLst>
              <a:ext uri="{FF2B5EF4-FFF2-40B4-BE49-F238E27FC236}">
                <a16:creationId xmlns:a16="http://schemas.microsoft.com/office/drawing/2014/main" id="{89CE9D3B-4E99-F950-5B5B-FC9EA2E2324E}"/>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6D8F6C23-A479-95E4-CDDE-7F2820F6C3CE}"/>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9" name="Rectangle 8">
            <a:extLst>
              <a:ext uri="{FF2B5EF4-FFF2-40B4-BE49-F238E27FC236}">
                <a16:creationId xmlns:a16="http://schemas.microsoft.com/office/drawing/2014/main" id="{39D109D2-E2C4-A7DC-91FE-2308B09795B4}"/>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1" name="Image 10">
            <a:extLst>
              <a:ext uri="{FF2B5EF4-FFF2-40B4-BE49-F238E27FC236}">
                <a16:creationId xmlns:a16="http://schemas.microsoft.com/office/drawing/2014/main" id="{84780C0D-BB7F-4B54-5E26-A8D92062EF63}"/>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2" name="Image 11">
            <a:extLst>
              <a:ext uri="{FF2B5EF4-FFF2-40B4-BE49-F238E27FC236}">
                <a16:creationId xmlns:a16="http://schemas.microsoft.com/office/drawing/2014/main" id="{126C96F6-5321-85A9-CAF2-B1206910014C}"/>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3" name="Image 12">
            <a:extLst>
              <a:ext uri="{FF2B5EF4-FFF2-40B4-BE49-F238E27FC236}">
                <a16:creationId xmlns:a16="http://schemas.microsoft.com/office/drawing/2014/main" id="{B255B85D-586A-A508-9B17-A69EACA70E10}"/>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239166520"/>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B00A1-68E3-A61C-6244-438D56D6E15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1AF342B-DA4D-D889-C0B7-2DE1D0D27806}"/>
              </a:ext>
            </a:extLst>
          </p:cNvPr>
          <p:cNvSpPr>
            <a:spLocks noGrp="1"/>
          </p:cNvSpPr>
          <p:nvPr>
            <p:ph type="title"/>
          </p:nvPr>
        </p:nvSpPr>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الآن،  خذوا   كراساتكم- الصفحة -7- </a:t>
            </a:r>
          </a:p>
        </p:txBody>
      </p:sp>
      <p:pic>
        <p:nvPicPr>
          <p:cNvPr id="4" name="Image 3">
            <a:extLst>
              <a:ext uri="{FF2B5EF4-FFF2-40B4-BE49-F238E27FC236}">
                <a16:creationId xmlns:a16="http://schemas.microsoft.com/office/drawing/2014/main" id="{7D045710-7103-87C3-7A65-C6F40714F8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9848" y="1779642"/>
            <a:ext cx="3329567" cy="4468758"/>
          </a:xfrm>
          <a:prstGeom prst="rect">
            <a:avLst/>
          </a:prstGeom>
          <a:ln>
            <a:solidFill>
              <a:srgbClr val="00ACA4"/>
            </a:solidFill>
          </a:ln>
        </p:spPr>
      </p:pic>
      <p:pic>
        <p:nvPicPr>
          <p:cNvPr id="9" name="Image 8">
            <a:extLst>
              <a:ext uri="{FF2B5EF4-FFF2-40B4-BE49-F238E27FC236}">
                <a16:creationId xmlns:a16="http://schemas.microsoft.com/office/drawing/2014/main" id="{28F6D362-8EE3-9002-0378-B2D9246E12C0}"/>
              </a:ext>
            </a:extLst>
          </p:cNvPr>
          <p:cNvPicPr>
            <a:picLocks noChangeAspect="1"/>
          </p:cNvPicPr>
          <p:nvPr/>
        </p:nvPicPr>
        <p:blipFill>
          <a:blip r:embed="rId3"/>
          <a:stretch>
            <a:fillRect/>
          </a:stretch>
        </p:blipFill>
        <p:spPr>
          <a:xfrm>
            <a:off x="2949848" y="3428999"/>
            <a:ext cx="3329566" cy="1553633"/>
          </a:xfrm>
          <a:prstGeom prst="rect">
            <a:avLst/>
          </a:prstGeom>
        </p:spPr>
      </p:pic>
      <p:pic>
        <p:nvPicPr>
          <p:cNvPr id="10" name="Image 9" descr="Une image contenant Dessin d’enfant&#10;&#10;Le contenu généré par l’IA peut être incorrect.">
            <a:extLst>
              <a:ext uri="{FF2B5EF4-FFF2-40B4-BE49-F238E27FC236}">
                <a16:creationId xmlns:a16="http://schemas.microsoft.com/office/drawing/2014/main" id="{27600395-2D06-49C9-4EAA-A95AC8AAC4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8050972" y="777879"/>
            <a:ext cx="688961" cy="676607"/>
          </a:xfrm>
          <a:prstGeom prst="rect">
            <a:avLst/>
          </a:prstGeom>
        </p:spPr>
      </p:pic>
      <p:pic>
        <p:nvPicPr>
          <p:cNvPr id="3" name="Image 2">
            <a:extLst>
              <a:ext uri="{FF2B5EF4-FFF2-40B4-BE49-F238E27FC236}">
                <a16:creationId xmlns:a16="http://schemas.microsoft.com/office/drawing/2014/main" id="{7423B150-E1A8-AA6F-A75D-A8979671D60B}"/>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6" name="Rectangle 5">
            <a:extLst>
              <a:ext uri="{FF2B5EF4-FFF2-40B4-BE49-F238E27FC236}">
                <a16:creationId xmlns:a16="http://schemas.microsoft.com/office/drawing/2014/main" id="{4CC2ABFF-F361-141F-DD59-A7BEC928DC3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7" name="Rectangle 6">
            <a:extLst>
              <a:ext uri="{FF2B5EF4-FFF2-40B4-BE49-F238E27FC236}">
                <a16:creationId xmlns:a16="http://schemas.microsoft.com/office/drawing/2014/main" id="{4D748924-3EAA-94C4-0125-393E46351485}"/>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8A767E86-CEDD-3A50-B6BE-D55B2C5D781C}"/>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1" name="Rectangle 10">
            <a:extLst>
              <a:ext uri="{FF2B5EF4-FFF2-40B4-BE49-F238E27FC236}">
                <a16:creationId xmlns:a16="http://schemas.microsoft.com/office/drawing/2014/main" id="{81739E06-E784-AC83-A742-149105092DFC}"/>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2" name="Image 11">
            <a:extLst>
              <a:ext uri="{FF2B5EF4-FFF2-40B4-BE49-F238E27FC236}">
                <a16:creationId xmlns:a16="http://schemas.microsoft.com/office/drawing/2014/main" id="{DF54E444-FD5A-A09A-C296-355253D9AFC5}"/>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4" name="Image 13">
            <a:extLst>
              <a:ext uri="{FF2B5EF4-FFF2-40B4-BE49-F238E27FC236}">
                <a16:creationId xmlns:a16="http://schemas.microsoft.com/office/drawing/2014/main" id="{9F05041D-3F68-BB43-A83A-08B708702DEA}"/>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1" name="Image 20">
            <a:extLst>
              <a:ext uri="{FF2B5EF4-FFF2-40B4-BE49-F238E27FC236}">
                <a16:creationId xmlns:a16="http://schemas.microsoft.com/office/drawing/2014/main" id="{7949CB04-E739-5AF9-66C7-ECB52AB80BC3}"/>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923565767"/>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1E16B-1E16-EE31-DFD2-6191AADE10C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15EA7A0-8BF9-1F21-EAD2-2CB1737CE01B}"/>
              </a:ext>
            </a:extLst>
          </p:cNvPr>
          <p:cNvSpPr>
            <a:spLocks noGrp="1"/>
          </p:cNvSpPr>
          <p:nvPr>
            <p:ph type="title"/>
          </p:nvPr>
        </p:nvSpPr>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استعينوا بما سجلتموه على دفاتركم، أجيبوا عن الأسئلة 1-2-3.  لديكم </a:t>
            </a:r>
            <a:r>
              <a:rPr lang="fr-FR"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3</a:t>
            </a:r>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دقائق. </a:t>
            </a:r>
          </a:p>
        </p:txBody>
      </p:sp>
      <p:pic>
        <p:nvPicPr>
          <p:cNvPr id="8" name="Espace réservé pour une image  8">
            <a:extLst>
              <a:ext uri="{FF2B5EF4-FFF2-40B4-BE49-F238E27FC236}">
                <a16:creationId xmlns:a16="http://schemas.microsoft.com/office/drawing/2014/main" id="{7A1E0470-C34A-C2AA-42D7-4CCEDE1BD8A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973" b="-6973"/>
          <a:stretch/>
        </p:blipFill>
        <p:spPr>
          <a:xfrm>
            <a:off x="1041011" y="1948377"/>
            <a:ext cx="6939510" cy="4276578"/>
          </a:xfrm>
          <a:prstGeom prst="roundRect">
            <a:avLst/>
          </a:prstGeom>
        </p:spPr>
      </p:pic>
      <p:pic>
        <p:nvPicPr>
          <p:cNvPr id="6"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36AB0E9C-748E-0EB5-CF5C-686B0551E19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7763446" y="419773"/>
            <a:ext cx="1194083" cy="1194083"/>
          </a:xfrm>
          <a:prstGeom prst="ellipse">
            <a:avLst/>
          </a:prstGeom>
        </p:spPr>
      </p:pic>
      <p:pic>
        <p:nvPicPr>
          <p:cNvPr id="3" name="Image 2">
            <a:extLst>
              <a:ext uri="{FF2B5EF4-FFF2-40B4-BE49-F238E27FC236}">
                <a16:creationId xmlns:a16="http://schemas.microsoft.com/office/drawing/2014/main" id="{4111F432-D047-6461-6E8E-3E04D36660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30768" y="1079662"/>
            <a:ext cx="795864" cy="915921"/>
          </a:xfrm>
          <a:prstGeom prst="rect">
            <a:avLst/>
          </a:prstGeom>
        </p:spPr>
      </p:pic>
      <p:pic>
        <p:nvPicPr>
          <p:cNvPr id="4" name="Image 3">
            <a:extLst>
              <a:ext uri="{FF2B5EF4-FFF2-40B4-BE49-F238E27FC236}">
                <a16:creationId xmlns:a16="http://schemas.microsoft.com/office/drawing/2014/main" id="{2DEF7A23-C439-9984-7F97-A66E871FA6C4}"/>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7" name="Rectangle 6">
            <a:extLst>
              <a:ext uri="{FF2B5EF4-FFF2-40B4-BE49-F238E27FC236}">
                <a16:creationId xmlns:a16="http://schemas.microsoft.com/office/drawing/2014/main" id="{953B16D5-1FAD-E459-4155-AF538930DAC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9" name="Rectangle 8">
            <a:extLst>
              <a:ext uri="{FF2B5EF4-FFF2-40B4-BE49-F238E27FC236}">
                <a16:creationId xmlns:a16="http://schemas.microsoft.com/office/drawing/2014/main" id="{E88C8603-2B0D-BDCA-6824-F9A3F5762E19}"/>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E93ED7CD-5D9C-5663-F012-646FA80A228C}"/>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1" name="Rectangle 10">
            <a:extLst>
              <a:ext uri="{FF2B5EF4-FFF2-40B4-BE49-F238E27FC236}">
                <a16:creationId xmlns:a16="http://schemas.microsoft.com/office/drawing/2014/main" id="{BF5481A9-7D39-6DF5-5C7E-E00E9D2F2427}"/>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2" name="Image 11">
            <a:extLst>
              <a:ext uri="{FF2B5EF4-FFF2-40B4-BE49-F238E27FC236}">
                <a16:creationId xmlns:a16="http://schemas.microsoft.com/office/drawing/2014/main" id="{D537F06A-C677-03CA-6375-CE71B1590C48}"/>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4" name="Image 13">
            <a:extLst>
              <a:ext uri="{FF2B5EF4-FFF2-40B4-BE49-F238E27FC236}">
                <a16:creationId xmlns:a16="http://schemas.microsoft.com/office/drawing/2014/main" id="{126BE146-BDDC-6435-FE2E-97AA0FF1FB8A}"/>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1" name="Image 20">
            <a:extLst>
              <a:ext uri="{FF2B5EF4-FFF2-40B4-BE49-F238E27FC236}">
                <a16:creationId xmlns:a16="http://schemas.microsoft.com/office/drawing/2014/main" id="{182D8947-DB59-F8CE-92A4-A7768CE9E629}"/>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454369670"/>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BD3FE-299C-A26C-30E5-E47E70786B1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0D18EE7-C511-6AF5-D152-610725F88ECE}"/>
              </a:ext>
            </a:extLst>
          </p:cNvPr>
          <p:cNvSpPr>
            <a:spLocks noGrp="1"/>
          </p:cNvSpPr>
          <p:nvPr>
            <p:ph type="title"/>
          </p:nvPr>
        </p:nvSpPr>
        <p:spPr/>
        <p:txBody>
          <a:bodyPr>
            <a:norm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نصحح. من يقرأ السؤال ويقدم جوابه موضحا لزملائه كيف توصل إليه؟ </a:t>
            </a:r>
          </a:p>
        </p:txBody>
      </p:sp>
      <p:pic>
        <p:nvPicPr>
          <p:cNvPr id="3" name="Espace réservé pour une image  8">
            <a:extLst>
              <a:ext uri="{FF2B5EF4-FFF2-40B4-BE49-F238E27FC236}">
                <a16:creationId xmlns:a16="http://schemas.microsoft.com/office/drawing/2014/main" id="{00D18547-F38D-06AA-93DD-417B6EF4925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973" b="-6973"/>
          <a:stretch/>
        </p:blipFill>
        <p:spPr>
          <a:xfrm>
            <a:off x="1208742" y="1897422"/>
            <a:ext cx="6939510" cy="4276578"/>
          </a:xfrm>
          <a:prstGeom prst="roundRect">
            <a:avLst/>
          </a:prstGeom>
        </p:spPr>
      </p:pic>
      <p:pic>
        <p:nvPicPr>
          <p:cNvPr id="10" name="Espace réservé pour une image  13" descr="Une image contenant habits, sourire, dessin humoristique, clipart&#10;&#10;Le contenu généré par l’IA peut être incorrect.">
            <a:extLst>
              <a:ext uri="{FF2B5EF4-FFF2-40B4-BE49-F238E27FC236}">
                <a16:creationId xmlns:a16="http://schemas.microsoft.com/office/drawing/2014/main" id="{C1E29FA1-CF50-B35E-85E8-885987A37A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732972" y="680578"/>
            <a:ext cx="1171678" cy="939800"/>
          </a:xfrm>
          <a:prstGeom prst="flowChartConnector">
            <a:avLst/>
          </a:prstGeom>
        </p:spPr>
      </p:pic>
      <p:pic>
        <p:nvPicPr>
          <p:cNvPr id="4" name="Image 3">
            <a:extLst>
              <a:ext uri="{FF2B5EF4-FFF2-40B4-BE49-F238E27FC236}">
                <a16:creationId xmlns:a16="http://schemas.microsoft.com/office/drawing/2014/main" id="{AB3B42EC-A138-A7BA-4690-AFE245967794}"/>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5" name="Rectangle 4">
            <a:extLst>
              <a:ext uri="{FF2B5EF4-FFF2-40B4-BE49-F238E27FC236}">
                <a16:creationId xmlns:a16="http://schemas.microsoft.com/office/drawing/2014/main" id="{AE37FFE8-7A5F-AF6B-C5BC-6B5E18D879E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7" name="Rectangle 6">
            <a:extLst>
              <a:ext uri="{FF2B5EF4-FFF2-40B4-BE49-F238E27FC236}">
                <a16:creationId xmlns:a16="http://schemas.microsoft.com/office/drawing/2014/main" id="{1CDEE080-C242-E366-710E-DE8794AD6815}"/>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8" name="Rectangle 7">
            <a:extLst>
              <a:ext uri="{FF2B5EF4-FFF2-40B4-BE49-F238E27FC236}">
                <a16:creationId xmlns:a16="http://schemas.microsoft.com/office/drawing/2014/main" id="{07F30D1B-9359-BB4C-2D02-82237FAFB27F}"/>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9" name="Rectangle 8">
            <a:extLst>
              <a:ext uri="{FF2B5EF4-FFF2-40B4-BE49-F238E27FC236}">
                <a16:creationId xmlns:a16="http://schemas.microsoft.com/office/drawing/2014/main" id="{7024E2F7-39B6-8E45-2B80-C3B7E091D520}"/>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1" name="Image 10">
            <a:extLst>
              <a:ext uri="{FF2B5EF4-FFF2-40B4-BE49-F238E27FC236}">
                <a16:creationId xmlns:a16="http://schemas.microsoft.com/office/drawing/2014/main" id="{22801749-CE5B-A38A-AA62-0B64AA005290}"/>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2" name="Image 11">
            <a:extLst>
              <a:ext uri="{FF2B5EF4-FFF2-40B4-BE49-F238E27FC236}">
                <a16:creationId xmlns:a16="http://schemas.microsoft.com/office/drawing/2014/main" id="{4C6662A7-51A9-A817-527E-406B74AA53D6}"/>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14" name="Image 13">
            <a:extLst>
              <a:ext uri="{FF2B5EF4-FFF2-40B4-BE49-F238E27FC236}">
                <a16:creationId xmlns:a16="http://schemas.microsoft.com/office/drawing/2014/main" id="{47527101-EA09-9787-80E0-A292046F504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1817637263"/>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04C26-C936-7F9B-4BE3-90D9F96ED39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35E0698-E25E-F97A-6042-10F61F9EFDA2}"/>
              </a:ext>
            </a:extLst>
          </p:cNvPr>
          <p:cNvSpPr>
            <a:spLocks noGrp="1"/>
          </p:cNvSpPr>
          <p:nvPr>
            <p:ph type="title"/>
          </p:nvPr>
        </p:nvSpPr>
        <p:spPr/>
        <p:txBody>
          <a:bodyPr>
            <a:norm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 صححوا على كراساتكم. </a:t>
            </a:r>
          </a:p>
        </p:txBody>
      </p:sp>
      <p:grpSp>
        <p:nvGrpSpPr>
          <p:cNvPr id="9" name="Groupe 8">
            <a:extLst>
              <a:ext uri="{FF2B5EF4-FFF2-40B4-BE49-F238E27FC236}">
                <a16:creationId xmlns:a16="http://schemas.microsoft.com/office/drawing/2014/main" id="{1E19EDC6-7CC9-0C2F-5EA7-BD27F0E3450F}"/>
              </a:ext>
            </a:extLst>
          </p:cNvPr>
          <p:cNvGrpSpPr/>
          <p:nvPr/>
        </p:nvGrpSpPr>
        <p:grpSpPr>
          <a:xfrm>
            <a:off x="295226" y="1822905"/>
            <a:ext cx="8059801" cy="4461669"/>
            <a:chOff x="-79280" y="1948377"/>
            <a:chExt cx="8059801" cy="4461669"/>
          </a:xfrm>
        </p:grpSpPr>
        <p:pic>
          <p:nvPicPr>
            <p:cNvPr id="4" name="Espace réservé pour une image  8">
              <a:extLst>
                <a:ext uri="{FF2B5EF4-FFF2-40B4-BE49-F238E27FC236}">
                  <a16:creationId xmlns:a16="http://schemas.microsoft.com/office/drawing/2014/main" id="{31BD1FF8-AE46-CE59-105B-7778EFF20E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973" b="-6973"/>
            <a:stretch/>
          </p:blipFill>
          <p:spPr>
            <a:xfrm>
              <a:off x="1041011" y="1948377"/>
              <a:ext cx="6939510" cy="4276578"/>
            </a:xfrm>
            <a:prstGeom prst="roundRect">
              <a:avLst/>
            </a:prstGeom>
          </p:spPr>
        </p:pic>
        <p:sp>
          <p:nvSpPr>
            <p:cNvPr id="5" name="Signe de multiplication 4">
              <a:extLst>
                <a:ext uri="{FF2B5EF4-FFF2-40B4-BE49-F238E27FC236}">
                  <a16:creationId xmlns:a16="http://schemas.microsoft.com/office/drawing/2014/main" id="{A0093F01-D27F-A670-5FB7-6FBB3E4E98C2}"/>
                </a:ext>
              </a:extLst>
            </p:cNvPr>
            <p:cNvSpPr/>
            <p:nvPr/>
          </p:nvSpPr>
          <p:spPr>
            <a:xfrm>
              <a:off x="1579033" y="3031067"/>
              <a:ext cx="304800" cy="309034"/>
            </a:xfrm>
            <a:prstGeom prst="mathMultiply">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34667C39-B756-AA2A-D398-3818B12F6DD7}"/>
                </a:ext>
              </a:extLst>
            </p:cNvPr>
            <p:cNvSpPr txBox="1"/>
            <p:nvPr/>
          </p:nvSpPr>
          <p:spPr>
            <a:xfrm>
              <a:off x="-33866" y="4161181"/>
              <a:ext cx="7839396" cy="523220"/>
            </a:xfrm>
            <a:prstGeom prst="rect">
              <a:avLst/>
            </a:prstGeom>
            <a:noFill/>
          </p:spPr>
          <p:txBody>
            <a:bodyPr wrap="square" rtlCol="0">
              <a:spAutoFit/>
            </a:bodyPr>
            <a:lstStyle/>
            <a:p>
              <a:pPr algn="r" rtl="1"/>
              <a:r>
                <a:rPr lang="ar-MA" sz="2800" dirty="0">
                  <a:solidFill>
                    <a:srgbClr val="C00000"/>
                  </a:solidFill>
                  <a:latin typeface="Microsoft Uighur" panose="02000000000000000000" pitchFamily="2" charset="-78"/>
                  <a:cs typeface="Microsoft Uighur" panose="02000000000000000000" pitchFamily="2" charset="-78"/>
                </a:rPr>
                <a:t>الخطأ الذي ارتكبته سارة هو عدم تحققها من صحة المعلومة التي وجدتها على الانترنت.</a:t>
              </a:r>
              <a:endParaRPr lang="fr-FR" sz="2800" dirty="0">
                <a:solidFill>
                  <a:srgbClr val="C00000"/>
                </a:solidFill>
                <a:latin typeface="Microsoft Uighur" panose="02000000000000000000" pitchFamily="2" charset="-78"/>
                <a:cs typeface="Microsoft Uighur" panose="02000000000000000000" pitchFamily="2" charset="-78"/>
              </a:endParaRPr>
            </a:p>
          </p:txBody>
        </p:sp>
        <p:sp>
          <p:nvSpPr>
            <p:cNvPr id="7" name="ZoneTexte 6">
              <a:extLst>
                <a:ext uri="{FF2B5EF4-FFF2-40B4-BE49-F238E27FC236}">
                  <a16:creationId xmlns:a16="http://schemas.microsoft.com/office/drawing/2014/main" id="{9DF06B2C-DAFF-3B57-8FB3-4394A7F590DA}"/>
                </a:ext>
              </a:extLst>
            </p:cNvPr>
            <p:cNvSpPr txBox="1"/>
            <p:nvPr/>
          </p:nvSpPr>
          <p:spPr>
            <a:xfrm>
              <a:off x="-79280" y="5025051"/>
              <a:ext cx="7839396" cy="1384995"/>
            </a:xfrm>
            <a:prstGeom prst="rect">
              <a:avLst/>
            </a:prstGeom>
            <a:noFill/>
          </p:spPr>
          <p:txBody>
            <a:bodyPr wrap="square" rtlCol="0">
              <a:spAutoFit/>
            </a:bodyPr>
            <a:lstStyle/>
            <a:p>
              <a:pPr algn="r" rtl="1"/>
              <a:r>
                <a:rPr lang="ar-MA" sz="2800" dirty="0">
                  <a:solidFill>
                    <a:srgbClr val="C00000"/>
                  </a:solidFill>
                  <a:latin typeface="Microsoft Uighur" panose="02000000000000000000" pitchFamily="2" charset="-78"/>
                  <a:cs typeface="Microsoft Uighur" panose="02000000000000000000" pitchFamily="2" charset="-78"/>
                </a:rPr>
                <a:t>التحقق من صحة المعلومات والنصائح على الانترنت قبل اعتمادها.</a:t>
              </a:r>
            </a:p>
            <a:p>
              <a:pPr algn="r" rtl="1"/>
              <a:r>
                <a:rPr lang="ar-MA" sz="2800" dirty="0">
                  <a:solidFill>
                    <a:srgbClr val="C00000"/>
                  </a:solidFill>
                  <a:latin typeface="Microsoft Uighur" panose="02000000000000000000" pitchFamily="2" charset="-78"/>
                  <a:cs typeface="Microsoft Uighur" panose="02000000000000000000" pitchFamily="2" charset="-78"/>
                </a:rPr>
                <a:t>استشارة الطبيب في الأمور المتعلقة بالصحة. </a:t>
              </a:r>
            </a:p>
            <a:p>
              <a:pPr algn="r" rtl="1"/>
              <a:r>
                <a:rPr lang="ar-MA" sz="2800" dirty="0">
                  <a:solidFill>
                    <a:srgbClr val="C00000"/>
                  </a:solidFill>
                  <a:latin typeface="Microsoft Uighur" panose="02000000000000000000" pitchFamily="2" charset="-78"/>
                  <a:cs typeface="Microsoft Uighur" panose="02000000000000000000" pitchFamily="2" charset="-78"/>
                </a:rPr>
                <a:t>استعمال الانترنت تحت إشراف الوالدين للحماية من أخطارها. </a:t>
              </a:r>
            </a:p>
          </p:txBody>
        </p:sp>
      </p:grpSp>
      <p:pic>
        <p:nvPicPr>
          <p:cNvPr id="12" name="Espace réservé pour une image  34" descr="Une image contenant habits, Animation, Dessin animé, dessin humoristique&#10;&#10;Le contenu généré par l’IA peut être incorrect.">
            <a:extLst>
              <a:ext uri="{FF2B5EF4-FFF2-40B4-BE49-F238E27FC236}">
                <a16:creationId xmlns:a16="http://schemas.microsoft.com/office/drawing/2014/main" id="{B6FC1D81-B9FA-C81F-4D3A-0C489547317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7763446" y="419773"/>
            <a:ext cx="1194083" cy="1194083"/>
          </a:xfrm>
          <a:prstGeom prst="ellipse">
            <a:avLst/>
          </a:prstGeom>
        </p:spPr>
      </p:pic>
      <p:pic>
        <p:nvPicPr>
          <p:cNvPr id="3" name="Image 2">
            <a:extLst>
              <a:ext uri="{FF2B5EF4-FFF2-40B4-BE49-F238E27FC236}">
                <a16:creationId xmlns:a16="http://schemas.microsoft.com/office/drawing/2014/main" id="{59A3ACE7-9E23-124E-C206-436A1ED3ADF9}"/>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10" name="Rectangle 9">
            <a:extLst>
              <a:ext uri="{FF2B5EF4-FFF2-40B4-BE49-F238E27FC236}">
                <a16:creationId xmlns:a16="http://schemas.microsoft.com/office/drawing/2014/main" id="{C17ABC31-61D3-9952-2492-1A6E3E39269E}"/>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1" name="Rectangle 10">
            <a:extLst>
              <a:ext uri="{FF2B5EF4-FFF2-40B4-BE49-F238E27FC236}">
                <a16:creationId xmlns:a16="http://schemas.microsoft.com/office/drawing/2014/main" id="{8D1AC02E-7715-A8D5-1111-01FFACDB116B}"/>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3" name="Rectangle 12">
            <a:extLst>
              <a:ext uri="{FF2B5EF4-FFF2-40B4-BE49-F238E27FC236}">
                <a16:creationId xmlns:a16="http://schemas.microsoft.com/office/drawing/2014/main" id="{8F498FCC-714D-F221-0F51-B49314D1F15F}"/>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4" name="Rectangle 13">
            <a:extLst>
              <a:ext uri="{FF2B5EF4-FFF2-40B4-BE49-F238E27FC236}">
                <a16:creationId xmlns:a16="http://schemas.microsoft.com/office/drawing/2014/main" id="{9B04E7AA-A5E0-062D-9FAA-ABC9C97CFEBC}"/>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5" name="Image 14">
            <a:extLst>
              <a:ext uri="{FF2B5EF4-FFF2-40B4-BE49-F238E27FC236}">
                <a16:creationId xmlns:a16="http://schemas.microsoft.com/office/drawing/2014/main" id="{E88FBD8E-91E2-65CA-AE63-4E0AFCFAE799}"/>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7" name="Image 16">
            <a:extLst>
              <a:ext uri="{FF2B5EF4-FFF2-40B4-BE49-F238E27FC236}">
                <a16:creationId xmlns:a16="http://schemas.microsoft.com/office/drawing/2014/main" id="{B57152C1-0F68-4748-0616-DC602BFC4D20}"/>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4" name="Image 23">
            <a:extLst>
              <a:ext uri="{FF2B5EF4-FFF2-40B4-BE49-F238E27FC236}">
                <a16:creationId xmlns:a16="http://schemas.microsoft.com/office/drawing/2014/main" id="{D8C4060A-BE11-9A9D-376D-B224CA8E6599}"/>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4202645345"/>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C6F81-B538-70A7-85FD-5ED81098659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6A85E90-5F50-ECCE-CE8D-1345FC5EC631}"/>
              </a:ext>
            </a:extLst>
          </p:cNvPr>
          <p:cNvSpPr>
            <a:spLocks noGrp="1"/>
          </p:cNvSpPr>
          <p:nvPr>
            <p:ph type="title"/>
          </p:nvPr>
        </p:nvSpPr>
        <p:spPr>
          <a:xfrm>
            <a:off x="694944" y="750352"/>
            <a:ext cx="6840000" cy="661739"/>
          </a:xfrm>
        </p:spPr>
        <p:txBody>
          <a:bodyPr>
            <a:noAutofit/>
          </a:bodyPr>
          <a:lstStyle/>
          <a:p>
            <a:r>
              <a:rPr lang="ar-MA" sz="18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ننتقل إلى نشاط " أستعد لأتحدث، من يقرأ التعليمة؟ </a:t>
            </a:r>
          </a:p>
        </p:txBody>
      </p:sp>
      <p:pic>
        <p:nvPicPr>
          <p:cNvPr id="6" name="Image 5">
            <a:extLst>
              <a:ext uri="{FF2B5EF4-FFF2-40B4-BE49-F238E27FC236}">
                <a16:creationId xmlns:a16="http://schemas.microsoft.com/office/drawing/2014/main" id="{E63AED94-A925-BDB3-16EC-E1CABAE6DC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49848" y="1779642"/>
            <a:ext cx="3329567" cy="4468758"/>
          </a:xfrm>
          <a:prstGeom prst="rect">
            <a:avLst/>
          </a:prstGeom>
          <a:ln>
            <a:solidFill>
              <a:srgbClr val="00ACA4"/>
            </a:solidFill>
          </a:ln>
        </p:spPr>
      </p:pic>
      <p:pic>
        <p:nvPicPr>
          <p:cNvPr id="7" name="Image 6">
            <a:extLst>
              <a:ext uri="{FF2B5EF4-FFF2-40B4-BE49-F238E27FC236}">
                <a16:creationId xmlns:a16="http://schemas.microsoft.com/office/drawing/2014/main" id="{8FAB1BB4-FDE5-5FE5-F5F3-6F408DB7D4D5}"/>
              </a:ext>
            </a:extLst>
          </p:cNvPr>
          <p:cNvPicPr>
            <a:picLocks noChangeAspect="1"/>
          </p:cNvPicPr>
          <p:nvPr/>
        </p:nvPicPr>
        <p:blipFill>
          <a:blip r:embed="rId3"/>
          <a:stretch>
            <a:fillRect/>
          </a:stretch>
        </p:blipFill>
        <p:spPr>
          <a:xfrm>
            <a:off x="2949848" y="4927601"/>
            <a:ext cx="3329566" cy="910166"/>
          </a:xfrm>
          <a:prstGeom prst="rect">
            <a:avLst/>
          </a:prstGeom>
        </p:spPr>
      </p:pic>
      <p:pic>
        <p:nvPicPr>
          <p:cNvPr id="9" name="Espace réservé pour une image  13" descr="Une image contenant habits, sourire, dessin humoristique, clipart&#10;&#10;Le contenu généré par l’IA peut être incorrect.">
            <a:extLst>
              <a:ext uri="{FF2B5EF4-FFF2-40B4-BE49-F238E27FC236}">
                <a16:creationId xmlns:a16="http://schemas.microsoft.com/office/drawing/2014/main" id="{36287CA0-D0EB-CCF5-2C64-6D4C33A0FB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7732972" y="680578"/>
            <a:ext cx="1171678" cy="939800"/>
          </a:xfrm>
          <a:prstGeom prst="flowChartConnector">
            <a:avLst/>
          </a:prstGeom>
        </p:spPr>
      </p:pic>
      <p:pic>
        <p:nvPicPr>
          <p:cNvPr id="3" name="Image 2">
            <a:extLst>
              <a:ext uri="{FF2B5EF4-FFF2-40B4-BE49-F238E27FC236}">
                <a16:creationId xmlns:a16="http://schemas.microsoft.com/office/drawing/2014/main" id="{CF66C197-AA52-1889-43AC-B402E8AE605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4" name="Rectangle 3">
            <a:extLst>
              <a:ext uri="{FF2B5EF4-FFF2-40B4-BE49-F238E27FC236}">
                <a16:creationId xmlns:a16="http://schemas.microsoft.com/office/drawing/2014/main" id="{49DB0F3D-0082-1047-26A9-2C9CEC04136C}"/>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8" name="Rectangle 7">
            <a:extLst>
              <a:ext uri="{FF2B5EF4-FFF2-40B4-BE49-F238E27FC236}">
                <a16:creationId xmlns:a16="http://schemas.microsoft.com/office/drawing/2014/main" id="{01B65E90-7819-A954-43E6-3D883B337C15}"/>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2BC1D309-5026-2E29-46C8-1D9B8BF20066}"/>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1" name="Rectangle 10">
            <a:extLst>
              <a:ext uri="{FF2B5EF4-FFF2-40B4-BE49-F238E27FC236}">
                <a16:creationId xmlns:a16="http://schemas.microsoft.com/office/drawing/2014/main" id="{905E6713-D0A6-63EB-D497-F6CEF1FE6A25}"/>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2" name="Image 11">
            <a:extLst>
              <a:ext uri="{FF2B5EF4-FFF2-40B4-BE49-F238E27FC236}">
                <a16:creationId xmlns:a16="http://schemas.microsoft.com/office/drawing/2014/main" id="{3D7DBE78-81BE-6496-08BE-9FEDE009483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4" name="Image 13">
            <a:extLst>
              <a:ext uri="{FF2B5EF4-FFF2-40B4-BE49-F238E27FC236}">
                <a16:creationId xmlns:a16="http://schemas.microsoft.com/office/drawing/2014/main" id="{BC6DC171-3EB8-91E5-73F0-E40E7F192144}"/>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1" name="Image 20">
            <a:extLst>
              <a:ext uri="{FF2B5EF4-FFF2-40B4-BE49-F238E27FC236}">
                <a16:creationId xmlns:a16="http://schemas.microsoft.com/office/drawing/2014/main" id="{53C70283-4F5F-1191-D44D-4A032BCD25E6}"/>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75808082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65C776E2-EBEC-1C84-DDC0-0CA04883DBC5}"/>
              </a:ext>
            </a:extLst>
          </p:cNvPr>
          <p:cNvSpPr>
            <a:spLocks noGrp="1"/>
          </p:cNvSpPr>
          <p:nvPr>
            <p:ph type="title"/>
          </p:nvPr>
        </p:nvSpPr>
        <p:spPr>
          <a:xfrm>
            <a:off x="628650" y="1271852"/>
            <a:ext cx="7886700" cy="720000"/>
          </a:xfrm>
        </p:spPr>
        <p:txBody>
          <a:bodyPr/>
          <a:lstStyle/>
          <a:p>
            <a:pPr rtl="1"/>
            <a:r>
              <a:rPr lang="ar-MA" sz="5400" dirty="0">
                <a:solidFill>
                  <a:srgbClr val="424D7B"/>
                </a:solidFill>
                <a:latin typeface="Microsoft Uighur" panose="02000000000000000000" pitchFamily="2" charset="-78"/>
              </a:rPr>
              <a:t>عند نهاية الحصة</a:t>
            </a:r>
            <a:endParaRPr lang="fr-MA" sz="5400" dirty="0">
              <a:solidFill>
                <a:srgbClr val="424D7B"/>
              </a:solidFill>
              <a:latin typeface="Microsoft Uighur" panose="02000000000000000000" pitchFamily="2" charset="-78"/>
            </a:endParaRPr>
          </a:p>
        </p:txBody>
      </p:sp>
      <p:sp>
        <p:nvSpPr>
          <p:cNvPr id="8" name="TextBox 9">
            <a:extLst>
              <a:ext uri="{FF2B5EF4-FFF2-40B4-BE49-F238E27FC236}">
                <a16:creationId xmlns:a16="http://schemas.microsoft.com/office/drawing/2014/main" id="{C32D811D-513D-A436-3C80-C06072DD69AB}"/>
              </a:ext>
            </a:extLst>
          </p:cNvPr>
          <p:cNvSpPr txBox="1"/>
          <p:nvPr/>
        </p:nvSpPr>
        <p:spPr>
          <a:xfrm>
            <a:off x="1437307" y="2029408"/>
            <a:ext cx="6175944" cy="584775"/>
          </a:xfrm>
          <a:prstGeom prst="rect">
            <a:avLst/>
          </a:prstGeom>
          <a:noFill/>
        </p:spPr>
        <p:txBody>
          <a:bodyPr wrap="square">
            <a:spAutoFit/>
          </a:bodyPr>
          <a:lstStyle/>
          <a:p>
            <a:pPr algn="ctr" rtl="1">
              <a:spcAft>
                <a:spcPts val="600"/>
              </a:spcAft>
            </a:pPr>
            <a:r>
              <a:rPr lang="ar-MA" sz="3200" b="1" kern="0" dirty="0">
                <a:solidFill>
                  <a:srgbClr val="424D7B"/>
                </a:solidFill>
                <a:latin typeface="Microsoft Uighur" panose="02000000000000000000" pitchFamily="2" charset="-78"/>
                <a:cs typeface="Microsoft Uighur" panose="02000000000000000000" pitchFamily="2" charset="-78"/>
              </a:rPr>
              <a:t>على الأقل </a:t>
            </a:r>
            <a:r>
              <a:rPr lang="fr-FR" sz="3200" b="1" kern="0" dirty="0">
                <a:solidFill>
                  <a:schemeClr val="accent2"/>
                </a:solidFill>
                <a:latin typeface="Microsoft Uighur" panose="02000000000000000000" pitchFamily="2" charset="-78"/>
                <a:cs typeface="Microsoft Uighur" panose="02000000000000000000" pitchFamily="2" charset="-78"/>
              </a:rPr>
              <a:t>80%</a:t>
            </a:r>
            <a:r>
              <a:rPr lang="ar-MA" sz="3200" b="1" kern="0" dirty="0">
                <a:solidFill>
                  <a:schemeClr val="accent2"/>
                </a:solidFill>
                <a:latin typeface="Microsoft Uighur" panose="02000000000000000000" pitchFamily="2" charset="-78"/>
                <a:cs typeface="Microsoft Uighur" panose="02000000000000000000" pitchFamily="2" charset="-78"/>
              </a:rPr>
              <a:t> من المتعلمين </a:t>
            </a:r>
            <a:r>
              <a:rPr lang="ar-MA" sz="3200" b="1" kern="0" dirty="0">
                <a:solidFill>
                  <a:srgbClr val="424D7B"/>
                </a:solidFill>
                <a:latin typeface="Microsoft Uighur" panose="02000000000000000000" pitchFamily="2" charset="-78"/>
                <a:cs typeface="Microsoft Uighur" panose="02000000000000000000" pitchFamily="2" charset="-78"/>
              </a:rPr>
              <a:t>سيكونون قادرين على</a:t>
            </a:r>
            <a:r>
              <a:rPr lang="en-GB" sz="3200" b="1" kern="0" dirty="0">
                <a:solidFill>
                  <a:srgbClr val="424D7B"/>
                </a:solidFill>
                <a:latin typeface="Microsoft Uighur" panose="02000000000000000000" pitchFamily="2" charset="-78"/>
                <a:cs typeface="Microsoft Uighur" panose="02000000000000000000" pitchFamily="2" charset="-78"/>
              </a:rPr>
              <a:t>: </a:t>
            </a:r>
            <a:endParaRPr lang="fr-FR" sz="3200" b="1" kern="0" dirty="0">
              <a:solidFill>
                <a:srgbClr val="424D7B"/>
              </a:solidFill>
              <a:latin typeface="Microsoft Uighur" panose="02000000000000000000" pitchFamily="2" charset="-78"/>
              <a:cs typeface="Microsoft Uighur" panose="02000000000000000000" pitchFamily="2" charset="-78"/>
            </a:endParaRPr>
          </a:p>
        </p:txBody>
      </p:sp>
      <p:grpSp>
        <p:nvGrpSpPr>
          <p:cNvPr id="2" name="Groupe 1">
            <a:extLst>
              <a:ext uri="{FF2B5EF4-FFF2-40B4-BE49-F238E27FC236}">
                <a16:creationId xmlns:a16="http://schemas.microsoft.com/office/drawing/2014/main" id="{628474C2-95CD-8397-D01D-B3E298C554A1}"/>
              </a:ext>
            </a:extLst>
          </p:cNvPr>
          <p:cNvGrpSpPr/>
          <p:nvPr/>
        </p:nvGrpSpPr>
        <p:grpSpPr>
          <a:xfrm>
            <a:off x="1177279" y="2948767"/>
            <a:ext cx="6696000" cy="890781"/>
            <a:chOff x="1331545" y="2851205"/>
            <a:chExt cx="6696000" cy="890781"/>
          </a:xfrm>
        </p:grpSpPr>
        <p:pic>
          <p:nvPicPr>
            <p:cNvPr id="3" name="Image 2">
              <a:extLst>
                <a:ext uri="{FF2B5EF4-FFF2-40B4-BE49-F238E27FC236}">
                  <a16:creationId xmlns:a16="http://schemas.microsoft.com/office/drawing/2014/main" id="{E6AAFCAA-897C-A1DB-AB2E-D48D1C618A7D}"/>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331545" y="2851205"/>
              <a:ext cx="6696000" cy="890781"/>
            </a:xfrm>
            <a:prstGeom prst="rect">
              <a:avLst/>
            </a:prstGeom>
          </p:spPr>
        </p:pic>
        <p:sp>
          <p:nvSpPr>
            <p:cNvPr id="17" name="Rectangle 16">
              <a:extLst>
                <a:ext uri="{FF2B5EF4-FFF2-40B4-BE49-F238E27FC236}">
                  <a16:creationId xmlns:a16="http://schemas.microsoft.com/office/drawing/2014/main" id="{780FEC5A-07B4-5566-C962-9EE4C1E6BFC4}"/>
                </a:ext>
              </a:extLst>
            </p:cNvPr>
            <p:cNvSpPr/>
            <p:nvPr/>
          </p:nvSpPr>
          <p:spPr>
            <a:xfrm>
              <a:off x="1479176" y="3134373"/>
              <a:ext cx="4787153" cy="523220"/>
            </a:xfrm>
            <a:prstGeom prst="rect">
              <a:avLst/>
            </a:prstGeom>
          </p:spPr>
          <p:txBody>
            <a:bodyPr wrap="square">
              <a:spAutoFit/>
            </a:bodyPr>
            <a:lstStyle/>
            <a:p>
              <a:pPr algn="r" rtl="1"/>
              <a:r>
                <a:rPr lang="ar-MA" sz="2800" b="1" kern="1200" dirty="0">
                  <a:solidFill>
                    <a:srgbClr val="424D7B"/>
                  </a:solidFill>
                  <a:latin typeface="Microsoft Uighur" panose="02000000000000000000" pitchFamily="2" charset="-78"/>
                  <a:cs typeface="Microsoft Uighur" panose="02000000000000000000" pitchFamily="2" charset="-78"/>
                </a:rPr>
                <a:t>قراءة فقرة دون أخطاء؛</a:t>
              </a:r>
            </a:p>
          </p:txBody>
        </p:sp>
      </p:grpSp>
      <p:grpSp>
        <p:nvGrpSpPr>
          <p:cNvPr id="18" name="Groupe 17">
            <a:extLst>
              <a:ext uri="{FF2B5EF4-FFF2-40B4-BE49-F238E27FC236}">
                <a16:creationId xmlns:a16="http://schemas.microsoft.com/office/drawing/2014/main" id="{D78C3405-B803-2AE8-37E1-58F59AC7A94E}"/>
              </a:ext>
            </a:extLst>
          </p:cNvPr>
          <p:cNvGrpSpPr/>
          <p:nvPr/>
        </p:nvGrpSpPr>
        <p:grpSpPr>
          <a:xfrm>
            <a:off x="1177279" y="3839548"/>
            <a:ext cx="6696000" cy="890781"/>
            <a:chOff x="1331545" y="2851205"/>
            <a:chExt cx="6696000" cy="890781"/>
          </a:xfrm>
        </p:grpSpPr>
        <p:pic>
          <p:nvPicPr>
            <p:cNvPr id="19" name="Image 18">
              <a:extLst>
                <a:ext uri="{FF2B5EF4-FFF2-40B4-BE49-F238E27FC236}">
                  <a16:creationId xmlns:a16="http://schemas.microsoft.com/office/drawing/2014/main" id="{4BD77F55-7221-A84E-114C-AD48A7997C91}"/>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331545" y="2851205"/>
              <a:ext cx="6696000" cy="890781"/>
            </a:xfrm>
            <a:prstGeom prst="rect">
              <a:avLst/>
            </a:prstGeom>
          </p:spPr>
        </p:pic>
        <p:sp>
          <p:nvSpPr>
            <p:cNvPr id="20" name="Rectangle 19">
              <a:extLst>
                <a:ext uri="{FF2B5EF4-FFF2-40B4-BE49-F238E27FC236}">
                  <a16:creationId xmlns:a16="http://schemas.microsoft.com/office/drawing/2014/main" id="{6F3EEF8E-39CE-17C0-233D-32E83AC695A9}"/>
                </a:ext>
              </a:extLst>
            </p:cNvPr>
            <p:cNvSpPr/>
            <p:nvPr/>
          </p:nvSpPr>
          <p:spPr>
            <a:xfrm>
              <a:off x="1479176" y="3134373"/>
              <a:ext cx="4787153" cy="461665"/>
            </a:xfrm>
            <a:prstGeom prst="rect">
              <a:avLst/>
            </a:prstGeom>
          </p:spPr>
          <p:txBody>
            <a:bodyPr wrap="square">
              <a:spAutoFit/>
            </a:bodyPr>
            <a:lstStyle/>
            <a:p>
              <a:pPr algn="r" rtl="1"/>
              <a:r>
                <a:rPr lang="ar-MA" sz="2400" b="1" kern="1200" dirty="0">
                  <a:solidFill>
                    <a:srgbClr val="424D7B"/>
                  </a:solidFill>
                  <a:latin typeface="Microsoft Uighur" panose="02000000000000000000" pitchFamily="2" charset="-78"/>
                  <a:cs typeface="Microsoft Uighur" panose="02000000000000000000" pitchFamily="2" charset="-78"/>
                </a:rPr>
                <a:t>توظيف إستراتيجية شبكة الكلمة في فهم مفردات وتوليد أخرى؛</a:t>
              </a:r>
            </a:p>
          </p:txBody>
        </p:sp>
      </p:grpSp>
      <p:grpSp>
        <p:nvGrpSpPr>
          <p:cNvPr id="21" name="Groupe 20">
            <a:extLst>
              <a:ext uri="{FF2B5EF4-FFF2-40B4-BE49-F238E27FC236}">
                <a16:creationId xmlns:a16="http://schemas.microsoft.com/office/drawing/2014/main" id="{4FAA6850-C36A-7DBF-7B5B-130D689161F0}"/>
              </a:ext>
            </a:extLst>
          </p:cNvPr>
          <p:cNvGrpSpPr/>
          <p:nvPr/>
        </p:nvGrpSpPr>
        <p:grpSpPr>
          <a:xfrm>
            <a:off x="1177279" y="4730329"/>
            <a:ext cx="6696000" cy="890781"/>
            <a:chOff x="1331545" y="2851205"/>
            <a:chExt cx="6696000" cy="890781"/>
          </a:xfrm>
        </p:grpSpPr>
        <p:pic>
          <p:nvPicPr>
            <p:cNvPr id="22" name="Image 21">
              <a:extLst>
                <a:ext uri="{FF2B5EF4-FFF2-40B4-BE49-F238E27FC236}">
                  <a16:creationId xmlns:a16="http://schemas.microsoft.com/office/drawing/2014/main" id="{D299309B-9414-8C00-BBAA-F86B32EBCC73}"/>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331545" y="2851205"/>
              <a:ext cx="6696000" cy="890781"/>
            </a:xfrm>
            <a:prstGeom prst="rect">
              <a:avLst/>
            </a:prstGeom>
          </p:spPr>
        </p:pic>
        <p:sp>
          <p:nvSpPr>
            <p:cNvPr id="23" name="Rectangle 22">
              <a:extLst>
                <a:ext uri="{FF2B5EF4-FFF2-40B4-BE49-F238E27FC236}">
                  <a16:creationId xmlns:a16="http://schemas.microsoft.com/office/drawing/2014/main" id="{86D788B6-029D-3F9B-688A-6EEA3BD6E06F}"/>
                </a:ext>
              </a:extLst>
            </p:cNvPr>
            <p:cNvSpPr/>
            <p:nvPr/>
          </p:nvSpPr>
          <p:spPr>
            <a:xfrm>
              <a:off x="1331546" y="3134373"/>
              <a:ext cx="4934784" cy="461665"/>
            </a:xfrm>
            <a:prstGeom prst="rect">
              <a:avLst/>
            </a:prstGeom>
          </p:spPr>
          <p:txBody>
            <a:bodyPr wrap="square">
              <a:spAutoFit/>
            </a:bodyPr>
            <a:lstStyle/>
            <a:p>
              <a:pPr algn="r" rtl="1"/>
              <a:r>
                <a:rPr lang="ar-MA" sz="2400" b="1" kern="1200" dirty="0">
                  <a:solidFill>
                    <a:srgbClr val="424D7B"/>
                  </a:solidFill>
                  <a:latin typeface="Microsoft Uighur" panose="02000000000000000000" pitchFamily="2" charset="-78"/>
                  <a:cs typeface="Microsoft Uighur" panose="02000000000000000000" pitchFamily="2" charset="-78"/>
                </a:rPr>
                <a:t>فهم النص المسمع" استعمال الإنترنت"  وإعادة إنتاج مضامينه.</a:t>
              </a:r>
            </a:p>
          </p:txBody>
        </p:sp>
      </p:grpSp>
    </p:spTree>
    <p:extLst>
      <p:ext uri="{BB962C8B-B14F-4D97-AF65-F5344CB8AC3E}">
        <p14:creationId xmlns:p14="http://schemas.microsoft.com/office/powerpoint/2010/main" val="2811784053"/>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E0723-C24D-C147-D9D3-DDF5557D5C8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EF478EC-061F-E794-CF2F-4F71DD5FC168}"/>
              </a:ext>
            </a:extLst>
          </p:cNvPr>
          <p:cNvSpPr>
            <a:spLocks noGrp="1"/>
          </p:cNvSpPr>
          <p:nvPr>
            <p:ph type="title"/>
          </p:nvPr>
        </p:nvSpPr>
        <p:spPr>
          <a:xfrm>
            <a:off x="694944" y="750352"/>
            <a:ext cx="6840000" cy="661739"/>
          </a:xfrm>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من يرتب الأحداث من الأول إلى الرابع حسب ورودها في النص؟ </a:t>
            </a:r>
          </a:p>
        </p:txBody>
      </p:sp>
      <p:pic>
        <p:nvPicPr>
          <p:cNvPr id="3" name="Image 2">
            <a:extLst>
              <a:ext uri="{FF2B5EF4-FFF2-40B4-BE49-F238E27FC236}">
                <a16:creationId xmlns:a16="http://schemas.microsoft.com/office/drawing/2014/main" id="{B93AF3CF-ECDB-8E45-29DD-4573F97CE1A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37728" y="2814390"/>
            <a:ext cx="8133430" cy="2058177"/>
          </a:xfrm>
          <a:prstGeom prst="rect">
            <a:avLst/>
          </a:prstGeom>
          <a:ln>
            <a:noFill/>
          </a:ln>
        </p:spPr>
      </p:pic>
      <p:sp>
        <p:nvSpPr>
          <p:cNvPr id="6" name="Oval 80">
            <a:extLst>
              <a:ext uri="{FF2B5EF4-FFF2-40B4-BE49-F238E27FC236}">
                <a16:creationId xmlns:a16="http://schemas.microsoft.com/office/drawing/2014/main" id="{526E2285-702B-ADE3-0D72-8E07164044AB}"/>
              </a:ext>
            </a:extLst>
          </p:cNvPr>
          <p:cNvSpPr>
            <a:spLocks noChangeAspect="1"/>
          </p:cNvSpPr>
          <p:nvPr/>
        </p:nvSpPr>
        <p:spPr>
          <a:xfrm>
            <a:off x="3379035" y="4118206"/>
            <a:ext cx="504000" cy="504000"/>
          </a:xfrm>
          <a:prstGeom prst="ellipse">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solidFill>
                  <a:srgbClr val="C00000"/>
                </a:solidFill>
              </a:rPr>
              <a:t>1</a:t>
            </a:r>
            <a:endParaRPr lang="fr-MA" sz="3200" b="1" dirty="0">
              <a:solidFill>
                <a:srgbClr val="C00000"/>
              </a:solidFill>
            </a:endParaRPr>
          </a:p>
        </p:txBody>
      </p:sp>
      <p:sp>
        <p:nvSpPr>
          <p:cNvPr id="7" name="Oval 80">
            <a:extLst>
              <a:ext uri="{FF2B5EF4-FFF2-40B4-BE49-F238E27FC236}">
                <a16:creationId xmlns:a16="http://schemas.microsoft.com/office/drawing/2014/main" id="{DBF0207F-BC2F-9669-6429-2896377452DA}"/>
              </a:ext>
            </a:extLst>
          </p:cNvPr>
          <p:cNvSpPr>
            <a:spLocks noChangeAspect="1"/>
          </p:cNvSpPr>
          <p:nvPr/>
        </p:nvSpPr>
        <p:spPr>
          <a:xfrm>
            <a:off x="7685104" y="4118206"/>
            <a:ext cx="504000" cy="504000"/>
          </a:xfrm>
          <a:prstGeom prst="ellipse">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solidFill>
                  <a:srgbClr val="C00000"/>
                </a:solidFill>
              </a:rPr>
              <a:t>2</a:t>
            </a:r>
            <a:endParaRPr lang="fr-MA" sz="3200" b="1" dirty="0">
              <a:solidFill>
                <a:srgbClr val="C00000"/>
              </a:solidFill>
            </a:endParaRPr>
          </a:p>
        </p:txBody>
      </p:sp>
      <p:sp>
        <p:nvSpPr>
          <p:cNvPr id="9" name="Oval 80">
            <a:extLst>
              <a:ext uri="{FF2B5EF4-FFF2-40B4-BE49-F238E27FC236}">
                <a16:creationId xmlns:a16="http://schemas.microsoft.com/office/drawing/2014/main" id="{FF89FFB5-C273-2C65-3FD2-DA401F4E6F92}"/>
              </a:ext>
            </a:extLst>
          </p:cNvPr>
          <p:cNvSpPr>
            <a:spLocks noChangeAspect="1"/>
          </p:cNvSpPr>
          <p:nvPr/>
        </p:nvSpPr>
        <p:spPr>
          <a:xfrm>
            <a:off x="3379035" y="3429000"/>
            <a:ext cx="504000" cy="504000"/>
          </a:xfrm>
          <a:prstGeom prst="ellipse">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solidFill>
                  <a:srgbClr val="C00000"/>
                </a:solidFill>
              </a:rPr>
              <a:t>3</a:t>
            </a:r>
            <a:endParaRPr lang="fr-MA" sz="3200" b="1" dirty="0">
              <a:solidFill>
                <a:srgbClr val="C00000"/>
              </a:solidFill>
            </a:endParaRPr>
          </a:p>
        </p:txBody>
      </p:sp>
      <p:sp>
        <p:nvSpPr>
          <p:cNvPr id="10" name="Oval 80">
            <a:extLst>
              <a:ext uri="{FF2B5EF4-FFF2-40B4-BE49-F238E27FC236}">
                <a16:creationId xmlns:a16="http://schemas.microsoft.com/office/drawing/2014/main" id="{DC8D52F5-4BB7-359E-0F21-AC4258590B33}"/>
              </a:ext>
            </a:extLst>
          </p:cNvPr>
          <p:cNvSpPr>
            <a:spLocks noChangeAspect="1"/>
          </p:cNvSpPr>
          <p:nvPr/>
        </p:nvSpPr>
        <p:spPr>
          <a:xfrm>
            <a:off x="7663165" y="3402308"/>
            <a:ext cx="504000" cy="504000"/>
          </a:xfrm>
          <a:prstGeom prst="ellipse">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solidFill>
                  <a:srgbClr val="C00000"/>
                </a:solidFill>
              </a:rPr>
              <a:t>4</a:t>
            </a:r>
            <a:endParaRPr lang="fr-MA" sz="3200" b="1" dirty="0">
              <a:solidFill>
                <a:srgbClr val="C00000"/>
              </a:solidFill>
            </a:endParaRPr>
          </a:p>
        </p:txBody>
      </p:sp>
      <p:pic>
        <p:nvPicPr>
          <p:cNvPr id="21" name="Espace réservé pour une image  13" descr="Une image contenant habits, sourire, dessin humoristique, clipart&#10;&#10;Le contenu généré par l’IA peut être incorrect.">
            <a:extLst>
              <a:ext uri="{FF2B5EF4-FFF2-40B4-BE49-F238E27FC236}">
                <a16:creationId xmlns:a16="http://schemas.microsoft.com/office/drawing/2014/main" id="{560B36E9-253F-2FD3-9705-1CD9A47BCB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732972" y="680578"/>
            <a:ext cx="1171678" cy="939800"/>
          </a:xfrm>
          <a:prstGeom prst="flowChartConnector">
            <a:avLst/>
          </a:prstGeom>
        </p:spPr>
      </p:pic>
      <p:pic>
        <p:nvPicPr>
          <p:cNvPr id="4" name="Image 3">
            <a:extLst>
              <a:ext uri="{FF2B5EF4-FFF2-40B4-BE49-F238E27FC236}">
                <a16:creationId xmlns:a16="http://schemas.microsoft.com/office/drawing/2014/main" id="{DA727F90-CD8C-DA07-BF19-C3DD15B263A2}"/>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8" name="Rectangle 7">
            <a:extLst>
              <a:ext uri="{FF2B5EF4-FFF2-40B4-BE49-F238E27FC236}">
                <a16:creationId xmlns:a16="http://schemas.microsoft.com/office/drawing/2014/main" id="{9BF23548-0DD6-15B2-B11A-9E97721171D0}"/>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1" name="Rectangle 10">
            <a:extLst>
              <a:ext uri="{FF2B5EF4-FFF2-40B4-BE49-F238E27FC236}">
                <a16:creationId xmlns:a16="http://schemas.microsoft.com/office/drawing/2014/main" id="{2C5D9155-778F-BFF2-759E-418A88C0CA7D}"/>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2" name="Rectangle 11">
            <a:extLst>
              <a:ext uri="{FF2B5EF4-FFF2-40B4-BE49-F238E27FC236}">
                <a16:creationId xmlns:a16="http://schemas.microsoft.com/office/drawing/2014/main" id="{C3798582-DF41-3025-2436-682EC7CCF2E7}"/>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4" name="Rectangle 13">
            <a:extLst>
              <a:ext uri="{FF2B5EF4-FFF2-40B4-BE49-F238E27FC236}">
                <a16:creationId xmlns:a16="http://schemas.microsoft.com/office/drawing/2014/main" id="{7CE4143E-9820-283C-C5FD-C5F532EFA969}"/>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22" name="Image 21">
            <a:extLst>
              <a:ext uri="{FF2B5EF4-FFF2-40B4-BE49-F238E27FC236}">
                <a16:creationId xmlns:a16="http://schemas.microsoft.com/office/drawing/2014/main" id="{A33FF3AB-6ADE-E974-41CE-9238CCC1A0EA}"/>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23" name="Image 22">
            <a:extLst>
              <a:ext uri="{FF2B5EF4-FFF2-40B4-BE49-F238E27FC236}">
                <a16:creationId xmlns:a16="http://schemas.microsoft.com/office/drawing/2014/main" id="{31230695-3A14-DB87-8C3A-7B23906357BF}"/>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4" name="Image 23">
            <a:extLst>
              <a:ext uri="{FF2B5EF4-FFF2-40B4-BE49-F238E27FC236}">
                <a16:creationId xmlns:a16="http://schemas.microsoft.com/office/drawing/2014/main" id="{BBF318EF-89A9-6802-84E9-B23BCE66B20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1565957898"/>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57FC6-F058-CD74-1B07-18555A19B11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D287902-0003-9534-962E-E1AE3D877D36}"/>
              </a:ext>
            </a:extLst>
          </p:cNvPr>
          <p:cNvSpPr>
            <a:spLocks noGrp="1"/>
          </p:cNvSpPr>
          <p:nvPr>
            <p:ph type="title"/>
          </p:nvPr>
        </p:nvSpPr>
        <p:spPr/>
        <p:txBody>
          <a:bodyPr>
            <a:norm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الآن. من يحاول إعادة سرد الحكاية ملخصة مستعينا بأحداثها.</a:t>
            </a:r>
          </a:p>
        </p:txBody>
      </p:sp>
      <p:pic>
        <p:nvPicPr>
          <p:cNvPr id="4" name="Image 3">
            <a:extLst>
              <a:ext uri="{FF2B5EF4-FFF2-40B4-BE49-F238E27FC236}">
                <a16:creationId xmlns:a16="http://schemas.microsoft.com/office/drawing/2014/main" id="{FC4D6DCA-C5FE-3A60-138C-F486A4CCC23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437728" y="2814390"/>
            <a:ext cx="8133430" cy="2058177"/>
          </a:xfrm>
          <a:prstGeom prst="rect">
            <a:avLst/>
          </a:prstGeom>
          <a:ln>
            <a:noFill/>
          </a:ln>
        </p:spPr>
      </p:pic>
      <p:sp>
        <p:nvSpPr>
          <p:cNvPr id="6" name="Oval 80">
            <a:extLst>
              <a:ext uri="{FF2B5EF4-FFF2-40B4-BE49-F238E27FC236}">
                <a16:creationId xmlns:a16="http://schemas.microsoft.com/office/drawing/2014/main" id="{951180A1-4A59-BFD6-F283-053BE0D06B7E}"/>
              </a:ext>
            </a:extLst>
          </p:cNvPr>
          <p:cNvSpPr>
            <a:spLocks noChangeAspect="1"/>
          </p:cNvSpPr>
          <p:nvPr/>
        </p:nvSpPr>
        <p:spPr>
          <a:xfrm>
            <a:off x="3379035" y="4118206"/>
            <a:ext cx="504000" cy="504000"/>
          </a:xfrm>
          <a:prstGeom prst="ellipse">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solidFill>
                  <a:srgbClr val="C00000"/>
                </a:solidFill>
              </a:rPr>
              <a:t>1</a:t>
            </a:r>
            <a:endParaRPr lang="fr-MA" sz="3200" b="1" dirty="0">
              <a:solidFill>
                <a:srgbClr val="C00000"/>
              </a:solidFill>
            </a:endParaRPr>
          </a:p>
        </p:txBody>
      </p:sp>
      <p:sp>
        <p:nvSpPr>
          <p:cNvPr id="7" name="Oval 80">
            <a:extLst>
              <a:ext uri="{FF2B5EF4-FFF2-40B4-BE49-F238E27FC236}">
                <a16:creationId xmlns:a16="http://schemas.microsoft.com/office/drawing/2014/main" id="{FCC1B034-40A9-67D5-297D-1BC6E819DFBF}"/>
              </a:ext>
            </a:extLst>
          </p:cNvPr>
          <p:cNvSpPr>
            <a:spLocks noChangeAspect="1"/>
          </p:cNvSpPr>
          <p:nvPr/>
        </p:nvSpPr>
        <p:spPr>
          <a:xfrm>
            <a:off x="7685104" y="4118206"/>
            <a:ext cx="504000" cy="504000"/>
          </a:xfrm>
          <a:prstGeom prst="ellipse">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solidFill>
                  <a:srgbClr val="C00000"/>
                </a:solidFill>
              </a:rPr>
              <a:t>2</a:t>
            </a:r>
            <a:endParaRPr lang="fr-MA" sz="3200" b="1" dirty="0">
              <a:solidFill>
                <a:srgbClr val="C00000"/>
              </a:solidFill>
            </a:endParaRPr>
          </a:p>
        </p:txBody>
      </p:sp>
      <p:sp>
        <p:nvSpPr>
          <p:cNvPr id="8" name="Oval 80">
            <a:extLst>
              <a:ext uri="{FF2B5EF4-FFF2-40B4-BE49-F238E27FC236}">
                <a16:creationId xmlns:a16="http://schemas.microsoft.com/office/drawing/2014/main" id="{0434E2D6-E5D0-BBF2-BF0F-D1D9EFCC3D3E}"/>
              </a:ext>
            </a:extLst>
          </p:cNvPr>
          <p:cNvSpPr>
            <a:spLocks noChangeAspect="1"/>
          </p:cNvSpPr>
          <p:nvPr/>
        </p:nvSpPr>
        <p:spPr>
          <a:xfrm>
            <a:off x="3379035" y="3429000"/>
            <a:ext cx="504000" cy="504000"/>
          </a:xfrm>
          <a:prstGeom prst="ellipse">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solidFill>
                  <a:srgbClr val="C00000"/>
                </a:solidFill>
              </a:rPr>
              <a:t>3</a:t>
            </a:r>
            <a:endParaRPr lang="fr-MA" sz="3200" b="1" dirty="0">
              <a:solidFill>
                <a:srgbClr val="C00000"/>
              </a:solidFill>
            </a:endParaRPr>
          </a:p>
        </p:txBody>
      </p:sp>
      <p:sp>
        <p:nvSpPr>
          <p:cNvPr id="9" name="Oval 80">
            <a:extLst>
              <a:ext uri="{FF2B5EF4-FFF2-40B4-BE49-F238E27FC236}">
                <a16:creationId xmlns:a16="http://schemas.microsoft.com/office/drawing/2014/main" id="{3FB9405A-128D-0B2A-19F3-1D6F64C942CE}"/>
              </a:ext>
            </a:extLst>
          </p:cNvPr>
          <p:cNvSpPr>
            <a:spLocks noChangeAspect="1"/>
          </p:cNvSpPr>
          <p:nvPr/>
        </p:nvSpPr>
        <p:spPr>
          <a:xfrm>
            <a:off x="7663165" y="3402308"/>
            <a:ext cx="504000" cy="504000"/>
          </a:xfrm>
          <a:prstGeom prst="ellipse">
            <a:avLst/>
          </a:prstGeom>
          <a:solidFill>
            <a:schemeClr val="bg1">
              <a:lumMod val="9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ar-MA" sz="3200" b="1" dirty="0">
                <a:solidFill>
                  <a:srgbClr val="C00000"/>
                </a:solidFill>
              </a:rPr>
              <a:t>4</a:t>
            </a:r>
            <a:endParaRPr lang="fr-MA" sz="3200" b="1" dirty="0">
              <a:solidFill>
                <a:srgbClr val="C00000"/>
              </a:solidFill>
            </a:endParaRPr>
          </a:p>
        </p:txBody>
      </p:sp>
      <p:pic>
        <p:nvPicPr>
          <p:cNvPr id="12" name="Espace réservé pour une image  13" descr="Une image contenant habits, sourire, dessin humoristique, clipart&#10;&#10;Le contenu généré par l’IA peut être incorrect.">
            <a:extLst>
              <a:ext uri="{FF2B5EF4-FFF2-40B4-BE49-F238E27FC236}">
                <a16:creationId xmlns:a16="http://schemas.microsoft.com/office/drawing/2014/main" id="{227BD247-200B-AABC-C50D-F9C880EFA3D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732972" y="680578"/>
            <a:ext cx="1171678" cy="939800"/>
          </a:xfrm>
          <a:prstGeom prst="flowChartConnector">
            <a:avLst/>
          </a:prstGeom>
        </p:spPr>
      </p:pic>
      <p:pic>
        <p:nvPicPr>
          <p:cNvPr id="3" name="Image 2">
            <a:extLst>
              <a:ext uri="{FF2B5EF4-FFF2-40B4-BE49-F238E27FC236}">
                <a16:creationId xmlns:a16="http://schemas.microsoft.com/office/drawing/2014/main" id="{2F519135-463E-10C4-2CFE-4286B9AE0AD8}"/>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10" name="Rectangle 9">
            <a:extLst>
              <a:ext uri="{FF2B5EF4-FFF2-40B4-BE49-F238E27FC236}">
                <a16:creationId xmlns:a16="http://schemas.microsoft.com/office/drawing/2014/main" id="{B635AB8C-3EE5-CEBB-C992-B4AC817EC08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1" name="Rectangle 10">
            <a:extLst>
              <a:ext uri="{FF2B5EF4-FFF2-40B4-BE49-F238E27FC236}">
                <a16:creationId xmlns:a16="http://schemas.microsoft.com/office/drawing/2014/main" id="{E01D69E6-E42A-3D91-D67C-EE3953077C0F}"/>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solidFill>
                <a:effectLst/>
                <a:uLnTx/>
                <a:uFillTx/>
                <a:latin typeface="Microsoft Uighur" panose="02000000000000000000" pitchFamily="2" charset="-78"/>
                <a:cs typeface="Microsoft Uighur" panose="02000000000000000000" pitchFamily="2" charset="-78"/>
              </a:rPr>
              <a:t>استـماع وتحدث</a:t>
            </a:r>
          </a:p>
        </p:txBody>
      </p:sp>
      <p:sp>
        <p:nvSpPr>
          <p:cNvPr id="14" name="Rectangle 13">
            <a:extLst>
              <a:ext uri="{FF2B5EF4-FFF2-40B4-BE49-F238E27FC236}">
                <a16:creationId xmlns:a16="http://schemas.microsoft.com/office/drawing/2014/main" id="{106234AF-F093-0E2A-78C1-28156DCDF144}"/>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21" name="Rectangle 20">
            <a:extLst>
              <a:ext uri="{FF2B5EF4-FFF2-40B4-BE49-F238E27FC236}">
                <a16:creationId xmlns:a16="http://schemas.microsoft.com/office/drawing/2014/main" id="{DC5DBF46-B330-9034-787E-2EA447EB7DF3}"/>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22" name="Image 21">
            <a:extLst>
              <a:ext uri="{FF2B5EF4-FFF2-40B4-BE49-F238E27FC236}">
                <a16:creationId xmlns:a16="http://schemas.microsoft.com/office/drawing/2014/main" id="{0A698E65-86C3-7B27-3EA6-8CC8F6B9897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23" name="Image 22">
            <a:extLst>
              <a:ext uri="{FF2B5EF4-FFF2-40B4-BE49-F238E27FC236}">
                <a16:creationId xmlns:a16="http://schemas.microsoft.com/office/drawing/2014/main" id="{42637A83-35BD-6028-009B-3CB73D10C6C8}"/>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4" name="Image 23">
            <a:extLst>
              <a:ext uri="{FF2B5EF4-FFF2-40B4-BE49-F238E27FC236}">
                <a16:creationId xmlns:a16="http://schemas.microsoft.com/office/drawing/2014/main" id="{205276D3-5ACE-607A-2736-7FF8F58B5604}"/>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2598504252"/>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127D7-CD59-4047-66A4-394C908E86F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526093D-10BF-05AE-9634-08A21109F7B3}"/>
              </a:ext>
            </a:extLst>
          </p:cNvPr>
          <p:cNvSpPr>
            <a:spLocks noGrp="1"/>
          </p:cNvSpPr>
          <p:nvPr>
            <p:ph type="title"/>
          </p:nvPr>
        </p:nvSpPr>
        <p:spPr>
          <a:xfrm>
            <a:off x="158829" y="1741752"/>
            <a:ext cx="7886700" cy="720000"/>
          </a:xfrm>
        </p:spPr>
        <p:txBody>
          <a:bodyPr/>
          <a:lstStyle/>
          <a:p>
            <a:r>
              <a:rPr lang="ar-MA" sz="4000" dirty="0">
                <a:solidFill>
                  <a:srgbClr val="424D7B"/>
                </a:solidFill>
              </a:rPr>
              <a:t>اختتام الحصة </a:t>
            </a:r>
            <a:endParaRPr lang="fr-MA" sz="4000" dirty="0">
              <a:cs typeface="+mn-cs"/>
            </a:endParaRPr>
          </a:p>
        </p:txBody>
      </p:sp>
      <p:sp>
        <p:nvSpPr>
          <p:cNvPr id="8" name="Espace réservé du texte 5">
            <a:extLst>
              <a:ext uri="{FF2B5EF4-FFF2-40B4-BE49-F238E27FC236}">
                <a16:creationId xmlns:a16="http://schemas.microsoft.com/office/drawing/2014/main" id="{E9C2C136-417C-3DB5-C2FD-45B6498E3E6D}"/>
              </a:ext>
            </a:extLst>
          </p:cNvPr>
          <p:cNvSpPr txBox="1">
            <a:spLocks/>
          </p:cNvSpPr>
          <p:nvPr/>
        </p:nvSpPr>
        <p:spPr>
          <a:xfrm>
            <a:off x="1876174" y="3657432"/>
            <a:ext cx="5459544" cy="1200414"/>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SzPct val="50000"/>
            </a:pPr>
            <a:r>
              <a:rPr lang="ar-MA" sz="3600" b="1" dirty="0">
                <a:latin typeface="Microsoft Uighur" panose="02000000000000000000" pitchFamily="2" charset="-78"/>
                <a:cs typeface="Microsoft Uighur" panose="02000000000000000000" pitchFamily="2" charset="-78"/>
              </a:rPr>
              <a:t>ماذا تعلمتم اليوم؟</a:t>
            </a:r>
          </a:p>
          <a:p>
            <a:pPr algn="r" rtl="1">
              <a:buClr>
                <a:srgbClr val="424D7B"/>
              </a:buClr>
              <a:buSzPct val="50000"/>
            </a:pPr>
            <a:r>
              <a:rPr lang="ar-MA" sz="3600" b="1" dirty="0">
                <a:solidFill>
                  <a:srgbClr val="00ACA4"/>
                </a:solidFill>
                <a:latin typeface="Microsoft Uighur" panose="02000000000000000000" pitchFamily="2" charset="-78"/>
                <a:cs typeface="Microsoft Uighur" panose="02000000000000000000" pitchFamily="2" charset="-78"/>
              </a:rPr>
              <a:t>واجباتكم المنزلية.</a:t>
            </a:r>
            <a:endParaRPr lang="fr-MA" sz="3600" b="1" dirty="0">
              <a:solidFill>
                <a:srgbClr val="00ACA4"/>
              </a:solidFill>
              <a:latin typeface="Microsoft Uighur" panose="02000000000000000000" pitchFamily="2" charset="-78"/>
              <a:cs typeface="Microsoft Uighur" panose="02000000000000000000" pitchFamily="2" charset="-78"/>
            </a:endParaRPr>
          </a:p>
        </p:txBody>
      </p:sp>
      <p:pic>
        <p:nvPicPr>
          <p:cNvPr id="3" name="Image 2">
            <a:extLst>
              <a:ext uri="{FF2B5EF4-FFF2-40B4-BE49-F238E27FC236}">
                <a16:creationId xmlns:a16="http://schemas.microsoft.com/office/drawing/2014/main" id="{19D30CC5-6BDC-86B3-127B-7AF696C8DD46}"/>
              </a:ext>
            </a:extLst>
          </p:cNvPr>
          <p:cNvPicPr>
            <a:picLocks noChangeAspect="1"/>
          </p:cNvPicPr>
          <p:nvPr/>
        </p:nvPicPr>
        <p:blipFill>
          <a:blip r:embed="rId2">
            <a:alphaModFix/>
            <a:extLst>
              <a:ext uri="{28A0092B-C50C-407E-A947-70E740481C1C}">
                <a14:useLocalDpi xmlns:a14="http://schemas.microsoft.com/office/drawing/2010/main"/>
              </a:ext>
            </a:extLst>
          </a:blip>
          <a:srcRect/>
          <a:stretch/>
        </p:blipFill>
        <p:spPr>
          <a:xfrm>
            <a:off x="5204286" y="1921752"/>
            <a:ext cx="360000" cy="360000"/>
          </a:xfrm>
          <a:prstGeom prst="rect">
            <a:avLst/>
          </a:prstGeom>
          <a:ln>
            <a:noFill/>
          </a:ln>
        </p:spPr>
      </p:pic>
    </p:spTree>
    <p:extLst>
      <p:ext uri="{BB962C8B-B14F-4D97-AF65-F5344CB8AC3E}">
        <p14:creationId xmlns:p14="http://schemas.microsoft.com/office/powerpoint/2010/main" val="810163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F3493-038E-C038-1176-F9EC90681F0D}"/>
            </a:ext>
          </a:extLst>
        </p:cNvPr>
        <p:cNvGrpSpPr/>
        <p:nvPr/>
      </p:nvGrpSpPr>
      <p:grpSpPr>
        <a:xfrm>
          <a:off x="0" y="0"/>
          <a:ext cx="0" cy="0"/>
          <a:chOff x="0" y="0"/>
          <a:chExt cx="0" cy="0"/>
        </a:xfrm>
      </p:grpSpPr>
      <p:pic>
        <p:nvPicPr>
          <p:cNvPr id="21" name="Image 20">
            <a:extLst>
              <a:ext uri="{FF2B5EF4-FFF2-40B4-BE49-F238E27FC236}">
                <a16:creationId xmlns:a16="http://schemas.microsoft.com/office/drawing/2014/main" id="{E7B578B6-3636-C2E0-6AC7-877BE3DD4520}"/>
              </a:ext>
            </a:extLst>
          </p:cNvPr>
          <p:cNvPicPr>
            <a:picLocks noChangeAspect="1"/>
          </p:cNvPicPr>
          <p:nvPr/>
        </p:nvPicPr>
        <p:blipFill>
          <a:blip r:embed="rId2">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22" name="Rectangle 21">
            <a:extLst>
              <a:ext uri="{FF2B5EF4-FFF2-40B4-BE49-F238E27FC236}">
                <a16:creationId xmlns:a16="http://schemas.microsoft.com/office/drawing/2014/main" id="{7A0FEAF2-5D5D-4999-2988-901983B2085A}"/>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23" name="Rectangle 22">
            <a:extLst>
              <a:ext uri="{FF2B5EF4-FFF2-40B4-BE49-F238E27FC236}">
                <a16:creationId xmlns:a16="http://schemas.microsoft.com/office/drawing/2014/main" id="{F82DC4E0-FCDE-879C-2550-ABC21BA79E4E}"/>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استـماع وتحدث</a:t>
            </a:r>
          </a:p>
        </p:txBody>
      </p:sp>
      <p:sp>
        <p:nvSpPr>
          <p:cNvPr id="24" name="Rectangle 23">
            <a:extLst>
              <a:ext uri="{FF2B5EF4-FFF2-40B4-BE49-F238E27FC236}">
                <a16:creationId xmlns:a16="http://schemas.microsoft.com/office/drawing/2014/main" id="{B2080834-2C4A-0DF2-F1EF-35D96C758C12}"/>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25" name="Rectangle 24">
            <a:extLst>
              <a:ext uri="{FF2B5EF4-FFF2-40B4-BE49-F238E27FC236}">
                <a16:creationId xmlns:a16="http://schemas.microsoft.com/office/drawing/2014/main" id="{36CB52D9-AE20-6B86-D415-45E61273CFBD}"/>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اختــتام الحــصة</a:t>
            </a:r>
          </a:p>
        </p:txBody>
      </p:sp>
      <p:pic>
        <p:nvPicPr>
          <p:cNvPr id="26" name="Image 25">
            <a:extLst>
              <a:ext uri="{FF2B5EF4-FFF2-40B4-BE49-F238E27FC236}">
                <a16:creationId xmlns:a16="http://schemas.microsoft.com/office/drawing/2014/main" id="{451DBB54-3DBC-B4AE-3123-170FC2DECBF0}"/>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27" name="Image 26">
            <a:extLst>
              <a:ext uri="{FF2B5EF4-FFF2-40B4-BE49-F238E27FC236}">
                <a16:creationId xmlns:a16="http://schemas.microsoft.com/office/drawing/2014/main" id="{7C6DB2B0-59DC-947D-CAE1-BBF73C204CC6}"/>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8" name="Image 27">
            <a:extLst>
              <a:ext uri="{FF2B5EF4-FFF2-40B4-BE49-F238E27FC236}">
                <a16:creationId xmlns:a16="http://schemas.microsoft.com/office/drawing/2014/main" id="{7505C385-07C3-373F-1273-2D8E6C07A7E2}"/>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
        <p:nvSpPr>
          <p:cNvPr id="7" name="Titre 3">
            <a:extLst>
              <a:ext uri="{FF2B5EF4-FFF2-40B4-BE49-F238E27FC236}">
                <a16:creationId xmlns:a16="http://schemas.microsoft.com/office/drawing/2014/main" id="{CD9D8456-8B02-228C-D01B-86B3F614A588}"/>
              </a:ext>
            </a:extLst>
          </p:cNvPr>
          <p:cNvSpPr>
            <a:spLocks noGrp="1"/>
          </p:cNvSpPr>
          <p:nvPr>
            <p:ph type="title"/>
          </p:nvPr>
        </p:nvSpPr>
        <p:spPr>
          <a:xfrm>
            <a:off x="632373" y="756000"/>
            <a:ext cx="6840000" cy="612000"/>
          </a:xfrm>
        </p:spPr>
        <p:txBody>
          <a:bodyPr>
            <a:no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من يذكرنا بخطوات بناء شبكة كلمة ما؟</a:t>
            </a:r>
            <a:endParaRPr lang="fr-FR"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sp>
        <p:nvSpPr>
          <p:cNvPr id="9" name="ZoneTexte 8">
            <a:extLst>
              <a:ext uri="{FF2B5EF4-FFF2-40B4-BE49-F238E27FC236}">
                <a16:creationId xmlns:a16="http://schemas.microsoft.com/office/drawing/2014/main" id="{EF1DA034-86D6-520C-DD45-3E0FD4405CBD}"/>
              </a:ext>
            </a:extLst>
          </p:cNvPr>
          <p:cNvSpPr txBox="1"/>
          <p:nvPr/>
        </p:nvSpPr>
        <p:spPr>
          <a:xfrm>
            <a:off x="775884" y="3334512"/>
            <a:ext cx="7593872" cy="923330"/>
          </a:xfrm>
          <a:prstGeom prst="rect">
            <a:avLst/>
          </a:prstGeom>
          <a:noFill/>
        </p:spPr>
        <p:txBody>
          <a:bodyPr wrap="square" rtlCol="0">
            <a:spAutoFit/>
          </a:bodyPr>
          <a:lstStyle/>
          <a:p>
            <a:pPr algn="ctr"/>
            <a:r>
              <a:rPr lang="ar-MA" sz="5400" b="1" dirty="0">
                <a:solidFill>
                  <a:srgbClr val="424D7B"/>
                </a:solidFill>
                <a:latin typeface="Microsoft Uighur" panose="02000000000000000000" pitchFamily="2" charset="-78"/>
                <a:cs typeface="Microsoft Uighur" panose="02000000000000000000" pitchFamily="2" charset="-78"/>
              </a:rPr>
              <a:t>ما ٱلْخُطواتُ ٱلَّتي نَسْلُكُها لِبِناءِ شَبَكَةِ كَلِمَةٍ؟</a:t>
            </a:r>
            <a:endParaRPr lang="fr-FR" sz="5400" b="1" dirty="0">
              <a:solidFill>
                <a:srgbClr val="424D7B"/>
              </a:solidFill>
              <a:latin typeface="Microsoft Uighur" panose="02000000000000000000" pitchFamily="2" charset="-78"/>
              <a:cs typeface="Microsoft Uighur" panose="02000000000000000000" pitchFamily="2" charset="-78"/>
            </a:endParaRPr>
          </a:p>
        </p:txBody>
      </p:sp>
      <p:pic>
        <p:nvPicPr>
          <p:cNvPr id="4" name="Espace réservé pour une image  13" descr="Une image contenant habits, sourire, dessin humoristique, clipart&#10;&#10;Le contenu généré par l’IA peut être incorrect.">
            <a:extLst>
              <a:ext uri="{FF2B5EF4-FFF2-40B4-BE49-F238E27FC236}">
                <a16:creationId xmlns:a16="http://schemas.microsoft.com/office/drawing/2014/main" id="{095A7D67-2270-E49A-3EA9-3922C98BD83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7732972" y="680578"/>
            <a:ext cx="1171678" cy="939800"/>
          </a:xfrm>
          <a:prstGeom prst="flowChartConnector">
            <a:avLst/>
          </a:prstGeom>
        </p:spPr>
      </p:pic>
    </p:spTree>
    <p:extLst>
      <p:ext uri="{BB962C8B-B14F-4D97-AF65-F5344CB8AC3E}">
        <p14:creationId xmlns:p14="http://schemas.microsoft.com/office/powerpoint/2010/main" val="1134928889"/>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842DE-2B33-9EAC-F3F4-45A29A954856}"/>
            </a:ext>
          </a:extLst>
        </p:cNvPr>
        <p:cNvGrpSpPr/>
        <p:nvPr/>
      </p:nvGrpSpPr>
      <p:grpSpPr>
        <a:xfrm>
          <a:off x="0" y="0"/>
          <a:ext cx="0" cy="0"/>
          <a:chOff x="0" y="0"/>
          <a:chExt cx="0" cy="0"/>
        </a:xfrm>
      </p:grpSpPr>
      <p:sp>
        <p:nvSpPr>
          <p:cNvPr id="7" name="Titre 3">
            <a:extLst>
              <a:ext uri="{FF2B5EF4-FFF2-40B4-BE49-F238E27FC236}">
                <a16:creationId xmlns:a16="http://schemas.microsoft.com/office/drawing/2014/main" id="{6822B90F-E3ED-9332-58F4-9FA177A3A893}"/>
              </a:ext>
            </a:extLst>
          </p:cNvPr>
          <p:cNvSpPr>
            <a:spLocks noGrp="1"/>
          </p:cNvSpPr>
          <p:nvPr>
            <p:ph type="title"/>
          </p:nvPr>
        </p:nvSpPr>
        <p:spPr>
          <a:xfrm>
            <a:off x="632373" y="756000"/>
            <a:ext cx="6840000" cy="612000"/>
          </a:xfrm>
        </p:spPr>
        <p:txBody>
          <a:bodyPr>
            <a:noAutofit/>
          </a:bodyPr>
          <a:lstStyle/>
          <a:p>
            <a:r>
              <a:rPr lang="ar-MA" sz="20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ضعوا علامة أمام التمارين لإنجازها في المنزل . سنصححها بداية الحصة المقبلة من مكون  الاستماع والتحدث. </a:t>
            </a:r>
            <a:endParaRPr lang="fr-FR" sz="20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6" name="Espace réservé pour une image  5" descr="Une image contenant dessin humoristique, Dessin animé, clipart, Animation&#10;&#10;Le contenu généré par l’IA peut être incorrect.">
            <a:extLst>
              <a:ext uri="{FF2B5EF4-FFF2-40B4-BE49-F238E27FC236}">
                <a16:creationId xmlns:a16="http://schemas.microsoft.com/office/drawing/2014/main" id="{0DB2207D-0CB1-E072-0363-EA1F0BD4AF8C}"/>
              </a:ext>
            </a:extLst>
          </p:cNvPr>
          <p:cNvPicPr>
            <a:picLocks noGrp="1" noChangeAspect="1"/>
          </p:cNvPicPr>
          <p:nvPr>
            <p:ph type="pic" sz="quarter" idx="12"/>
          </p:nvPr>
        </p:nvPicPr>
        <p:blipFill rotWithShape="1">
          <a:blip r:embed="rId2" cstate="screen">
            <a:extLst>
              <a:ext uri="{28A0092B-C50C-407E-A947-70E740481C1C}">
                <a14:useLocalDpi xmlns:a14="http://schemas.microsoft.com/office/drawing/2010/main"/>
              </a:ext>
            </a:extLst>
          </a:blip>
          <a:srcRect/>
          <a:stretch>
            <a:fillRect/>
          </a:stretch>
        </p:blipFill>
        <p:spPr>
          <a:xfrm>
            <a:off x="7966194" y="667222"/>
            <a:ext cx="828000" cy="828000"/>
          </a:xfrm>
        </p:spPr>
      </p:pic>
      <p:pic>
        <p:nvPicPr>
          <p:cNvPr id="13" name="Image 12">
            <a:extLst>
              <a:ext uri="{FF2B5EF4-FFF2-40B4-BE49-F238E27FC236}">
                <a16:creationId xmlns:a16="http://schemas.microsoft.com/office/drawing/2014/main" id="{8434526B-C5A6-7E9D-B35D-478F87D31B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49848" y="1779642"/>
            <a:ext cx="3329567" cy="4468758"/>
          </a:xfrm>
          <a:prstGeom prst="rect">
            <a:avLst/>
          </a:prstGeom>
          <a:ln>
            <a:solidFill>
              <a:srgbClr val="00ACA4"/>
            </a:solidFill>
          </a:ln>
        </p:spPr>
      </p:pic>
      <p:sp>
        <p:nvSpPr>
          <p:cNvPr id="16" name="Signe de multiplication 15">
            <a:extLst>
              <a:ext uri="{FF2B5EF4-FFF2-40B4-BE49-F238E27FC236}">
                <a16:creationId xmlns:a16="http://schemas.microsoft.com/office/drawing/2014/main" id="{DCDFC256-7E14-757A-0846-C081D68EAF33}"/>
              </a:ext>
            </a:extLst>
          </p:cNvPr>
          <p:cNvSpPr/>
          <p:nvPr/>
        </p:nvSpPr>
        <p:spPr>
          <a:xfrm>
            <a:off x="6316820" y="2645648"/>
            <a:ext cx="400966" cy="352281"/>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Signe de multiplication 1">
            <a:extLst>
              <a:ext uri="{FF2B5EF4-FFF2-40B4-BE49-F238E27FC236}">
                <a16:creationId xmlns:a16="http://schemas.microsoft.com/office/drawing/2014/main" id="{B9B9C216-00B0-0F8A-DFA5-BE5BC789D534}"/>
              </a:ext>
            </a:extLst>
          </p:cNvPr>
          <p:cNvSpPr/>
          <p:nvPr/>
        </p:nvSpPr>
        <p:spPr>
          <a:xfrm>
            <a:off x="6270790" y="5896119"/>
            <a:ext cx="400966" cy="352281"/>
          </a:xfrm>
          <a:prstGeom prst="mathMultiply">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F9B629E3-8D3D-E97C-96D9-B3001CE7BDAE}"/>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15" name="Rectangle 14">
            <a:extLst>
              <a:ext uri="{FF2B5EF4-FFF2-40B4-BE49-F238E27FC236}">
                <a16:creationId xmlns:a16="http://schemas.microsoft.com/office/drawing/2014/main" id="{675BC96E-6B71-8545-EF8B-B48B9E05C39B}"/>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17" name="Rectangle 16">
            <a:extLst>
              <a:ext uri="{FF2B5EF4-FFF2-40B4-BE49-F238E27FC236}">
                <a16:creationId xmlns:a16="http://schemas.microsoft.com/office/drawing/2014/main" id="{32D54F32-8835-1166-3129-1C8A7CF20F82}"/>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استـماع وتحدث</a:t>
            </a:r>
          </a:p>
        </p:txBody>
      </p:sp>
      <p:sp>
        <p:nvSpPr>
          <p:cNvPr id="18" name="Rectangle 17">
            <a:extLst>
              <a:ext uri="{FF2B5EF4-FFF2-40B4-BE49-F238E27FC236}">
                <a16:creationId xmlns:a16="http://schemas.microsoft.com/office/drawing/2014/main" id="{1AF147DF-D9B7-7DA2-327D-F976DD7CFCD7}"/>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9" name="Rectangle 18">
            <a:extLst>
              <a:ext uri="{FF2B5EF4-FFF2-40B4-BE49-F238E27FC236}">
                <a16:creationId xmlns:a16="http://schemas.microsoft.com/office/drawing/2014/main" id="{385B7FF2-55A5-5F0C-692C-9C26DC77A5A5}"/>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اختــتام الحــصة</a:t>
            </a:r>
          </a:p>
        </p:txBody>
      </p:sp>
      <p:pic>
        <p:nvPicPr>
          <p:cNvPr id="20" name="Image 19">
            <a:extLst>
              <a:ext uri="{FF2B5EF4-FFF2-40B4-BE49-F238E27FC236}">
                <a16:creationId xmlns:a16="http://schemas.microsoft.com/office/drawing/2014/main" id="{7B73A535-EF90-68B5-B6D5-5589277A87AC}"/>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21" name="Image 20">
            <a:extLst>
              <a:ext uri="{FF2B5EF4-FFF2-40B4-BE49-F238E27FC236}">
                <a16:creationId xmlns:a16="http://schemas.microsoft.com/office/drawing/2014/main" id="{1CA5A57E-F22E-B7EB-87A3-ABEF548F220F}"/>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2" name="Image 21">
            <a:extLst>
              <a:ext uri="{FF2B5EF4-FFF2-40B4-BE49-F238E27FC236}">
                <a16:creationId xmlns:a16="http://schemas.microsoft.com/office/drawing/2014/main" id="{3BE0AE59-2B90-1536-B8A5-2476A62735A1}"/>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3152690494"/>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B5360B35-C336-83C1-08BB-D4196284A7E6}"/>
              </a:ext>
            </a:extLst>
          </p:cNvPr>
          <p:cNvSpPr>
            <a:spLocks noGrp="1"/>
          </p:cNvSpPr>
          <p:nvPr>
            <p:ph type="title"/>
          </p:nvPr>
        </p:nvSpPr>
        <p:spPr/>
        <p:txBody>
          <a:bodyPr/>
          <a:lstStyle/>
          <a:p>
            <a:endParaRPr lang="fr-FR"/>
          </a:p>
        </p:txBody>
      </p:sp>
      <p:pic>
        <p:nvPicPr>
          <p:cNvPr id="13" name="اختتام الحصة6_1">
            <a:hlinkClick r:id="" action="ppaction://media"/>
            <a:extLst>
              <a:ext uri="{FF2B5EF4-FFF2-40B4-BE49-F238E27FC236}">
                <a16:creationId xmlns:a16="http://schemas.microsoft.com/office/drawing/2014/main" id="{2F395C86-E063-0324-29BF-D0355A71437C}"/>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1052512" y="1920227"/>
            <a:ext cx="7038975" cy="3959225"/>
          </a:xfrm>
        </p:spPr>
      </p:pic>
      <p:pic>
        <p:nvPicPr>
          <p:cNvPr id="17" name="Espace réservé pour une image  16">
            <a:extLst>
              <a:ext uri="{FF2B5EF4-FFF2-40B4-BE49-F238E27FC236}">
                <a16:creationId xmlns:a16="http://schemas.microsoft.com/office/drawing/2014/main" id="{66D17CB0-9224-B672-AAD2-2F7CC7596794}"/>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a:fillRect/>
          </a:stretch>
        </p:blipFill>
        <p:spPr/>
      </p:pic>
      <p:pic>
        <p:nvPicPr>
          <p:cNvPr id="2" name="Image 1">
            <a:extLst>
              <a:ext uri="{FF2B5EF4-FFF2-40B4-BE49-F238E27FC236}">
                <a16:creationId xmlns:a16="http://schemas.microsoft.com/office/drawing/2014/main" id="{5F558EB8-FB55-7A1B-7DF9-B15FFB027166}"/>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7870183" y="141704"/>
            <a:ext cx="278069" cy="278069"/>
          </a:xfrm>
          <a:prstGeom prst="rect">
            <a:avLst/>
          </a:prstGeom>
          <a:ln>
            <a:noFill/>
          </a:ln>
        </p:spPr>
      </p:pic>
      <p:sp>
        <p:nvSpPr>
          <p:cNvPr id="3" name="Rectangle 2">
            <a:extLst>
              <a:ext uri="{FF2B5EF4-FFF2-40B4-BE49-F238E27FC236}">
                <a16:creationId xmlns:a16="http://schemas.microsoft.com/office/drawing/2014/main" id="{14C38F57-573B-9A69-F572-AB8BEFAC0715}"/>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نشاط اعتيادي</a:t>
            </a:r>
          </a:p>
        </p:txBody>
      </p:sp>
      <p:sp>
        <p:nvSpPr>
          <p:cNvPr id="4" name="Rectangle 3">
            <a:extLst>
              <a:ext uri="{FF2B5EF4-FFF2-40B4-BE49-F238E27FC236}">
                <a16:creationId xmlns:a16="http://schemas.microsoft.com/office/drawing/2014/main" id="{60136CD3-F2F1-A36B-9525-8FE22A2F0A1A}"/>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استـماع وتحدث</a:t>
            </a:r>
          </a:p>
        </p:txBody>
      </p:sp>
      <p:sp>
        <p:nvSpPr>
          <p:cNvPr id="15" name="Rectangle 14">
            <a:extLst>
              <a:ext uri="{FF2B5EF4-FFF2-40B4-BE49-F238E27FC236}">
                <a16:creationId xmlns:a16="http://schemas.microsoft.com/office/drawing/2014/main" id="{33ADE4C2-6A10-AF69-4F90-05C6A4BD2750}"/>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9299B1"/>
                </a:solidFill>
                <a:effectLst/>
                <a:uLnTx/>
                <a:uFillTx/>
                <a:latin typeface="Microsoft Uighur" panose="02000000000000000000" pitchFamily="2" charset="-78"/>
                <a:cs typeface="Microsoft Uighur" panose="02000000000000000000" pitchFamily="2" charset="-78"/>
              </a:rPr>
              <a:t>معــــــــــجم</a:t>
            </a:r>
          </a:p>
        </p:txBody>
      </p:sp>
      <p:sp>
        <p:nvSpPr>
          <p:cNvPr id="16" name="Rectangle 15">
            <a:extLst>
              <a:ext uri="{FF2B5EF4-FFF2-40B4-BE49-F238E27FC236}">
                <a16:creationId xmlns:a16="http://schemas.microsoft.com/office/drawing/2014/main" id="{0D22C807-6287-FCA2-BF1E-5B6AF0FC4C6E}"/>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solidFill>
                <a:latin typeface="Microsoft Uighur" panose="02000000000000000000" pitchFamily="2" charset="-78"/>
                <a:cs typeface="Microsoft Uighur" panose="02000000000000000000" pitchFamily="2" charset="-78"/>
              </a:rPr>
              <a:t>اختــتام الحــصة</a:t>
            </a:r>
          </a:p>
        </p:txBody>
      </p:sp>
      <p:pic>
        <p:nvPicPr>
          <p:cNvPr id="18" name="Image 17">
            <a:extLst>
              <a:ext uri="{FF2B5EF4-FFF2-40B4-BE49-F238E27FC236}">
                <a16:creationId xmlns:a16="http://schemas.microsoft.com/office/drawing/2014/main" id="{89977CDA-7D61-2014-8BC8-43AF596DC3AC}"/>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6101552" y="141704"/>
            <a:ext cx="278069" cy="278069"/>
          </a:xfrm>
          <a:prstGeom prst="rect">
            <a:avLst/>
          </a:prstGeom>
          <a:ln>
            <a:noFill/>
          </a:ln>
        </p:spPr>
      </p:pic>
      <p:pic>
        <p:nvPicPr>
          <p:cNvPr id="19" name="Image 18">
            <a:extLst>
              <a:ext uri="{FF2B5EF4-FFF2-40B4-BE49-F238E27FC236}">
                <a16:creationId xmlns:a16="http://schemas.microsoft.com/office/drawing/2014/main" id="{862337E2-B52A-5BAD-17F6-EBB506076689}"/>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4226374" y="141704"/>
            <a:ext cx="278069" cy="278069"/>
          </a:xfrm>
          <a:prstGeom prst="rect">
            <a:avLst/>
          </a:prstGeom>
          <a:ln>
            <a:noFill/>
          </a:ln>
        </p:spPr>
      </p:pic>
      <p:pic>
        <p:nvPicPr>
          <p:cNvPr id="20" name="Image 19">
            <a:extLst>
              <a:ext uri="{FF2B5EF4-FFF2-40B4-BE49-F238E27FC236}">
                <a16:creationId xmlns:a16="http://schemas.microsoft.com/office/drawing/2014/main" id="{545AA75B-6971-75AF-B6C1-02A866A55AE6}"/>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1979824" y="141704"/>
            <a:ext cx="278069" cy="278069"/>
          </a:xfrm>
          <a:prstGeom prst="rect">
            <a:avLst/>
          </a:prstGeom>
          <a:ln>
            <a:noFill/>
          </a:ln>
        </p:spPr>
      </p:pic>
    </p:spTree>
    <p:extLst>
      <p:ext uri="{BB962C8B-B14F-4D97-AF65-F5344CB8AC3E}">
        <p14:creationId xmlns:p14="http://schemas.microsoft.com/office/powerpoint/2010/main" val="299769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5B4AE278-DF46-4A21-C1D7-E90EB0C3EB7B}"/>
              </a:ext>
            </a:extLst>
          </p:cNvPr>
          <p:cNvSpPr txBox="1"/>
          <p:nvPr/>
        </p:nvSpPr>
        <p:spPr>
          <a:xfrm>
            <a:off x="1681258" y="1401940"/>
            <a:ext cx="5781483" cy="1328056"/>
          </a:xfrm>
          <a:prstGeom prst="rect">
            <a:avLst/>
          </a:prstGeom>
        </p:spPr>
        <p:txBody>
          <a:bodyPr anchor="ctr">
            <a:normAutofit/>
          </a:bodyPr>
          <a:lstStyle>
            <a:lvl1pPr algn="ctr" defTabSz="914400" eaLnBrk="1" latinLnBrk="0" hangingPunct="1">
              <a:lnSpc>
                <a:spcPct val="90000"/>
              </a:lnSpc>
              <a:spcBef>
                <a:spcPct val="0"/>
              </a:spcBef>
              <a:buNone/>
              <a:defRPr lang="fr-MA" sz="4400" b="1" kern="1200">
                <a:solidFill>
                  <a:srgbClr val="565F88"/>
                </a:solidFill>
                <a:latin typeface="Microsoft Uighur" panose="02000000000000000000" pitchFamily="2" charset="-78"/>
                <a:ea typeface="+mj-ea"/>
                <a:cs typeface="Microsoft Uighur" panose="02000000000000000000" pitchFamily="2" charset="-78"/>
              </a:defRPr>
            </a:lvl1pPr>
          </a:lstStyle>
          <a:p>
            <a:r>
              <a:rPr lang="ar-MA" dirty="0"/>
              <a:t>بناء على إنجازات المتعلمين خلال الممارسة المستقلة </a:t>
            </a:r>
          </a:p>
        </p:txBody>
      </p:sp>
      <p:sp>
        <p:nvSpPr>
          <p:cNvPr id="6" name="TextBox 5">
            <a:extLst>
              <a:ext uri="{FF2B5EF4-FFF2-40B4-BE49-F238E27FC236}">
                <a16:creationId xmlns:a16="http://schemas.microsoft.com/office/drawing/2014/main" id="{BD47C1E3-1B7F-A87E-8B36-0B2CCD4ED51E}"/>
              </a:ext>
            </a:extLst>
          </p:cNvPr>
          <p:cNvSpPr txBox="1"/>
          <p:nvPr/>
        </p:nvSpPr>
        <p:spPr>
          <a:xfrm>
            <a:off x="1749352" y="4025460"/>
            <a:ext cx="5781483" cy="1328056"/>
          </a:xfrm>
          <a:prstGeom prst="rect">
            <a:avLst/>
          </a:prstGeom>
        </p:spPr>
        <p:txBody>
          <a:bodyPr anchor="ctr">
            <a:normAutofit/>
          </a:bodyPr>
          <a:lstStyle>
            <a:defPPr marR="0" lvl="0" algn="l" rtl="0">
              <a:lnSpc>
                <a:spcPct val="100000"/>
              </a:lnSpc>
              <a:spcBef>
                <a:spcPts val="0"/>
              </a:spcBef>
              <a:spcAft>
                <a:spcPts val="0"/>
              </a:spcAft>
            </a:defPPr>
            <a:lvl1pPr algn="ctr" defTabSz="914400" eaLnBrk="1" latinLnBrk="0" hangingPunct="1">
              <a:lnSpc>
                <a:spcPct val="90000"/>
              </a:lnSpc>
              <a:spcBef>
                <a:spcPct val="0"/>
              </a:spcBef>
              <a:buNone/>
              <a:defRPr sz="4400" b="1" kern="1200">
                <a:solidFill>
                  <a:srgbClr val="565F88"/>
                </a:solidFill>
                <a:latin typeface="Microsoft Uighur" panose="02000000000000000000" pitchFamily="2" charset="-78"/>
                <a:ea typeface="+mj-ea"/>
                <a:cs typeface="Microsoft Uighur" panose="02000000000000000000" pitchFamily="2" charset="-78"/>
              </a:defRPr>
            </a:lvl1pPr>
          </a:lstStyle>
          <a:p>
            <a:r>
              <a:rPr lang="ar-MA" sz="3600" dirty="0"/>
              <a:t>تسجل النسبة على صفحة اليوم من مذكرة الأستاذ.</a:t>
            </a:r>
          </a:p>
        </p:txBody>
      </p:sp>
      <p:grpSp>
        <p:nvGrpSpPr>
          <p:cNvPr id="2" name="Groupe 1">
            <a:extLst>
              <a:ext uri="{FF2B5EF4-FFF2-40B4-BE49-F238E27FC236}">
                <a16:creationId xmlns:a16="http://schemas.microsoft.com/office/drawing/2014/main" id="{04FFAC5B-3A94-CF60-E0F3-FB44EA96AD01}"/>
              </a:ext>
            </a:extLst>
          </p:cNvPr>
          <p:cNvGrpSpPr/>
          <p:nvPr/>
        </p:nvGrpSpPr>
        <p:grpSpPr>
          <a:xfrm>
            <a:off x="1292094" y="2839748"/>
            <a:ext cx="6696000" cy="890781"/>
            <a:chOff x="1331545" y="2851205"/>
            <a:chExt cx="6696000" cy="890781"/>
          </a:xfrm>
        </p:grpSpPr>
        <p:pic>
          <p:nvPicPr>
            <p:cNvPr id="14" name="Image 13">
              <a:extLst>
                <a:ext uri="{FF2B5EF4-FFF2-40B4-BE49-F238E27FC236}">
                  <a16:creationId xmlns:a16="http://schemas.microsoft.com/office/drawing/2014/main" id="{D29A9D9E-DA16-02EB-A182-E2D45A811C09}"/>
                </a:ext>
              </a:extLst>
            </p:cNvPr>
            <p:cNvPicPr preferRelativeResize="0">
              <a:picLocks/>
            </p:cNvPicPr>
            <p:nvPr/>
          </p:nvPicPr>
          <p:blipFill>
            <a:blip r:embed="rId2" cstate="screen">
              <a:extLst>
                <a:ext uri="{28A0092B-C50C-407E-A947-70E740481C1C}">
                  <a14:useLocalDpi xmlns:a14="http://schemas.microsoft.com/office/drawing/2010/main"/>
                </a:ext>
              </a:extLst>
            </a:blip>
            <a:stretch>
              <a:fillRect/>
            </a:stretch>
          </p:blipFill>
          <p:spPr>
            <a:xfrm>
              <a:off x="1331545" y="2851205"/>
              <a:ext cx="6696000" cy="890781"/>
            </a:xfrm>
            <a:prstGeom prst="rect">
              <a:avLst/>
            </a:prstGeom>
          </p:spPr>
        </p:pic>
        <p:sp>
          <p:nvSpPr>
            <p:cNvPr id="15" name="Rectangle 14">
              <a:extLst>
                <a:ext uri="{FF2B5EF4-FFF2-40B4-BE49-F238E27FC236}">
                  <a16:creationId xmlns:a16="http://schemas.microsoft.com/office/drawing/2014/main" id="{F450F678-FB89-B61B-431D-D2EE915D0630}"/>
                </a:ext>
              </a:extLst>
            </p:cNvPr>
            <p:cNvSpPr/>
            <p:nvPr/>
          </p:nvSpPr>
          <p:spPr>
            <a:xfrm>
              <a:off x="1438551" y="3070709"/>
              <a:ext cx="4896252" cy="646331"/>
            </a:xfrm>
            <a:prstGeom prst="rect">
              <a:avLst/>
            </a:prstGeom>
          </p:spPr>
          <p:txBody>
            <a:bodyPr wrap="square">
              <a:spAutoFit/>
            </a:bodyPr>
            <a:lstStyle/>
            <a:p>
              <a:pPr algn="r" rtl="1"/>
              <a:r>
                <a:rPr lang="ar-MA" sz="3600" b="1" kern="1200" dirty="0">
                  <a:solidFill>
                    <a:srgbClr val="FF0000"/>
                  </a:solidFill>
                  <a:latin typeface="Microsoft Uighur" panose="02000000000000000000" pitchFamily="2" charset="-78"/>
                  <a:cs typeface="Microsoft Uighur" panose="02000000000000000000" pitchFamily="2" charset="-78"/>
                </a:rPr>
                <a:t>ما تقديرك لنسبة التحكم في هدف الدرس؟ </a:t>
              </a:r>
            </a:p>
          </p:txBody>
        </p:sp>
      </p:grpSp>
    </p:spTree>
    <p:extLst>
      <p:ext uri="{BB962C8B-B14F-4D97-AF65-F5344CB8AC3E}">
        <p14:creationId xmlns:p14="http://schemas.microsoft.com/office/powerpoint/2010/main" val="356392513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7D14D-010C-AAA2-2664-C1A77E125262}"/>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6970CAAC-CF29-D020-CBCF-FCB0C6E3D429}"/>
              </a:ext>
            </a:extLst>
          </p:cNvPr>
          <p:cNvSpPr>
            <a:spLocks noGrp="1"/>
          </p:cNvSpPr>
          <p:nvPr>
            <p:ph type="title"/>
          </p:nvPr>
        </p:nvSpPr>
        <p:spPr/>
        <p:txBody>
          <a:bodyPr>
            <a:normAutofit/>
          </a:bodyPr>
          <a:lstStyle/>
          <a:p>
            <a:r>
              <a:rPr lang="ar-MA" sz="2400" b="1" dirty="0">
                <a:cs typeface="Microsoft Uighur" panose="02000000000000000000" pitchFamily="2" charset="-78"/>
              </a:rPr>
              <a:t>مرحبا بكم ، سنبدأ  حصة اللغة العربية.</a:t>
            </a:r>
            <a:endParaRPr lang="fr-FR" sz="2400" b="1" dirty="0"/>
          </a:p>
        </p:txBody>
      </p:sp>
      <p:pic>
        <p:nvPicPr>
          <p:cNvPr id="2" name="Image 1">
            <a:extLst>
              <a:ext uri="{FF2B5EF4-FFF2-40B4-BE49-F238E27FC236}">
                <a16:creationId xmlns:a16="http://schemas.microsoft.com/office/drawing/2014/main" id="{ED669453-2366-E043-7B8D-D8FA36CFC678}"/>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3" name="Image 2">
            <a:extLst>
              <a:ext uri="{FF2B5EF4-FFF2-40B4-BE49-F238E27FC236}">
                <a16:creationId xmlns:a16="http://schemas.microsoft.com/office/drawing/2014/main" id="{EDBECE65-F696-8EA6-99A2-891C8266B884}"/>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84392" y="136738"/>
            <a:ext cx="278069" cy="278069"/>
          </a:xfrm>
          <a:prstGeom prst="rect">
            <a:avLst/>
          </a:prstGeom>
          <a:ln>
            <a:noFill/>
          </a:ln>
        </p:spPr>
      </p:pic>
      <p:pic>
        <p:nvPicPr>
          <p:cNvPr id="4" name="Image 3">
            <a:extLst>
              <a:ext uri="{FF2B5EF4-FFF2-40B4-BE49-F238E27FC236}">
                <a16:creationId xmlns:a16="http://schemas.microsoft.com/office/drawing/2014/main" id="{A0FAD1A9-25AE-0BFA-F8D0-18688ACCC43B}"/>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220106" y="136738"/>
            <a:ext cx="278069" cy="278069"/>
          </a:xfrm>
          <a:prstGeom prst="rect">
            <a:avLst/>
          </a:prstGeom>
          <a:ln>
            <a:noFill/>
          </a:ln>
        </p:spPr>
      </p:pic>
      <p:pic>
        <p:nvPicPr>
          <p:cNvPr id="5" name="Image 4">
            <a:extLst>
              <a:ext uri="{FF2B5EF4-FFF2-40B4-BE49-F238E27FC236}">
                <a16:creationId xmlns:a16="http://schemas.microsoft.com/office/drawing/2014/main" id="{506791F5-8C68-84B6-9962-3A65D6D4EFA8}"/>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1965202" y="136738"/>
            <a:ext cx="278069" cy="278069"/>
          </a:xfrm>
          <a:prstGeom prst="rect">
            <a:avLst/>
          </a:prstGeom>
          <a:ln>
            <a:noFill/>
          </a:ln>
        </p:spPr>
      </p:pic>
      <p:sp>
        <p:nvSpPr>
          <p:cNvPr id="6" name="Rectangle 5">
            <a:extLst>
              <a:ext uri="{FF2B5EF4-FFF2-40B4-BE49-F238E27FC236}">
                <a16:creationId xmlns:a16="http://schemas.microsoft.com/office/drawing/2014/main" id="{9D65C615-CF1B-CD01-0AD7-185572680792}"/>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424D7C"/>
                </a:solidFill>
                <a:effectLst/>
                <a:uLnTx/>
                <a:uFillTx/>
                <a:latin typeface="Microsoft Uighur" panose="02000000000000000000" pitchFamily="2" charset="-78"/>
                <a:cs typeface="Microsoft Uighur" panose="02000000000000000000" pitchFamily="2" charset="-78"/>
              </a:rPr>
              <a:t>نشاط اعتيادي</a:t>
            </a:r>
          </a:p>
        </p:txBody>
      </p:sp>
      <p:sp>
        <p:nvSpPr>
          <p:cNvPr id="7" name="Rectangle 6">
            <a:extLst>
              <a:ext uri="{FF2B5EF4-FFF2-40B4-BE49-F238E27FC236}">
                <a16:creationId xmlns:a16="http://schemas.microsoft.com/office/drawing/2014/main" id="{245907E2-26DE-90D6-7588-1486E57EC70E}"/>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0" name="Rectangle 9">
            <a:extLst>
              <a:ext uri="{FF2B5EF4-FFF2-40B4-BE49-F238E27FC236}">
                <a16:creationId xmlns:a16="http://schemas.microsoft.com/office/drawing/2014/main" id="{83D4F8E3-B232-3B55-85BC-03FFCF7382FE}"/>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11" name="Rectangle 10">
            <a:extLst>
              <a:ext uri="{FF2B5EF4-FFF2-40B4-BE49-F238E27FC236}">
                <a16:creationId xmlns:a16="http://schemas.microsoft.com/office/drawing/2014/main" id="{CCAEC49D-E9CC-31BD-0B19-39C247789863}"/>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20" name="Espace réservé pour une image  19">
            <a:extLst>
              <a:ext uri="{FF2B5EF4-FFF2-40B4-BE49-F238E27FC236}">
                <a16:creationId xmlns:a16="http://schemas.microsoft.com/office/drawing/2014/main" id="{2E1A3DC5-2A0F-4E2F-66BC-0853E56A3F84}"/>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a:ext>
            </a:extLst>
          </a:blip>
          <a:srcRect/>
          <a:stretch>
            <a:fillRect/>
          </a:stretch>
        </p:blipFill>
        <p:spPr>
          <a:xfrm>
            <a:off x="1801048" y="1759261"/>
            <a:ext cx="5671325" cy="4525432"/>
          </a:xfrm>
          <a:prstGeom prst="roundRect">
            <a:avLst>
              <a:gd name="adj" fmla="val 13580"/>
            </a:avLst>
          </a:prstGeom>
          <a:ln>
            <a:noFill/>
          </a:ln>
          <a:effectLst>
            <a:softEdge rad="112500"/>
          </a:effectLst>
        </p:spPr>
      </p:pic>
      <p:pic>
        <p:nvPicPr>
          <p:cNvPr id="8" name="Espace réservé pour une image  17" descr="Une image contenant dessin humoristique, clipart, illustration, Dessin animé&#10;&#10;Le contenu généré par l’IA peut être incorrect.">
            <a:extLst>
              <a:ext uri="{FF2B5EF4-FFF2-40B4-BE49-F238E27FC236}">
                <a16:creationId xmlns:a16="http://schemas.microsoft.com/office/drawing/2014/main" id="{9FD39F18-9B9A-51E5-C8D1-42C3C7E35EB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a:off x="7924249" y="684000"/>
            <a:ext cx="828000" cy="828000"/>
          </a:xfrm>
          <a:prstGeom prst="flowChartConnector">
            <a:avLst/>
          </a:prstGeom>
        </p:spPr>
      </p:pic>
    </p:spTree>
    <p:extLst>
      <p:ext uri="{BB962C8B-B14F-4D97-AF65-F5344CB8AC3E}">
        <p14:creationId xmlns:p14="http://schemas.microsoft.com/office/powerpoint/2010/main" val="82256097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40B1C0-E046-4530-484F-57A7E509691B}"/>
              </a:ext>
            </a:extLst>
          </p:cNvPr>
          <p:cNvSpPr>
            <a:spLocks noGrp="1"/>
          </p:cNvSpPr>
          <p:nvPr>
            <p:ph type="title"/>
          </p:nvPr>
        </p:nvSpPr>
        <p:spPr/>
        <p:txBody>
          <a:bodyPr>
            <a:norm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ضعوا  الكراسة واللوحة  في القمطر</a:t>
            </a:r>
            <a:endParaRPr lang="fr-FR" sz="2400" dirty="0"/>
          </a:p>
        </p:txBody>
      </p:sp>
      <p:pic>
        <p:nvPicPr>
          <p:cNvPr id="14" name="Class AR_NV_06_1">
            <a:hlinkClick r:id="" action="ppaction://media"/>
            <a:extLst>
              <a:ext uri="{FF2B5EF4-FFF2-40B4-BE49-F238E27FC236}">
                <a16:creationId xmlns:a16="http://schemas.microsoft.com/office/drawing/2014/main" id="{FCD99386-5140-3C3D-DF06-3B4D583B3474}"/>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1052513" y="2160588"/>
            <a:ext cx="7038975" cy="3959225"/>
          </a:xfrm>
        </p:spPr>
      </p:pic>
      <p:pic>
        <p:nvPicPr>
          <p:cNvPr id="5" name="Image 4">
            <a:extLst>
              <a:ext uri="{FF2B5EF4-FFF2-40B4-BE49-F238E27FC236}">
                <a16:creationId xmlns:a16="http://schemas.microsoft.com/office/drawing/2014/main" id="{2C1F93A2-A436-9059-A5F4-4AFEAD337AD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6" name="Image 5">
            <a:extLst>
              <a:ext uri="{FF2B5EF4-FFF2-40B4-BE49-F238E27FC236}">
                <a16:creationId xmlns:a16="http://schemas.microsoft.com/office/drawing/2014/main" id="{85F5CC6C-1936-91B9-8DA0-704D0B2DA331}"/>
              </a:ext>
            </a:extLst>
          </p:cNvPr>
          <p:cNvPicPr>
            <a:picLocks noChangeAspect="1"/>
          </p:cNvPicPr>
          <p:nvPr/>
        </p:nvPicPr>
        <p:blipFill>
          <a:blip r:embed="rId6">
            <a:alphaModFix amt="20000"/>
            <a:extLst>
              <a:ext uri="{28A0092B-C50C-407E-A947-70E740481C1C}">
                <a14:useLocalDpi xmlns:a14="http://schemas.microsoft.com/office/drawing/2010/main"/>
              </a:ext>
            </a:extLst>
          </a:blip>
          <a:srcRect/>
          <a:stretch/>
        </p:blipFill>
        <p:spPr>
          <a:xfrm>
            <a:off x="6084392" y="136738"/>
            <a:ext cx="278069" cy="278069"/>
          </a:xfrm>
          <a:prstGeom prst="rect">
            <a:avLst/>
          </a:prstGeom>
          <a:ln>
            <a:noFill/>
          </a:ln>
        </p:spPr>
      </p:pic>
      <p:pic>
        <p:nvPicPr>
          <p:cNvPr id="7" name="Image 6">
            <a:extLst>
              <a:ext uri="{FF2B5EF4-FFF2-40B4-BE49-F238E27FC236}">
                <a16:creationId xmlns:a16="http://schemas.microsoft.com/office/drawing/2014/main" id="{35CDEC37-3353-0C71-87A9-93C1580F27F2}"/>
              </a:ext>
            </a:extLst>
          </p:cNvPr>
          <p:cNvPicPr>
            <a:picLocks noChangeAspect="1"/>
          </p:cNvPicPr>
          <p:nvPr/>
        </p:nvPicPr>
        <p:blipFill>
          <a:blip r:embed="rId7">
            <a:alphaModFix amt="20000"/>
            <a:extLst>
              <a:ext uri="{28A0092B-C50C-407E-A947-70E740481C1C}">
                <a14:useLocalDpi xmlns:a14="http://schemas.microsoft.com/office/drawing/2010/main"/>
              </a:ext>
            </a:extLst>
          </a:blip>
          <a:srcRect/>
          <a:stretch/>
        </p:blipFill>
        <p:spPr>
          <a:xfrm>
            <a:off x="4220106" y="136738"/>
            <a:ext cx="278069" cy="278069"/>
          </a:xfrm>
          <a:prstGeom prst="rect">
            <a:avLst/>
          </a:prstGeom>
          <a:ln>
            <a:noFill/>
          </a:ln>
        </p:spPr>
      </p:pic>
      <p:pic>
        <p:nvPicPr>
          <p:cNvPr id="8" name="Image 7">
            <a:extLst>
              <a:ext uri="{FF2B5EF4-FFF2-40B4-BE49-F238E27FC236}">
                <a16:creationId xmlns:a16="http://schemas.microsoft.com/office/drawing/2014/main" id="{5A5D07C8-FDF9-DBFD-1499-B750599268F8}"/>
              </a:ext>
            </a:extLst>
          </p:cNvPr>
          <p:cNvPicPr>
            <a:picLocks noChangeAspect="1"/>
          </p:cNvPicPr>
          <p:nvPr/>
        </p:nvPicPr>
        <p:blipFill>
          <a:blip r:embed="rId8">
            <a:alphaModFix amt="20000"/>
            <a:extLst>
              <a:ext uri="{28A0092B-C50C-407E-A947-70E740481C1C}">
                <a14:useLocalDpi xmlns:a14="http://schemas.microsoft.com/office/drawing/2010/main"/>
              </a:ext>
            </a:extLst>
          </a:blip>
          <a:srcRect/>
          <a:stretch/>
        </p:blipFill>
        <p:spPr>
          <a:xfrm>
            <a:off x="1965202" y="136738"/>
            <a:ext cx="278069" cy="278069"/>
          </a:xfrm>
          <a:prstGeom prst="rect">
            <a:avLst/>
          </a:prstGeom>
          <a:ln>
            <a:noFill/>
          </a:ln>
        </p:spPr>
      </p:pic>
      <p:sp>
        <p:nvSpPr>
          <p:cNvPr id="9" name="Rectangle 8">
            <a:extLst>
              <a:ext uri="{FF2B5EF4-FFF2-40B4-BE49-F238E27FC236}">
                <a16:creationId xmlns:a16="http://schemas.microsoft.com/office/drawing/2014/main" id="{EC2997C1-525F-F9A4-910A-85AF18A1763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424D7C"/>
                </a:solidFill>
                <a:effectLst/>
                <a:uLnTx/>
                <a:uFillTx/>
                <a:latin typeface="Microsoft Uighur" panose="02000000000000000000" pitchFamily="2" charset="-78"/>
                <a:cs typeface="Microsoft Uighur" panose="02000000000000000000" pitchFamily="2" charset="-78"/>
              </a:rPr>
              <a:t>نشاط اعتيادي</a:t>
            </a:r>
          </a:p>
        </p:txBody>
      </p:sp>
      <p:sp>
        <p:nvSpPr>
          <p:cNvPr id="10" name="Rectangle 9">
            <a:extLst>
              <a:ext uri="{FF2B5EF4-FFF2-40B4-BE49-F238E27FC236}">
                <a16:creationId xmlns:a16="http://schemas.microsoft.com/office/drawing/2014/main" id="{894260ED-DC48-D878-D842-5B574F74D540}"/>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1" name="Rectangle 10">
            <a:extLst>
              <a:ext uri="{FF2B5EF4-FFF2-40B4-BE49-F238E27FC236}">
                <a16:creationId xmlns:a16="http://schemas.microsoft.com/office/drawing/2014/main" id="{96F11FB5-8C43-D81E-F51B-2C2491C1D886}"/>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12" name="Rectangle 11">
            <a:extLst>
              <a:ext uri="{FF2B5EF4-FFF2-40B4-BE49-F238E27FC236}">
                <a16:creationId xmlns:a16="http://schemas.microsoft.com/office/drawing/2014/main" id="{2045A3A4-978B-3C86-FAFB-1E139779F674}"/>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13" name="Espace réservé pour une image  11" descr="Une image contenant dessin humoristique, clipart, illustration, Dessin animé&#10;&#10;Le contenu généré par l’IA peut être incorrect.">
            <a:extLst>
              <a:ext uri="{FF2B5EF4-FFF2-40B4-BE49-F238E27FC236}">
                <a16:creationId xmlns:a16="http://schemas.microsoft.com/office/drawing/2014/main" id="{8EB4A1F0-BBD0-39D5-29D2-2C66D917F529}"/>
              </a:ext>
            </a:extLst>
          </p:cNvPr>
          <p:cNvPicPr>
            <a:picLocks noGrp="1" noChangeAspect="1"/>
          </p:cNvPicPr>
          <p:nvPr>
            <p:ph type="pic" sz="quarter" idx="13"/>
          </p:nvPr>
        </p:nvPicPr>
        <p:blipFill rotWithShape="1">
          <a:blip r:embed="rId9" cstate="screen">
            <a:extLst>
              <a:ext uri="{28A0092B-C50C-407E-A947-70E740481C1C}">
                <a14:useLocalDpi xmlns:a14="http://schemas.microsoft.com/office/drawing/2010/main"/>
              </a:ext>
            </a:extLst>
          </a:blip>
          <a:srcRect/>
          <a:stretch>
            <a:fillRect/>
          </a:stretch>
        </p:blipFill>
        <p:spPr>
          <a:xfrm>
            <a:off x="7924800" y="684214"/>
            <a:ext cx="828000" cy="827999"/>
          </a:xfrm>
        </p:spPr>
      </p:pic>
      <p:pic>
        <p:nvPicPr>
          <p:cNvPr id="3" name="Image 2" descr="Une image contenant noir, obscurité&#10;&#10;Le contenu généré par l’IA peut être incorrect.">
            <a:extLst>
              <a:ext uri="{FF2B5EF4-FFF2-40B4-BE49-F238E27FC236}">
                <a16:creationId xmlns:a16="http://schemas.microsoft.com/office/drawing/2014/main" id="{FA20988A-12DC-539E-521A-AA8DA4A2894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0800000">
            <a:off x="796980" y="6157043"/>
            <a:ext cx="540000" cy="540000"/>
          </a:xfrm>
          <a:prstGeom prst="rect">
            <a:avLst/>
          </a:prstGeom>
        </p:spPr>
      </p:pic>
    </p:spTree>
    <p:extLst>
      <p:ext uri="{BB962C8B-B14F-4D97-AF65-F5344CB8AC3E}">
        <p14:creationId xmlns:p14="http://schemas.microsoft.com/office/powerpoint/2010/main" val="1725037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06" fill="hold"/>
                                        <p:tgtEl>
                                          <p:spTgt spid="14"/>
                                        </p:tgtEl>
                                      </p:cBhvr>
                                    </p:cmd>
                                  </p:childTnLst>
                                </p:cTn>
                              </p:par>
                            </p:childTnLst>
                          </p:cTn>
                        </p:par>
                        <p:par>
                          <p:cTn id="7" fill="hold">
                            <p:stCondLst>
                              <p:cond delay="16106"/>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4"/>
                </p:tgtEl>
              </p:cMediaNode>
            </p:video>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8F8A86-64E3-F1F5-45EF-B7DC7D6B0C4D}"/>
              </a:ext>
            </a:extLst>
          </p:cNvPr>
          <p:cNvSpPr>
            <a:spLocks noGrp="1"/>
          </p:cNvSpPr>
          <p:nvPr>
            <p:ph type="title"/>
          </p:nvPr>
        </p:nvSpPr>
        <p:spPr>
          <a:xfrm>
            <a:off x="271147" y="1698651"/>
            <a:ext cx="7886700" cy="720000"/>
          </a:xfrm>
        </p:spPr>
        <p:txBody>
          <a:bodyPr/>
          <a:lstStyle/>
          <a:p>
            <a:pPr algn="ctr" rtl="1"/>
            <a:r>
              <a:rPr lang="ar-MA" sz="4000" dirty="0">
                <a:cs typeface="Microsoft Uighur" panose="02000000000000000000" pitchFamily="2" charset="-78"/>
              </a:rPr>
              <a:t> نشاط اعتيادي</a:t>
            </a:r>
            <a:endParaRPr lang="fr-MA" sz="4000" dirty="0">
              <a:cs typeface="+mn-cs"/>
            </a:endParaRPr>
          </a:p>
        </p:txBody>
      </p:sp>
      <p:sp>
        <p:nvSpPr>
          <p:cNvPr id="16" name="Espace réservé du texte 5">
            <a:extLst>
              <a:ext uri="{FF2B5EF4-FFF2-40B4-BE49-F238E27FC236}">
                <a16:creationId xmlns:a16="http://schemas.microsoft.com/office/drawing/2014/main" id="{111017B6-4038-6807-F6F7-F9F9C1F70F62}"/>
              </a:ext>
            </a:extLst>
          </p:cNvPr>
          <p:cNvSpPr txBox="1">
            <a:spLocks/>
          </p:cNvSpPr>
          <p:nvPr/>
        </p:nvSpPr>
        <p:spPr>
          <a:xfrm>
            <a:off x="1819656" y="3701351"/>
            <a:ext cx="5459544" cy="859535"/>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buClr>
                <a:srgbClr val="424D7B"/>
              </a:buClr>
              <a:buSzPct val="50000"/>
            </a:pPr>
            <a:r>
              <a:rPr lang="ar-MA" sz="3600" b="1" dirty="0">
                <a:cs typeface="Microsoft Uighur" panose="02000000000000000000" pitchFamily="2" charset="-78"/>
              </a:rPr>
              <a:t>طلاقة</a:t>
            </a:r>
            <a:endParaRPr lang="ar-MA" sz="2800" dirty="0">
              <a:cs typeface="Microsoft Uighur" panose="02000000000000000000" pitchFamily="2" charset="-78"/>
            </a:endParaRPr>
          </a:p>
        </p:txBody>
      </p:sp>
      <p:pic>
        <p:nvPicPr>
          <p:cNvPr id="3" name="Espace réservé pour une image  20">
            <a:extLst>
              <a:ext uri="{FF2B5EF4-FFF2-40B4-BE49-F238E27FC236}">
                <a16:creationId xmlns:a16="http://schemas.microsoft.com/office/drawing/2014/main" id="{37183246-A7AD-0F37-C9F6-C3F0B824C8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560" r="-7560"/>
          <a:stretch>
            <a:fillRect/>
          </a:stretch>
        </p:blipFill>
        <p:spPr>
          <a:xfrm>
            <a:off x="271147" y="2770632"/>
            <a:ext cx="715006" cy="715006"/>
          </a:xfrm>
          <a:prstGeom prst="rect">
            <a:avLst/>
          </a:prstGeom>
        </p:spPr>
      </p:pic>
      <p:sp>
        <p:nvSpPr>
          <p:cNvPr id="4" name="Oval 80">
            <a:extLst>
              <a:ext uri="{FF2B5EF4-FFF2-40B4-BE49-F238E27FC236}">
                <a16:creationId xmlns:a16="http://schemas.microsoft.com/office/drawing/2014/main" id="{82D1273D-41C2-F34A-F323-22BFD79BBC1C}"/>
              </a:ext>
            </a:extLst>
          </p:cNvPr>
          <p:cNvSpPr>
            <a:spLocks noChangeAspect="1"/>
          </p:cNvSpPr>
          <p:nvPr/>
        </p:nvSpPr>
        <p:spPr>
          <a:xfrm>
            <a:off x="5123169" y="1806651"/>
            <a:ext cx="504000" cy="504000"/>
          </a:xfrm>
          <a:prstGeom prst="ellipse">
            <a:avLst/>
          </a:prstGeom>
          <a:solidFill>
            <a:srgbClr val="55B6D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fr-MA" sz="3200" b="1" dirty="0"/>
              <a:t>1</a:t>
            </a:r>
          </a:p>
        </p:txBody>
      </p:sp>
    </p:spTree>
    <p:extLst>
      <p:ext uri="{BB962C8B-B14F-4D97-AF65-F5344CB8AC3E}">
        <p14:creationId xmlns:p14="http://schemas.microsoft.com/office/powerpoint/2010/main" val="423042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3A13C9-B9C6-1682-208C-A5E4066354C0}"/>
              </a:ext>
            </a:extLst>
          </p:cNvPr>
          <p:cNvSpPr>
            <a:spLocks noGrp="1"/>
          </p:cNvSpPr>
          <p:nvPr>
            <p:ph type="title"/>
          </p:nvPr>
        </p:nvSpPr>
        <p:spPr/>
        <p:txBody>
          <a:bodyPr>
            <a:normAutofit/>
          </a:bodyPr>
          <a:lstStyle/>
          <a:p>
            <a:r>
              <a:rPr lang="ar-MA" sz="2400" b="1" dirty="0">
                <a:solidFill>
                  <a:schemeClr val="bg1">
                    <a:lumMod val="65000"/>
                  </a:schemeClr>
                </a:solidFill>
                <a:latin typeface="Microsoft Uighur" panose="02000000000000000000" pitchFamily="2" charset="-78"/>
                <a:ea typeface="Calibri" panose="020F0502020204030204" pitchFamily="34" charset="0"/>
                <a:cs typeface="Microsoft Uighur" panose="02000000000000000000" pitchFamily="2" charset="-78"/>
              </a:rPr>
              <a:t>في البداية لنتذكر  قواعد القراءة بطلاقة. من يقرأ؟ </a:t>
            </a:r>
          </a:p>
        </p:txBody>
      </p:sp>
      <p:sp>
        <p:nvSpPr>
          <p:cNvPr id="6" name="Rectangle 5">
            <a:extLst>
              <a:ext uri="{FF2B5EF4-FFF2-40B4-BE49-F238E27FC236}">
                <a16:creationId xmlns:a16="http://schemas.microsoft.com/office/drawing/2014/main" id="{19773487-496F-793E-3451-FEB7D6D66A62}"/>
              </a:ext>
            </a:extLst>
          </p:cNvPr>
          <p:cNvSpPr/>
          <p:nvPr/>
        </p:nvSpPr>
        <p:spPr>
          <a:xfrm>
            <a:off x="1714635" y="1744394"/>
            <a:ext cx="5714730" cy="44232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514350" marR="0" lvl="0" indent="-514350" algn="just" defTabSz="457200" rtl="1" eaLnBrk="1" fontAlgn="auto" latinLnBrk="0" hangingPunct="1">
              <a:lnSpc>
                <a:spcPct val="150000"/>
              </a:lnSpc>
              <a:spcBef>
                <a:spcPts val="0"/>
              </a:spcBef>
              <a:spcAft>
                <a:spcPts val="0"/>
              </a:spcAft>
              <a:buClrTx/>
              <a:buSzTx/>
              <a:buFontTx/>
              <a:buAutoNum type="arabicPeriod"/>
              <a:tabLst/>
              <a:defRPr/>
            </a:pP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أَضَعُ أ</a:t>
            </a: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ص</a:t>
            </a: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ب</a:t>
            </a: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عي تَحْتَ كُلِّ كَلِمَةٍ أَقْرَؤُها؛</a:t>
            </a:r>
          </a:p>
          <a:p>
            <a:pPr marL="514350" marR="0" lvl="0" indent="-514350" algn="just" defTabSz="457200" rtl="1" eaLnBrk="1" fontAlgn="auto" latinLnBrk="0" hangingPunct="1">
              <a:lnSpc>
                <a:spcPct val="150000"/>
              </a:lnSpc>
              <a:spcBef>
                <a:spcPts val="0"/>
              </a:spcBef>
              <a:spcAft>
                <a:spcPts val="0"/>
              </a:spcAft>
              <a:buClrTx/>
              <a:buSzTx/>
              <a:buFontTx/>
              <a:buAutoNum type="arabicPeriod"/>
              <a:tabLst/>
              <a:defRPr/>
            </a:pP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أَصِلُ قِراءَةَ ٱلْكَلِماتِ بَعْضِها ببعضٍ؛</a:t>
            </a:r>
          </a:p>
          <a:p>
            <a:pPr marL="514350" lvl="0" indent="-514350" algn="just" rtl="1">
              <a:lnSpc>
                <a:spcPct val="150000"/>
              </a:lnSpc>
              <a:buFontTx/>
              <a:buAutoNum type="arabicPeriod"/>
              <a:defRPr/>
            </a:pPr>
            <a:r>
              <a:rPr lang="ar-MA" sz="40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لا أَنْطِقُ هَمْزَةَ ٱلْوَصْلِ في وَسَطِ ٱلْكَلامِ؛</a:t>
            </a:r>
            <a:endPar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a:p>
            <a:pPr marL="514350" marR="0" lvl="0" indent="-514350" algn="just" defTabSz="457200" rtl="1" eaLnBrk="1" fontAlgn="auto" latinLnBrk="0" hangingPunct="1">
              <a:lnSpc>
                <a:spcPct val="150000"/>
              </a:lnSpc>
              <a:spcBef>
                <a:spcPts val="0"/>
              </a:spcBef>
              <a:spcAft>
                <a:spcPts val="0"/>
              </a:spcAft>
              <a:buClrTx/>
              <a:buSzTx/>
              <a:buFontTx/>
              <a:buAutoNum type="arabicPeriod"/>
              <a:tabLst/>
              <a:defRPr/>
            </a:pP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أ</a:t>
            </a: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ل</a:t>
            </a: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ت</a:t>
            </a: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ز</a:t>
            </a: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مُ </a:t>
            </a:r>
            <a:r>
              <a:rPr kumimoji="0" lang="ar-AE" sz="4000" b="1" i="0" u="none" strike="noStrike" kern="120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ٱل</a:t>
            </a: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و</a:t>
            </a: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ق</a:t>
            </a: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فَ عِنْد</a:t>
            </a: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 ع</a:t>
            </a:r>
            <a:r>
              <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a:t>
            </a:r>
            <a:r>
              <a:rPr kumimoji="0" lang="ar-AE"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لاماتِ </a:t>
            </a:r>
            <a:r>
              <a:rPr kumimoji="0" lang="ar-AE" sz="4000" b="1" i="0" u="none" strike="noStrike" kern="1200" cap="none" spc="0" normalizeH="0" baseline="0" noProof="0" dirty="0" err="1">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rPr>
              <a:t>ٱلتَّرْقيمِ</a:t>
            </a:r>
            <a:r>
              <a:rPr lang="ar-MA" sz="4000" b="1" dirty="0">
                <a:solidFill>
                  <a:srgbClr val="424D7C"/>
                </a:solidFill>
                <a:latin typeface="Microsoft Uighur" panose="02000000000000000000" pitchFamily="2" charset="-78"/>
                <a:ea typeface="Calibri" panose="020F0502020204030204" pitchFamily="34" charset="0"/>
                <a:cs typeface="Microsoft Uighur" panose="02000000000000000000" pitchFamily="2" charset="-78"/>
              </a:rPr>
              <a:t>.</a:t>
            </a:r>
            <a:endParaRPr kumimoji="0" lang="ar-MA" sz="4000" b="1" i="0" u="none" strike="noStrike" kern="1200" cap="none" spc="0" normalizeH="0" baseline="0" noProof="0" dirty="0">
              <a:ln>
                <a:noFill/>
              </a:ln>
              <a:solidFill>
                <a:srgbClr val="424D7C"/>
              </a:solidFill>
              <a:effectLst/>
              <a:uLnTx/>
              <a:uFillTx/>
              <a:latin typeface="Microsoft Uighur" panose="02000000000000000000" pitchFamily="2" charset="-78"/>
              <a:ea typeface="Calibri" panose="020F0502020204030204" pitchFamily="34" charset="0"/>
              <a:cs typeface="Microsoft Uighur" panose="02000000000000000000" pitchFamily="2" charset="-78"/>
            </a:endParaRPr>
          </a:p>
        </p:txBody>
      </p:sp>
      <p:pic>
        <p:nvPicPr>
          <p:cNvPr id="3" name="Image 2">
            <a:extLst>
              <a:ext uri="{FF2B5EF4-FFF2-40B4-BE49-F238E27FC236}">
                <a16:creationId xmlns:a16="http://schemas.microsoft.com/office/drawing/2014/main" id="{E5789D18-F774-8825-90C4-C2DBB6CC9C9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7870183" y="136738"/>
            <a:ext cx="278069" cy="278069"/>
          </a:xfrm>
          <a:prstGeom prst="rect">
            <a:avLst/>
          </a:prstGeom>
          <a:ln>
            <a:noFill/>
          </a:ln>
        </p:spPr>
      </p:pic>
      <p:pic>
        <p:nvPicPr>
          <p:cNvPr id="13" name="Image 12">
            <a:extLst>
              <a:ext uri="{FF2B5EF4-FFF2-40B4-BE49-F238E27FC236}">
                <a16:creationId xmlns:a16="http://schemas.microsoft.com/office/drawing/2014/main" id="{1CAF0085-BEEA-0A59-22F0-6F7EA283C255}"/>
              </a:ext>
            </a:extLst>
          </p:cNvPr>
          <p:cNvPicPr>
            <a:picLocks noChangeAspect="1"/>
          </p:cNvPicPr>
          <p:nvPr/>
        </p:nvPicPr>
        <p:blipFill>
          <a:blip r:embed="rId3">
            <a:alphaModFix amt="20000"/>
            <a:extLst>
              <a:ext uri="{28A0092B-C50C-407E-A947-70E740481C1C}">
                <a14:useLocalDpi xmlns:a14="http://schemas.microsoft.com/office/drawing/2010/main"/>
              </a:ext>
            </a:extLst>
          </a:blip>
          <a:srcRect/>
          <a:stretch/>
        </p:blipFill>
        <p:spPr>
          <a:xfrm>
            <a:off x="6084392" y="136738"/>
            <a:ext cx="278069" cy="278069"/>
          </a:xfrm>
          <a:prstGeom prst="rect">
            <a:avLst/>
          </a:prstGeom>
          <a:ln>
            <a:noFill/>
          </a:ln>
        </p:spPr>
      </p:pic>
      <p:pic>
        <p:nvPicPr>
          <p:cNvPr id="15" name="Image 14">
            <a:extLst>
              <a:ext uri="{FF2B5EF4-FFF2-40B4-BE49-F238E27FC236}">
                <a16:creationId xmlns:a16="http://schemas.microsoft.com/office/drawing/2014/main" id="{02730C6A-B5C0-23C2-51EF-B935FEFEAEA0}"/>
              </a:ext>
            </a:extLst>
          </p:cNvPr>
          <p:cNvPicPr>
            <a:picLocks noChangeAspect="1"/>
          </p:cNvPicPr>
          <p:nvPr/>
        </p:nvPicPr>
        <p:blipFill>
          <a:blip r:embed="rId4">
            <a:alphaModFix amt="20000"/>
            <a:extLst>
              <a:ext uri="{28A0092B-C50C-407E-A947-70E740481C1C}">
                <a14:useLocalDpi xmlns:a14="http://schemas.microsoft.com/office/drawing/2010/main"/>
              </a:ext>
            </a:extLst>
          </a:blip>
          <a:srcRect/>
          <a:stretch/>
        </p:blipFill>
        <p:spPr>
          <a:xfrm>
            <a:off x="4220106" y="136738"/>
            <a:ext cx="278069" cy="278069"/>
          </a:xfrm>
          <a:prstGeom prst="rect">
            <a:avLst/>
          </a:prstGeom>
          <a:ln>
            <a:noFill/>
          </a:ln>
        </p:spPr>
      </p:pic>
      <p:pic>
        <p:nvPicPr>
          <p:cNvPr id="16" name="Image 15">
            <a:extLst>
              <a:ext uri="{FF2B5EF4-FFF2-40B4-BE49-F238E27FC236}">
                <a16:creationId xmlns:a16="http://schemas.microsoft.com/office/drawing/2014/main" id="{99E510DC-D169-5703-8043-0235AE97312D}"/>
              </a:ext>
            </a:extLst>
          </p:cNvPr>
          <p:cNvPicPr>
            <a:picLocks noChangeAspect="1"/>
          </p:cNvPicPr>
          <p:nvPr/>
        </p:nvPicPr>
        <p:blipFill>
          <a:blip r:embed="rId5">
            <a:alphaModFix amt="20000"/>
            <a:extLst>
              <a:ext uri="{28A0092B-C50C-407E-A947-70E740481C1C}">
                <a14:useLocalDpi xmlns:a14="http://schemas.microsoft.com/office/drawing/2010/main"/>
              </a:ext>
            </a:extLst>
          </a:blip>
          <a:srcRect/>
          <a:stretch/>
        </p:blipFill>
        <p:spPr>
          <a:xfrm>
            <a:off x="1965202" y="136738"/>
            <a:ext cx="278069" cy="278069"/>
          </a:xfrm>
          <a:prstGeom prst="rect">
            <a:avLst/>
          </a:prstGeom>
          <a:ln>
            <a:noFill/>
          </a:ln>
        </p:spPr>
      </p:pic>
      <p:sp>
        <p:nvSpPr>
          <p:cNvPr id="17" name="Rectangle 16">
            <a:extLst>
              <a:ext uri="{FF2B5EF4-FFF2-40B4-BE49-F238E27FC236}">
                <a16:creationId xmlns:a16="http://schemas.microsoft.com/office/drawing/2014/main" id="{EBD8A587-0F56-9C1D-E87D-A59B0D0B6F21}"/>
              </a:ext>
            </a:extLst>
          </p:cNvPr>
          <p:cNvSpPr>
            <a:spLocks/>
          </p:cNvSpPr>
          <p:nvPr/>
        </p:nvSpPr>
        <p:spPr>
          <a:xfrm>
            <a:off x="6610183"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424D7C"/>
                </a:solidFill>
                <a:effectLst/>
                <a:uLnTx/>
                <a:uFillTx/>
                <a:latin typeface="Microsoft Uighur" panose="02000000000000000000" pitchFamily="2" charset="-78"/>
                <a:cs typeface="Microsoft Uighur" panose="02000000000000000000" pitchFamily="2" charset="-78"/>
              </a:rPr>
              <a:t>نشاط اعتيادي</a:t>
            </a:r>
          </a:p>
        </p:txBody>
      </p:sp>
      <p:sp>
        <p:nvSpPr>
          <p:cNvPr id="18" name="Rectangle 17">
            <a:extLst>
              <a:ext uri="{FF2B5EF4-FFF2-40B4-BE49-F238E27FC236}">
                <a16:creationId xmlns:a16="http://schemas.microsoft.com/office/drawing/2014/main" id="{E2A4DA84-FAC1-F12C-ECDB-1B4129A1F1AF}"/>
              </a:ext>
            </a:extLst>
          </p:cNvPr>
          <p:cNvSpPr>
            <a:spLocks/>
          </p:cNvSpPr>
          <p:nvPr/>
        </p:nvSpPr>
        <p:spPr>
          <a:xfrm>
            <a:off x="2949848"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استـماع وتحدث</a:t>
            </a:r>
          </a:p>
        </p:txBody>
      </p:sp>
      <p:sp>
        <p:nvSpPr>
          <p:cNvPr id="19" name="Rectangle 18">
            <a:extLst>
              <a:ext uri="{FF2B5EF4-FFF2-40B4-BE49-F238E27FC236}">
                <a16:creationId xmlns:a16="http://schemas.microsoft.com/office/drawing/2014/main" id="{E3E91130-6C8E-72CB-BA57-C9EBCBC8642A}"/>
              </a:ext>
            </a:extLst>
          </p:cNvPr>
          <p:cNvSpPr>
            <a:spLocks/>
          </p:cNvSpPr>
          <p:nvPr/>
        </p:nvSpPr>
        <p:spPr>
          <a:xfrm>
            <a:off x="4827811"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spcBef>
                <a:spcPts val="0"/>
              </a:spcBef>
              <a:buClrTx/>
              <a:buSzTx/>
              <a:buFontTx/>
              <a:buNone/>
              <a:tabLst/>
              <a:defRPr/>
            </a:pPr>
            <a:r>
              <a:rPr kumimoji="0" lang="ar-MA" sz="2000" b="1" i="0" u="none" strike="noStrike" kern="1200" cap="none" spc="0" normalizeH="0" baseline="0" noProof="0" dirty="0">
                <a:ln>
                  <a:noFill/>
                </a:ln>
                <a:solidFill>
                  <a:srgbClr val="565F88">
                    <a:alpha val="20000"/>
                  </a:srgbClr>
                </a:solidFill>
                <a:effectLst/>
                <a:uLnTx/>
                <a:uFillTx/>
                <a:latin typeface="Microsoft Uighur" panose="02000000000000000000" pitchFamily="2" charset="-78"/>
                <a:cs typeface="Microsoft Uighur" panose="02000000000000000000" pitchFamily="2" charset="-78"/>
              </a:rPr>
              <a:t>معــــــــــجم</a:t>
            </a:r>
          </a:p>
        </p:txBody>
      </p:sp>
      <p:sp>
        <p:nvSpPr>
          <p:cNvPr id="20" name="Rectangle 19">
            <a:extLst>
              <a:ext uri="{FF2B5EF4-FFF2-40B4-BE49-F238E27FC236}">
                <a16:creationId xmlns:a16="http://schemas.microsoft.com/office/drawing/2014/main" id="{A1E4CFE9-D961-EE00-464C-F28756A31E71}"/>
              </a:ext>
            </a:extLst>
          </p:cNvPr>
          <p:cNvSpPr>
            <a:spLocks/>
          </p:cNvSpPr>
          <p:nvPr/>
        </p:nvSpPr>
        <p:spPr>
          <a:xfrm>
            <a:off x="694944" y="131773"/>
            <a:ext cx="1260000"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14400" rtl="1">
              <a:defRPr/>
            </a:pPr>
            <a:r>
              <a:rPr lang="ar-MA" sz="2000" b="1" dirty="0">
                <a:solidFill>
                  <a:srgbClr val="565F88">
                    <a:alpha val="20000"/>
                  </a:srgbClr>
                </a:solidFill>
                <a:latin typeface="Microsoft Uighur" panose="02000000000000000000" pitchFamily="2" charset="-78"/>
                <a:cs typeface="Microsoft Uighur" panose="02000000000000000000" pitchFamily="2" charset="-78"/>
              </a:rPr>
              <a:t>اختــتام الحــصة</a:t>
            </a:r>
          </a:p>
        </p:txBody>
      </p:sp>
      <p:pic>
        <p:nvPicPr>
          <p:cNvPr id="7" name="Espace réservé pour une image  13" descr="Une image contenant habits, sourire, dessin humoristique, clipart&#10;&#10;Le contenu généré par l’IA peut être incorrect.">
            <a:extLst>
              <a:ext uri="{FF2B5EF4-FFF2-40B4-BE49-F238E27FC236}">
                <a16:creationId xmlns:a16="http://schemas.microsoft.com/office/drawing/2014/main" id="{33716A38-F070-FF57-5BAF-60ED5C54B7C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7870183" y="737668"/>
            <a:ext cx="1010682" cy="810666"/>
          </a:xfrm>
          <a:prstGeom prst="flowChartConnector">
            <a:avLst/>
          </a:prstGeom>
        </p:spPr>
      </p:pic>
    </p:spTree>
    <p:extLst>
      <p:ext uri="{BB962C8B-B14F-4D97-AF65-F5344CB8AC3E}">
        <p14:creationId xmlns:p14="http://schemas.microsoft.com/office/powerpoint/2010/main" val="2651377014"/>
      </p:ext>
    </p:extLst>
  </p:cSld>
  <p:clrMapOvr>
    <a:masterClrMapping/>
  </p:clrMapOvr>
  <p:transition spd="slow">
    <p:fade/>
  </p:transition>
</p:sld>
</file>

<file path=ppt/theme/theme1.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02- معــــــــــجم">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افتتاح الحصة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نشاط اعتيادي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معجم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استماع وتحدث nv">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Env-Apprenant_Tmp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Env-Apprenant_Tmp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01- نشاط اعتيادي">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02- معــــــــــجم">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03- استماع وتحدث">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04- قراءة/ كتابة">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17392</TotalTime>
  <Words>1507</Words>
  <Application>Microsoft Office PowerPoint</Application>
  <PresentationFormat>Affichage à l'écran (4:3)</PresentationFormat>
  <Paragraphs>376</Paragraphs>
  <Slides>56</Slides>
  <Notes>1</Notes>
  <HiddenSlides>0</HiddenSlides>
  <MMClips>6</MMClips>
  <ScaleCrop>false</ScaleCrop>
  <HeadingPairs>
    <vt:vector size="6" baseType="variant">
      <vt:variant>
        <vt:lpstr>Polices utilisées</vt:lpstr>
      </vt:variant>
      <vt:variant>
        <vt:i4>11</vt:i4>
      </vt:variant>
      <vt:variant>
        <vt:lpstr>Thème</vt:lpstr>
      </vt:variant>
      <vt:variant>
        <vt:i4>21</vt:i4>
      </vt:variant>
      <vt:variant>
        <vt:lpstr>Titres des diapositives</vt:lpstr>
      </vt:variant>
      <vt:variant>
        <vt:i4>56</vt:i4>
      </vt:variant>
    </vt:vector>
  </HeadingPairs>
  <TitlesOfParts>
    <vt:vector size="88" baseType="lpstr">
      <vt:lpstr>Calibri</vt:lpstr>
      <vt:lpstr>Microsoft Uighur</vt:lpstr>
      <vt:lpstr>Dosis</vt:lpstr>
      <vt:lpstr>Dosis ExtraBold</vt:lpstr>
      <vt:lpstr>Dosis Medium</vt:lpstr>
      <vt:lpstr>Wingdings</vt:lpstr>
      <vt:lpstr>Modern Love</vt:lpstr>
      <vt:lpstr>Dosis SemiBold</vt:lpstr>
      <vt:lpstr>Courier New</vt:lpstr>
      <vt:lpstr>Arial</vt:lpstr>
      <vt:lpstr>Sakkal Majalla</vt:lpstr>
      <vt:lpstr>00_Env-Enseignant</vt:lpstr>
      <vt:lpstr>2_Env-Apprenant_Tmplt</vt:lpstr>
      <vt:lpstr>01- نشاط اعتيادي</vt:lpstr>
      <vt:lpstr>02- معــــــــــجم</vt:lpstr>
      <vt:lpstr>03- استماع وتحدث</vt:lpstr>
      <vt:lpstr>04- قراءة/ كتابة</vt:lpstr>
      <vt:lpstr>6_04- قراءة/ كتابة</vt:lpstr>
      <vt:lpstr>1_04- قراءة/ كتابة</vt:lpstr>
      <vt:lpstr>2_04- قراءة/ كتابة</vt:lpstr>
      <vt:lpstr>3_04- قراءة/ كتابة</vt:lpstr>
      <vt:lpstr>1_03- استماع وتحدث</vt:lpstr>
      <vt:lpstr>4_04- قراءة/ كتابة</vt:lpstr>
      <vt:lpstr>1_01- نشاط اعتيادي</vt:lpstr>
      <vt:lpstr>1_02- معــــــــــجم</vt:lpstr>
      <vt:lpstr>افتتاح الحصة nv</vt:lpstr>
      <vt:lpstr>نشاط اعتيادي nv</vt:lpstr>
      <vt:lpstr>معجم nv</vt:lpstr>
      <vt:lpstr>استماع وتحدث nv</vt:lpstr>
      <vt:lpstr>1_Conception personnalisée</vt:lpstr>
      <vt:lpstr>3_Env-Apprenant_Tmplt</vt:lpstr>
      <vt:lpstr>3_Env-Enseignant</vt:lpstr>
      <vt:lpstr>Présentation PowerPoint</vt:lpstr>
      <vt:lpstr>Présentation PowerPoint</vt:lpstr>
      <vt:lpstr>تنظيم حصص الأسبوع</vt:lpstr>
      <vt:lpstr>هيكلة حصة اليوم</vt:lpstr>
      <vt:lpstr>عند نهاية الحصة</vt:lpstr>
      <vt:lpstr>مرحبا بكم ، سنبدأ  حصة اللغة العربية.</vt:lpstr>
      <vt:lpstr>ضعوا  الكراسة واللوحة  في القمطر</vt:lpstr>
      <vt:lpstr> نشاط اعتيادي</vt:lpstr>
      <vt:lpstr>في البداية لنتذكر  قواعد القراءة بطلاقة. من يقرأ؟ </vt:lpstr>
      <vt:lpstr>انتبهوا. سأقرأ محترما الضوابط السابقة.. </vt:lpstr>
      <vt:lpstr>سأعين 5 تلاميذ للقراءة. الفائز في هذه الحصة من ارتكب أقل عدد من الأخطاء. </vt:lpstr>
      <vt:lpstr>الفائزون في هذه الحصة هو ...........................................................................  يطلب الأستاذ من التلاميذ تحديد الفائز  ثم يدعوهم إلى  التصفيق عليه بحرارة. </vt:lpstr>
      <vt:lpstr>بعد قراءتكم للنص، اكتبوا على دفاتركم جملة عن مخاطر الإنترنت.  معكم دقيقة </vt:lpstr>
      <vt:lpstr>معجم</vt:lpstr>
      <vt:lpstr>الآن، ستتدربون على توظيف إستراتيجية  شبكة الكلمة في توليد مفردات جديدة.</vt:lpstr>
      <vt:lpstr>عرض شريط  النمذجة.</vt:lpstr>
      <vt:lpstr>من يذكرنا بالخطوات التي سلكها مجد لبناء شبكة كلمة "المهن"؟ </vt:lpstr>
      <vt:lpstr>الآن؛ سنتبع نفس الخطوات لبناء شبكة كلمة دراسة  </vt:lpstr>
      <vt:lpstr>سننشئ معا  شبكة " الدراسة " - سأرسم مخططا بمسارَيْ بحث  على السبورة  </vt:lpstr>
      <vt:lpstr>ماذا علينا أن نفعل في الخطوة الثانية؟  ما الأسئلة التي يمكن طرحها حول الدراسة ؟ </vt:lpstr>
      <vt:lpstr>من يقوم إلى السبورة ليكتب مسار البحث الأول ؟ سنبدأ بسؤال ماذا ندرس؟ </vt:lpstr>
      <vt:lpstr>خذوا الألواح – كل واحد منكم يكتب كلمة  للإجابة  عن سؤال ماذا ندرس؟ </vt:lpstr>
      <vt:lpstr>من يقرأ كلمته؟  يسجل الأستاذ الكلمات على الشبكة ثم يدعو تلميذا لقراءة كلمات المسار 1</vt:lpstr>
      <vt:lpstr>خذوا كراساتكم – أتموا ملء كلمات المسار 2 بنفس الطريقة. في حدود دقيقتين </vt:lpstr>
      <vt:lpstr>دائما على  كراساتكم ، ناقش مع زميلك كيف توصلت إلى كلمات شبكة كلمة الدراسة. </vt:lpstr>
      <vt:lpstr>نصحح جماعة. من يقرأ المفردات  التي اقترحها ويوضح لزملائه كيف توصل إليها؟ </vt:lpstr>
      <vt:lpstr>خذوا الكراسات – ص 6 –سجلوا تاريخ اليوم </vt:lpstr>
      <vt:lpstr>أنجزوا  التمرين1 في حدود 3 دقائق – سأمر لأراقب إنجازاتكم.  </vt:lpstr>
      <vt:lpstr>صححوا - من يقرأ أسئلة البحث التي استعملها؟ ما الكلمات التي توصلتم إليها؟ </vt:lpstr>
      <vt:lpstr>قبل أن نواصل. سنلعب لعبة شبكة الكلمة. هذه 5 كلمات – سأكتبها على السبورة </vt:lpstr>
      <vt:lpstr>اكتبوا كلمة تنتمي لشبكة إحدى الكلمات. عند انتهاء 20 ثانية؛  كل واحد يتوجه قرب كلمته. </vt:lpstr>
      <vt:lpstr>استماع وتحدث</vt:lpstr>
      <vt:lpstr> سنستمع  لنص بعنوان " استعمال الإنترنت". بداية ؛  ما المقصود بالإنترنت؟</vt:lpstr>
      <vt:lpstr> من يقرأ التعريف التالي؟  </vt:lpstr>
      <vt:lpstr>الآن، ستتعرفون مفردات ستساعدكم على فهم النص . من يقرأ هذه المفردات؟</vt:lpstr>
      <vt:lpstr>نبدأ بكلمة " موثوقة" . من يقرأ معناها؟   من يقرأ المثالين؟ </vt:lpstr>
      <vt:lpstr>ما معنى زائفة؟ ما ضدها؟  من يركب جملة تتضمن كلمة "زائفة"؟ </vt:lpstr>
      <vt:lpstr>من يقرأ معنى كلمة " مزايا؟ ما ضد الكلمة؟ من يركب الكلمة في جملة؟ </vt:lpstr>
      <vt:lpstr>الآن؛ سأعين من بينكم من يذكرنا بمعنى أو ضد إحدى هذه الكلمات. </vt:lpstr>
      <vt:lpstr>قبل أن نستمع لنص ‘استعمال الانترنت، حاولوا توقع المعلومات التي يمكن أن يقدمها. </vt:lpstr>
      <vt:lpstr>بعد دقيقتين، ستقدمون توقعاتكم لأسجلها على السبورة. </vt:lpstr>
      <vt:lpstr>الآن. خذوا دفاتر البحث.  لتسجيل أهم المعلومات التي ستلتقطونها أثناء الاستماع. </vt:lpstr>
      <vt:lpstr>عرض فيديو "استعمال الإنترنت" </vt:lpstr>
      <vt:lpstr>من يقرأ توقعه  ويوضح كيف استطاع هو وزميله التحقق منه؟ </vt:lpstr>
      <vt:lpstr>الآن،  خذوا   كراساتكم- الصفحة -7- </vt:lpstr>
      <vt:lpstr>استعينوا بما سجلتموه على دفاتركم، أجيبوا عن الأسئلة 1-2-3.  لديكم 3 دقائق. </vt:lpstr>
      <vt:lpstr>نصحح. من يقرأ السؤال ويقدم جوابه موضحا لزملائه كيف توصل إليه؟ </vt:lpstr>
      <vt:lpstr> صححوا على كراساتكم. </vt:lpstr>
      <vt:lpstr>ننتقل إلى نشاط " أستعد لأتحدث، من يقرأ التعليمة؟ </vt:lpstr>
      <vt:lpstr>من يرتب الأحداث من الأول إلى الرابع حسب ورودها في النص؟ </vt:lpstr>
      <vt:lpstr>الآن. من يحاول إعادة سرد الحكاية ملخصة مستعينا بأحداثها.</vt:lpstr>
      <vt:lpstr>اختتام الحصة </vt:lpstr>
      <vt:lpstr>من يذكرنا بخطوات بناء شبكة كلمة ما؟</vt:lpstr>
      <vt:lpstr>ضعوا علامة أمام التمارين لإنجازها في المنزل . سنصححها بداية الحصة المقبلة من مكون  الاستماع والتحدث. </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ACER</dc:creator>
  <cp:lastModifiedBy>ABDELMOULA.ANIZ</cp:lastModifiedBy>
  <cp:revision>1</cp:revision>
  <dcterms:created xsi:type="dcterms:W3CDTF">2023-09-20T21:35:22Z</dcterms:created>
  <dcterms:modified xsi:type="dcterms:W3CDTF">2025-10-25T13:35:52Z</dcterms:modified>
</cp:coreProperties>
</file>