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8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9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0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1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2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3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4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5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16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17.xml" ContentType="application/vnd.openxmlformats-officedocument.theme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theme/theme18.xml" ContentType="application/vnd.openxmlformats-officedocument.theme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19.xml" ContentType="application/vnd.openxmlformats-officedocument.theme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3681" r:id="rId2"/>
    <p:sldMasterId id="2147483689" r:id="rId3"/>
    <p:sldMasterId id="2147483694" r:id="rId4"/>
    <p:sldMasterId id="2147483705" r:id="rId5"/>
    <p:sldMasterId id="2147483714" r:id="rId6"/>
    <p:sldMasterId id="2147483809" r:id="rId7"/>
    <p:sldMasterId id="2147483753" r:id="rId8"/>
    <p:sldMasterId id="2147483764" r:id="rId9"/>
    <p:sldMasterId id="2147483775" r:id="rId10"/>
    <p:sldMasterId id="2147483860" r:id="rId11"/>
    <p:sldMasterId id="2147483786" r:id="rId12"/>
    <p:sldMasterId id="2147483820" r:id="rId13"/>
    <p:sldMasterId id="2147483843" r:id="rId14"/>
    <p:sldMasterId id="2147483878" r:id="rId15"/>
    <p:sldMasterId id="2147483901" r:id="rId16"/>
    <p:sldMasterId id="2147483924" r:id="rId17"/>
    <p:sldMasterId id="2147483947" r:id="rId18"/>
    <p:sldMasterId id="2147483741" r:id="rId19"/>
    <p:sldMasterId id="2147483686" r:id="rId20"/>
  </p:sldMasterIdLst>
  <p:notesMasterIdLst>
    <p:notesMasterId r:id="rId92"/>
  </p:notesMasterIdLst>
  <p:handoutMasterIdLst>
    <p:handoutMasterId r:id="rId93"/>
  </p:handoutMasterIdLst>
  <p:sldIdLst>
    <p:sldId id="2147482625" r:id="rId21"/>
    <p:sldId id="2147482603" r:id="rId22"/>
    <p:sldId id="2147482462" r:id="rId23"/>
    <p:sldId id="2147482382" r:id="rId24"/>
    <p:sldId id="2147482616" r:id="rId25"/>
    <p:sldId id="2147482691" r:id="rId26"/>
    <p:sldId id="2147482445" r:id="rId27"/>
    <p:sldId id="2147482632" r:id="rId28"/>
    <p:sldId id="2147482720" r:id="rId29"/>
    <p:sldId id="2147482453" r:id="rId30"/>
    <p:sldId id="2147482450" r:id="rId31"/>
    <p:sldId id="2147482721" r:id="rId32"/>
    <p:sldId id="2147482457" r:id="rId33"/>
    <p:sldId id="2147482459" r:id="rId34"/>
    <p:sldId id="2147482460" r:id="rId35"/>
    <p:sldId id="2147482573" r:id="rId36"/>
    <p:sldId id="2147482466" r:id="rId37"/>
    <p:sldId id="2147482511" r:id="rId38"/>
    <p:sldId id="2147482750" r:id="rId39"/>
    <p:sldId id="2147482513" r:id="rId40"/>
    <p:sldId id="2147482742" r:id="rId41"/>
    <p:sldId id="2147482517" r:id="rId42"/>
    <p:sldId id="2147482722" r:id="rId43"/>
    <p:sldId id="2147482723" r:id="rId44"/>
    <p:sldId id="2147482518" r:id="rId45"/>
    <p:sldId id="2147482519" r:id="rId46"/>
    <p:sldId id="2147482751" r:id="rId47"/>
    <p:sldId id="2147482523" r:id="rId48"/>
    <p:sldId id="2147482713" r:id="rId49"/>
    <p:sldId id="2147482524" r:id="rId50"/>
    <p:sldId id="2147482474" r:id="rId51"/>
    <p:sldId id="2147482475" r:id="rId52"/>
    <p:sldId id="2147482478" r:id="rId53"/>
    <p:sldId id="2147482476" r:id="rId54"/>
    <p:sldId id="2147482525" r:id="rId55"/>
    <p:sldId id="2147482477" r:id="rId56"/>
    <p:sldId id="2147482724" r:id="rId57"/>
    <p:sldId id="2147482725" r:id="rId58"/>
    <p:sldId id="2147482726" r:id="rId59"/>
    <p:sldId id="2147482727" r:id="rId60"/>
    <p:sldId id="2147482728" r:id="rId61"/>
    <p:sldId id="2147482574" r:id="rId62"/>
    <p:sldId id="2147482452" r:id="rId63"/>
    <p:sldId id="2147482708" r:id="rId64"/>
    <p:sldId id="2147482485" r:id="rId65"/>
    <p:sldId id="2147482486" r:id="rId66"/>
    <p:sldId id="2147482487" r:id="rId67"/>
    <p:sldId id="2147482730" r:id="rId68"/>
    <p:sldId id="2147482489" r:id="rId69"/>
    <p:sldId id="2147482493" r:id="rId70"/>
    <p:sldId id="2147482494" r:id="rId71"/>
    <p:sldId id="2147482710" r:id="rId72"/>
    <p:sldId id="2147482495" r:id="rId73"/>
    <p:sldId id="2147482731" r:id="rId74"/>
    <p:sldId id="2147482732" r:id="rId75"/>
    <p:sldId id="2147482733" r:id="rId76"/>
    <p:sldId id="2147482734" r:id="rId77"/>
    <p:sldId id="2147482496" r:id="rId78"/>
    <p:sldId id="2147482711" r:id="rId79"/>
    <p:sldId id="2147482529" r:id="rId80"/>
    <p:sldId id="2147482528" r:id="rId81"/>
    <p:sldId id="2147482712" r:id="rId82"/>
    <p:sldId id="2147482500" r:id="rId83"/>
    <p:sldId id="2147482501" r:id="rId84"/>
    <p:sldId id="2147482704" r:id="rId85"/>
    <p:sldId id="2147482449" r:id="rId86"/>
    <p:sldId id="2147482735" r:id="rId87"/>
    <p:sldId id="2147482483" r:id="rId88"/>
    <p:sldId id="2147482484" r:id="rId89"/>
    <p:sldId id="2147482705" r:id="rId90"/>
    <p:sldId id="2147482707" r:id="rId91"/>
  </p:sldIdLst>
  <p:sldSz cx="9144000" cy="6858000" type="screen4x3"/>
  <p:notesSz cx="6858000" cy="9144000"/>
  <p:embeddedFontLst>
    <p:embeddedFont>
      <p:font typeface="Dosis" pitchFamily="2" charset="0"/>
      <p:regular r:id="rId94"/>
      <p:bold r:id="rId95"/>
    </p:embeddedFont>
    <p:embeddedFont>
      <p:font typeface="Dosis ExtraBold" pitchFamily="2" charset="0"/>
      <p:bold r:id="rId96"/>
    </p:embeddedFont>
    <p:embeddedFont>
      <p:font typeface="Dosis Medium" pitchFamily="2" charset="0"/>
      <p:regular r:id="rId97"/>
    </p:embeddedFont>
    <p:embeddedFont>
      <p:font typeface="Microsoft Uighur" panose="02000000000000000000" pitchFamily="2" charset="-78"/>
      <p:regular r:id="rId98"/>
      <p:bold r:id="rId99"/>
    </p:embeddedFont>
    <p:embeddedFont>
      <p:font typeface="Modern Love" panose="04090805081005020601" pitchFamily="82" charset="0"/>
      <p:regular r:id="rId100"/>
    </p:embeddedFont>
    <p:embeddedFont>
      <p:font typeface="Sakkal Majalla" panose="02000000000000000000" pitchFamily="2" charset="-78"/>
      <p:regular r:id="rId101"/>
      <p:bold r:id="rId10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5F88"/>
    <a:srgbClr val="48B2DC"/>
    <a:srgbClr val="D0CECE"/>
    <a:srgbClr val="B1EDEA"/>
    <a:srgbClr val="CC0000"/>
    <a:srgbClr val="B5EEF2"/>
    <a:srgbClr val="56B64A"/>
    <a:srgbClr val="9CA3C0"/>
    <a:srgbClr val="94E4EA"/>
    <a:srgbClr val="0097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344" autoAdjust="0"/>
    <p:restoredTop sz="86433"/>
  </p:normalViewPr>
  <p:slideViewPr>
    <p:cSldViewPr snapToGrid="0">
      <p:cViewPr varScale="1">
        <p:scale>
          <a:sx n="75" d="100"/>
          <a:sy n="75" d="100"/>
        </p:scale>
        <p:origin x="844" y="30"/>
      </p:cViewPr>
      <p:guideLst/>
    </p:cSldViewPr>
  </p:slideViewPr>
  <p:outlineViewPr>
    <p:cViewPr>
      <p:scale>
        <a:sx n="33" d="100"/>
        <a:sy n="33" d="100"/>
      </p:scale>
      <p:origin x="0" y="-23664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63" Type="http://schemas.openxmlformats.org/officeDocument/2006/relationships/slide" Target="slides/slide43.xml"/><Relationship Id="rId68" Type="http://schemas.openxmlformats.org/officeDocument/2006/relationships/slide" Target="slides/slide48.xml"/><Relationship Id="rId84" Type="http://schemas.openxmlformats.org/officeDocument/2006/relationships/slide" Target="slides/slide64.xml"/><Relationship Id="rId89" Type="http://schemas.openxmlformats.org/officeDocument/2006/relationships/slide" Target="slides/slide69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74" Type="http://schemas.openxmlformats.org/officeDocument/2006/relationships/slide" Target="slides/slide54.xml"/><Relationship Id="rId79" Type="http://schemas.openxmlformats.org/officeDocument/2006/relationships/slide" Target="slides/slide59.xml"/><Relationship Id="rId102" Type="http://schemas.openxmlformats.org/officeDocument/2006/relationships/font" Target="fonts/font9.fntdata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0.xml"/><Relationship Id="rId95" Type="http://schemas.openxmlformats.org/officeDocument/2006/relationships/font" Target="fonts/font2.fntdata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64" Type="http://schemas.openxmlformats.org/officeDocument/2006/relationships/slide" Target="slides/slide44.xml"/><Relationship Id="rId69" Type="http://schemas.openxmlformats.org/officeDocument/2006/relationships/slide" Target="slides/slide49.xml"/><Relationship Id="rId80" Type="http://schemas.openxmlformats.org/officeDocument/2006/relationships/slide" Target="slides/slide60.xml"/><Relationship Id="rId85" Type="http://schemas.openxmlformats.org/officeDocument/2006/relationships/slide" Target="slides/slide65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59" Type="http://schemas.openxmlformats.org/officeDocument/2006/relationships/slide" Target="slides/slide39.xml"/><Relationship Id="rId103" Type="http://schemas.openxmlformats.org/officeDocument/2006/relationships/presProps" Target="presProp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slide" Target="slides/slide42.xml"/><Relationship Id="rId70" Type="http://schemas.openxmlformats.org/officeDocument/2006/relationships/slide" Target="slides/slide50.xml"/><Relationship Id="rId75" Type="http://schemas.openxmlformats.org/officeDocument/2006/relationships/slide" Target="slides/slide55.xml"/><Relationship Id="rId83" Type="http://schemas.openxmlformats.org/officeDocument/2006/relationships/slide" Target="slides/slide63.xml"/><Relationship Id="rId88" Type="http://schemas.openxmlformats.org/officeDocument/2006/relationships/slide" Target="slides/slide68.xml"/><Relationship Id="rId91" Type="http://schemas.openxmlformats.org/officeDocument/2006/relationships/slide" Target="slides/slide71.xml"/><Relationship Id="rId96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10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73" Type="http://schemas.openxmlformats.org/officeDocument/2006/relationships/slide" Target="slides/slide53.xml"/><Relationship Id="rId78" Type="http://schemas.openxmlformats.org/officeDocument/2006/relationships/slide" Target="slides/slide58.xml"/><Relationship Id="rId81" Type="http://schemas.openxmlformats.org/officeDocument/2006/relationships/slide" Target="slides/slide61.xml"/><Relationship Id="rId86" Type="http://schemas.openxmlformats.org/officeDocument/2006/relationships/slide" Target="slides/slide66.xml"/><Relationship Id="rId94" Type="http://schemas.openxmlformats.org/officeDocument/2006/relationships/font" Target="fonts/font1.fntdata"/><Relationship Id="rId99" Type="http://schemas.openxmlformats.org/officeDocument/2006/relationships/font" Target="fonts/font6.fntdata"/><Relationship Id="rId101" Type="http://schemas.openxmlformats.org/officeDocument/2006/relationships/font" Target="fonts/font8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76" Type="http://schemas.openxmlformats.org/officeDocument/2006/relationships/slide" Target="slides/slide56.xml"/><Relationship Id="rId97" Type="http://schemas.openxmlformats.org/officeDocument/2006/relationships/font" Target="fonts/font4.fntdata"/><Relationship Id="rId10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1.xml"/><Relationship Id="rId9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9.xml"/><Relationship Id="rId24" Type="http://schemas.openxmlformats.org/officeDocument/2006/relationships/slide" Target="slides/slide4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66" Type="http://schemas.openxmlformats.org/officeDocument/2006/relationships/slide" Target="slides/slide46.xml"/><Relationship Id="rId87" Type="http://schemas.openxmlformats.org/officeDocument/2006/relationships/slide" Target="slides/slide67.xml"/><Relationship Id="rId61" Type="http://schemas.openxmlformats.org/officeDocument/2006/relationships/slide" Target="slides/slide41.xml"/><Relationship Id="rId82" Type="http://schemas.openxmlformats.org/officeDocument/2006/relationships/slide" Target="slides/slide62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56" Type="http://schemas.openxmlformats.org/officeDocument/2006/relationships/slide" Target="slides/slide36.xml"/><Relationship Id="rId77" Type="http://schemas.openxmlformats.org/officeDocument/2006/relationships/slide" Target="slides/slide57.xml"/><Relationship Id="rId100" Type="http://schemas.openxmlformats.org/officeDocument/2006/relationships/font" Target="fonts/font7.fntdata"/><Relationship Id="rId105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slide" Target="slides/slide52.xml"/><Relationship Id="rId93" Type="http://schemas.openxmlformats.org/officeDocument/2006/relationships/handoutMaster" Target="handoutMasters/handoutMaster1.xml"/><Relationship Id="rId98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5.xml"/><Relationship Id="rId46" Type="http://schemas.openxmlformats.org/officeDocument/2006/relationships/slide" Target="slides/slide26.xml"/><Relationship Id="rId67" Type="http://schemas.openxmlformats.org/officeDocument/2006/relationships/slide" Target="slides/slide4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EE00A2-8525-4CC7-B930-FB3C41EE8D6E}" type="doc">
      <dgm:prSet loTypeId="urn:microsoft.com/office/officeart/2005/8/layout/radial5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5340EEB4-763E-4E38-8FBC-1726CBAA5FD6}">
      <dgm:prSet phldrT="[Texte]"/>
      <dgm:spPr/>
      <dgm:t>
        <a:bodyPr/>
        <a:lstStyle/>
        <a:p>
          <a:r>
            <a:rPr lang="ar-MA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اَلْفَنُّ</a:t>
          </a:r>
          <a:r>
            <a:rPr lang="ar-MA" dirty="0">
              <a:latin typeface="+mn-lt"/>
            </a:rPr>
            <a:t> </a:t>
          </a:r>
          <a:endParaRPr lang="fr-FR" dirty="0">
            <a:latin typeface="+mn-lt"/>
          </a:endParaRPr>
        </a:p>
      </dgm:t>
    </dgm:pt>
    <dgm:pt modelId="{7038316C-41D1-4023-823F-0F6BD0405AA5}" type="parTrans" cxnId="{6BB835CC-9E7A-4B12-9D1E-054495623B85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FCF2D887-3281-4F05-9153-88E58D94C811}" type="sibTrans" cxnId="{6BB835CC-9E7A-4B12-9D1E-054495623B85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DF0A7795-53EC-4A90-929B-D5DF35FCAFDA}">
      <dgm:prSet phldrT="[Texte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endParaRPr lang="fr-FR" sz="2400" b="1" kern="1200" dirty="0">
            <a:latin typeface="+mn-lt"/>
          </a:endParaRPr>
        </a:p>
      </dgm:t>
    </dgm:pt>
    <dgm:pt modelId="{76076AE9-926A-4A40-99C0-2A6D9B1DAC29}" type="parTrans" cxnId="{05FD0A7B-8DA2-497E-9E48-9831AADAC144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C16618CB-F2F7-477A-9124-75403EB39E78}" type="sibTrans" cxnId="{05FD0A7B-8DA2-497E-9E48-9831AADAC144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A0D531C7-8C90-47D8-8F84-5962297C1891}">
      <dgm:prSet phldrT="[Texte]"/>
      <dgm:spPr/>
      <dgm:t>
        <a:bodyPr/>
        <a:lstStyle/>
        <a:p>
          <a:endParaRPr lang="fr-FR" dirty="0">
            <a:latin typeface="+mn-lt"/>
          </a:endParaRPr>
        </a:p>
      </dgm:t>
    </dgm:pt>
    <dgm:pt modelId="{70F96526-B77E-4872-A4FB-D9AD65A74F34}" type="parTrans" cxnId="{3ECD0200-868A-4758-840B-1F8272E3BC95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3DCB7F39-6BE0-4CA1-9596-039B9E39E47D}" type="sibTrans" cxnId="{3ECD0200-868A-4758-840B-1F8272E3BC95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0ECE2E1C-03E1-4410-89E9-21A231352155}">
      <dgm:prSet phldrT="[Texte]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endParaRPr lang="fr-FR" dirty="0">
            <a:latin typeface="+mn-lt"/>
          </a:endParaRPr>
        </a:p>
      </dgm:t>
    </dgm:pt>
    <dgm:pt modelId="{77E19F19-FE24-427A-B99E-B782987D59E5}" type="parTrans" cxnId="{6E572438-CE52-4BF1-A220-CC67F64A3DD1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16606797-4CED-4159-B8CB-EF8DD9CF0D16}" type="sibTrans" cxnId="{6E572438-CE52-4BF1-A220-CC67F64A3DD1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F9740E46-4418-4B61-945F-609290F725AB}">
      <dgm:prSet phldrT="[Texte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ar-MA" dirty="0">
              <a:latin typeface="+mn-lt"/>
            </a:rPr>
            <a:t> </a:t>
          </a:r>
          <a:endParaRPr lang="fr-FR" dirty="0">
            <a:latin typeface="+mn-lt"/>
          </a:endParaRPr>
        </a:p>
      </dgm:t>
    </dgm:pt>
    <dgm:pt modelId="{11419473-FBE6-4C98-A47F-63063B6F7A25}" type="parTrans" cxnId="{6FCACF69-207F-4F50-9113-5779E6A43CD0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0CEE3A6B-35AC-4278-B352-7F020CFF32E1}" type="sibTrans" cxnId="{6FCACF69-207F-4F50-9113-5779E6A43CD0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34BD2162-D94C-465B-883C-47344227ED94}" type="pres">
      <dgm:prSet presAssocID="{FEEE00A2-8525-4CC7-B930-FB3C41EE8D6E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BAA937C-1A75-4671-8E53-F41B76C656A1}" type="pres">
      <dgm:prSet presAssocID="{5340EEB4-763E-4E38-8FBC-1726CBAA5FD6}" presName="centerShape" presStyleLbl="node0" presStyleIdx="0" presStyleCnt="1" custScaleX="133011" custScaleY="126315"/>
      <dgm:spPr/>
    </dgm:pt>
    <dgm:pt modelId="{1A14DB15-8895-4154-AFF2-514DA19736A0}" type="pres">
      <dgm:prSet presAssocID="{76076AE9-926A-4A40-99C0-2A6D9B1DAC29}" presName="parTrans" presStyleLbl="sibTrans2D1" presStyleIdx="0" presStyleCnt="4"/>
      <dgm:spPr/>
    </dgm:pt>
    <dgm:pt modelId="{16B2E117-8059-427F-A068-08083901B7D8}" type="pres">
      <dgm:prSet presAssocID="{76076AE9-926A-4A40-99C0-2A6D9B1DAC29}" presName="connectorText" presStyleLbl="sibTrans2D1" presStyleIdx="0" presStyleCnt="4"/>
      <dgm:spPr/>
    </dgm:pt>
    <dgm:pt modelId="{A09C0AB7-60B2-459F-86D6-5E102C309421}" type="pres">
      <dgm:prSet presAssocID="{DF0A7795-53EC-4A90-929B-D5DF35FCAFDA}" presName="node" presStyleLbl="node1" presStyleIdx="0" presStyleCnt="4" custScaleX="121897" custScaleY="110413">
        <dgm:presLayoutVars>
          <dgm:bulletEnabled val="1"/>
        </dgm:presLayoutVars>
      </dgm:prSet>
      <dgm:spPr/>
    </dgm:pt>
    <dgm:pt modelId="{DE97B213-85A5-439A-BA94-19580584AF67}" type="pres">
      <dgm:prSet presAssocID="{70F96526-B77E-4872-A4FB-D9AD65A74F34}" presName="parTrans" presStyleLbl="sibTrans2D1" presStyleIdx="1" presStyleCnt="4"/>
      <dgm:spPr/>
    </dgm:pt>
    <dgm:pt modelId="{9799AF21-1CAB-4AF4-B1BC-27CF30E43674}" type="pres">
      <dgm:prSet presAssocID="{70F96526-B77E-4872-A4FB-D9AD65A74F34}" presName="connectorText" presStyleLbl="sibTrans2D1" presStyleIdx="1" presStyleCnt="4"/>
      <dgm:spPr/>
    </dgm:pt>
    <dgm:pt modelId="{DBC4AB60-3D53-492F-B839-0D59D7BF32A4}" type="pres">
      <dgm:prSet presAssocID="{A0D531C7-8C90-47D8-8F84-5962297C1891}" presName="node" presStyleLbl="node1" presStyleIdx="1" presStyleCnt="4" custScaleX="124372" custScaleY="123085">
        <dgm:presLayoutVars>
          <dgm:bulletEnabled val="1"/>
        </dgm:presLayoutVars>
      </dgm:prSet>
      <dgm:spPr/>
    </dgm:pt>
    <dgm:pt modelId="{2DBFF8D0-AE5D-436A-85BE-0DD43F9C1EAD}" type="pres">
      <dgm:prSet presAssocID="{77E19F19-FE24-427A-B99E-B782987D59E5}" presName="parTrans" presStyleLbl="sibTrans2D1" presStyleIdx="2" presStyleCnt="4"/>
      <dgm:spPr/>
    </dgm:pt>
    <dgm:pt modelId="{6ACD5A41-2647-48FE-8F14-5C49FB27D3E8}" type="pres">
      <dgm:prSet presAssocID="{77E19F19-FE24-427A-B99E-B782987D59E5}" presName="connectorText" presStyleLbl="sibTrans2D1" presStyleIdx="2" presStyleCnt="4"/>
      <dgm:spPr/>
    </dgm:pt>
    <dgm:pt modelId="{FC3B5270-1EE1-4A81-B7F7-C4F63318C510}" type="pres">
      <dgm:prSet presAssocID="{0ECE2E1C-03E1-4410-89E9-21A231352155}" presName="node" presStyleLbl="node1" presStyleIdx="2" presStyleCnt="4" custScaleX="122721" custScaleY="127058">
        <dgm:presLayoutVars>
          <dgm:bulletEnabled val="1"/>
        </dgm:presLayoutVars>
      </dgm:prSet>
      <dgm:spPr/>
    </dgm:pt>
    <dgm:pt modelId="{0ABF03B5-5BC2-4F79-99EE-870E7E82B75D}" type="pres">
      <dgm:prSet presAssocID="{11419473-FBE6-4C98-A47F-63063B6F7A25}" presName="parTrans" presStyleLbl="sibTrans2D1" presStyleIdx="3" presStyleCnt="4"/>
      <dgm:spPr/>
    </dgm:pt>
    <dgm:pt modelId="{F0FEE120-A72C-482D-BBD1-783F327E2E22}" type="pres">
      <dgm:prSet presAssocID="{11419473-FBE6-4C98-A47F-63063B6F7A25}" presName="connectorText" presStyleLbl="sibTrans2D1" presStyleIdx="3" presStyleCnt="4"/>
      <dgm:spPr/>
    </dgm:pt>
    <dgm:pt modelId="{CC1C97DC-FE5A-409F-AED6-37311F37C61D}" type="pres">
      <dgm:prSet presAssocID="{F9740E46-4418-4B61-945F-609290F725AB}" presName="node" presStyleLbl="node1" presStyleIdx="3" presStyleCnt="4" custScaleX="122725" custScaleY="116099">
        <dgm:presLayoutVars>
          <dgm:bulletEnabled val="1"/>
        </dgm:presLayoutVars>
      </dgm:prSet>
      <dgm:spPr/>
    </dgm:pt>
  </dgm:ptLst>
  <dgm:cxnLst>
    <dgm:cxn modelId="{3ECD0200-868A-4758-840B-1F8272E3BC95}" srcId="{5340EEB4-763E-4E38-8FBC-1726CBAA5FD6}" destId="{A0D531C7-8C90-47D8-8F84-5962297C1891}" srcOrd="1" destOrd="0" parTransId="{70F96526-B77E-4872-A4FB-D9AD65A74F34}" sibTransId="{3DCB7F39-6BE0-4CA1-9596-039B9E39E47D}"/>
    <dgm:cxn modelId="{6E572438-CE52-4BF1-A220-CC67F64A3DD1}" srcId="{5340EEB4-763E-4E38-8FBC-1726CBAA5FD6}" destId="{0ECE2E1C-03E1-4410-89E9-21A231352155}" srcOrd="2" destOrd="0" parTransId="{77E19F19-FE24-427A-B99E-B782987D59E5}" sibTransId="{16606797-4CED-4159-B8CB-EF8DD9CF0D16}"/>
    <dgm:cxn modelId="{00923068-829E-4561-A498-28D0648797DC}" type="presOf" srcId="{DF0A7795-53EC-4A90-929B-D5DF35FCAFDA}" destId="{A09C0AB7-60B2-459F-86D6-5E102C309421}" srcOrd="0" destOrd="0" presId="urn:microsoft.com/office/officeart/2005/8/layout/radial5"/>
    <dgm:cxn modelId="{6FCACF69-207F-4F50-9113-5779E6A43CD0}" srcId="{5340EEB4-763E-4E38-8FBC-1726CBAA5FD6}" destId="{F9740E46-4418-4B61-945F-609290F725AB}" srcOrd="3" destOrd="0" parTransId="{11419473-FBE6-4C98-A47F-63063B6F7A25}" sibTransId="{0CEE3A6B-35AC-4278-B352-7F020CFF32E1}"/>
    <dgm:cxn modelId="{6FE36D55-EDB0-4359-A3A5-0070E7D1C1DB}" type="presOf" srcId="{70F96526-B77E-4872-A4FB-D9AD65A74F34}" destId="{9799AF21-1CAB-4AF4-B1BC-27CF30E43674}" srcOrd="1" destOrd="0" presId="urn:microsoft.com/office/officeart/2005/8/layout/radial5"/>
    <dgm:cxn modelId="{0DDB6B59-3D20-4ECD-8C6B-640D74911400}" type="presOf" srcId="{70F96526-B77E-4872-A4FB-D9AD65A74F34}" destId="{DE97B213-85A5-439A-BA94-19580584AF67}" srcOrd="0" destOrd="0" presId="urn:microsoft.com/office/officeart/2005/8/layout/radial5"/>
    <dgm:cxn modelId="{05FD0A7B-8DA2-497E-9E48-9831AADAC144}" srcId="{5340EEB4-763E-4E38-8FBC-1726CBAA5FD6}" destId="{DF0A7795-53EC-4A90-929B-D5DF35FCAFDA}" srcOrd="0" destOrd="0" parTransId="{76076AE9-926A-4A40-99C0-2A6D9B1DAC29}" sibTransId="{C16618CB-F2F7-477A-9124-75403EB39E78}"/>
    <dgm:cxn modelId="{E38C5880-5F18-4048-A0FB-FE557D6E464F}" type="presOf" srcId="{77E19F19-FE24-427A-B99E-B782987D59E5}" destId="{6ACD5A41-2647-48FE-8F14-5C49FB27D3E8}" srcOrd="1" destOrd="0" presId="urn:microsoft.com/office/officeart/2005/8/layout/radial5"/>
    <dgm:cxn modelId="{492D068E-04B4-4F1D-AE20-F7CDEDF96CEB}" type="presOf" srcId="{76076AE9-926A-4A40-99C0-2A6D9B1DAC29}" destId="{16B2E117-8059-427F-A068-08083901B7D8}" srcOrd="1" destOrd="0" presId="urn:microsoft.com/office/officeart/2005/8/layout/radial5"/>
    <dgm:cxn modelId="{18321B9B-D3D4-44D1-A315-6BA97D02773A}" type="presOf" srcId="{11419473-FBE6-4C98-A47F-63063B6F7A25}" destId="{F0FEE120-A72C-482D-BBD1-783F327E2E22}" srcOrd="1" destOrd="0" presId="urn:microsoft.com/office/officeart/2005/8/layout/radial5"/>
    <dgm:cxn modelId="{D4BABCA5-0A0A-4945-AD9C-EB81D2146BB3}" type="presOf" srcId="{5340EEB4-763E-4E38-8FBC-1726CBAA5FD6}" destId="{EBAA937C-1A75-4671-8E53-F41B76C656A1}" srcOrd="0" destOrd="0" presId="urn:microsoft.com/office/officeart/2005/8/layout/radial5"/>
    <dgm:cxn modelId="{FA74DBA8-3261-4F04-AFF8-82AF7E55F245}" type="presOf" srcId="{11419473-FBE6-4C98-A47F-63063B6F7A25}" destId="{0ABF03B5-5BC2-4F79-99EE-870E7E82B75D}" srcOrd="0" destOrd="0" presId="urn:microsoft.com/office/officeart/2005/8/layout/radial5"/>
    <dgm:cxn modelId="{075BA0B4-5651-4E3E-876D-17564C19DF0C}" type="presOf" srcId="{A0D531C7-8C90-47D8-8F84-5962297C1891}" destId="{DBC4AB60-3D53-492F-B839-0D59D7BF32A4}" srcOrd="0" destOrd="0" presId="urn:microsoft.com/office/officeart/2005/8/layout/radial5"/>
    <dgm:cxn modelId="{C0DA4ABA-E918-4EF8-8962-51133142E97F}" type="presOf" srcId="{76076AE9-926A-4A40-99C0-2A6D9B1DAC29}" destId="{1A14DB15-8895-4154-AFF2-514DA19736A0}" srcOrd="0" destOrd="0" presId="urn:microsoft.com/office/officeart/2005/8/layout/radial5"/>
    <dgm:cxn modelId="{FD4878BC-4ECA-4982-97D8-B462CB4512BC}" type="presOf" srcId="{F9740E46-4418-4B61-945F-609290F725AB}" destId="{CC1C97DC-FE5A-409F-AED6-37311F37C61D}" srcOrd="0" destOrd="0" presId="urn:microsoft.com/office/officeart/2005/8/layout/radial5"/>
    <dgm:cxn modelId="{6BB835CC-9E7A-4B12-9D1E-054495623B85}" srcId="{FEEE00A2-8525-4CC7-B930-FB3C41EE8D6E}" destId="{5340EEB4-763E-4E38-8FBC-1726CBAA5FD6}" srcOrd="0" destOrd="0" parTransId="{7038316C-41D1-4023-823F-0F6BD0405AA5}" sibTransId="{FCF2D887-3281-4F05-9153-88E58D94C811}"/>
    <dgm:cxn modelId="{D1DFA8E9-B2E9-4A16-A49F-5B621C46886C}" type="presOf" srcId="{FEEE00A2-8525-4CC7-B930-FB3C41EE8D6E}" destId="{34BD2162-D94C-465B-883C-47344227ED94}" srcOrd="0" destOrd="0" presId="urn:microsoft.com/office/officeart/2005/8/layout/radial5"/>
    <dgm:cxn modelId="{08DB39EA-298B-4932-BA75-E763F26A8519}" type="presOf" srcId="{0ECE2E1C-03E1-4410-89E9-21A231352155}" destId="{FC3B5270-1EE1-4A81-B7F7-C4F63318C510}" srcOrd="0" destOrd="0" presId="urn:microsoft.com/office/officeart/2005/8/layout/radial5"/>
    <dgm:cxn modelId="{5CAE00EF-C52A-416E-9DE4-CFD39F749B5D}" type="presOf" srcId="{77E19F19-FE24-427A-B99E-B782987D59E5}" destId="{2DBFF8D0-AE5D-436A-85BE-0DD43F9C1EAD}" srcOrd="0" destOrd="0" presId="urn:microsoft.com/office/officeart/2005/8/layout/radial5"/>
    <dgm:cxn modelId="{200A85AA-B687-48F3-BF79-5BFF37956986}" type="presParOf" srcId="{34BD2162-D94C-465B-883C-47344227ED94}" destId="{EBAA937C-1A75-4671-8E53-F41B76C656A1}" srcOrd="0" destOrd="0" presId="urn:microsoft.com/office/officeart/2005/8/layout/radial5"/>
    <dgm:cxn modelId="{07F84599-C12D-4512-804B-E0074EE0DD88}" type="presParOf" srcId="{34BD2162-D94C-465B-883C-47344227ED94}" destId="{1A14DB15-8895-4154-AFF2-514DA19736A0}" srcOrd="1" destOrd="0" presId="urn:microsoft.com/office/officeart/2005/8/layout/radial5"/>
    <dgm:cxn modelId="{CACDAE95-7E16-47C1-97C7-3AD2AF4DF92D}" type="presParOf" srcId="{1A14DB15-8895-4154-AFF2-514DA19736A0}" destId="{16B2E117-8059-427F-A068-08083901B7D8}" srcOrd="0" destOrd="0" presId="urn:microsoft.com/office/officeart/2005/8/layout/radial5"/>
    <dgm:cxn modelId="{D58814FD-CBF3-4B6F-9FDE-76F37EC4A636}" type="presParOf" srcId="{34BD2162-D94C-465B-883C-47344227ED94}" destId="{A09C0AB7-60B2-459F-86D6-5E102C309421}" srcOrd="2" destOrd="0" presId="urn:microsoft.com/office/officeart/2005/8/layout/radial5"/>
    <dgm:cxn modelId="{B4205E3F-2212-419C-805E-F4A2D18D30BB}" type="presParOf" srcId="{34BD2162-D94C-465B-883C-47344227ED94}" destId="{DE97B213-85A5-439A-BA94-19580584AF67}" srcOrd="3" destOrd="0" presId="urn:microsoft.com/office/officeart/2005/8/layout/radial5"/>
    <dgm:cxn modelId="{0AF14520-4D57-40C6-A0F7-B2AB039F8631}" type="presParOf" srcId="{DE97B213-85A5-439A-BA94-19580584AF67}" destId="{9799AF21-1CAB-4AF4-B1BC-27CF30E43674}" srcOrd="0" destOrd="0" presId="urn:microsoft.com/office/officeart/2005/8/layout/radial5"/>
    <dgm:cxn modelId="{479C1AB3-0EAD-46B5-97F5-677663D0D3AA}" type="presParOf" srcId="{34BD2162-D94C-465B-883C-47344227ED94}" destId="{DBC4AB60-3D53-492F-B839-0D59D7BF32A4}" srcOrd="4" destOrd="0" presId="urn:microsoft.com/office/officeart/2005/8/layout/radial5"/>
    <dgm:cxn modelId="{6A9F1D3E-1409-48FC-AFEC-136A26A65101}" type="presParOf" srcId="{34BD2162-D94C-465B-883C-47344227ED94}" destId="{2DBFF8D0-AE5D-436A-85BE-0DD43F9C1EAD}" srcOrd="5" destOrd="0" presId="urn:microsoft.com/office/officeart/2005/8/layout/radial5"/>
    <dgm:cxn modelId="{3ABAE50E-23B6-4359-BA8E-D0CFD2A333BC}" type="presParOf" srcId="{2DBFF8D0-AE5D-436A-85BE-0DD43F9C1EAD}" destId="{6ACD5A41-2647-48FE-8F14-5C49FB27D3E8}" srcOrd="0" destOrd="0" presId="urn:microsoft.com/office/officeart/2005/8/layout/radial5"/>
    <dgm:cxn modelId="{601B41C1-4E89-4651-8697-93256F4D4133}" type="presParOf" srcId="{34BD2162-D94C-465B-883C-47344227ED94}" destId="{FC3B5270-1EE1-4A81-B7F7-C4F63318C510}" srcOrd="6" destOrd="0" presId="urn:microsoft.com/office/officeart/2005/8/layout/radial5"/>
    <dgm:cxn modelId="{1D9AA7E5-34AE-4F83-AF61-8C4C31DB2592}" type="presParOf" srcId="{34BD2162-D94C-465B-883C-47344227ED94}" destId="{0ABF03B5-5BC2-4F79-99EE-870E7E82B75D}" srcOrd="7" destOrd="0" presId="urn:microsoft.com/office/officeart/2005/8/layout/radial5"/>
    <dgm:cxn modelId="{DFAD1959-5EAE-4276-8C70-03302527943B}" type="presParOf" srcId="{0ABF03B5-5BC2-4F79-99EE-870E7E82B75D}" destId="{F0FEE120-A72C-482D-BBD1-783F327E2E22}" srcOrd="0" destOrd="0" presId="urn:microsoft.com/office/officeart/2005/8/layout/radial5"/>
    <dgm:cxn modelId="{2DED4794-7E1A-4C18-9E33-EA3AE9022B81}" type="presParOf" srcId="{34BD2162-D94C-465B-883C-47344227ED94}" destId="{CC1C97DC-FE5A-409F-AED6-37311F37C61D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EE00A2-8525-4CC7-B930-FB3C41EE8D6E}" type="doc">
      <dgm:prSet loTypeId="urn:microsoft.com/office/officeart/2005/8/layout/radial5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5340EEB4-763E-4E38-8FBC-1726CBAA5FD6}">
      <dgm:prSet phldrT="[Texte]"/>
      <dgm:spPr/>
      <dgm:t>
        <a:bodyPr/>
        <a:lstStyle/>
        <a:p>
          <a:r>
            <a:rPr lang="ar-MA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اَلْفَنُّ</a:t>
          </a:r>
          <a:r>
            <a:rPr lang="ar-MA" dirty="0">
              <a:latin typeface="+mn-lt"/>
            </a:rPr>
            <a:t> </a:t>
          </a:r>
          <a:endParaRPr lang="fr-FR" dirty="0">
            <a:latin typeface="+mn-lt"/>
          </a:endParaRPr>
        </a:p>
      </dgm:t>
    </dgm:pt>
    <dgm:pt modelId="{7038316C-41D1-4023-823F-0F6BD0405AA5}" type="parTrans" cxnId="{6BB835CC-9E7A-4B12-9D1E-054495623B85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FCF2D887-3281-4F05-9153-88E58D94C811}" type="sibTrans" cxnId="{6BB835CC-9E7A-4B12-9D1E-054495623B85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DF0A7795-53EC-4A90-929B-D5DF35FCAFDA}">
      <dgm:prSet phldrT="[Texte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rtl="1"/>
          <a:r>
            <a:rPr lang="ar-MA" sz="2800" b="1" kern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اَلسّابِعُ</a:t>
          </a:r>
          <a:r>
            <a:rPr lang="ar-MA" sz="2400" b="1" kern="1200" dirty="0">
              <a:latin typeface="+mn-lt"/>
            </a:rPr>
            <a:t> </a:t>
          </a:r>
          <a:endParaRPr lang="fr-FR" sz="2400" b="1" kern="1200" dirty="0">
            <a:latin typeface="+mn-lt"/>
          </a:endParaRPr>
        </a:p>
      </dgm:t>
    </dgm:pt>
    <dgm:pt modelId="{76076AE9-926A-4A40-99C0-2A6D9B1DAC29}" type="parTrans" cxnId="{05FD0A7B-8DA2-497E-9E48-9831AADAC144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C16618CB-F2F7-477A-9124-75403EB39E78}" type="sibTrans" cxnId="{05FD0A7B-8DA2-497E-9E48-9831AADAC144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A0D531C7-8C90-47D8-8F84-5962297C1891}">
      <dgm:prSet phldrT="[Texte]" custT="1"/>
      <dgm:spPr/>
      <dgm:t>
        <a:bodyPr/>
        <a:lstStyle/>
        <a:p>
          <a:pPr rtl="1"/>
          <a:r>
            <a:rPr lang="ar-MA" sz="2400" b="1" kern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اَلتَّشْكيلِيُّ</a:t>
          </a:r>
          <a:endParaRPr lang="fr-FR" sz="3200" b="1" kern="1200" dirty="0">
            <a:solidFill>
              <a:srgbClr val="002060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70F96526-B77E-4872-A4FB-D9AD65A74F34}" type="parTrans" cxnId="{3ECD0200-868A-4758-840B-1F8272E3BC95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3DCB7F39-6BE0-4CA1-9596-039B9E39E47D}" type="sibTrans" cxnId="{3ECD0200-868A-4758-840B-1F8272E3BC95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0ECE2E1C-03E1-4410-89E9-21A231352155}">
      <dgm:prSet phldrT="[Texte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rtl="1"/>
          <a:r>
            <a:rPr lang="ar-MA" sz="2800" b="1" kern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اَلتَّقْليدِيُّ</a:t>
          </a:r>
          <a:endParaRPr lang="fr-FR" sz="2800" b="1" kern="1200" dirty="0">
            <a:solidFill>
              <a:srgbClr val="002060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77E19F19-FE24-427A-B99E-B782987D59E5}" type="parTrans" cxnId="{6E572438-CE52-4BF1-A220-CC67F64A3DD1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16606797-4CED-4159-B8CB-EF8DD9CF0D16}" type="sibTrans" cxnId="{6E572438-CE52-4BF1-A220-CC67F64A3DD1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F9740E46-4418-4B61-945F-609290F725AB}">
      <dgm:prSet phldrT="[Texte]"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pPr rtl="1"/>
          <a:r>
            <a:rPr lang="ar-MA" sz="2500" kern="1200" dirty="0">
              <a:latin typeface="+mn-lt"/>
            </a:rPr>
            <a:t> </a:t>
          </a:r>
          <a:r>
            <a:rPr lang="ar-MA" sz="2800" b="1" kern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اَلْقَديمُ</a:t>
          </a:r>
          <a:r>
            <a:rPr lang="ar-MA" sz="2500" kern="1200" dirty="0">
              <a:latin typeface="+mn-lt"/>
            </a:rPr>
            <a:t> </a:t>
          </a:r>
          <a:endParaRPr lang="fr-FR" sz="2500" kern="1200" dirty="0">
            <a:latin typeface="+mn-lt"/>
          </a:endParaRPr>
        </a:p>
      </dgm:t>
    </dgm:pt>
    <dgm:pt modelId="{11419473-FBE6-4C98-A47F-63063B6F7A25}" type="parTrans" cxnId="{6FCACF69-207F-4F50-9113-5779E6A43CD0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0CEE3A6B-35AC-4278-B352-7F020CFF32E1}" type="sibTrans" cxnId="{6FCACF69-207F-4F50-9113-5779E6A43CD0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34BD2162-D94C-465B-883C-47344227ED94}" type="pres">
      <dgm:prSet presAssocID="{FEEE00A2-8525-4CC7-B930-FB3C41EE8D6E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BAA937C-1A75-4671-8E53-F41B76C656A1}" type="pres">
      <dgm:prSet presAssocID="{5340EEB4-763E-4E38-8FBC-1726CBAA5FD6}" presName="centerShape" presStyleLbl="node0" presStyleIdx="0" presStyleCnt="1" custScaleX="133011" custScaleY="126315"/>
      <dgm:spPr/>
    </dgm:pt>
    <dgm:pt modelId="{1A14DB15-8895-4154-AFF2-514DA19736A0}" type="pres">
      <dgm:prSet presAssocID="{76076AE9-926A-4A40-99C0-2A6D9B1DAC29}" presName="parTrans" presStyleLbl="sibTrans2D1" presStyleIdx="0" presStyleCnt="4"/>
      <dgm:spPr/>
    </dgm:pt>
    <dgm:pt modelId="{16B2E117-8059-427F-A068-08083901B7D8}" type="pres">
      <dgm:prSet presAssocID="{76076AE9-926A-4A40-99C0-2A6D9B1DAC29}" presName="connectorText" presStyleLbl="sibTrans2D1" presStyleIdx="0" presStyleCnt="4"/>
      <dgm:spPr/>
    </dgm:pt>
    <dgm:pt modelId="{A09C0AB7-60B2-459F-86D6-5E102C309421}" type="pres">
      <dgm:prSet presAssocID="{DF0A7795-53EC-4A90-929B-D5DF35FCAFDA}" presName="node" presStyleLbl="node1" presStyleIdx="0" presStyleCnt="4" custScaleX="121897" custScaleY="110413">
        <dgm:presLayoutVars>
          <dgm:bulletEnabled val="1"/>
        </dgm:presLayoutVars>
      </dgm:prSet>
      <dgm:spPr/>
    </dgm:pt>
    <dgm:pt modelId="{DE97B213-85A5-439A-BA94-19580584AF67}" type="pres">
      <dgm:prSet presAssocID="{70F96526-B77E-4872-A4FB-D9AD65A74F34}" presName="parTrans" presStyleLbl="sibTrans2D1" presStyleIdx="1" presStyleCnt="4"/>
      <dgm:spPr/>
    </dgm:pt>
    <dgm:pt modelId="{9799AF21-1CAB-4AF4-B1BC-27CF30E43674}" type="pres">
      <dgm:prSet presAssocID="{70F96526-B77E-4872-A4FB-D9AD65A74F34}" presName="connectorText" presStyleLbl="sibTrans2D1" presStyleIdx="1" presStyleCnt="4"/>
      <dgm:spPr/>
    </dgm:pt>
    <dgm:pt modelId="{DBC4AB60-3D53-492F-B839-0D59D7BF32A4}" type="pres">
      <dgm:prSet presAssocID="{A0D531C7-8C90-47D8-8F84-5962297C1891}" presName="node" presStyleLbl="node1" presStyleIdx="1" presStyleCnt="4" custScaleX="153306" custScaleY="132300" custRadScaleRad="103025" custRadScaleInc="4338">
        <dgm:presLayoutVars>
          <dgm:bulletEnabled val="1"/>
        </dgm:presLayoutVars>
      </dgm:prSet>
      <dgm:spPr/>
    </dgm:pt>
    <dgm:pt modelId="{2DBFF8D0-AE5D-436A-85BE-0DD43F9C1EAD}" type="pres">
      <dgm:prSet presAssocID="{77E19F19-FE24-427A-B99E-B782987D59E5}" presName="parTrans" presStyleLbl="sibTrans2D1" presStyleIdx="2" presStyleCnt="4"/>
      <dgm:spPr/>
    </dgm:pt>
    <dgm:pt modelId="{6ACD5A41-2647-48FE-8F14-5C49FB27D3E8}" type="pres">
      <dgm:prSet presAssocID="{77E19F19-FE24-427A-B99E-B782987D59E5}" presName="connectorText" presStyleLbl="sibTrans2D1" presStyleIdx="2" presStyleCnt="4"/>
      <dgm:spPr/>
    </dgm:pt>
    <dgm:pt modelId="{FC3B5270-1EE1-4A81-B7F7-C4F63318C510}" type="pres">
      <dgm:prSet presAssocID="{0ECE2E1C-03E1-4410-89E9-21A231352155}" presName="node" presStyleLbl="node1" presStyleIdx="2" presStyleCnt="4" custScaleX="156348" custScaleY="120482">
        <dgm:presLayoutVars>
          <dgm:bulletEnabled val="1"/>
        </dgm:presLayoutVars>
      </dgm:prSet>
      <dgm:spPr/>
    </dgm:pt>
    <dgm:pt modelId="{0ABF03B5-5BC2-4F79-99EE-870E7E82B75D}" type="pres">
      <dgm:prSet presAssocID="{11419473-FBE6-4C98-A47F-63063B6F7A25}" presName="parTrans" presStyleLbl="sibTrans2D1" presStyleIdx="3" presStyleCnt="4"/>
      <dgm:spPr/>
    </dgm:pt>
    <dgm:pt modelId="{F0FEE120-A72C-482D-BBD1-783F327E2E22}" type="pres">
      <dgm:prSet presAssocID="{11419473-FBE6-4C98-A47F-63063B6F7A25}" presName="connectorText" presStyleLbl="sibTrans2D1" presStyleIdx="3" presStyleCnt="4"/>
      <dgm:spPr/>
    </dgm:pt>
    <dgm:pt modelId="{CC1C97DC-FE5A-409F-AED6-37311F37C61D}" type="pres">
      <dgm:prSet presAssocID="{F9740E46-4418-4B61-945F-609290F725AB}" presName="node" presStyleLbl="node1" presStyleIdx="3" presStyleCnt="4" custScaleX="122725" custScaleY="116099">
        <dgm:presLayoutVars>
          <dgm:bulletEnabled val="1"/>
        </dgm:presLayoutVars>
      </dgm:prSet>
      <dgm:spPr/>
    </dgm:pt>
  </dgm:ptLst>
  <dgm:cxnLst>
    <dgm:cxn modelId="{3ECD0200-868A-4758-840B-1F8272E3BC95}" srcId="{5340EEB4-763E-4E38-8FBC-1726CBAA5FD6}" destId="{A0D531C7-8C90-47D8-8F84-5962297C1891}" srcOrd="1" destOrd="0" parTransId="{70F96526-B77E-4872-A4FB-D9AD65A74F34}" sibTransId="{3DCB7F39-6BE0-4CA1-9596-039B9E39E47D}"/>
    <dgm:cxn modelId="{6E572438-CE52-4BF1-A220-CC67F64A3DD1}" srcId="{5340EEB4-763E-4E38-8FBC-1726CBAA5FD6}" destId="{0ECE2E1C-03E1-4410-89E9-21A231352155}" srcOrd="2" destOrd="0" parTransId="{77E19F19-FE24-427A-B99E-B782987D59E5}" sibTransId="{16606797-4CED-4159-B8CB-EF8DD9CF0D16}"/>
    <dgm:cxn modelId="{00923068-829E-4561-A498-28D0648797DC}" type="presOf" srcId="{DF0A7795-53EC-4A90-929B-D5DF35FCAFDA}" destId="{A09C0AB7-60B2-459F-86D6-5E102C309421}" srcOrd="0" destOrd="0" presId="urn:microsoft.com/office/officeart/2005/8/layout/radial5"/>
    <dgm:cxn modelId="{6FCACF69-207F-4F50-9113-5779E6A43CD0}" srcId="{5340EEB4-763E-4E38-8FBC-1726CBAA5FD6}" destId="{F9740E46-4418-4B61-945F-609290F725AB}" srcOrd="3" destOrd="0" parTransId="{11419473-FBE6-4C98-A47F-63063B6F7A25}" sibTransId="{0CEE3A6B-35AC-4278-B352-7F020CFF32E1}"/>
    <dgm:cxn modelId="{6FE36D55-EDB0-4359-A3A5-0070E7D1C1DB}" type="presOf" srcId="{70F96526-B77E-4872-A4FB-D9AD65A74F34}" destId="{9799AF21-1CAB-4AF4-B1BC-27CF30E43674}" srcOrd="1" destOrd="0" presId="urn:microsoft.com/office/officeart/2005/8/layout/radial5"/>
    <dgm:cxn modelId="{0DDB6B59-3D20-4ECD-8C6B-640D74911400}" type="presOf" srcId="{70F96526-B77E-4872-A4FB-D9AD65A74F34}" destId="{DE97B213-85A5-439A-BA94-19580584AF67}" srcOrd="0" destOrd="0" presId="urn:microsoft.com/office/officeart/2005/8/layout/radial5"/>
    <dgm:cxn modelId="{05FD0A7B-8DA2-497E-9E48-9831AADAC144}" srcId="{5340EEB4-763E-4E38-8FBC-1726CBAA5FD6}" destId="{DF0A7795-53EC-4A90-929B-D5DF35FCAFDA}" srcOrd="0" destOrd="0" parTransId="{76076AE9-926A-4A40-99C0-2A6D9B1DAC29}" sibTransId="{C16618CB-F2F7-477A-9124-75403EB39E78}"/>
    <dgm:cxn modelId="{E38C5880-5F18-4048-A0FB-FE557D6E464F}" type="presOf" srcId="{77E19F19-FE24-427A-B99E-B782987D59E5}" destId="{6ACD5A41-2647-48FE-8F14-5C49FB27D3E8}" srcOrd="1" destOrd="0" presId="urn:microsoft.com/office/officeart/2005/8/layout/radial5"/>
    <dgm:cxn modelId="{492D068E-04B4-4F1D-AE20-F7CDEDF96CEB}" type="presOf" srcId="{76076AE9-926A-4A40-99C0-2A6D9B1DAC29}" destId="{16B2E117-8059-427F-A068-08083901B7D8}" srcOrd="1" destOrd="0" presId="urn:microsoft.com/office/officeart/2005/8/layout/radial5"/>
    <dgm:cxn modelId="{18321B9B-D3D4-44D1-A315-6BA97D02773A}" type="presOf" srcId="{11419473-FBE6-4C98-A47F-63063B6F7A25}" destId="{F0FEE120-A72C-482D-BBD1-783F327E2E22}" srcOrd="1" destOrd="0" presId="urn:microsoft.com/office/officeart/2005/8/layout/radial5"/>
    <dgm:cxn modelId="{D4BABCA5-0A0A-4945-AD9C-EB81D2146BB3}" type="presOf" srcId="{5340EEB4-763E-4E38-8FBC-1726CBAA5FD6}" destId="{EBAA937C-1A75-4671-8E53-F41B76C656A1}" srcOrd="0" destOrd="0" presId="urn:microsoft.com/office/officeart/2005/8/layout/radial5"/>
    <dgm:cxn modelId="{FA74DBA8-3261-4F04-AFF8-82AF7E55F245}" type="presOf" srcId="{11419473-FBE6-4C98-A47F-63063B6F7A25}" destId="{0ABF03B5-5BC2-4F79-99EE-870E7E82B75D}" srcOrd="0" destOrd="0" presId="urn:microsoft.com/office/officeart/2005/8/layout/radial5"/>
    <dgm:cxn modelId="{075BA0B4-5651-4E3E-876D-17564C19DF0C}" type="presOf" srcId="{A0D531C7-8C90-47D8-8F84-5962297C1891}" destId="{DBC4AB60-3D53-492F-B839-0D59D7BF32A4}" srcOrd="0" destOrd="0" presId="urn:microsoft.com/office/officeart/2005/8/layout/radial5"/>
    <dgm:cxn modelId="{C0DA4ABA-E918-4EF8-8962-51133142E97F}" type="presOf" srcId="{76076AE9-926A-4A40-99C0-2A6D9B1DAC29}" destId="{1A14DB15-8895-4154-AFF2-514DA19736A0}" srcOrd="0" destOrd="0" presId="urn:microsoft.com/office/officeart/2005/8/layout/radial5"/>
    <dgm:cxn modelId="{FD4878BC-4ECA-4982-97D8-B462CB4512BC}" type="presOf" srcId="{F9740E46-4418-4B61-945F-609290F725AB}" destId="{CC1C97DC-FE5A-409F-AED6-37311F37C61D}" srcOrd="0" destOrd="0" presId="urn:microsoft.com/office/officeart/2005/8/layout/radial5"/>
    <dgm:cxn modelId="{6BB835CC-9E7A-4B12-9D1E-054495623B85}" srcId="{FEEE00A2-8525-4CC7-B930-FB3C41EE8D6E}" destId="{5340EEB4-763E-4E38-8FBC-1726CBAA5FD6}" srcOrd="0" destOrd="0" parTransId="{7038316C-41D1-4023-823F-0F6BD0405AA5}" sibTransId="{FCF2D887-3281-4F05-9153-88E58D94C811}"/>
    <dgm:cxn modelId="{D1DFA8E9-B2E9-4A16-A49F-5B621C46886C}" type="presOf" srcId="{FEEE00A2-8525-4CC7-B930-FB3C41EE8D6E}" destId="{34BD2162-D94C-465B-883C-47344227ED94}" srcOrd="0" destOrd="0" presId="urn:microsoft.com/office/officeart/2005/8/layout/radial5"/>
    <dgm:cxn modelId="{08DB39EA-298B-4932-BA75-E763F26A8519}" type="presOf" srcId="{0ECE2E1C-03E1-4410-89E9-21A231352155}" destId="{FC3B5270-1EE1-4A81-B7F7-C4F63318C510}" srcOrd="0" destOrd="0" presId="urn:microsoft.com/office/officeart/2005/8/layout/radial5"/>
    <dgm:cxn modelId="{5CAE00EF-C52A-416E-9DE4-CFD39F749B5D}" type="presOf" srcId="{77E19F19-FE24-427A-B99E-B782987D59E5}" destId="{2DBFF8D0-AE5D-436A-85BE-0DD43F9C1EAD}" srcOrd="0" destOrd="0" presId="urn:microsoft.com/office/officeart/2005/8/layout/radial5"/>
    <dgm:cxn modelId="{200A85AA-B687-48F3-BF79-5BFF37956986}" type="presParOf" srcId="{34BD2162-D94C-465B-883C-47344227ED94}" destId="{EBAA937C-1A75-4671-8E53-F41B76C656A1}" srcOrd="0" destOrd="0" presId="urn:microsoft.com/office/officeart/2005/8/layout/radial5"/>
    <dgm:cxn modelId="{07F84599-C12D-4512-804B-E0074EE0DD88}" type="presParOf" srcId="{34BD2162-D94C-465B-883C-47344227ED94}" destId="{1A14DB15-8895-4154-AFF2-514DA19736A0}" srcOrd="1" destOrd="0" presId="urn:microsoft.com/office/officeart/2005/8/layout/radial5"/>
    <dgm:cxn modelId="{CACDAE95-7E16-47C1-97C7-3AD2AF4DF92D}" type="presParOf" srcId="{1A14DB15-8895-4154-AFF2-514DA19736A0}" destId="{16B2E117-8059-427F-A068-08083901B7D8}" srcOrd="0" destOrd="0" presId="urn:microsoft.com/office/officeart/2005/8/layout/radial5"/>
    <dgm:cxn modelId="{D58814FD-CBF3-4B6F-9FDE-76F37EC4A636}" type="presParOf" srcId="{34BD2162-D94C-465B-883C-47344227ED94}" destId="{A09C0AB7-60B2-459F-86D6-5E102C309421}" srcOrd="2" destOrd="0" presId="urn:microsoft.com/office/officeart/2005/8/layout/radial5"/>
    <dgm:cxn modelId="{B4205E3F-2212-419C-805E-F4A2D18D30BB}" type="presParOf" srcId="{34BD2162-D94C-465B-883C-47344227ED94}" destId="{DE97B213-85A5-439A-BA94-19580584AF67}" srcOrd="3" destOrd="0" presId="urn:microsoft.com/office/officeart/2005/8/layout/radial5"/>
    <dgm:cxn modelId="{0AF14520-4D57-40C6-A0F7-B2AB039F8631}" type="presParOf" srcId="{DE97B213-85A5-439A-BA94-19580584AF67}" destId="{9799AF21-1CAB-4AF4-B1BC-27CF30E43674}" srcOrd="0" destOrd="0" presId="urn:microsoft.com/office/officeart/2005/8/layout/radial5"/>
    <dgm:cxn modelId="{479C1AB3-0EAD-46B5-97F5-677663D0D3AA}" type="presParOf" srcId="{34BD2162-D94C-465B-883C-47344227ED94}" destId="{DBC4AB60-3D53-492F-B839-0D59D7BF32A4}" srcOrd="4" destOrd="0" presId="urn:microsoft.com/office/officeart/2005/8/layout/radial5"/>
    <dgm:cxn modelId="{6A9F1D3E-1409-48FC-AFEC-136A26A65101}" type="presParOf" srcId="{34BD2162-D94C-465B-883C-47344227ED94}" destId="{2DBFF8D0-AE5D-436A-85BE-0DD43F9C1EAD}" srcOrd="5" destOrd="0" presId="urn:microsoft.com/office/officeart/2005/8/layout/radial5"/>
    <dgm:cxn modelId="{3ABAE50E-23B6-4359-BA8E-D0CFD2A333BC}" type="presParOf" srcId="{2DBFF8D0-AE5D-436A-85BE-0DD43F9C1EAD}" destId="{6ACD5A41-2647-48FE-8F14-5C49FB27D3E8}" srcOrd="0" destOrd="0" presId="urn:microsoft.com/office/officeart/2005/8/layout/radial5"/>
    <dgm:cxn modelId="{601B41C1-4E89-4651-8697-93256F4D4133}" type="presParOf" srcId="{34BD2162-D94C-465B-883C-47344227ED94}" destId="{FC3B5270-1EE1-4A81-B7F7-C4F63318C510}" srcOrd="6" destOrd="0" presId="urn:microsoft.com/office/officeart/2005/8/layout/radial5"/>
    <dgm:cxn modelId="{1D9AA7E5-34AE-4F83-AF61-8C4C31DB2592}" type="presParOf" srcId="{34BD2162-D94C-465B-883C-47344227ED94}" destId="{0ABF03B5-5BC2-4F79-99EE-870E7E82B75D}" srcOrd="7" destOrd="0" presId="urn:microsoft.com/office/officeart/2005/8/layout/radial5"/>
    <dgm:cxn modelId="{DFAD1959-5EAE-4276-8C70-03302527943B}" type="presParOf" srcId="{0ABF03B5-5BC2-4F79-99EE-870E7E82B75D}" destId="{F0FEE120-A72C-482D-BBD1-783F327E2E22}" srcOrd="0" destOrd="0" presId="urn:microsoft.com/office/officeart/2005/8/layout/radial5"/>
    <dgm:cxn modelId="{2DED4794-7E1A-4C18-9E33-EA3AE9022B81}" type="presParOf" srcId="{34BD2162-D94C-465B-883C-47344227ED94}" destId="{CC1C97DC-FE5A-409F-AED6-37311F37C61D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EEE00A2-8525-4CC7-B930-FB3C41EE8D6E}" type="doc">
      <dgm:prSet loTypeId="urn:microsoft.com/office/officeart/2005/8/layout/radial5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5340EEB4-763E-4E38-8FBC-1726CBAA5FD6}">
      <dgm:prSet phldrT="[Texte]"/>
      <dgm:spPr/>
      <dgm:t>
        <a:bodyPr/>
        <a:lstStyle/>
        <a:p>
          <a:r>
            <a:rPr lang="ar-MA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اَلْفَنُّ</a:t>
          </a:r>
          <a:r>
            <a:rPr lang="ar-MA" dirty="0">
              <a:latin typeface="+mn-lt"/>
            </a:rPr>
            <a:t> </a:t>
          </a:r>
          <a:endParaRPr lang="fr-FR" dirty="0">
            <a:latin typeface="+mn-lt"/>
          </a:endParaRPr>
        </a:p>
      </dgm:t>
    </dgm:pt>
    <dgm:pt modelId="{7038316C-41D1-4023-823F-0F6BD0405AA5}" type="parTrans" cxnId="{6BB835CC-9E7A-4B12-9D1E-054495623B85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FCF2D887-3281-4F05-9153-88E58D94C811}" type="sibTrans" cxnId="{6BB835CC-9E7A-4B12-9D1E-054495623B85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DF0A7795-53EC-4A90-929B-D5DF35FCAFDA}">
      <dgm:prSet phldrT="[Texte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rtl="1"/>
          <a:r>
            <a:rPr lang="ar-MA" sz="2800" b="1" kern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اَلسّابِعُ</a:t>
          </a:r>
          <a:r>
            <a:rPr lang="ar-MA" sz="2400" b="1" kern="1200" dirty="0">
              <a:latin typeface="+mn-lt"/>
            </a:rPr>
            <a:t> </a:t>
          </a:r>
          <a:endParaRPr lang="fr-FR" sz="2400" b="1" kern="1200" dirty="0">
            <a:latin typeface="+mn-lt"/>
          </a:endParaRPr>
        </a:p>
      </dgm:t>
    </dgm:pt>
    <dgm:pt modelId="{76076AE9-926A-4A40-99C0-2A6D9B1DAC29}" type="parTrans" cxnId="{05FD0A7B-8DA2-497E-9E48-9831AADAC144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C16618CB-F2F7-477A-9124-75403EB39E78}" type="sibTrans" cxnId="{05FD0A7B-8DA2-497E-9E48-9831AADAC144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A0D531C7-8C90-47D8-8F84-5962297C1891}">
      <dgm:prSet phldrT="[Texte]" custT="1"/>
      <dgm:spPr/>
      <dgm:t>
        <a:bodyPr/>
        <a:lstStyle/>
        <a:p>
          <a:pPr rtl="1"/>
          <a:r>
            <a:rPr lang="ar-MA" sz="2400" b="1" kern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اَلتَّشْكيلِيُّ</a:t>
          </a:r>
          <a:endParaRPr lang="fr-FR" sz="3200" b="1" kern="1200" dirty="0">
            <a:solidFill>
              <a:srgbClr val="002060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70F96526-B77E-4872-A4FB-D9AD65A74F34}" type="parTrans" cxnId="{3ECD0200-868A-4758-840B-1F8272E3BC95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3DCB7F39-6BE0-4CA1-9596-039B9E39E47D}" type="sibTrans" cxnId="{3ECD0200-868A-4758-840B-1F8272E3BC95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0ECE2E1C-03E1-4410-89E9-21A231352155}">
      <dgm:prSet phldrT="[Texte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rtl="1"/>
          <a:r>
            <a:rPr lang="ar-MA" sz="2800" b="1" kern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اَلتَّقْليدِيُّ</a:t>
          </a:r>
          <a:endParaRPr lang="fr-FR" sz="2800" b="1" kern="1200" dirty="0">
            <a:solidFill>
              <a:srgbClr val="002060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77E19F19-FE24-427A-B99E-B782987D59E5}" type="parTrans" cxnId="{6E572438-CE52-4BF1-A220-CC67F64A3DD1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16606797-4CED-4159-B8CB-EF8DD9CF0D16}" type="sibTrans" cxnId="{6E572438-CE52-4BF1-A220-CC67F64A3DD1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F9740E46-4418-4B61-945F-609290F725AB}">
      <dgm:prSet phldrT="[Texte]"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pPr rtl="1"/>
          <a:r>
            <a:rPr lang="ar-MA" sz="2500" kern="1200" dirty="0">
              <a:latin typeface="+mn-lt"/>
            </a:rPr>
            <a:t> </a:t>
          </a:r>
          <a:r>
            <a:rPr lang="ar-MA" sz="2800" b="1" kern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اَلْقَديمُ</a:t>
          </a:r>
          <a:r>
            <a:rPr lang="ar-MA" sz="2500" kern="1200" dirty="0">
              <a:latin typeface="+mn-lt"/>
            </a:rPr>
            <a:t> </a:t>
          </a:r>
          <a:endParaRPr lang="fr-FR" sz="2500" kern="1200" dirty="0">
            <a:latin typeface="+mn-lt"/>
          </a:endParaRPr>
        </a:p>
      </dgm:t>
    </dgm:pt>
    <dgm:pt modelId="{11419473-FBE6-4C98-A47F-63063B6F7A25}" type="parTrans" cxnId="{6FCACF69-207F-4F50-9113-5779E6A43CD0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0CEE3A6B-35AC-4278-B352-7F020CFF32E1}" type="sibTrans" cxnId="{6FCACF69-207F-4F50-9113-5779E6A43CD0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34BD2162-D94C-465B-883C-47344227ED94}" type="pres">
      <dgm:prSet presAssocID="{FEEE00A2-8525-4CC7-B930-FB3C41EE8D6E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BAA937C-1A75-4671-8E53-F41B76C656A1}" type="pres">
      <dgm:prSet presAssocID="{5340EEB4-763E-4E38-8FBC-1726CBAA5FD6}" presName="centerShape" presStyleLbl="node0" presStyleIdx="0" presStyleCnt="1" custScaleX="133011" custScaleY="126315"/>
      <dgm:spPr/>
    </dgm:pt>
    <dgm:pt modelId="{1A14DB15-8895-4154-AFF2-514DA19736A0}" type="pres">
      <dgm:prSet presAssocID="{76076AE9-926A-4A40-99C0-2A6D9B1DAC29}" presName="parTrans" presStyleLbl="sibTrans2D1" presStyleIdx="0" presStyleCnt="4"/>
      <dgm:spPr/>
    </dgm:pt>
    <dgm:pt modelId="{16B2E117-8059-427F-A068-08083901B7D8}" type="pres">
      <dgm:prSet presAssocID="{76076AE9-926A-4A40-99C0-2A6D9B1DAC29}" presName="connectorText" presStyleLbl="sibTrans2D1" presStyleIdx="0" presStyleCnt="4"/>
      <dgm:spPr/>
    </dgm:pt>
    <dgm:pt modelId="{A09C0AB7-60B2-459F-86D6-5E102C309421}" type="pres">
      <dgm:prSet presAssocID="{DF0A7795-53EC-4A90-929B-D5DF35FCAFDA}" presName="node" presStyleLbl="node1" presStyleIdx="0" presStyleCnt="4" custScaleX="121897" custScaleY="110413">
        <dgm:presLayoutVars>
          <dgm:bulletEnabled val="1"/>
        </dgm:presLayoutVars>
      </dgm:prSet>
      <dgm:spPr/>
    </dgm:pt>
    <dgm:pt modelId="{DE97B213-85A5-439A-BA94-19580584AF67}" type="pres">
      <dgm:prSet presAssocID="{70F96526-B77E-4872-A4FB-D9AD65A74F34}" presName="parTrans" presStyleLbl="sibTrans2D1" presStyleIdx="1" presStyleCnt="4"/>
      <dgm:spPr/>
    </dgm:pt>
    <dgm:pt modelId="{9799AF21-1CAB-4AF4-B1BC-27CF30E43674}" type="pres">
      <dgm:prSet presAssocID="{70F96526-B77E-4872-A4FB-D9AD65A74F34}" presName="connectorText" presStyleLbl="sibTrans2D1" presStyleIdx="1" presStyleCnt="4"/>
      <dgm:spPr/>
    </dgm:pt>
    <dgm:pt modelId="{DBC4AB60-3D53-492F-B839-0D59D7BF32A4}" type="pres">
      <dgm:prSet presAssocID="{A0D531C7-8C90-47D8-8F84-5962297C1891}" presName="node" presStyleLbl="node1" presStyleIdx="1" presStyleCnt="4" custScaleX="153306" custScaleY="132300" custRadScaleRad="103025" custRadScaleInc="4338">
        <dgm:presLayoutVars>
          <dgm:bulletEnabled val="1"/>
        </dgm:presLayoutVars>
      </dgm:prSet>
      <dgm:spPr/>
    </dgm:pt>
    <dgm:pt modelId="{2DBFF8D0-AE5D-436A-85BE-0DD43F9C1EAD}" type="pres">
      <dgm:prSet presAssocID="{77E19F19-FE24-427A-B99E-B782987D59E5}" presName="parTrans" presStyleLbl="sibTrans2D1" presStyleIdx="2" presStyleCnt="4"/>
      <dgm:spPr/>
    </dgm:pt>
    <dgm:pt modelId="{6ACD5A41-2647-48FE-8F14-5C49FB27D3E8}" type="pres">
      <dgm:prSet presAssocID="{77E19F19-FE24-427A-B99E-B782987D59E5}" presName="connectorText" presStyleLbl="sibTrans2D1" presStyleIdx="2" presStyleCnt="4"/>
      <dgm:spPr/>
    </dgm:pt>
    <dgm:pt modelId="{FC3B5270-1EE1-4A81-B7F7-C4F63318C510}" type="pres">
      <dgm:prSet presAssocID="{0ECE2E1C-03E1-4410-89E9-21A231352155}" presName="node" presStyleLbl="node1" presStyleIdx="2" presStyleCnt="4" custScaleX="156348" custScaleY="120482">
        <dgm:presLayoutVars>
          <dgm:bulletEnabled val="1"/>
        </dgm:presLayoutVars>
      </dgm:prSet>
      <dgm:spPr/>
    </dgm:pt>
    <dgm:pt modelId="{0ABF03B5-5BC2-4F79-99EE-870E7E82B75D}" type="pres">
      <dgm:prSet presAssocID="{11419473-FBE6-4C98-A47F-63063B6F7A25}" presName="parTrans" presStyleLbl="sibTrans2D1" presStyleIdx="3" presStyleCnt="4"/>
      <dgm:spPr/>
    </dgm:pt>
    <dgm:pt modelId="{F0FEE120-A72C-482D-BBD1-783F327E2E22}" type="pres">
      <dgm:prSet presAssocID="{11419473-FBE6-4C98-A47F-63063B6F7A25}" presName="connectorText" presStyleLbl="sibTrans2D1" presStyleIdx="3" presStyleCnt="4"/>
      <dgm:spPr/>
    </dgm:pt>
    <dgm:pt modelId="{CC1C97DC-FE5A-409F-AED6-37311F37C61D}" type="pres">
      <dgm:prSet presAssocID="{F9740E46-4418-4B61-945F-609290F725AB}" presName="node" presStyleLbl="node1" presStyleIdx="3" presStyleCnt="4" custScaleX="122725" custScaleY="116099">
        <dgm:presLayoutVars>
          <dgm:bulletEnabled val="1"/>
        </dgm:presLayoutVars>
      </dgm:prSet>
      <dgm:spPr/>
    </dgm:pt>
  </dgm:ptLst>
  <dgm:cxnLst>
    <dgm:cxn modelId="{3ECD0200-868A-4758-840B-1F8272E3BC95}" srcId="{5340EEB4-763E-4E38-8FBC-1726CBAA5FD6}" destId="{A0D531C7-8C90-47D8-8F84-5962297C1891}" srcOrd="1" destOrd="0" parTransId="{70F96526-B77E-4872-A4FB-D9AD65A74F34}" sibTransId="{3DCB7F39-6BE0-4CA1-9596-039B9E39E47D}"/>
    <dgm:cxn modelId="{6E572438-CE52-4BF1-A220-CC67F64A3DD1}" srcId="{5340EEB4-763E-4E38-8FBC-1726CBAA5FD6}" destId="{0ECE2E1C-03E1-4410-89E9-21A231352155}" srcOrd="2" destOrd="0" parTransId="{77E19F19-FE24-427A-B99E-B782987D59E5}" sibTransId="{16606797-4CED-4159-B8CB-EF8DD9CF0D16}"/>
    <dgm:cxn modelId="{00923068-829E-4561-A498-28D0648797DC}" type="presOf" srcId="{DF0A7795-53EC-4A90-929B-D5DF35FCAFDA}" destId="{A09C0AB7-60B2-459F-86D6-5E102C309421}" srcOrd="0" destOrd="0" presId="urn:microsoft.com/office/officeart/2005/8/layout/radial5"/>
    <dgm:cxn modelId="{6FCACF69-207F-4F50-9113-5779E6A43CD0}" srcId="{5340EEB4-763E-4E38-8FBC-1726CBAA5FD6}" destId="{F9740E46-4418-4B61-945F-609290F725AB}" srcOrd="3" destOrd="0" parTransId="{11419473-FBE6-4C98-A47F-63063B6F7A25}" sibTransId="{0CEE3A6B-35AC-4278-B352-7F020CFF32E1}"/>
    <dgm:cxn modelId="{6FE36D55-EDB0-4359-A3A5-0070E7D1C1DB}" type="presOf" srcId="{70F96526-B77E-4872-A4FB-D9AD65A74F34}" destId="{9799AF21-1CAB-4AF4-B1BC-27CF30E43674}" srcOrd="1" destOrd="0" presId="urn:microsoft.com/office/officeart/2005/8/layout/radial5"/>
    <dgm:cxn modelId="{0DDB6B59-3D20-4ECD-8C6B-640D74911400}" type="presOf" srcId="{70F96526-B77E-4872-A4FB-D9AD65A74F34}" destId="{DE97B213-85A5-439A-BA94-19580584AF67}" srcOrd="0" destOrd="0" presId="urn:microsoft.com/office/officeart/2005/8/layout/radial5"/>
    <dgm:cxn modelId="{05FD0A7B-8DA2-497E-9E48-9831AADAC144}" srcId="{5340EEB4-763E-4E38-8FBC-1726CBAA5FD6}" destId="{DF0A7795-53EC-4A90-929B-D5DF35FCAFDA}" srcOrd="0" destOrd="0" parTransId="{76076AE9-926A-4A40-99C0-2A6D9B1DAC29}" sibTransId="{C16618CB-F2F7-477A-9124-75403EB39E78}"/>
    <dgm:cxn modelId="{E38C5880-5F18-4048-A0FB-FE557D6E464F}" type="presOf" srcId="{77E19F19-FE24-427A-B99E-B782987D59E5}" destId="{6ACD5A41-2647-48FE-8F14-5C49FB27D3E8}" srcOrd="1" destOrd="0" presId="urn:microsoft.com/office/officeart/2005/8/layout/radial5"/>
    <dgm:cxn modelId="{492D068E-04B4-4F1D-AE20-F7CDEDF96CEB}" type="presOf" srcId="{76076AE9-926A-4A40-99C0-2A6D9B1DAC29}" destId="{16B2E117-8059-427F-A068-08083901B7D8}" srcOrd="1" destOrd="0" presId="urn:microsoft.com/office/officeart/2005/8/layout/radial5"/>
    <dgm:cxn modelId="{18321B9B-D3D4-44D1-A315-6BA97D02773A}" type="presOf" srcId="{11419473-FBE6-4C98-A47F-63063B6F7A25}" destId="{F0FEE120-A72C-482D-BBD1-783F327E2E22}" srcOrd="1" destOrd="0" presId="urn:microsoft.com/office/officeart/2005/8/layout/radial5"/>
    <dgm:cxn modelId="{D4BABCA5-0A0A-4945-AD9C-EB81D2146BB3}" type="presOf" srcId="{5340EEB4-763E-4E38-8FBC-1726CBAA5FD6}" destId="{EBAA937C-1A75-4671-8E53-F41B76C656A1}" srcOrd="0" destOrd="0" presId="urn:microsoft.com/office/officeart/2005/8/layout/radial5"/>
    <dgm:cxn modelId="{FA74DBA8-3261-4F04-AFF8-82AF7E55F245}" type="presOf" srcId="{11419473-FBE6-4C98-A47F-63063B6F7A25}" destId="{0ABF03B5-5BC2-4F79-99EE-870E7E82B75D}" srcOrd="0" destOrd="0" presId="urn:microsoft.com/office/officeart/2005/8/layout/radial5"/>
    <dgm:cxn modelId="{075BA0B4-5651-4E3E-876D-17564C19DF0C}" type="presOf" srcId="{A0D531C7-8C90-47D8-8F84-5962297C1891}" destId="{DBC4AB60-3D53-492F-B839-0D59D7BF32A4}" srcOrd="0" destOrd="0" presId="urn:microsoft.com/office/officeart/2005/8/layout/radial5"/>
    <dgm:cxn modelId="{C0DA4ABA-E918-4EF8-8962-51133142E97F}" type="presOf" srcId="{76076AE9-926A-4A40-99C0-2A6D9B1DAC29}" destId="{1A14DB15-8895-4154-AFF2-514DA19736A0}" srcOrd="0" destOrd="0" presId="urn:microsoft.com/office/officeart/2005/8/layout/radial5"/>
    <dgm:cxn modelId="{FD4878BC-4ECA-4982-97D8-B462CB4512BC}" type="presOf" srcId="{F9740E46-4418-4B61-945F-609290F725AB}" destId="{CC1C97DC-FE5A-409F-AED6-37311F37C61D}" srcOrd="0" destOrd="0" presId="urn:microsoft.com/office/officeart/2005/8/layout/radial5"/>
    <dgm:cxn modelId="{6BB835CC-9E7A-4B12-9D1E-054495623B85}" srcId="{FEEE00A2-8525-4CC7-B930-FB3C41EE8D6E}" destId="{5340EEB4-763E-4E38-8FBC-1726CBAA5FD6}" srcOrd="0" destOrd="0" parTransId="{7038316C-41D1-4023-823F-0F6BD0405AA5}" sibTransId="{FCF2D887-3281-4F05-9153-88E58D94C811}"/>
    <dgm:cxn modelId="{D1DFA8E9-B2E9-4A16-A49F-5B621C46886C}" type="presOf" srcId="{FEEE00A2-8525-4CC7-B930-FB3C41EE8D6E}" destId="{34BD2162-D94C-465B-883C-47344227ED94}" srcOrd="0" destOrd="0" presId="urn:microsoft.com/office/officeart/2005/8/layout/radial5"/>
    <dgm:cxn modelId="{08DB39EA-298B-4932-BA75-E763F26A8519}" type="presOf" srcId="{0ECE2E1C-03E1-4410-89E9-21A231352155}" destId="{FC3B5270-1EE1-4A81-B7F7-C4F63318C510}" srcOrd="0" destOrd="0" presId="urn:microsoft.com/office/officeart/2005/8/layout/radial5"/>
    <dgm:cxn modelId="{5CAE00EF-C52A-416E-9DE4-CFD39F749B5D}" type="presOf" srcId="{77E19F19-FE24-427A-B99E-B782987D59E5}" destId="{2DBFF8D0-AE5D-436A-85BE-0DD43F9C1EAD}" srcOrd="0" destOrd="0" presId="urn:microsoft.com/office/officeart/2005/8/layout/radial5"/>
    <dgm:cxn modelId="{200A85AA-B687-48F3-BF79-5BFF37956986}" type="presParOf" srcId="{34BD2162-D94C-465B-883C-47344227ED94}" destId="{EBAA937C-1A75-4671-8E53-F41B76C656A1}" srcOrd="0" destOrd="0" presId="urn:microsoft.com/office/officeart/2005/8/layout/radial5"/>
    <dgm:cxn modelId="{07F84599-C12D-4512-804B-E0074EE0DD88}" type="presParOf" srcId="{34BD2162-D94C-465B-883C-47344227ED94}" destId="{1A14DB15-8895-4154-AFF2-514DA19736A0}" srcOrd="1" destOrd="0" presId="urn:microsoft.com/office/officeart/2005/8/layout/radial5"/>
    <dgm:cxn modelId="{CACDAE95-7E16-47C1-97C7-3AD2AF4DF92D}" type="presParOf" srcId="{1A14DB15-8895-4154-AFF2-514DA19736A0}" destId="{16B2E117-8059-427F-A068-08083901B7D8}" srcOrd="0" destOrd="0" presId="urn:microsoft.com/office/officeart/2005/8/layout/radial5"/>
    <dgm:cxn modelId="{D58814FD-CBF3-4B6F-9FDE-76F37EC4A636}" type="presParOf" srcId="{34BD2162-D94C-465B-883C-47344227ED94}" destId="{A09C0AB7-60B2-459F-86D6-5E102C309421}" srcOrd="2" destOrd="0" presId="urn:microsoft.com/office/officeart/2005/8/layout/radial5"/>
    <dgm:cxn modelId="{B4205E3F-2212-419C-805E-F4A2D18D30BB}" type="presParOf" srcId="{34BD2162-D94C-465B-883C-47344227ED94}" destId="{DE97B213-85A5-439A-BA94-19580584AF67}" srcOrd="3" destOrd="0" presId="urn:microsoft.com/office/officeart/2005/8/layout/radial5"/>
    <dgm:cxn modelId="{0AF14520-4D57-40C6-A0F7-B2AB039F8631}" type="presParOf" srcId="{DE97B213-85A5-439A-BA94-19580584AF67}" destId="{9799AF21-1CAB-4AF4-B1BC-27CF30E43674}" srcOrd="0" destOrd="0" presId="urn:microsoft.com/office/officeart/2005/8/layout/radial5"/>
    <dgm:cxn modelId="{479C1AB3-0EAD-46B5-97F5-677663D0D3AA}" type="presParOf" srcId="{34BD2162-D94C-465B-883C-47344227ED94}" destId="{DBC4AB60-3D53-492F-B839-0D59D7BF32A4}" srcOrd="4" destOrd="0" presId="urn:microsoft.com/office/officeart/2005/8/layout/radial5"/>
    <dgm:cxn modelId="{6A9F1D3E-1409-48FC-AFEC-136A26A65101}" type="presParOf" srcId="{34BD2162-D94C-465B-883C-47344227ED94}" destId="{2DBFF8D0-AE5D-436A-85BE-0DD43F9C1EAD}" srcOrd="5" destOrd="0" presId="urn:microsoft.com/office/officeart/2005/8/layout/radial5"/>
    <dgm:cxn modelId="{3ABAE50E-23B6-4359-BA8E-D0CFD2A333BC}" type="presParOf" srcId="{2DBFF8D0-AE5D-436A-85BE-0DD43F9C1EAD}" destId="{6ACD5A41-2647-48FE-8F14-5C49FB27D3E8}" srcOrd="0" destOrd="0" presId="urn:microsoft.com/office/officeart/2005/8/layout/radial5"/>
    <dgm:cxn modelId="{601B41C1-4E89-4651-8697-93256F4D4133}" type="presParOf" srcId="{34BD2162-D94C-465B-883C-47344227ED94}" destId="{FC3B5270-1EE1-4A81-B7F7-C4F63318C510}" srcOrd="6" destOrd="0" presId="urn:microsoft.com/office/officeart/2005/8/layout/radial5"/>
    <dgm:cxn modelId="{1D9AA7E5-34AE-4F83-AF61-8C4C31DB2592}" type="presParOf" srcId="{34BD2162-D94C-465B-883C-47344227ED94}" destId="{0ABF03B5-5BC2-4F79-99EE-870E7E82B75D}" srcOrd="7" destOrd="0" presId="urn:microsoft.com/office/officeart/2005/8/layout/radial5"/>
    <dgm:cxn modelId="{DFAD1959-5EAE-4276-8C70-03302527943B}" type="presParOf" srcId="{0ABF03B5-5BC2-4F79-99EE-870E7E82B75D}" destId="{F0FEE120-A72C-482D-BBD1-783F327E2E22}" srcOrd="0" destOrd="0" presId="urn:microsoft.com/office/officeart/2005/8/layout/radial5"/>
    <dgm:cxn modelId="{2DED4794-7E1A-4C18-9E33-EA3AE9022B81}" type="presParOf" srcId="{34BD2162-D94C-465B-883C-47344227ED94}" destId="{CC1C97DC-FE5A-409F-AED6-37311F37C61D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AA937C-1A75-4671-8E53-F41B76C656A1}">
      <dsp:nvSpPr>
        <dsp:cNvPr id="0" name=""/>
        <dsp:cNvSpPr/>
      </dsp:nvSpPr>
      <dsp:spPr>
        <a:xfrm>
          <a:off x="2332931" y="1312641"/>
          <a:ext cx="1421336" cy="134978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3900" b="1" kern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اَلْفَنُّ</a:t>
          </a:r>
          <a:r>
            <a:rPr lang="ar-MA" sz="3900" kern="1200" dirty="0">
              <a:latin typeface="+mn-lt"/>
            </a:rPr>
            <a:t> </a:t>
          </a:r>
          <a:endParaRPr lang="fr-FR" sz="3900" kern="1200" dirty="0">
            <a:latin typeface="+mn-lt"/>
          </a:endParaRPr>
        </a:p>
      </dsp:txBody>
      <dsp:txXfrm>
        <a:off x="2541081" y="1510312"/>
        <a:ext cx="1005036" cy="954442"/>
      </dsp:txXfrm>
    </dsp:sp>
    <dsp:sp modelId="{1A14DB15-8895-4154-AFF2-514DA19736A0}">
      <dsp:nvSpPr>
        <dsp:cNvPr id="0" name=""/>
        <dsp:cNvSpPr/>
      </dsp:nvSpPr>
      <dsp:spPr>
        <a:xfrm rot="16200000">
          <a:off x="2982479" y="1019119"/>
          <a:ext cx="122240" cy="36331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500" kern="1200">
            <a:latin typeface="+mn-lt"/>
          </a:endParaRPr>
        </a:p>
      </dsp:txBody>
      <dsp:txXfrm>
        <a:off x="3000815" y="1110119"/>
        <a:ext cx="85568" cy="217991"/>
      </dsp:txXfrm>
    </dsp:sp>
    <dsp:sp modelId="{A09C0AB7-60B2-459F-86D6-5E102C309421}">
      <dsp:nvSpPr>
        <dsp:cNvPr id="0" name=""/>
        <dsp:cNvSpPr/>
      </dsp:nvSpPr>
      <dsp:spPr>
        <a:xfrm>
          <a:off x="2392312" y="-97859"/>
          <a:ext cx="1302574" cy="1179857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400" b="1" kern="1200" dirty="0">
            <a:latin typeface="+mn-lt"/>
          </a:endParaRPr>
        </a:p>
      </dsp:txBody>
      <dsp:txXfrm>
        <a:off x="2583070" y="74927"/>
        <a:ext cx="921058" cy="834285"/>
      </dsp:txXfrm>
    </dsp:sp>
    <dsp:sp modelId="{DE97B213-85A5-439A-BA94-19580584AF67}">
      <dsp:nvSpPr>
        <dsp:cNvPr id="0" name=""/>
        <dsp:cNvSpPr/>
      </dsp:nvSpPr>
      <dsp:spPr>
        <a:xfrm>
          <a:off x="3780731" y="1805873"/>
          <a:ext cx="63750" cy="36331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500" kern="1200">
            <a:latin typeface="+mn-lt"/>
          </a:endParaRPr>
        </a:p>
      </dsp:txBody>
      <dsp:txXfrm>
        <a:off x="3780731" y="1878537"/>
        <a:ext cx="44625" cy="217991"/>
      </dsp:txXfrm>
    </dsp:sp>
    <dsp:sp modelId="{DBC4AB60-3D53-492F-B839-0D59D7BF32A4}">
      <dsp:nvSpPr>
        <dsp:cNvPr id="0" name=""/>
        <dsp:cNvSpPr/>
      </dsp:nvSpPr>
      <dsp:spPr>
        <a:xfrm>
          <a:off x="3874553" y="1329898"/>
          <a:ext cx="1329021" cy="131526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200" kern="1200" dirty="0">
            <a:latin typeface="+mn-lt"/>
          </a:endParaRPr>
        </a:p>
      </dsp:txBody>
      <dsp:txXfrm>
        <a:off x="4069184" y="1522515"/>
        <a:ext cx="939759" cy="930035"/>
      </dsp:txXfrm>
    </dsp:sp>
    <dsp:sp modelId="{2DBFF8D0-AE5D-436A-85BE-0DD43F9C1EAD}">
      <dsp:nvSpPr>
        <dsp:cNvPr id="0" name=""/>
        <dsp:cNvSpPr/>
      </dsp:nvSpPr>
      <dsp:spPr>
        <a:xfrm rot="5400000">
          <a:off x="3006046" y="2549495"/>
          <a:ext cx="75106" cy="36331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500" kern="1200">
            <a:latin typeface="+mn-lt"/>
          </a:endParaRPr>
        </a:p>
      </dsp:txBody>
      <dsp:txXfrm>
        <a:off x="3017312" y="2610893"/>
        <a:ext cx="52574" cy="217991"/>
      </dsp:txXfrm>
    </dsp:sp>
    <dsp:sp modelId="{FC3B5270-1EE1-4A81-B7F7-C4F63318C510}">
      <dsp:nvSpPr>
        <dsp:cNvPr id="0" name=""/>
        <dsp:cNvSpPr/>
      </dsp:nvSpPr>
      <dsp:spPr>
        <a:xfrm>
          <a:off x="2387910" y="2804135"/>
          <a:ext cx="1311379" cy="1357723"/>
        </a:xfrm>
        <a:prstGeom prst="ellipse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200" kern="1200" dirty="0">
            <a:latin typeface="+mn-lt"/>
          </a:endParaRPr>
        </a:p>
      </dsp:txBody>
      <dsp:txXfrm>
        <a:off x="2579957" y="3002969"/>
        <a:ext cx="927285" cy="960055"/>
      </dsp:txXfrm>
    </dsp:sp>
    <dsp:sp modelId="{0ABF03B5-5BC2-4F79-99EE-870E7E82B75D}">
      <dsp:nvSpPr>
        <dsp:cNvPr id="0" name=""/>
        <dsp:cNvSpPr/>
      </dsp:nvSpPr>
      <dsp:spPr>
        <a:xfrm rot="10800000">
          <a:off x="2236118" y="1805873"/>
          <a:ext cx="68414" cy="36331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500" kern="1200">
            <a:latin typeface="+mn-lt"/>
          </a:endParaRPr>
        </a:p>
      </dsp:txBody>
      <dsp:txXfrm rot="10800000">
        <a:off x="2256642" y="1878537"/>
        <a:ext cx="47890" cy="217991"/>
      </dsp:txXfrm>
    </dsp:sp>
    <dsp:sp modelId="{CC1C97DC-FE5A-409F-AED6-37311F37C61D}">
      <dsp:nvSpPr>
        <dsp:cNvPr id="0" name=""/>
        <dsp:cNvSpPr/>
      </dsp:nvSpPr>
      <dsp:spPr>
        <a:xfrm>
          <a:off x="892425" y="1367224"/>
          <a:ext cx="1311422" cy="1240617"/>
        </a:xfrm>
        <a:prstGeom prst="ellipse">
          <a:avLst/>
        </a:prstGeom>
        <a:solidFill>
          <a:schemeClr val="accent3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5200" kern="1200" dirty="0">
              <a:latin typeface="+mn-lt"/>
            </a:rPr>
            <a:t> </a:t>
          </a:r>
          <a:endParaRPr lang="fr-FR" sz="5200" kern="1200" dirty="0">
            <a:latin typeface="+mn-lt"/>
          </a:endParaRPr>
        </a:p>
      </dsp:txBody>
      <dsp:txXfrm>
        <a:off x="1084478" y="1548908"/>
        <a:ext cx="927316" cy="8772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AA937C-1A75-4671-8E53-F41B76C656A1}">
      <dsp:nvSpPr>
        <dsp:cNvPr id="0" name=""/>
        <dsp:cNvSpPr/>
      </dsp:nvSpPr>
      <dsp:spPr>
        <a:xfrm>
          <a:off x="2327690" y="1398636"/>
          <a:ext cx="1277226" cy="121292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3600" b="1" kern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اَلْفَنُّ</a:t>
          </a:r>
          <a:r>
            <a:rPr lang="ar-MA" sz="3600" kern="1200" dirty="0">
              <a:latin typeface="+mn-lt"/>
            </a:rPr>
            <a:t> </a:t>
          </a:r>
          <a:endParaRPr lang="fr-FR" sz="3600" kern="1200" dirty="0">
            <a:latin typeface="+mn-lt"/>
          </a:endParaRPr>
        </a:p>
      </dsp:txBody>
      <dsp:txXfrm>
        <a:off x="2514735" y="1576265"/>
        <a:ext cx="903136" cy="857670"/>
      </dsp:txXfrm>
    </dsp:sp>
    <dsp:sp modelId="{1A14DB15-8895-4154-AFF2-514DA19736A0}">
      <dsp:nvSpPr>
        <dsp:cNvPr id="0" name=""/>
        <dsp:cNvSpPr/>
      </dsp:nvSpPr>
      <dsp:spPr>
        <a:xfrm rot="16200000">
          <a:off x="2887050" y="1071927"/>
          <a:ext cx="158507" cy="36331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500" kern="1200">
            <a:latin typeface="+mn-lt"/>
          </a:endParaRPr>
        </a:p>
      </dsp:txBody>
      <dsp:txXfrm>
        <a:off x="2910826" y="1168367"/>
        <a:ext cx="110955" cy="217991"/>
      </dsp:txXfrm>
    </dsp:sp>
    <dsp:sp modelId="{A09C0AB7-60B2-459F-86D6-5E102C309421}">
      <dsp:nvSpPr>
        <dsp:cNvPr id="0" name=""/>
        <dsp:cNvSpPr/>
      </dsp:nvSpPr>
      <dsp:spPr>
        <a:xfrm>
          <a:off x="2315016" y="-80291"/>
          <a:ext cx="1302574" cy="1179857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2800" b="1" kern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اَلسّابِعُ</a:t>
          </a:r>
          <a:r>
            <a:rPr lang="ar-MA" sz="2400" b="1" kern="1200" dirty="0">
              <a:latin typeface="+mn-lt"/>
            </a:rPr>
            <a:t> </a:t>
          </a:r>
          <a:endParaRPr lang="fr-FR" sz="2400" b="1" kern="1200" dirty="0">
            <a:latin typeface="+mn-lt"/>
          </a:endParaRPr>
        </a:p>
      </dsp:txBody>
      <dsp:txXfrm>
        <a:off x="2505774" y="92495"/>
        <a:ext cx="921058" cy="834285"/>
      </dsp:txXfrm>
    </dsp:sp>
    <dsp:sp modelId="{DE97B213-85A5-439A-BA94-19580584AF67}">
      <dsp:nvSpPr>
        <dsp:cNvPr id="0" name=""/>
        <dsp:cNvSpPr/>
      </dsp:nvSpPr>
      <dsp:spPr>
        <a:xfrm rot="117126">
          <a:off x="3622784" y="1846568"/>
          <a:ext cx="44090" cy="36331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500" kern="1200">
            <a:latin typeface="+mn-lt"/>
          </a:endParaRPr>
        </a:p>
      </dsp:txBody>
      <dsp:txXfrm>
        <a:off x="3622788" y="1919007"/>
        <a:ext cx="30863" cy="217991"/>
      </dsp:txXfrm>
    </dsp:sp>
    <dsp:sp modelId="{DBC4AB60-3D53-492F-B839-0D59D7BF32A4}">
      <dsp:nvSpPr>
        <dsp:cNvPr id="0" name=""/>
        <dsp:cNvSpPr/>
      </dsp:nvSpPr>
      <dsp:spPr>
        <a:xfrm>
          <a:off x="3687008" y="1350713"/>
          <a:ext cx="1638206" cy="141373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2400" b="1" kern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اَلتَّشْكيلِيُّ</a:t>
          </a:r>
          <a:endParaRPr lang="fr-FR" sz="3200" b="1" kern="1200" dirty="0">
            <a:solidFill>
              <a:srgbClr val="002060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926918" y="1557750"/>
        <a:ext cx="1158386" cy="999665"/>
      </dsp:txXfrm>
    </dsp:sp>
    <dsp:sp modelId="{2DBFF8D0-AE5D-436A-85BE-0DD43F9C1EAD}">
      <dsp:nvSpPr>
        <dsp:cNvPr id="0" name=""/>
        <dsp:cNvSpPr/>
      </dsp:nvSpPr>
      <dsp:spPr>
        <a:xfrm rot="5400000">
          <a:off x="2901306" y="2548862"/>
          <a:ext cx="129994" cy="36331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500" kern="1200">
            <a:latin typeface="+mn-lt"/>
          </a:endParaRPr>
        </a:p>
      </dsp:txBody>
      <dsp:txXfrm>
        <a:off x="2920805" y="2602027"/>
        <a:ext cx="90996" cy="217991"/>
      </dsp:txXfrm>
    </dsp:sp>
    <dsp:sp modelId="{FC3B5270-1EE1-4A81-B7F7-C4F63318C510}">
      <dsp:nvSpPr>
        <dsp:cNvPr id="0" name=""/>
        <dsp:cNvSpPr/>
      </dsp:nvSpPr>
      <dsp:spPr>
        <a:xfrm>
          <a:off x="2130947" y="2856838"/>
          <a:ext cx="1670712" cy="1287453"/>
        </a:xfrm>
        <a:prstGeom prst="ellipse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2800" b="1" kern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اَلتَّقْليدِيُّ</a:t>
          </a:r>
          <a:endParaRPr lang="fr-FR" sz="2800" b="1" kern="1200" dirty="0">
            <a:solidFill>
              <a:srgbClr val="002060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2375617" y="3045381"/>
        <a:ext cx="1181372" cy="910367"/>
      </dsp:txXfrm>
    </dsp:sp>
    <dsp:sp modelId="{0ABF03B5-5BC2-4F79-99EE-870E7E82B75D}">
      <dsp:nvSpPr>
        <dsp:cNvPr id="0" name=""/>
        <dsp:cNvSpPr/>
      </dsp:nvSpPr>
      <dsp:spPr>
        <a:xfrm rot="10800000">
          <a:off x="2176835" y="1823441"/>
          <a:ext cx="106604" cy="36331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500" kern="1200">
            <a:latin typeface="+mn-lt"/>
          </a:endParaRPr>
        </a:p>
      </dsp:txBody>
      <dsp:txXfrm rot="10800000">
        <a:off x="2208816" y="1896105"/>
        <a:ext cx="74623" cy="217991"/>
      </dsp:txXfrm>
    </dsp:sp>
    <dsp:sp modelId="{CC1C97DC-FE5A-409F-AED6-37311F37C61D}">
      <dsp:nvSpPr>
        <dsp:cNvPr id="0" name=""/>
        <dsp:cNvSpPr/>
      </dsp:nvSpPr>
      <dsp:spPr>
        <a:xfrm>
          <a:off x="815128" y="1384792"/>
          <a:ext cx="1311422" cy="1240617"/>
        </a:xfrm>
        <a:prstGeom prst="ellipse">
          <a:avLst/>
        </a:prstGeom>
        <a:solidFill>
          <a:schemeClr val="accent3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2500" kern="1200" dirty="0">
              <a:latin typeface="+mn-lt"/>
            </a:rPr>
            <a:t> </a:t>
          </a:r>
          <a:r>
            <a:rPr lang="ar-MA" sz="2800" b="1" kern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اَلْقَديمُ</a:t>
          </a:r>
          <a:r>
            <a:rPr lang="ar-MA" sz="2500" kern="1200" dirty="0">
              <a:latin typeface="+mn-lt"/>
            </a:rPr>
            <a:t> </a:t>
          </a:r>
          <a:endParaRPr lang="fr-FR" sz="2500" kern="1200" dirty="0">
            <a:latin typeface="+mn-lt"/>
          </a:endParaRPr>
        </a:p>
      </dsp:txBody>
      <dsp:txXfrm>
        <a:off x="1007181" y="1566476"/>
        <a:ext cx="927316" cy="8772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AA937C-1A75-4671-8E53-F41B76C656A1}">
      <dsp:nvSpPr>
        <dsp:cNvPr id="0" name=""/>
        <dsp:cNvSpPr/>
      </dsp:nvSpPr>
      <dsp:spPr>
        <a:xfrm>
          <a:off x="2327690" y="1398636"/>
          <a:ext cx="1277226" cy="121292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3600" b="1" kern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اَلْفَنُّ</a:t>
          </a:r>
          <a:r>
            <a:rPr lang="ar-MA" sz="3600" kern="1200" dirty="0">
              <a:latin typeface="+mn-lt"/>
            </a:rPr>
            <a:t> </a:t>
          </a:r>
          <a:endParaRPr lang="fr-FR" sz="3600" kern="1200" dirty="0">
            <a:latin typeface="+mn-lt"/>
          </a:endParaRPr>
        </a:p>
      </dsp:txBody>
      <dsp:txXfrm>
        <a:off x="2514735" y="1576265"/>
        <a:ext cx="903136" cy="857670"/>
      </dsp:txXfrm>
    </dsp:sp>
    <dsp:sp modelId="{1A14DB15-8895-4154-AFF2-514DA19736A0}">
      <dsp:nvSpPr>
        <dsp:cNvPr id="0" name=""/>
        <dsp:cNvSpPr/>
      </dsp:nvSpPr>
      <dsp:spPr>
        <a:xfrm rot="16200000">
          <a:off x="2887050" y="1071927"/>
          <a:ext cx="158507" cy="36331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500" kern="1200">
            <a:latin typeface="+mn-lt"/>
          </a:endParaRPr>
        </a:p>
      </dsp:txBody>
      <dsp:txXfrm>
        <a:off x="2910826" y="1168367"/>
        <a:ext cx="110955" cy="217991"/>
      </dsp:txXfrm>
    </dsp:sp>
    <dsp:sp modelId="{A09C0AB7-60B2-459F-86D6-5E102C309421}">
      <dsp:nvSpPr>
        <dsp:cNvPr id="0" name=""/>
        <dsp:cNvSpPr/>
      </dsp:nvSpPr>
      <dsp:spPr>
        <a:xfrm>
          <a:off x="2315016" y="-80291"/>
          <a:ext cx="1302574" cy="1179857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2800" b="1" kern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اَلسّابِعُ</a:t>
          </a:r>
          <a:r>
            <a:rPr lang="ar-MA" sz="2400" b="1" kern="1200" dirty="0">
              <a:latin typeface="+mn-lt"/>
            </a:rPr>
            <a:t> </a:t>
          </a:r>
          <a:endParaRPr lang="fr-FR" sz="2400" b="1" kern="1200" dirty="0">
            <a:latin typeface="+mn-lt"/>
          </a:endParaRPr>
        </a:p>
      </dsp:txBody>
      <dsp:txXfrm>
        <a:off x="2505774" y="92495"/>
        <a:ext cx="921058" cy="834285"/>
      </dsp:txXfrm>
    </dsp:sp>
    <dsp:sp modelId="{DE97B213-85A5-439A-BA94-19580584AF67}">
      <dsp:nvSpPr>
        <dsp:cNvPr id="0" name=""/>
        <dsp:cNvSpPr/>
      </dsp:nvSpPr>
      <dsp:spPr>
        <a:xfrm rot="117126">
          <a:off x="3622784" y="1846568"/>
          <a:ext cx="44090" cy="36331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500" kern="1200">
            <a:latin typeface="+mn-lt"/>
          </a:endParaRPr>
        </a:p>
      </dsp:txBody>
      <dsp:txXfrm>
        <a:off x="3622788" y="1919007"/>
        <a:ext cx="30863" cy="217991"/>
      </dsp:txXfrm>
    </dsp:sp>
    <dsp:sp modelId="{DBC4AB60-3D53-492F-B839-0D59D7BF32A4}">
      <dsp:nvSpPr>
        <dsp:cNvPr id="0" name=""/>
        <dsp:cNvSpPr/>
      </dsp:nvSpPr>
      <dsp:spPr>
        <a:xfrm>
          <a:off x="3687008" y="1350713"/>
          <a:ext cx="1638206" cy="141373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2400" b="1" kern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اَلتَّشْكيلِيُّ</a:t>
          </a:r>
          <a:endParaRPr lang="fr-FR" sz="3200" b="1" kern="1200" dirty="0">
            <a:solidFill>
              <a:srgbClr val="002060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926918" y="1557750"/>
        <a:ext cx="1158386" cy="999665"/>
      </dsp:txXfrm>
    </dsp:sp>
    <dsp:sp modelId="{2DBFF8D0-AE5D-436A-85BE-0DD43F9C1EAD}">
      <dsp:nvSpPr>
        <dsp:cNvPr id="0" name=""/>
        <dsp:cNvSpPr/>
      </dsp:nvSpPr>
      <dsp:spPr>
        <a:xfrm rot="5400000">
          <a:off x="2901306" y="2548862"/>
          <a:ext cx="129994" cy="36331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500" kern="1200">
            <a:latin typeface="+mn-lt"/>
          </a:endParaRPr>
        </a:p>
      </dsp:txBody>
      <dsp:txXfrm>
        <a:off x="2920805" y="2602027"/>
        <a:ext cx="90996" cy="217991"/>
      </dsp:txXfrm>
    </dsp:sp>
    <dsp:sp modelId="{FC3B5270-1EE1-4A81-B7F7-C4F63318C510}">
      <dsp:nvSpPr>
        <dsp:cNvPr id="0" name=""/>
        <dsp:cNvSpPr/>
      </dsp:nvSpPr>
      <dsp:spPr>
        <a:xfrm>
          <a:off x="2130947" y="2856838"/>
          <a:ext cx="1670712" cy="1287453"/>
        </a:xfrm>
        <a:prstGeom prst="ellipse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2800" b="1" kern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اَلتَّقْليدِيُّ</a:t>
          </a:r>
          <a:endParaRPr lang="fr-FR" sz="2800" b="1" kern="1200" dirty="0">
            <a:solidFill>
              <a:srgbClr val="002060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2375617" y="3045381"/>
        <a:ext cx="1181372" cy="910367"/>
      </dsp:txXfrm>
    </dsp:sp>
    <dsp:sp modelId="{0ABF03B5-5BC2-4F79-99EE-870E7E82B75D}">
      <dsp:nvSpPr>
        <dsp:cNvPr id="0" name=""/>
        <dsp:cNvSpPr/>
      </dsp:nvSpPr>
      <dsp:spPr>
        <a:xfrm rot="10800000">
          <a:off x="2176835" y="1823441"/>
          <a:ext cx="106604" cy="36331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500" kern="1200">
            <a:latin typeface="+mn-lt"/>
          </a:endParaRPr>
        </a:p>
      </dsp:txBody>
      <dsp:txXfrm rot="10800000">
        <a:off x="2208816" y="1896105"/>
        <a:ext cx="74623" cy="217991"/>
      </dsp:txXfrm>
    </dsp:sp>
    <dsp:sp modelId="{CC1C97DC-FE5A-409F-AED6-37311F37C61D}">
      <dsp:nvSpPr>
        <dsp:cNvPr id="0" name=""/>
        <dsp:cNvSpPr/>
      </dsp:nvSpPr>
      <dsp:spPr>
        <a:xfrm>
          <a:off x="815128" y="1384792"/>
          <a:ext cx="1311422" cy="1240617"/>
        </a:xfrm>
        <a:prstGeom prst="ellipse">
          <a:avLst/>
        </a:prstGeom>
        <a:solidFill>
          <a:schemeClr val="accent3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2500" kern="1200" dirty="0">
              <a:latin typeface="+mn-lt"/>
            </a:rPr>
            <a:t> </a:t>
          </a:r>
          <a:r>
            <a:rPr lang="ar-MA" sz="2800" b="1" kern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اَلْقَديمُ</a:t>
          </a:r>
          <a:r>
            <a:rPr lang="ar-MA" sz="2500" kern="1200" dirty="0">
              <a:latin typeface="+mn-lt"/>
            </a:rPr>
            <a:t> </a:t>
          </a:r>
          <a:endParaRPr lang="fr-FR" sz="2500" kern="1200" dirty="0">
            <a:latin typeface="+mn-lt"/>
          </a:endParaRPr>
        </a:p>
      </dsp:txBody>
      <dsp:txXfrm>
        <a:off x="1007181" y="1566476"/>
        <a:ext cx="927316" cy="8772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1B2E286-5E95-8978-5B40-9D0192F79B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0544521-AD86-2D1C-EFE9-E8EF5A9B94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27B0EF-1A52-4AB5-9630-8D2879398148}" type="datetimeFigureOut">
              <a:rPr lang="fr-MA" smtClean="0"/>
              <a:t>11/12/2025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44AD019-FE9C-4264-A328-02B7419FD9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2A5E8EA-8DDF-8BEB-CCBB-31E6416AEAB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5E3FE-4EA0-4BBD-8AFE-D3F03DCA612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06499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8.png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18.png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18.png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18.png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18.png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8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531496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99137607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0742850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971572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9919333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9544032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711075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5214548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1093905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74501781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11583698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59385578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8199918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4668449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45244198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0022363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5498206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1185442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4362376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2815556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9410234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6094209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96218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422191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3659530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1488633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8702572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0489944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5081454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55315924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581924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0350414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2223632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2678338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4457933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2584662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9374122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14254585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5162880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6134216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7947954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61907098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5096969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0013989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3965354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7873494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98229033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6085839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7455891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1350082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843355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0604362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29165507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1878473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7470395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0522911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523288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974157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60430696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3337563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26369508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1986683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9173180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78496730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08024455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2356088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6438138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6748162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8797867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1302657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5327228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95872823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1015790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916987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5255339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1466440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2738250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43411257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3651440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3087371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8432885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0639893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18879562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78729840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94394885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6073871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5679218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29974961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0183184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3772462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8061334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3882452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9925952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4755382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2701681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96420709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6588000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3183346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8650540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26296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3913536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5458596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0185985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5213540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6689198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3694531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4941452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8210795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70085714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5396967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7472280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2877826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8456483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0465162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3123323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5513348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3477927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7361329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9308837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4664736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74252591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8046030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0907639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59141889"/>
      </p:ext>
    </p:extLst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4581053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6653912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2585722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4009846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7394268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8382288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10180215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5838842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2026997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08411149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1402800"/>
      </p:ext>
    </p:extLst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4471286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85314325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04594099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7487184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150122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9253553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4448693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25464665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6702264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71206498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4146852"/>
      </p:ext>
    </p:extLst>
  </p:cSld>
  <p:clrMapOvr>
    <a:masterClrMapping/>
  </p:clrMapOvr>
  <p:transition spd="slow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04230241"/>
      </p:ext>
    </p:extLst>
  </p:cSld>
  <p:clrMapOvr>
    <a:masterClrMapping/>
  </p:clrMapOvr>
  <p:transition spd="slow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88855073"/>
      </p:ext>
    </p:extLst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9172695"/>
      </p:ext>
    </p:extLst>
  </p:cSld>
  <p:clrMapOvr>
    <a:masterClrMapping/>
  </p:clrMapOvr>
  <p:transition spd="slow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148796"/>
      </p:ext>
    </p:extLst>
  </p:cSld>
  <p:clrMapOvr>
    <a:masterClrMapping/>
  </p:clrMapOvr>
  <p:transition spd="slow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2346033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4756428"/>
      </p:ext>
    </p:extLst>
  </p:cSld>
  <p:clrMapOvr>
    <a:masterClrMapping/>
  </p:clrMapOvr>
  <p:transition spd="slow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8094802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49810151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0329852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4033148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26181869"/>
      </p:ext>
    </p:extLst>
  </p:cSld>
  <p:clrMapOvr>
    <a:masterClrMapping/>
  </p:clrMapOvr>
  <p:transition spd="slow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1644554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3708009"/>
      </p:ext>
    </p:extLst>
  </p:cSld>
  <p:clrMapOvr>
    <a:masterClrMapping/>
  </p:clrMapOvr>
  <p:transition spd="slow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E8D51B-DFAF-3743-C725-525184A50D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3D9E917-BD93-D5A4-2408-4C1D3C9CDD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92DDAF-6675-904B-2E7C-6344470C4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FED7634-73BC-E4E8-5359-29B51A525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AF4D63-896B-AE76-F7D2-F3247C4EA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5283509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770A24-B470-1A8A-1A1C-63F2C2EA2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6AB1951-15A0-41C8-87F6-F8F07D978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A7E44C-9E3A-1921-65EE-9C3ECCE0F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DEE22A-624C-090C-039B-E5B0210A0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9C0BA7-B9B8-8121-75F3-8530875AE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3802043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46D81D-1B2B-3900-E5F8-51DA8C973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67521C7-5D95-FEC4-4148-A29C9FB1D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07D0A58-2BE5-02CC-EEC8-BC5154F44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C922A69-ADBB-8BB1-52E8-B5EEAD6B8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E759BB-8B7E-5B52-F321-D698DDEEE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373702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682738-8FBB-4F3C-47F7-FF7B26226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0A47FCF-944D-3FB0-C22D-A84F0FEDAB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B22073C-529C-5DE2-3BA6-56BF70A5DF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FD9C1E4-2E42-128F-FF69-DD63C9058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A7A5A7-F5D2-4CD8-48DB-10314835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8450E0C-C18F-ADE0-D58A-8647AC1AC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197399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8F2E98-A9C4-3C1D-D4BE-78C8C4848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F561CA1-4184-E444-585E-083FEE869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2D0BE03-3EF9-85FC-981E-A80DE03D5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DC2D984-5E03-A255-C56C-DEA98B9822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1F4EBAC-2853-3F10-6761-2AC1438C0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7EDA8F7-06DE-E44D-83BD-AFDE45760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3AE6D69-8A9E-1C76-1539-2C8E96E9F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37C5BE3-4EDF-8494-A29C-F1664D5C8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2484764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7C1A74-BA69-C56B-393E-1FB845930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3333F3E-B043-DA65-2E7C-FB3EF2FEE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1118A55-3B14-302E-773D-3AB5F2EAB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9F64F96-8B17-5A5D-2A2F-06389AB33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3224821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8F2BF79-0BD6-8388-A1DE-27A3EBD0A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5F72B84-9A59-2764-D090-5917F8F7A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8694D7D-3F4D-5D29-BF77-1DED5EB10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0045715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E46FD4-063C-9413-22CC-4B8F49C41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0B8771E-3366-4E8E-D96B-B60550CA0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75BE921-8D16-3688-1684-C6F36AC155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9D133F5-1480-C7EC-3360-7FDB80B8B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3E9C2C2-55D7-19EF-4ECA-23E46B177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63F6159-F3C8-E237-3B4A-C4E22B77A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4615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7908397"/>
      </p:ext>
    </p:extLst>
  </p:cSld>
  <p:clrMapOvr>
    <a:masterClrMapping/>
  </p:clrMapOvr>
  <p:transition spd="slow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721DFB-BA95-E609-243F-6CE510F3A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FCE0EF3-EA3D-3ADC-C259-3DF5155CFB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F454E2C-E0FB-AE0A-075A-EA421F04C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8A28029-BA51-7E0F-A0C5-457F04D7D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4A256DC-1B6E-7FC1-DF86-6160C2222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E36B1A1-8B54-D848-74CF-AD2F08838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636682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5DF3A4-EA03-3A71-DF01-BF025223A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44364F6-6B22-CEDF-384C-8218CFA7B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FEEA660-53D1-761D-577E-46E77FA6D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FB0E1E0-1263-F200-17B6-4227EE3D2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100B59-6D92-0AC1-4B53-95FE2C7D9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2579938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9C84115-D6ED-52B2-0710-39848492EE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609E7F5-98F0-A753-5B7A-68023D5528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8F8C8B0-9B40-209D-87C0-5731A76FA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D8B666A-8BB7-7EA2-4A6A-D3BEDBAFD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19B37F-5130-9CF8-2FB1-50F9FDC34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5255591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311149"/>
      </p:ext>
    </p:extLst>
  </p:cSld>
  <p:clrMapOvr>
    <a:masterClrMapping/>
  </p:clrMapOvr>
  <p:transition spd="slow"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68601832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8257430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2073790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42AA95B1-5491-4975-F445-F499BD3C41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999" y="1575854"/>
            <a:ext cx="6840001" cy="612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6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93480366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849401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53963547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5138116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F8CA187-277E-D884-A04A-FAC631D20BA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6178253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CD64E387-0E8D-8AF1-4814-8865F3DE654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920000" y="676800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ound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4681219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5223703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5661585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9286596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2037477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610980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5592099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825961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72003449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38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3859306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48325755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949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0453391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6444720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563220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02938404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87774899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88892052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798786060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1282332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856210312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9595161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7975786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7953177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8728721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86529793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3940178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90398932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45124718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73949272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434664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1120721412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663717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9984101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5772621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1456584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43073573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717676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324373390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54639444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3975838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1855670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3069382766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371438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5698051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12341586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99478156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70974074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51604225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85396743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3763180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6323756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930279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991190542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2671973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09597412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46743191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01300685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53576959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49696977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0094450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1167873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5615698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240287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547486231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53093328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4077201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80248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3043942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819512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7272054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2759409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1027037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168248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820203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81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4.xml"/><Relationship Id="rId15" Type="http://schemas.openxmlformats.org/officeDocument/2006/relationships/image" Target="../media/image9.png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image" Target="../media/image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91.xml"/><Relationship Id="rId21" Type="http://schemas.openxmlformats.org/officeDocument/2006/relationships/image" Target="../media/image12.png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17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0.xml"/><Relationship Id="rId16" Type="http://schemas.openxmlformats.org/officeDocument/2006/relationships/slideLayout" Target="../slideLayouts/slideLayout104.xm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24" Type="http://schemas.openxmlformats.org/officeDocument/2006/relationships/image" Target="../media/image15.png"/><Relationship Id="rId5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3.xml"/><Relationship Id="rId23" Type="http://schemas.openxmlformats.org/officeDocument/2006/relationships/image" Target="../media/image14.png"/><Relationship Id="rId10" Type="http://schemas.openxmlformats.org/officeDocument/2006/relationships/slideLayout" Target="../slideLayouts/slideLayout98.xml"/><Relationship Id="rId19" Type="http://schemas.openxmlformats.org/officeDocument/2006/relationships/image" Target="../media/image10.bin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Relationship Id="rId22" Type="http://schemas.openxmlformats.org/officeDocument/2006/relationships/image" Target="../media/image13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107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110.xml"/><Relationship Id="rId15" Type="http://schemas.openxmlformats.org/officeDocument/2006/relationships/image" Target="../media/image5.png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image" Target="../media/image8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18" Type="http://schemas.openxmlformats.org/officeDocument/2006/relationships/slideLayout" Target="../slideLayouts/slideLayout132.xml"/><Relationship Id="rId26" Type="http://schemas.openxmlformats.org/officeDocument/2006/relationships/image" Target="../media/image12.png"/><Relationship Id="rId3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17" Type="http://schemas.openxmlformats.org/officeDocument/2006/relationships/slideLayout" Target="../slideLayouts/slideLayout131.xml"/><Relationship Id="rId25" Type="http://schemas.openxmlformats.org/officeDocument/2006/relationships/image" Target="../media/image11.png"/><Relationship Id="rId2" Type="http://schemas.openxmlformats.org/officeDocument/2006/relationships/slideLayout" Target="../slideLayouts/slideLayout116.xml"/><Relationship Id="rId16" Type="http://schemas.openxmlformats.org/officeDocument/2006/relationships/slideLayout" Target="../slideLayouts/slideLayout130.xml"/><Relationship Id="rId20" Type="http://schemas.openxmlformats.org/officeDocument/2006/relationships/slideLayout" Target="../slideLayouts/slideLayout134.xml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24" Type="http://schemas.openxmlformats.org/officeDocument/2006/relationships/image" Target="../media/image10.bin"/><Relationship Id="rId5" Type="http://schemas.openxmlformats.org/officeDocument/2006/relationships/slideLayout" Target="../slideLayouts/slideLayout119.xml"/><Relationship Id="rId15" Type="http://schemas.openxmlformats.org/officeDocument/2006/relationships/slideLayout" Target="../slideLayouts/slideLayout129.xml"/><Relationship Id="rId23" Type="http://schemas.openxmlformats.org/officeDocument/2006/relationships/theme" Target="../theme/theme13.xml"/><Relationship Id="rId28" Type="http://schemas.openxmlformats.org/officeDocument/2006/relationships/image" Target="../media/image14.png"/><Relationship Id="rId10" Type="http://schemas.openxmlformats.org/officeDocument/2006/relationships/slideLayout" Target="../slideLayouts/slideLayout124.xml"/><Relationship Id="rId19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slideLayout" Target="../slideLayouts/slideLayout128.xml"/><Relationship Id="rId22" Type="http://schemas.openxmlformats.org/officeDocument/2006/relationships/slideLayout" Target="../slideLayouts/slideLayout136.xml"/><Relationship Id="rId27" Type="http://schemas.openxmlformats.org/officeDocument/2006/relationships/image" Target="../media/image13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slideLayout" Target="../slideLayouts/slideLayout149.xml"/><Relationship Id="rId18" Type="http://schemas.openxmlformats.org/officeDocument/2006/relationships/image" Target="../media/image10.bin"/><Relationship Id="rId3" Type="http://schemas.openxmlformats.org/officeDocument/2006/relationships/slideLayout" Target="../slideLayouts/slideLayout139.xml"/><Relationship Id="rId21" Type="http://schemas.openxmlformats.org/officeDocument/2006/relationships/image" Target="../media/image13.png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17" Type="http://schemas.openxmlformats.org/officeDocument/2006/relationships/theme" Target="../theme/theme14.xml"/><Relationship Id="rId2" Type="http://schemas.openxmlformats.org/officeDocument/2006/relationships/slideLayout" Target="../slideLayouts/slideLayout138.xml"/><Relationship Id="rId16" Type="http://schemas.openxmlformats.org/officeDocument/2006/relationships/slideLayout" Target="../slideLayouts/slideLayout152.xml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5" Type="http://schemas.openxmlformats.org/officeDocument/2006/relationships/slideLayout" Target="../slideLayouts/slideLayout151.xml"/><Relationship Id="rId23" Type="http://schemas.openxmlformats.org/officeDocument/2006/relationships/image" Target="../media/image15.png"/><Relationship Id="rId10" Type="http://schemas.openxmlformats.org/officeDocument/2006/relationships/slideLayout" Target="../slideLayouts/slideLayout146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slideLayout" Target="../slideLayouts/slideLayout150.xml"/><Relationship Id="rId22" Type="http://schemas.openxmlformats.org/officeDocument/2006/relationships/image" Target="../media/image14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13" Type="http://schemas.openxmlformats.org/officeDocument/2006/relationships/slideLayout" Target="../slideLayouts/slideLayout165.xml"/><Relationship Id="rId18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55.xml"/><Relationship Id="rId21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59.xml"/><Relationship Id="rId12" Type="http://schemas.openxmlformats.org/officeDocument/2006/relationships/slideLayout" Target="../slideLayouts/slideLayout164.xml"/><Relationship Id="rId17" Type="http://schemas.openxmlformats.org/officeDocument/2006/relationships/slideLayout" Target="../slideLayouts/slideLayout169.xml"/><Relationship Id="rId2" Type="http://schemas.openxmlformats.org/officeDocument/2006/relationships/slideLayout" Target="../slideLayouts/slideLayout154.xml"/><Relationship Id="rId16" Type="http://schemas.openxmlformats.org/officeDocument/2006/relationships/slideLayout" Target="../slideLayouts/slideLayout168.xml"/><Relationship Id="rId20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24" Type="http://schemas.openxmlformats.org/officeDocument/2006/relationships/image" Target="../media/image10.bin"/><Relationship Id="rId5" Type="http://schemas.openxmlformats.org/officeDocument/2006/relationships/slideLayout" Target="../slideLayouts/slideLayout157.xml"/><Relationship Id="rId15" Type="http://schemas.openxmlformats.org/officeDocument/2006/relationships/slideLayout" Target="../slideLayouts/slideLayout167.xml"/><Relationship Id="rId23" Type="http://schemas.openxmlformats.org/officeDocument/2006/relationships/theme" Target="../theme/theme15.xml"/><Relationship Id="rId10" Type="http://schemas.openxmlformats.org/officeDocument/2006/relationships/slideLayout" Target="../slideLayouts/slideLayout162.xml"/><Relationship Id="rId19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Relationship Id="rId14" Type="http://schemas.openxmlformats.org/officeDocument/2006/relationships/slideLayout" Target="../slideLayouts/slideLayout166.xml"/><Relationship Id="rId22" Type="http://schemas.openxmlformats.org/officeDocument/2006/relationships/slideLayout" Target="../slideLayouts/slideLayout17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2.xml"/><Relationship Id="rId13" Type="http://schemas.openxmlformats.org/officeDocument/2006/relationships/slideLayout" Target="../slideLayouts/slideLayout187.xml"/><Relationship Id="rId18" Type="http://schemas.openxmlformats.org/officeDocument/2006/relationships/slideLayout" Target="../slideLayouts/slideLayout192.xml"/><Relationship Id="rId3" Type="http://schemas.openxmlformats.org/officeDocument/2006/relationships/slideLayout" Target="../slideLayouts/slideLayout177.xml"/><Relationship Id="rId21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81.xml"/><Relationship Id="rId12" Type="http://schemas.openxmlformats.org/officeDocument/2006/relationships/slideLayout" Target="../slideLayouts/slideLayout186.xml"/><Relationship Id="rId17" Type="http://schemas.openxmlformats.org/officeDocument/2006/relationships/slideLayout" Target="../slideLayouts/slideLayout191.xml"/><Relationship Id="rId2" Type="http://schemas.openxmlformats.org/officeDocument/2006/relationships/slideLayout" Target="../slideLayouts/slideLayout176.xml"/><Relationship Id="rId16" Type="http://schemas.openxmlformats.org/officeDocument/2006/relationships/slideLayout" Target="../slideLayouts/slideLayout190.xml"/><Relationship Id="rId20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Relationship Id="rId11" Type="http://schemas.openxmlformats.org/officeDocument/2006/relationships/slideLayout" Target="../slideLayouts/slideLayout185.xml"/><Relationship Id="rId24" Type="http://schemas.openxmlformats.org/officeDocument/2006/relationships/image" Target="../media/image10.bin"/><Relationship Id="rId5" Type="http://schemas.openxmlformats.org/officeDocument/2006/relationships/slideLayout" Target="../slideLayouts/slideLayout179.xml"/><Relationship Id="rId15" Type="http://schemas.openxmlformats.org/officeDocument/2006/relationships/slideLayout" Target="../slideLayouts/slideLayout189.xml"/><Relationship Id="rId23" Type="http://schemas.openxmlformats.org/officeDocument/2006/relationships/theme" Target="../theme/theme16.xml"/><Relationship Id="rId10" Type="http://schemas.openxmlformats.org/officeDocument/2006/relationships/slideLayout" Target="../slideLayouts/slideLayout184.xml"/><Relationship Id="rId19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83.xml"/><Relationship Id="rId14" Type="http://schemas.openxmlformats.org/officeDocument/2006/relationships/slideLayout" Target="../slideLayouts/slideLayout188.xml"/><Relationship Id="rId22" Type="http://schemas.openxmlformats.org/officeDocument/2006/relationships/slideLayout" Target="../slideLayouts/slideLayout19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4.xml"/><Relationship Id="rId13" Type="http://schemas.openxmlformats.org/officeDocument/2006/relationships/slideLayout" Target="../slideLayouts/slideLayout209.xml"/><Relationship Id="rId18" Type="http://schemas.openxmlformats.org/officeDocument/2006/relationships/slideLayout" Target="../slideLayouts/slideLayout214.xml"/><Relationship Id="rId3" Type="http://schemas.openxmlformats.org/officeDocument/2006/relationships/slideLayout" Target="../slideLayouts/slideLayout199.xml"/><Relationship Id="rId21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03.xml"/><Relationship Id="rId12" Type="http://schemas.openxmlformats.org/officeDocument/2006/relationships/slideLayout" Target="../slideLayouts/slideLayout208.xml"/><Relationship Id="rId17" Type="http://schemas.openxmlformats.org/officeDocument/2006/relationships/slideLayout" Target="../slideLayouts/slideLayout213.xml"/><Relationship Id="rId2" Type="http://schemas.openxmlformats.org/officeDocument/2006/relationships/slideLayout" Target="../slideLayouts/slideLayout198.xml"/><Relationship Id="rId16" Type="http://schemas.openxmlformats.org/officeDocument/2006/relationships/slideLayout" Target="../slideLayouts/slideLayout212.xml"/><Relationship Id="rId20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11" Type="http://schemas.openxmlformats.org/officeDocument/2006/relationships/slideLayout" Target="../slideLayouts/slideLayout207.xml"/><Relationship Id="rId24" Type="http://schemas.openxmlformats.org/officeDocument/2006/relationships/image" Target="../media/image10.bin"/><Relationship Id="rId5" Type="http://schemas.openxmlformats.org/officeDocument/2006/relationships/slideLayout" Target="../slideLayouts/slideLayout201.xml"/><Relationship Id="rId15" Type="http://schemas.openxmlformats.org/officeDocument/2006/relationships/slideLayout" Target="../slideLayouts/slideLayout211.xml"/><Relationship Id="rId23" Type="http://schemas.openxmlformats.org/officeDocument/2006/relationships/theme" Target="../theme/theme17.xml"/><Relationship Id="rId10" Type="http://schemas.openxmlformats.org/officeDocument/2006/relationships/slideLayout" Target="../slideLayouts/slideLayout206.xml"/><Relationship Id="rId19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5.xml"/><Relationship Id="rId14" Type="http://schemas.openxmlformats.org/officeDocument/2006/relationships/slideLayout" Target="../slideLayouts/slideLayout210.xml"/><Relationship Id="rId22" Type="http://schemas.openxmlformats.org/officeDocument/2006/relationships/slideLayout" Target="../slideLayouts/slideLayout21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6.xml"/><Relationship Id="rId13" Type="http://schemas.openxmlformats.org/officeDocument/2006/relationships/slideLayout" Target="../slideLayouts/slideLayout231.xml"/><Relationship Id="rId18" Type="http://schemas.openxmlformats.org/officeDocument/2006/relationships/slideLayout" Target="../slideLayouts/slideLayout236.xml"/><Relationship Id="rId3" Type="http://schemas.openxmlformats.org/officeDocument/2006/relationships/slideLayout" Target="../slideLayouts/slideLayout221.xml"/><Relationship Id="rId21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25.xml"/><Relationship Id="rId12" Type="http://schemas.openxmlformats.org/officeDocument/2006/relationships/slideLayout" Target="../slideLayouts/slideLayout230.xml"/><Relationship Id="rId17" Type="http://schemas.openxmlformats.org/officeDocument/2006/relationships/slideLayout" Target="../slideLayouts/slideLayout235.xml"/><Relationship Id="rId25" Type="http://schemas.openxmlformats.org/officeDocument/2006/relationships/image" Target="../media/image10.bin"/><Relationship Id="rId2" Type="http://schemas.openxmlformats.org/officeDocument/2006/relationships/slideLayout" Target="../slideLayouts/slideLayout220.xml"/><Relationship Id="rId16" Type="http://schemas.openxmlformats.org/officeDocument/2006/relationships/slideLayout" Target="../slideLayouts/slideLayout234.xml"/><Relationship Id="rId20" Type="http://schemas.openxmlformats.org/officeDocument/2006/relationships/slideLayout" Target="../slideLayouts/slideLayout238.xml"/><Relationship Id="rId1" Type="http://schemas.openxmlformats.org/officeDocument/2006/relationships/slideLayout" Target="../slideLayouts/slideLayout219.xml"/><Relationship Id="rId6" Type="http://schemas.openxmlformats.org/officeDocument/2006/relationships/slideLayout" Target="../slideLayouts/slideLayout224.xml"/><Relationship Id="rId11" Type="http://schemas.openxmlformats.org/officeDocument/2006/relationships/slideLayout" Target="../slideLayouts/slideLayout229.xml"/><Relationship Id="rId24" Type="http://schemas.openxmlformats.org/officeDocument/2006/relationships/theme" Target="../theme/theme18.xml"/><Relationship Id="rId5" Type="http://schemas.openxmlformats.org/officeDocument/2006/relationships/slideLayout" Target="../slideLayouts/slideLayout223.xml"/><Relationship Id="rId15" Type="http://schemas.openxmlformats.org/officeDocument/2006/relationships/slideLayout" Target="../slideLayouts/slideLayout233.xml"/><Relationship Id="rId23" Type="http://schemas.openxmlformats.org/officeDocument/2006/relationships/slideLayout" Target="../slideLayouts/slideLayout241.xml"/><Relationship Id="rId10" Type="http://schemas.openxmlformats.org/officeDocument/2006/relationships/slideLayout" Target="../slideLayouts/slideLayout228.xml"/><Relationship Id="rId19" Type="http://schemas.openxmlformats.org/officeDocument/2006/relationships/slideLayout" Target="../slideLayouts/slideLayout237.xml"/><Relationship Id="rId4" Type="http://schemas.openxmlformats.org/officeDocument/2006/relationships/slideLayout" Target="../slideLayouts/slideLayout222.xml"/><Relationship Id="rId9" Type="http://schemas.openxmlformats.org/officeDocument/2006/relationships/slideLayout" Target="../slideLayouts/slideLayout227.xml"/><Relationship Id="rId14" Type="http://schemas.openxmlformats.org/officeDocument/2006/relationships/slideLayout" Target="../slideLayouts/slideLayout232.xml"/><Relationship Id="rId22" Type="http://schemas.openxmlformats.org/officeDocument/2006/relationships/slideLayout" Target="../slideLayouts/slideLayout240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9.xml"/><Relationship Id="rId3" Type="http://schemas.openxmlformats.org/officeDocument/2006/relationships/slideLayout" Target="../slideLayouts/slideLayout244.xml"/><Relationship Id="rId7" Type="http://schemas.openxmlformats.org/officeDocument/2006/relationships/slideLayout" Target="../slideLayouts/slideLayout248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43.xml"/><Relationship Id="rId1" Type="http://schemas.openxmlformats.org/officeDocument/2006/relationships/slideLayout" Target="../slideLayouts/slideLayout242.xml"/><Relationship Id="rId6" Type="http://schemas.openxmlformats.org/officeDocument/2006/relationships/slideLayout" Target="../slideLayouts/slideLayout247.xml"/><Relationship Id="rId11" Type="http://schemas.openxmlformats.org/officeDocument/2006/relationships/slideLayout" Target="../slideLayouts/slideLayout252.xml"/><Relationship Id="rId5" Type="http://schemas.openxmlformats.org/officeDocument/2006/relationships/slideLayout" Target="../slideLayouts/slideLayout246.xml"/><Relationship Id="rId10" Type="http://schemas.openxmlformats.org/officeDocument/2006/relationships/slideLayout" Target="../slideLayouts/slideLayout251.xml"/><Relationship Id="rId4" Type="http://schemas.openxmlformats.org/officeDocument/2006/relationships/slideLayout" Target="../slideLayouts/slideLayout245.xml"/><Relationship Id="rId9" Type="http://schemas.openxmlformats.org/officeDocument/2006/relationships/slideLayout" Target="../slideLayouts/slideLayout25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heme" Target="../theme/them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theme" Target="../theme/theme20.xml"/><Relationship Id="rId2" Type="http://schemas.openxmlformats.org/officeDocument/2006/relationships/slideLayout" Target="../slideLayouts/slideLayout254.xml"/><Relationship Id="rId1" Type="http://schemas.openxmlformats.org/officeDocument/2006/relationships/slideLayout" Target="../slideLayouts/slideLayout253.xml"/><Relationship Id="rId4" Type="http://schemas.openxmlformats.org/officeDocument/2006/relationships/image" Target="../media/image4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4.jp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3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9.png"/><Relationship Id="rId10" Type="http://schemas.openxmlformats.org/officeDocument/2006/relationships/image" Target="../media/image4.jpg"/><Relationship Id="rId4" Type="http://schemas.openxmlformats.org/officeDocument/2006/relationships/slideLayout" Target="../slideLayouts/slideLayout33.xml"/><Relationship Id="rId9" Type="http://schemas.openxmlformats.org/officeDocument/2006/relationships/theme" Target="../theme/theme4.xml"/><Relationship Id="rId14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0.xml"/><Relationship Id="rId7" Type="http://schemas.openxmlformats.org/officeDocument/2006/relationships/theme" Target="../theme/theme5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42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41.xml"/><Relationship Id="rId9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45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48.xml"/><Relationship Id="rId15" Type="http://schemas.openxmlformats.org/officeDocument/2006/relationships/image" Target="../media/image5.png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8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54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57.xml"/><Relationship Id="rId15" Type="http://schemas.openxmlformats.org/officeDocument/2006/relationships/image" Target="../media/image5.png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image" Target="../media/image8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63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66.xml"/><Relationship Id="rId15" Type="http://schemas.openxmlformats.org/officeDocument/2006/relationships/image" Target="../media/image9.png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image" Target="../media/image6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7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75.xml"/><Relationship Id="rId15" Type="http://schemas.openxmlformats.org/officeDocument/2006/relationships/image" Target="../media/image9.png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79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93" r:id="rId3"/>
    <p:sldLayoutId id="2147483721" r:id="rId4"/>
    <p:sldLayoutId id="2147483678" r:id="rId5"/>
    <p:sldLayoutId id="2147483734" r:id="rId6"/>
    <p:sldLayoutId id="2147483735" r:id="rId7"/>
    <p:sldLayoutId id="2147483736" r:id="rId8"/>
    <p:sldLayoutId id="2147483737" r:id="rId9"/>
    <p:sldLayoutId id="2147483685" r:id="rId10"/>
    <p:sldLayoutId id="2147483684" r:id="rId11"/>
    <p:sldLayoutId id="2147483679" r:id="rId12"/>
    <p:sldLayoutId id="2147483731" r:id="rId13"/>
    <p:sldLayoutId id="2147483730" r:id="rId14"/>
    <p:sldLayoutId id="2147483680" r:id="rId15"/>
    <p:sldLayoutId id="2147483732" r:id="rId16"/>
    <p:sldLayoutId id="2147483733" r:id="rId17"/>
    <p:sldLayoutId id="2147483675" r:id="rId18"/>
    <p:sldLayoutId id="2147483676" r:id="rId19"/>
    <p:sldLayoutId id="2147483677" r:id="rId20"/>
    <p:sldLayoutId id="2147483971" r:id="rId21"/>
    <p:sldLayoutId id="2147483974" r:id="rId2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97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684371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4287C116-D2A2-DC9D-508D-FA53184EE0E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497" y="188708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B9BCAAFD-BD58-66BE-0EA8-97E5245F122B}"/>
              </a:ext>
            </a:extLst>
          </p:cNvPr>
          <p:cNvSpPr>
            <a:spLocks/>
          </p:cNvSpPr>
          <p:nvPr userDrawn="1"/>
        </p:nvSpPr>
        <p:spPr>
          <a:xfrm>
            <a:off x="2148945" y="16789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استماع وتحدث 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978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952A21-0283-DA83-F4AB-FF301C68E2C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82B3F89-CC24-F876-79F8-E276036F8BCF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AB8C590-D8A3-CC27-A0EB-61D88D8F5D1A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5B19C4A-5FA5-3A8B-FAE6-9CDC0F54077D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43BB83-4617-CF64-03FC-28D26CFD831A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76D7276-9009-A3A8-85E6-E22B47CC9647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6FD65BC-A39D-B5CB-77C1-9458D2118306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B55C830-8825-E728-DDAD-878580BD100D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F5ED0BC-9F95-856F-EFDF-E256E5E4A2DE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ACF24C4-D435-9C6F-8853-4EB18B09D042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2416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873" r:id="rId13"/>
    <p:sldLayoutId id="2147483874" r:id="rId14"/>
    <p:sldLayoutId id="2147483875" r:id="rId15"/>
    <p:sldLayoutId id="2147483876" r:id="rId16"/>
    <p:sldLayoutId id="2147483877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97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81889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684371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889" y="158426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B9BCAAFD-BD58-66BE-0EA8-97E5245F122B}"/>
              </a:ext>
            </a:extLst>
          </p:cNvPr>
          <p:cNvSpPr>
            <a:spLocks/>
          </p:cNvSpPr>
          <p:nvPr userDrawn="1"/>
        </p:nvSpPr>
        <p:spPr>
          <a:xfrm>
            <a:off x="445736" y="17391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FF7DE59-122C-CDF7-A114-BDE7D7121A8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160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1FF2608-4F6C-BB52-8A3C-04CB2DCC8000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7677C2E-1E41-0D9F-5A3C-6ED65F2768AB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DA5108C-3DCE-088D-20FE-2B1F4BBDED2F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04DD6F6-FDA1-18F6-F9B5-0C556C4339F7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36E378F-61B4-745C-429C-DB2D8C76DD4F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5EF1D0C-E184-2CC7-5850-32716F201A61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72F4AC-E23C-8D86-4FAB-CA6FCA974596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46C98A-E5C7-8311-F654-3604E5A0DA9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5C6CEB-EB14-95A4-577B-94B6A55E1E09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F6CE9F-8B86-6CBF-1FEA-673E4688F292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77531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835" r:id="rId15"/>
    <p:sldLayoutId id="2147483836" r:id="rId16"/>
    <p:sldLayoutId id="2147483837" r:id="rId17"/>
    <p:sldLayoutId id="2147483838" r:id="rId18"/>
    <p:sldLayoutId id="2147483839" r:id="rId19"/>
    <p:sldLayoutId id="2147483840" r:id="rId20"/>
    <p:sldLayoutId id="2147483841" r:id="rId21"/>
    <p:sldLayoutId id="2147483842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83267F-929C-48B9-6665-4C625D98F949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099AA5-1E55-7CD9-BDA4-52611AB69DA1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B879D6-DD8F-9ADE-71B6-EEAF0BD12F30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94A887-E24C-8CC4-7077-4472C0BA62C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114A99-41E1-ACEC-893A-0714AC99D1A5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25ACC60-8B5C-28C3-46B4-957C8075B21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F81B862-B674-B048-4938-ACFE9BA03B43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9DCEFE3-14F3-9640-1B27-B7A15C0CE121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25DD9A40-A515-2F93-D5FF-77728696A3C1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CB6ECC50-043E-F539-E430-491C4F11FE0C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4458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9987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  <p:sldLayoutId id="2147483891" r:id="rId13"/>
    <p:sldLayoutId id="2147483892" r:id="rId14"/>
    <p:sldLayoutId id="2147483893" r:id="rId15"/>
    <p:sldLayoutId id="2147483894" r:id="rId16"/>
    <p:sldLayoutId id="2147483895" r:id="rId17"/>
    <p:sldLayoutId id="2147483896" r:id="rId18"/>
    <p:sldLayoutId id="2147483897" r:id="rId19"/>
    <p:sldLayoutId id="2147483898" r:id="rId20"/>
    <p:sldLayoutId id="2147483899" r:id="rId21"/>
    <p:sldLayoutId id="2147483900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562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  <p:sldLayoutId id="2147483914" r:id="rId13"/>
    <p:sldLayoutId id="2147483915" r:id="rId14"/>
    <p:sldLayoutId id="2147483916" r:id="rId15"/>
    <p:sldLayoutId id="2147483917" r:id="rId16"/>
    <p:sldLayoutId id="2147483918" r:id="rId17"/>
    <p:sldLayoutId id="2147483919" r:id="rId18"/>
    <p:sldLayoutId id="2147483920" r:id="rId19"/>
    <p:sldLayoutId id="2147483921" r:id="rId20"/>
    <p:sldLayoutId id="2147483922" r:id="rId21"/>
    <p:sldLayoutId id="2147483923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2920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36" r:id="rId12"/>
    <p:sldLayoutId id="2147483937" r:id="rId13"/>
    <p:sldLayoutId id="2147483938" r:id="rId14"/>
    <p:sldLayoutId id="2147483939" r:id="rId15"/>
    <p:sldLayoutId id="2147483940" r:id="rId16"/>
    <p:sldLayoutId id="2147483941" r:id="rId17"/>
    <p:sldLayoutId id="2147483942" r:id="rId18"/>
    <p:sldLayoutId id="2147483943" r:id="rId19"/>
    <p:sldLayoutId id="2147483944" r:id="rId20"/>
    <p:sldLayoutId id="2147483945" r:id="rId21"/>
    <p:sldLayoutId id="2147483946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1788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  <p:sldLayoutId id="2147483960" r:id="rId13"/>
    <p:sldLayoutId id="2147483961" r:id="rId14"/>
    <p:sldLayoutId id="2147483962" r:id="rId15"/>
    <p:sldLayoutId id="2147483963" r:id="rId16"/>
    <p:sldLayoutId id="2147483964" r:id="rId17"/>
    <p:sldLayoutId id="2147483965" r:id="rId18"/>
    <p:sldLayoutId id="2147483966" r:id="rId19"/>
    <p:sldLayoutId id="2147483967" r:id="rId20"/>
    <p:sldLayoutId id="2147483968" r:id="rId21"/>
    <p:sldLayoutId id="2147483969" r:id="rId22"/>
    <p:sldLayoutId id="2147483973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10CBE1A-C2C9-A7CC-185E-F066375AA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C5F8E6B-18FC-D537-1010-927FA25A7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38655D9-BA12-5581-E69F-8FAF4ABC47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96CE0A-8990-4755-8532-77D8833A784F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37E95E-A629-5C44-26EA-10C1DF3271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971E86-CABA-1FE5-CE3A-642D542BDA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4224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627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3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48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356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771" y="176162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432627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33768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22051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89455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77909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3168261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42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2792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9" r:id="rId3"/>
    <p:sldLayoutId id="2147483692" r:id="rId4"/>
    <p:sldLayoutId id="2147483728" r:id="rId5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8C672FF-D059-2364-A963-FC086371020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5FF7B44-1932-2617-0EDC-6908863C44D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114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205A615-1503-28EB-B901-5BFC87861A4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9F7D7D-2090-3400-190B-845DA2CB88E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CE2E54B-FD28-B52D-DCCC-12DBFE8C42D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018DDF5-8871-9FAE-A723-2B7794A61F68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E8E6AF-9897-FC71-A344-E7665DFB0556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DCDF16-70F3-CAE8-4328-3353317D1154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3F6C8B-4F28-90BE-5C66-387580110C3D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EA09A5-75C3-736E-6991-D5332F66BE09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89994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29" r:id="rId3"/>
    <p:sldLayoutId id="2147483703" r:id="rId4"/>
    <p:sldLayoutId id="2147483704" r:id="rId5"/>
    <p:sldLayoutId id="2147483695" r:id="rId6"/>
    <p:sldLayoutId id="2147483696" r:id="rId7"/>
    <p:sldLayoutId id="2147483697" r:id="rId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135" y="156376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382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E016904-6F46-09E8-C1C0-78260130546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672C625-EB13-11A3-6F6A-D6FD7C8C046F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3DD0163-06DF-56BF-33D4-597DEAB7357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CD619C3-84E1-C72B-7D79-7E9C4B86B28E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264216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1" r:id="rId5"/>
    <p:sldLayoutId id="2147483710" r:id="rId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07" y="15480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99" y="17354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3C2F26A1-D8D2-BF46-AD86-026A04E4CCE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0" y="15480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755234" y="1756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الحـصة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44075" y="17593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741062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23" r:id="rId4"/>
    <p:sldLayoutId id="2147483718" r:id="rId5"/>
    <p:sldLayoutId id="2147483719" r:id="rId6"/>
    <p:sldLayoutId id="2147483724" r:id="rId7"/>
    <p:sldLayoutId id="2147483722" r:id="rId8"/>
    <p:sldLayoutId id="2147483720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07" y="15480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 ح2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 ح1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99" y="17354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3C2F26A1-D8D2-BF46-AD86-026A04E4CCE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0" y="15480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755234" y="1756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الحـصة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1AE74D-D15D-AD5B-B6D8-C2641A0D1CD0}"/>
              </a:ext>
            </a:extLst>
          </p:cNvPr>
          <p:cNvSpPr>
            <a:spLocks/>
          </p:cNvSpPr>
          <p:nvPr userDrawn="1"/>
        </p:nvSpPr>
        <p:spPr>
          <a:xfrm>
            <a:off x="5282132" y="19153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</p:spTree>
    <p:extLst>
      <p:ext uri="{BB962C8B-B14F-4D97-AF65-F5344CB8AC3E}">
        <p14:creationId xmlns:p14="http://schemas.microsoft.com/office/powerpoint/2010/main" val="2816264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52C542-B97F-9E53-8AD4-B55CA90690B9}"/>
              </a:ext>
            </a:extLst>
          </p:cNvPr>
          <p:cNvSpPr>
            <a:spLocks/>
          </p:cNvSpPr>
          <p:nvPr userDrawn="1"/>
        </p:nvSpPr>
        <p:spPr>
          <a:xfrm>
            <a:off x="5232379" y="183604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79" y="18361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12851666-CA08-248E-1EC1-74F07D7C1A6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394" y="18493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2558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AEE67F-0A9F-E980-F405-FA2CDFBFEEE0}"/>
              </a:ext>
            </a:extLst>
          </p:cNvPr>
          <p:cNvSpPr>
            <a:spLocks/>
          </p:cNvSpPr>
          <p:nvPr userDrawn="1"/>
        </p:nvSpPr>
        <p:spPr>
          <a:xfrm>
            <a:off x="3928698" y="1791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79" y="18361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9AA3FC70-CECB-F831-36B3-C2D38F5981F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917" y="1975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7639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5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72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1.pn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5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5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195.xml"/><Relationship Id="rId7" Type="http://schemas.openxmlformats.org/officeDocument/2006/relationships/image" Target="../media/image1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1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217.xml"/><Relationship Id="rId7" Type="http://schemas.openxmlformats.org/officeDocument/2006/relationships/image" Target="../media/image1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12.png"/><Relationship Id="rId7" Type="http://schemas.openxmlformats.org/officeDocument/2006/relationships/diagramData" Target="../diagrams/data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20.png"/><Relationship Id="rId11" Type="http://schemas.microsoft.com/office/2007/relationships/diagramDrawing" Target="../diagrams/drawing1.xml"/><Relationship Id="rId5" Type="http://schemas.openxmlformats.org/officeDocument/2006/relationships/image" Target="../media/image14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13.png"/><Relationship Id="rId9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11.png"/><Relationship Id="rId7" Type="http://schemas.openxmlformats.org/officeDocument/2006/relationships/diagramData" Target="../diagrams/data2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14.png"/><Relationship Id="rId11" Type="http://schemas.microsoft.com/office/2007/relationships/diagramDrawing" Target="../diagrams/drawing2.xml"/><Relationship Id="rId5" Type="http://schemas.openxmlformats.org/officeDocument/2006/relationships/image" Target="../media/image13.png"/><Relationship Id="rId10" Type="http://schemas.openxmlformats.org/officeDocument/2006/relationships/diagramColors" Target="../diagrams/colors2.xml"/><Relationship Id="rId4" Type="http://schemas.openxmlformats.org/officeDocument/2006/relationships/image" Target="../media/image12.png"/><Relationship Id="rId9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image" Target="../media/image11.png"/><Relationship Id="rId7" Type="http://schemas.openxmlformats.org/officeDocument/2006/relationships/diagramData" Target="../diagrams/data3.xml"/><Relationship Id="rId12" Type="http://schemas.openxmlformats.org/officeDocument/2006/relationships/image" Target="../media/image47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14.png"/><Relationship Id="rId11" Type="http://schemas.microsoft.com/office/2007/relationships/diagramDrawing" Target="../diagrams/drawing3.xml"/><Relationship Id="rId5" Type="http://schemas.openxmlformats.org/officeDocument/2006/relationships/image" Target="../media/image13.png"/><Relationship Id="rId10" Type="http://schemas.openxmlformats.org/officeDocument/2006/relationships/diagramColors" Target="../diagrams/colors3.xml"/><Relationship Id="rId4" Type="http://schemas.openxmlformats.org/officeDocument/2006/relationships/image" Target="../media/image12.png"/><Relationship Id="rId9" Type="http://schemas.openxmlformats.org/officeDocument/2006/relationships/diagramQuickStyle" Target="../diagrams/quickStyle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2.png"/><Relationship Id="rId7" Type="http://schemas.openxmlformats.org/officeDocument/2006/relationships/image" Target="../media/image4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48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2.png"/><Relationship Id="rId7" Type="http://schemas.openxmlformats.org/officeDocument/2006/relationships/image" Target="../media/image5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48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2.png"/><Relationship Id="rId7" Type="http://schemas.openxmlformats.org/officeDocument/2006/relationships/image" Target="../media/image5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53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17.xml"/><Relationship Id="rId7" Type="http://schemas.openxmlformats.org/officeDocument/2006/relationships/image" Target="../media/image1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9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9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9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20.xml"/><Relationship Id="rId7" Type="http://schemas.openxmlformats.org/officeDocument/2006/relationships/image" Target="../media/image1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4.png"/><Relationship Id="rId9" Type="http://schemas.openxmlformats.org/officeDocument/2006/relationships/image" Target="../media/image5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9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9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9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9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9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2.png"/><Relationship Id="rId7" Type="http://schemas.openxmlformats.org/officeDocument/2006/relationships/image" Target="../media/image5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9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2.png"/><Relationship Id="rId7" Type="http://schemas.openxmlformats.org/officeDocument/2006/relationships/image" Target="../media/image5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9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9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9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2.png"/><Relationship Id="rId7" Type="http://schemas.openxmlformats.org/officeDocument/2006/relationships/image" Target="../media/image5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9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2.png"/><Relationship Id="rId7" Type="http://schemas.openxmlformats.org/officeDocument/2006/relationships/image" Target="../media/image6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9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41.xml"/><Relationship Id="rId4" Type="http://schemas.openxmlformats.org/officeDocument/2006/relationships/image" Target="../media/image1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6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9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39.xml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1.png"/><Relationship Id="rId9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5.bin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39.xml"/><Relationship Id="rId7" Type="http://schemas.openxmlformats.org/officeDocument/2006/relationships/image" Target="../media/image1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1.png"/><Relationship Id="rId9" Type="http://schemas.openxmlformats.org/officeDocument/2006/relationships/image" Target="../media/image62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4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1.png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2.xml"/><Relationship Id="rId6" Type="http://schemas.openxmlformats.org/officeDocument/2006/relationships/image" Target="../media/image14.png"/><Relationship Id="rId11" Type="http://schemas.openxmlformats.org/officeDocument/2006/relationships/image" Target="../media/image23.png"/><Relationship Id="rId5" Type="http://schemas.openxmlformats.org/officeDocument/2006/relationships/image" Target="../media/image13.png"/><Relationship Id="rId10" Type="http://schemas.openxmlformats.org/officeDocument/2006/relationships/image" Target="../media/image39.png"/><Relationship Id="rId4" Type="http://schemas.openxmlformats.org/officeDocument/2006/relationships/image" Target="../media/image12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B3EC213-EACE-A60E-8935-CC71ADEDF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813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18121-6896-00B9-00CE-D40E7CF30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ABE11599-09A6-449B-2E99-51A7FE5F1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الكراسة والدفتر  واللوحة  في القمطر.</a:t>
            </a:r>
            <a:endParaRPr lang="fr-FR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0221FBF-7131-09D4-A21E-7B2B820F875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F5BC758-E1A0-54BC-D769-799A0558CD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0A506A5-02BE-9726-B6E6-FFD55622686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ABE140E-7311-EB5F-DF3A-E7C99D36603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AC5D095-6658-7562-DABE-470F2AC06B6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4926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5A0FB7D-D3DF-5D21-9365-C1C2D8953DF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690738-EC5A-23DD-23A4-85FA716549EC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4E8A43-D3F6-4348-38B0-329FB9A80419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1E9780-31AF-86C6-58D3-9F743BAD2B8F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2" name="Class AR_NV_06_1">
            <a:hlinkClick r:id="" action="ppaction://media"/>
            <a:extLst>
              <a:ext uri="{FF2B5EF4-FFF2-40B4-BE49-F238E27FC236}">
                <a16:creationId xmlns:a16="http://schemas.microsoft.com/office/drawing/2014/main" id="{686BDDAC-BB7B-2AAA-2D4B-590F03D539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0242" y="1920227"/>
            <a:ext cx="7038975" cy="395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337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3A13C9-B9C6-1682-208C-A5E406635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بضوابط القراءة بطلاقة؟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85AB0A5-1A47-A936-7751-55B86D44AA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367EF47-37A2-3BD6-4C71-5243262EBFA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6E27F6B-30E4-B717-62C6-344B6B42159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599CFCA-DC1E-92C8-3BEF-C994BA92504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49EC7EB-E81F-B330-F5E6-F8383E33102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DCB0AB-B385-BD3A-5EAB-861613701994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1E7178-F580-DF63-046B-688B3339D616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AE4BCA-1CCB-5F68-BE31-F1C8B4184C6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AF6BE5EA-6AFE-8539-F53F-030BA962663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E2EC9A58-B18B-5594-F896-F6016BB76C39}"/>
              </a:ext>
            </a:extLst>
          </p:cNvPr>
          <p:cNvSpPr/>
          <p:nvPr/>
        </p:nvSpPr>
        <p:spPr>
          <a:xfrm>
            <a:off x="2117678" y="2884715"/>
            <a:ext cx="4908643" cy="12409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ضَوابِطُ </a:t>
            </a:r>
            <a:r>
              <a:rPr lang="ar-MA" sz="5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ٱلْقِراءَةِ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بِطَلاقَةٍ؟</a:t>
            </a:r>
            <a:endParaRPr lang="fr-FR" sz="54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51377014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77F95-9352-B0FD-0849-4E875EF90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B3F4D4-03A3-12BB-D45B-65F6562F7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نتذكر جماعة. من يقرأ؟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FAB60CD-2683-0438-14EF-713E6498A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61CCE3E-8366-CC3C-D131-4DCE99793AC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51A79CB-90CC-3FF0-7F69-6EECCDF8683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C2DD026-64EC-E131-28A1-D1F7C0C8D78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01E7693-6E54-B96F-9022-A24C0351955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8E4C9E-3EB1-6797-DFD9-101D50F2575B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EB5F98-D055-CF62-A23C-651FAF4BD1AD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487061-240C-8E71-BC44-6EFE1EBF6523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085D304B-9D34-FFD5-439A-C7671DFBB07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ACD8673-ED1B-4118-9A57-7859DFA77F0C}"/>
              </a:ext>
            </a:extLst>
          </p:cNvPr>
          <p:cNvSpPr txBox="1">
            <a:spLocks/>
          </p:cNvSpPr>
          <p:nvPr/>
        </p:nvSpPr>
        <p:spPr>
          <a:xfrm>
            <a:off x="1225686" y="2111354"/>
            <a:ext cx="5924616" cy="51849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أَتَذَكَّرُ أَنَّ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ٱلْقِراءَةَ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بِشَكْلٍ سَريعٍ جِدّاً تَجْعَلُني أَرْتَكِبُ أَخْطاءً كَثيرَةً.</a:t>
            </a:r>
            <a:endParaRPr lang="ar-MA" sz="2800" b="1" dirty="0">
              <a:solidFill>
                <a:srgbClr val="C00000"/>
              </a:solidFill>
            </a:endParaRP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EF69EA97-B92F-4C57-E7CF-4174AED11630}"/>
              </a:ext>
            </a:extLst>
          </p:cNvPr>
          <p:cNvSpPr txBox="1">
            <a:spLocks/>
          </p:cNvSpPr>
          <p:nvPr/>
        </p:nvSpPr>
        <p:spPr>
          <a:xfrm>
            <a:off x="1257798" y="4864663"/>
            <a:ext cx="5924616" cy="51849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ar-MA" dirty="0"/>
              <a:t>أَقْرَأُ الْجُمَلَ بِتَنْغيمٍ مُناسِبٍ لِمَعْناها. </a:t>
            </a:r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D65D209F-4306-5723-9027-FDFA4604FA81}"/>
              </a:ext>
            </a:extLst>
          </p:cNvPr>
          <p:cNvSpPr txBox="1">
            <a:spLocks/>
          </p:cNvSpPr>
          <p:nvPr/>
        </p:nvSpPr>
        <p:spPr>
          <a:xfrm>
            <a:off x="1246561" y="3098073"/>
            <a:ext cx="5903741" cy="51849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ar-MA" dirty="0"/>
              <a:t>لا أَنْطِقُ هَمْزَةَ </a:t>
            </a:r>
            <a:r>
              <a:rPr lang="ar-MA" dirty="0" err="1"/>
              <a:t>ٱلْوَصْلِ</a:t>
            </a:r>
            <a:r>
              <a:rPr lang="ar-MA" dirty="0"/>
              <a:t> وَسْطَ </a:t>
            </a:r>
            <a:r>
              <a:rPr lang="ar-MA" dirty="0" err="1"/>
              <a:t>ٱلْكَلامِ</a:t>
            </a:r>
            <a:r>
              <a:rPr lang="ar-MA" dirty="0"/>
              <a:t>.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FDA6564-5949-CC33-4A4D-810BDE122FB0}"/>
              </a:ext>
            </a:extLst>
          </p:cNvPr>
          <p:cNvSpPr txBox="1">
            <a:spLocks/>
          </p:cNvSpPr>
          <p:nvPr/>
        </p:nvSpPr>
        <p:spPr>
          <a:xfrm>
            <a:off x="1246561" y="3992916"/>
            <a:ext cx="5924616" cy="51849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ar-MA" dirty="0"/>
              <a:t>أَتَوَقَّفُ عِنْدَ عَلاماتِ </a:t>
            </a:r>
            <a:r>
              <a:rPr lang="ar-MA" dirty="0" err="1"/>
              <a:t>ٱلْتَّرْقيمِ</a:t>
            </a:r>
            <a:r>
              <a:rPr lang="ar-MA" dirty="0"/>
              <a:t> ثُمَّ أُواصِلُ.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249F31B6-CE8F-619A-9730-CF8E8A0A9459}"/>
              </a:ext>
            </a:extLst>
          </p:cNvPr>
          <p:cNvSpPr/>
          <p:nvPr/>
        </p:nvSpPr>
        <p:spPr>
          <a:xfrm>
            <a:off x="7349817" y="2111354"/>
            <a:ext cx="469025" cy="51849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1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DC4F2633-F20F-F55E-8A22-4571140D5582}"/>
              </a:ext>
            </a:extLst>
          </p:cNvPr>
          <p:cNvSpPr/>
          <p:nvPr/>
        </p:nvSpPr>
        <p:spPr>
          <a:xfrm>
            <a:off x="7349818" y="3059659"/>
            <a:ext cx="469025" cy="51849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2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BEC05010-ED6F-EB4F-4BEE-289CB811FB8D}"/>
              </a:ext>
            </a:extLst>
          </p:cNvPr>
          <p:cNvSpPr/>
          <p:nvPr/>
        </p:nvSpPr>
        <p:spPr>
          <a:xfrm>
            <a:off x="7349819" y="3968909"/>
            <a:ext cx="469025" cy="51849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3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6E87BB07-ADA2-45C4-F1C7-8190E25CCB9A}"/>
              </a:ext>
            </a:extLst>
          </p:cNvPr>
          <p:cNvSpPr/>
          <p:nvPr/>
        </p:nvSpPr>
        <p:spPr>
          <a:xfrm>
            <a:off x="7349819" y="4864663"/>
            <a:ext cx="469025" cy="51849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4</a:t>
            </a:r>
            <a:endParaRPr lang="fr-FR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533798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ECD05-9107-1326-C320-8D416250B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E3728C-40B7-7D7A-57B1-CE242816A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 الفائز من قرأ النص دون أي خطأ. ( 3 متبارين)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CFE60B9-4810-E5D4-DBF7-34C995629B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1AAAF93-FF3F-B324-BB5C-077D5238905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54A49E7-9DBA-DBA2-96DC-B70D6EAA1CC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D989D46-91DF-04C1-A35F-660470A6F0E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6CB6243-1DA7-93A5-11F6-B6966B8BF3F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162431-9C72-17CA-D978-E9D9B5BB85C1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29028B-EDB7-CB8F-7629-071A25600EF3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98AFA0B-D2A9-DF0F-93B8-E0EF1CF70258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7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11989E4-D179-142E-E8CC-9AF5513205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3D92A2C-6C97-0778-0297-F8584A22D2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795" y="1704227"/>
            <a:ext cx="8236410" cy="477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631755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948D4-EDE8-3C81-0C2F-5D5604112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B77F14-EE37-C4DE-0DEA-355B67F2B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الفائزون في هذه الحصة هم ...........................................................................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75504EF-305E-E3C4-297B-E8F65A96BF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EB3E1E7-AB75-447F-6949-5FC6E3F5DBF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4B18352-6608-5433-B8E4-2C704A6B948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7906E08-2B9D-2941-D450-8D0C7074C8C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1F42533-67F9-F0B8-276C-595B5E72398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ED2971-47F4-5856-675A-1F9540F19577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38F0B3-F352-C129-944C-F393BC70302F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E58311-B584-0EA2-559E-18C60968434B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3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6A65A2AE-AACE-E74A-261C-C6937FCFBA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22027" r="21803"/>
          <a:stretch>
            <a:fillRect/>
          </a:stretch>
        </p:blipFill>
        <p:spPr>
          <a:xfrm>
            <a:off x="2932593" y="2175823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43AF163B-7258-4A16-95EB-EA3215EC39E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453190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3AE13-B482-1E28-717F-4EFDCDEBC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3605FC-E9F0-8AD3-E601-E9F397DED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بعد قراءتكم للنص، أجيبوا عن السؤال التالي على دفاتر البحث. من يقرأ جوابه؟ 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371F7F0-9C25-08BA-4B7E-515BD1BDFBF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7AA29F7-EB87-62C8-3EA8-847335DCC123}"/>
              </a:ext>
            </a:extLst>
          </p:cNvPr>
          <p:cNvSpPr txBox="1"/>
          <p:nvPr/>
        </p:nvSpPr>
        <p:spPr>
          <a:xfrm>
            <a:off x="556826" y="5386911"/>
            <a:ext cx="8030347" cy="71508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36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بِحَسَبِ ٱلنَّصِّ، ما </a:t>
            </a:r>
            <a:r>
              <a:rPr lang="ar-MA" sz="36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ٱلْحَدَثانِ</a:t>
            </a:r>
            <a:r>
              <a:rPr lang="ar-MA" sz="36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ٱللَّذانِ</a:t>
            </a:r>
            <a:r>
              <a:rPr lang="ar-MA" sz="36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غَيَّرا نَمَطَ حَياةِ </a:t>
            </a:r>
            <a:r>
              <a:rPr lang="ar-MA" sz="36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ٱلْإِنْسانِ</a:t>
            </a:r>
            <a:r>
              <a:rPr lang="ar-MA" sz="36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ٱلْقَديمِ</a:t>
            </a:r>
            <a:r>
              <a:rPr lang="ar-MA" sz="36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7FFB1D0-56D9-2C6D-0065-61C66AE73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02C5BD1-53C2-5DCE-6522-660D0A905B0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C6D09CE-2D4D-0CDC-9245-18DA85A6555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07F6A8F-B118-0970-7D78-EC660127D92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18ABD3F-C151-06A3-4FD3-9BD09DD64C3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A669AD-0CB8-9F03-7D9C-A231E45BE7A4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FF794E-52EE-76ED-FB9D-A0C287AFFDF6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E350AB-293C-574B-B596-0F244C508DEC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1B0278B-B34E-242E-6C8A-CF10C0208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6506" y="1676228"/>
            <a:ext cx="6243338" cy="361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293277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1C966-51B4-D718-7372-A41E81AD1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3">
            <a:extLst>
              <a:ext uri="{FF2B5EF4-FFF2-40B4-BE49-F238E27FC236}">
                <a16:creationId xmlns:a16="http://schemas.microsoft.com/office/drawing/2014/main" id="{4262EBFC-FFD6-15CE-8236-CCCB8C84A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C"/>
                </a:solidFill>
              </a:rPr>
              <a:t>معجم</a:t>
            </a:r>
            <a:endParaRPr lang="fr-MA" sz="4000" dirty="0">
              <a:solidFill>
                <a:srgbClr val="424D7C"/>
              </a:solidFill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79B1F8AD-CCCA-0C49-7196-F2D91EFA9A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4BB62C2-0AA9-48E8-8FEB-2FD1D03FC1C6}"/>
              </a:ext>
            </a:extLst>
          </p:cNvPr>
          <p:cNvSpPr txBox="1">
            <a:spLocks/>
          </p:cNvSpPr>
          <p:nvPr/>
        </p:nvSpPr>
        <p:spPr>
          <a:xfrm>
            <a:off x="2322000" y="272019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tzm-Arab-MA" sz="2800" b="1" dirty="0">
                <a:cs typeface="Microsoft Uighur" panose="02000000000000000000" pitchFamily="2" charset="-78"/>
              </a:rPr>
              <a:t>إستراتيجية </a:t>
            </a:r>
            <a:r>
              <a:rPr lang="ar-MA" sz="2800" b="1" dirty="0">
                <a:cs typeface="Microsoft Uighur" panose="02000000000000000000" pitchFamily="2" charset="-78"/>
              </a:rPr>
              <a:t>الصفة المضافة.</a:t>
            </a:r>
            <a:endParaRPr lang="tzm-Arab-MA" sz="2800" b="1" dirty="0">
              <a:cs typeface="Microsoft Uighur" panose="02000000000000000000" pitchFamily="2" charset="-78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AADE237A-100A-4FF7-91B5-2D1E5CB0FF63}"/>
              </a:ext>
            </a:extLst>
          </p:cNvPr>
          <p:cNvSpPr txBox="1"/>
          <p:nvPr/>
        </p:nvSpPr>
        <p:spPr>
          <a:xfrm>
            <a:off x="6306877" y="1777877"/>
            <a:ext cx="864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  <a:endParaRPr lang="fr-MA" sz="3600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C18B8A8F-4D2F-8E8A-F89F-7026C9CA12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3" name="Image 8">
            <a:extLst>
              <a:ext uri="{FF2B5EF4-FFF2-40B4-BE49-F238E27FC236}">
                <a16:creationId xmlns:a16="http://schemas.microsoft.com/office/drawing/2014/main" id="{A4C950B7-959B-AF20-5037-B68221182C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7320" y="959576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35" name="Image 34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D3F1B840-A860-E6EA-13B3-59E2AA4022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25" y="1777877"/>
            <a:ext cx="46907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9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9FFE0-0A16-D2F7-F1E0-101628ADD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CBB223-EB0E-5E27-31BC-9EC218BC5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56" y="716247"/>
            <a:ext cx="7152622" cy="612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ستتعرفون إستراتيجية  الصفة المضافة وستتدربون على توظيفها لتدقيق وتوضيح  مفردات .  </a:t>
            </a: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13F04A1-1C43-308B-D019-0015C62021A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FB44948-C76D-F95E-4A6A-1D12B5BAF88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A5ECA69-CDA1-0485-21B0-F661B9ACD85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83E4D4-8E73-72B6-0F59-C556CD6DB648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3D921B-4CEC-23EC-93EB-FDED8CD6E395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398FC6-2EAF-02DE-3615-129C4436AB23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D929EFD-9A43-6130-36E6-9E3D397925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0983C7D-91D9-857B-56D7-DD3A082E1B9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1242B07-141D-41CC-74CF-F86D20ECECC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86A3AC9-AF91-860B-C9D7-F2D7CF48E838}"/>
              </a:ext>
            </a:extLst>
          </p:cNvPr>
          <p:cNvSpPr/>
          <p:nvPr/>
        </p:nvSpPr>
        <p:spPr>
          <a:xfrm>
            <a:off x="1410956" y="3056076"/>
            <a:ext cx="5908904" cy="14275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9ED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66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إِسْتراتيجِيَّةُ </a:t>
            </a:r>
            <a:r>
              <a:rPr lang="ar-MA" sz="66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ٱلصِّفَةِ</a:t>
            </a:r>
            <a:r>
              <a:rPr lang="ar-MA" sz="66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66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ٱلْمُضافَةِ</a:t>
            </a:r>
            <a:endParaRPr lang="fr-FR" sz="6600" b="1" dirty="0">
              <a:solidFill>
                <a:srgbClr val="005664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45961399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33BC6B-0D8E-2542-F49E-470FAAC52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DE9304-F860-EC04-CFBA-4A217CECD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البداية،  نتعرف المقصود  بالصفة المضافة. من يقرأ؟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1560D1A-6539-E0E0-0671-3D0A9E10399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32EDFD9-8275-F39A-08C4-5D6E5C196E2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DCCED5-2AA8-9AE6-40F7-6A4FF54F1BB6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1CD956-1AF5-2AE9-27BB-9EFE28D1C558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BF3520-5F0C-4FB6-0A7E-BDA25B3B71BD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A46E2EC-8872-4CB7-226D-8B1FA0837D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8FA4BB5-1DEC-81C5-082D-1924FC89AA2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4921C3E-396B-3D29-BE1F-E404C76759B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B1EC58B-0FF3-52EE-8BD4-6091E918EE28}"/>
              </a:ext>
            </a:extLst>
          </p:cNvPr>
          <p:cNvSpPr txBox="1"/>
          <p:nvPr/>
        </p:nvSpPr>
        <p:spPr>
          <a:xfrm>
            <a:off x="562947" y="2485973"/>
            <a:ext cx="7882992" cy="286035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اَلصِّفَةُ </a:t>
            </a:r>
            <a:r>
              <a:rPr lang="ar-MA" sz="5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ٱلْمُضافَةُ</a:t>
            </a: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: </a:t>
            </a:r>
            <a:r>
              <a:rPr lang="ar-MA" sz="5400" b="1" u="sng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إِسْتراتيجِيَّةٌ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تُمَكِّنُني مِنْ </a:t>
            </a:r>
            <a:r>
              <a:rPr lang="ar-MA" sz="5400" b="1" u="sng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تَوْضيحِ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54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ٱسْمٍ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وَتَدْقيقِ مَعْناه </a:t>
            </a:r>
            <a:r>
              <a:rPr lang="ar-MA" sz="5400" b="1" u="sng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بِتَقْديمِ مَعْلوماتٍ 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إِضافِيَّةٍ حَوْلَهُ، وَذلِكَ </a:t>
            </a:r>
            <a:r>
              <a:rPr lang="ar-MA" sz="5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بِإضافَةِ صِفَةٍ 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إِلَيْهِ.</a:t>
            </a:r>
            <a:endParaRPr lang="fr-FR" sz="54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id="{0F013E2E-64EF-9484-9D78-9F9AAF1C0F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84680989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D9D2BA-6081-6377-2717-58CDFB9E5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B53E35-C2C4-C5DB-3FE3-3508DF179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43" y="756000"/>
            <a:ext cx="6980030" cy="612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نتابع فيديو لكيفية توظيف هذه الاستراتيجية لتدقيق معنى مفردات.</a:t>
            </a: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19DA1E4-45F7-03DF-FCBC-3643EC6CCB3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0183" y="612000"/>
            <a:ext cx="900000" cy="900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F7DD0B9-3760-DD22-ECD1-D702153A834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8A183E1-8EB2-14EC-7233-0BABF0938E6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AA7A29-D6AE-7F2E-502B-00616287DA23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7CC85B-40D8-BAE3-9369-29CD131CD908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1867-40F7-5BA3-C032-E345DE696973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66BB20D-D9BC-7FCC-3488-677C3784F9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3EED605-53A8-C86E-8ACC-0F02A834CDF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EF3244B-DFF6-B61D-73AA-1AC3D96CA52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1DC8815-0933-4E1B-B384-726CCAA95E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166" y="2264418"/>
            <a:ext cx="7831667" cy="309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12244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D9D2BA-6081-6377-2717-58CDFB9E5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B53E35-C2C4-C5DB-3FE3-3508DF179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43" y="756000"/>
            <a:ext cx="6980030" cy="612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عرض فيديو الصفة المضافة.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F7DD0B9-3760-DD22-ECD1-D702153A834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8A183E1-8EB2-14EC-7233-0BABF0938E6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AA7A29-D6AE-7F2E-502B-00616287DA23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7CC85B-40D8-BAE3-9369-29CD131CD908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1867-40F7-5BA3-C032-E345DE696973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66BB20D-D9BC-7FCC-3488-677C3784F9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3EED605-53A8-C86E-8ACC-0F02A834CDF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EF3244B-DFF6-B61D-73AA-1AC3D96CA52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AR_N06_P2-W1_S1">
            <a:hlinkClick r:id="" action="ppaction://media"/>
            <a:extLst>
              <a:ext uri="{FF2B5EF4-FFF2-40B4-BE49-F238E27FC236}">
                <a16:creationId xmlns:a16="http://schemas.microsoft.com/office/drawing/2014/main" id="{0ACA8A93-0956-1056-30D2-C28D701AA9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9798" y="1848227"/>
            <a:ext cx="7169419" cy="4757208"/>
          </a:xfrm>
          <a:prstGeom prst="rect">
            <a:avLst/>
          </a:prstGeom>
        </p:spPr>
      </p:pic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E58178C0-1612-0D40-9EFB-F90067D82CA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325777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7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C49DE-686C-7A15-E51D-BCB24C004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FD2B5B-9469-9687-68F2-B6F2529FD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نَتذكر خطوات توظيف إستراتيجية الصفة المضافة لتدقيق معنى اسم وتوضيحه. من يقرأ؟</a:t>
            </a: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AAA1254-3613-9735-A45A-F87EFF9A2E3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2F568A8-2F08-7303-0D66-D85A088BEE3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05468B-ED5F-A497-AFCB-133ABC503BD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CAA4E3-E40F-16D6-031D-D00A7B152A86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285F4D-53BE-07B3-9110-CD750636944B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32679B-4364-13CD-0C40-CB90A1602E1F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57CD0F2-E651-240D-E983-D4D2525835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F7822BC-5570-1DBF-A32D-15519CE0345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32D0E3C-4ED1-E4D6-3DE8-236DE7F52FE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521A54FB-4DDF-6546-694A-E7CBFD3EFE3C}"/>
              </a:ext>
            </a:extLst>
          </p:cNvPr>
          <p:cNvSpPr/>
          <p:nvPr/>
        </p:nvSpPr>
        <p:spPr>
          <a:xfrm>
            <a:off x="523066" y="2017560"/>
            <a:ext cx="8097868" cy="4253773"/>
          </a:xfrm>
          <a:prstGeom prst="roundRect">
            <a:avLst>
              <a:gd name="adj" fmla="val 7131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514350" marR="0" lvl="0" indent="-514350" algn="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ar-MA" sz="32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أَطْرَحُ </a:t>
            </a:r>
            <a:r>
              <a:rPr lang="ar-MA" sz="3200" b="1" dirty="0" err="1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ٱلسُّؤالَ</a:t>
            </a:r>
            <a:r>
              <a:rPr lang="ar-MA" sz="32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: ما (مَنْ) + </a:t>
            </a:r>
            <a:r>
              <a:rPr lang="ar-MA" sz="32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اَلِاسْمُ</a:t>
            </a:r>
            <a:r>
              <a:rPr lang="ar-MA" sz="32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200" b="1" dirty="0" err="1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ٱلْمَقْصودُ</a:t>
            </a:r>
            <a:r>
              <a:rPr lang="ar-MA" sz="32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</a:p>
          <a:p>
            <a:pPr marR="0" lvl="0" algn="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MA" sz="32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مثال: ما </a:t>
            </a:r>
            <a:r>
              <a:rPr lang="ar-MA" sz="32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ٱلْمَدينَةُ</a:t>
            </a:r>
            <a:r>
              <a:rPr lang="ar-MA" sz="32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200" b="1" dirty="0" err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ٱلْمَقْصودَةُ</a:t>
            </a:r>
            <a:r>
              <a:rPr lang="ar-MA" sz="32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 / مَنِ </a:t>
            </a:r>
            <a:r>
              <a:rPr lang="ar-MA" sz="32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ٱلسّائِحُ</a:t>
            </a:r>
            <a:r>
              <a:rPr lang="ar-MA" sz="32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200" b="1" dirty="0" err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ٱلْمَقْصودُ</a:t>
            </a:r>
            <a:r>
              <a:rPr lang="ar-MA" sz="32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</a:p>
          <a:p>
            <a:pPr marR="0" lvl="0" algn="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MA" sz="32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2.     أُجيبُ </a:t>
            </a:r>
            <a:r>
              <a:rPr lang="ar-MA" sz="3200" b="1" dirty="0" err="1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بِٱسْتِعْمالِ</a:t>
            </a:r>
            <a:r>
              <a:rPr lang="ar-MA" sz="32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2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صِفاتٍ</a:t>
            </a:r>
            <a:r>
              <a:rPr lang="ar-MA" sz="32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تُوَضِّحُ </a:t>
            </a:r>
            <a:r>
              <a:rPr lang="ar-MA" sz="3200" b="1" dirty="0" err="1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ٱلِاسْمَ</a:t>
            </a:r>
            <a:r>
              <a:rPr lang="ar-MA" sz="32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2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وَتُدَقِّقُ مَعْناهُ.</a:t>
            </a:r>
            <a:endParaRPr lang="ar-MA" sz="3200" b="1" dirty="0">
              <a:solidFill>
                <a:srgbClr val="0070C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R="0" lvl="0" algn="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MA" sz="32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مِثال: اَلْمَدينَةُ </a:t>
            </a:r>
            <a:r>
              <a:rPr lang="ar-MA" sz="32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ٱلْمُنَوَّرَةُ</a:t>
            </a:r>
            <a:r>
              <a:rPr lang="ar-MA" sz="32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– اَلْمَدينَةُ </a:t>
            </a:r>
            <a:r>
              <a:rPr lang="ar-MA" sz="32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ٱلْحَمْراءُ</a:t>
            </a:r>
            <a:r>
              <a:rPr lang="ar-MA" sz="32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/ اَلسّائِحُ </a:t>
            </a:r>
            <a:r>
              <a:rPr lang="ar-MA" sz="32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ٱلْفَرَنْسِيُّ</a:t>
            </a:r>
            <a:r>
              <a:rPr lang="ar-MA" sz="32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– اَلسّائِحُ </a:t>
            </a:r>
            <a:r>
              <a:rPr lang="ar-MA" sz="32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ٱلْأَمْريكِيُّ</a:t>
            </a:r>
            <a:r>
              <a:rPr lang="ar-MA" sz="32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14367960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275E44-19F1-E17B-CD8C-12CC72F1F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1A46D6-9361-9B1C-1EE7-C40478503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2" y="756000"/>
            <a:ext cx="6965215" cy="612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الآن. بشكل جماعي، لنوضح وندقق أكثر معنى الاسم التالي : من يقرأ؟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2BD269C-BB25-1163-0DB6-E1F8DCAF4CF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9CA2588-8057-D5A6-453F-82CB1D91110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5AED33-51F4-8995-00FD-1429A0D032BE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B60316-8236-7BDD-1334-68FDA4819CEB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53E47D-63D0-031B-6236-42505C2B74C3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163091E-A9E1-245A-4013-21282E58D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39F9235-DB75-32AD-74B1-31B8DF31D6C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BBCAF61-EBAD-C7E0-3F04-D298C5B4BD0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id="{52E850D7-E676-8890-F597-34234EE6254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Zone de texte 611">
            <a:extLst>
              <a:ext uri="{FF2B5EF4-FFF2-40B4-BE49-F238E27FC236}">
                <a16:creationId xmlns:a16="http://schemas.microsoft.com/office/drawing/2014/main" id="{FC576C4C-64FF-C081-DAC8-8F8740580C9F}"/>
              </a:ext>
            </a:extLst>
          </p:cNvPr>
          <p:cNvSpPr txBox="1"/>
          <p:nvPr/>
        </p:nvSpPr>
        <p:spPr>
          <a:xfrm>
            <a:off x="2531942" y="2938972"/>
            <a:ext cx="3666931" cy="164071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MA" sz="9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اَلْفَنُّ</a:t>
            </a:r>
            <a:endParaRPr lang="fr-FR" sz="8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267810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DD88D6-4E25-73A9-6B51-6C04657F5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698AA3-CCF4-288C-537A-E492EB571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2" y="756000"/>
            <a:ext cx="6965215" cy="612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أولا، من يطرح السؤال الذي ستساعدنا الإجابة عنه في توضيح وتدقيق معنى "الفن"؟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85B500B-58AE-4A81-2336-48D7B588764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F2B0153-F41E-A134-958B-DFF88C32756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1A1010-4DAB-B1DA-CB74-B703FE694255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0DF0EA-0A80-5C6F-6484-CEF7DEB31B16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294AD4-31EB-92DA-99F6-AEF92D75448E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E049E54-67F5-1C6C-5312-F2BBED5C62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772513A-A86F-190E-781C-61057FBE8B0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7E329C6-1597-8B77-9AF3-518716ABB87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id="{73E4D6FA-B4F7-4C80-A202-41A71E914D2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 de texte 611">
            <a:extLst>
              <a:ext uri="{FF2B5EF4-FFF2-40B4-BE49-F238E27FC236}">
                <a16:creationId xmlns:a16="http://schemas.microsoft.com/office/drawing/2014/main" id="{44DDDCA1-0EBD-05CA-E0F3-028748EB15E9}"/>
              </a:ext>
            </a:extLst>
          </p:cNvPr>
          <p:cNvSpPr txBox="1"/>
          <p:nvPr/>
        </p:nvSpPr>
        <p:spPr>
          <a:xfrm>
            <a:off x="2531942" y="2938972"/>
            <a:ext cx="3666931" cy="164071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MA" sz="9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اَلْفَنُّ</a:t>
            </a:r>
            <a:endParaRPr lang="fr-FR" sz="8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982086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651B8-CC91-D9D0-EB54-CF3F0465C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2F8E93-EE50-BCCD-9695-934408983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2" y="756000"/>
            <a:ext cx="6965215" cy="612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جماعة. من يعيد  طرح السؤال؟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6334D1C-8D68-C45F-1FB5-956D7A66D0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75AD1B-ADF8-C755-462E-A30D70BC5A0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AE5673-82B0-9F2E-4234-1EDA5F38FA3F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D87D40-7E4D-A075-A7AF-E8EA3475BCEC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7B103B-46D5-7378-A377-4A2F539F02B0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1A7599E-8C42-3625-2035-6E2D2F5070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8EEA9B9-5E09-58F1-F352-AE17D3893FE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CFC4332-E70C-7F8F-648F-C4E58D8DA4E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id="{BD37FD70-346D-7D0A-66A7-D7A45BFD913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Bulle narrative : rectangle à coins arrondis 2">
            <a:extLst>
              <a:ext uri="{FF2B5EF4-FFF2-40B4-BE49-F238E27FC236}">
                <a16:creationId xmlns:a16="http://schemas.microsoft.com/office/drawing/2014/main" id="{6B0DB30E-75F0-7B5C-34D7-4B1A78F4702C}"/>
              </a:ext>
            </a:extLst>
          </p:cNvPr>
          <p:cNvSpPr/>
          <p:nvPr/>
        </p:nvSpPr>
        <p:spPr>
          <a:xfrm>
            <a:off x="3855015" y="1788285"/>
            <a:ext cx="3934721" cy="1640715"/>
          </a:xfrm>
          <a:prstGeom prst="wedgeRoundRectCallout">
            <a:avLst>
              <a:gd name="adj1" fmla="val -26751"/>
              <a:gd name="adj2" fmla="val 61468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</a:t>
            </a:r>
            <a:r>
              <a:rPr lang="ar-MA" sz="4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ٱلْفَنُّ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ٱلْمَقْصودُ؟</a:t>
            </a:r>
            <a:endParaRPr lang="fr-FR" sz="4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0" name="Zone de texte 611">
            <a:extLst>
              <a:ext uri="{FF2B5EF4-FFF2-40B4-BE49-F238E27FC236}">
                <a16:creationId xmlns:a16="http://schemas.microsoft.com/office/drawing/2014/main" id="{937E3FF5-A41C-2698-9E87-74FDCBCE90B3}"/>
              </a:ext>
            </a:extLst>
          </p:cNvPr>
          <p:cNvSpPr txBox="1"/>
          <p:nvPr/>
        </p:nvSpPr>
        <p:spPr>
          <a:xfrm>
            <a:off x="2573655" y="3999287"/>
            <a:ext cx="3666931" cy="164071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MA" sz="9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اَلْفَنُّ</a:t>
            </a:r>
            <a:endParaRPr lang="fr-FR" sz="8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963661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F7F277-D0E0-A8AA-C93E-7CD47CF02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4AEBE9-FB75-ED08-2585-6A9AC79B2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يجيب عن السؤال: ما الفن المقصود؟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0BDFFF4-49CF-ADB0-6AC7-69026B95B87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6D815C8-F39D-044D-3C11-05C768CEF7F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EF5244-F3FF-9398-F32F-1349C2DB9A2B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078395-5281-DD7F-C5F4-68F004871E82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A72395-A7D7-4A7C-8004-898F496E82DA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6C9F367-2633-8198-269C-B6275F34B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1303FAC-AE8A-316A-F621-726ABB9053A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CCD0334-FF1E-368A-02A8-4E16FFFA934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id="{1F32E898-3A63-2CE0-220B-CC278A5CC20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aphicFrame>
        <p:nvGraphicFramePr>
          <p:cNvPr id="13" name="Diagramme 12">
            <a:extLst>
              <a:ext uri="{FF2B5EF4-FFF2-40B4-BE49-F238E27FC236}">
                <a16:creationId xmlns:a16="http://schemas.microsoft.com/office/drawing/2014/main" id="{D8CE20E5-FD84-6A46-9166-BE56352897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3248669"/>
              </p:ext>
            </p:extLst>
          </p:nvPr>
        </p:nvGraphicFramePr>
        <p:xfrm>
          <a:off x="1524000" y="2110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356680830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1D3706-984D-7A07-B9CF-13CC32680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4CA557-8786-3905-524F-6CC66C218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جماعة. هذه بعض الصفات التي تساعدنا على توضيح الاسم" الفن" وتدقيق معناه. من يقرأ؟</a:t>
            </a: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5B333DF-D667-C8A2-23EA-96DE24CA621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5024447-13D9-B686-1B0F-8ADD88B6FFF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AF3D3EA-5AB5-E93B-D983-688F9BD3216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63EFEF-6ACC-FE70-4658-AD7D13C4D7B5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79EE8A-5B71-C97B-DB4F-39914BD28372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BA15F9-2AC7-FA7A-F8F5-30E7CB19C589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8722058F-CC21-BBD4-90FB-FA10FF9E69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1C6FBE7-6213-7C87-6EA6-F51A0E284D7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B14691B-4BED-64FE-1C8C-463D327B9B2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graphicFrame>
        <p:nvGraphicFramePr>
          <p:cNvPr id="13" name="Diagramme 12">
            <a:extLst>
              <a:ext uri="{FF2B5EF4-FFF2-40B4-BE49-F238E27FC236}">
                <a16:creationId xmlns:a16="http://schemas.microsoft.com/office/drawing/2014/main" id="{0B1319FF-3E09-F57D-7761-A0AB2466CC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5035193"/>
              </p:ext>
            </p:extLst>
          </p:nvPr>
        </p:nvGraphicFramePr>
        <p:xfrm>
          <a:off x="1671627" y="2038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782541741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23862E-FC25-0231-2993-C3E9D0150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E99EAA-C54E-BF42-BEF1-EC8C2F408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جماعة. هذه بعض الصفات التي تساعدنا على توضيح الاسم" الفن" وتدقيق معناه. من يقرأ؟</a:t>
            </a: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DDE8C09-44DD-C38F-8BA7-FA71ED885EF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A9BB9EF-338A-9542-B5D7-B7528192F92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B8F1766-3B19-3E73-121C-58D6918D171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378B3A-7518-F72B-1362-7170B362C768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CCD3F9-EBE8-7E36-9900-F37C58EA497D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9EBF63-6C70-FED7-0A2E-D5ABC5302418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D201D73-C25C-8D9A-5878-E684482D56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5616469-4249-8E6C-AC4C-9EA0FE2CFC5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7907183-22E4-7309-FBCB-9AAA55EDF3B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graphicFrame>
        <p:nvGraphicFramePr>
          <p:cNvPr id="13" name="Diagramme 12">
            <a:extLst>
              <a:ext uri="{FF2B5EF4-FFF2-40B4-BE49-F238E27FC236}">
                <a16:creationId xmlns:a16="http://schemas.microsoft.com/office/drawing/2014/main" id="{AE346490-F1A7-9D8B-43E6-8A99EA651713}"/>
              </a:ext>
            </a:extLst>
          </p:cNvPr>
          <p:cNvGraphicFramePr/>
          <p:nvPr/>
        </p:nvGraphicFramePr>
        <p:xfrm>
          <a:off x="1671627" y="2038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7" name="Phylactère : pensées 16">
            <a:extLst>
              <a:ext uri="{FF2B5EF4-FFF2-40B4-BE49-F238E27FC236}">
                <a16:creationId xmlns:a16="http://schemas.microsoft.com/office/drawing/2014/main" id="{9FEE9CA5-DBC7-4726-FA2D-795537A198B8}"/>
              </a:ext>
            </a:extLst>
          </p:cNvPr>
          <p:cNvSpPr/>
          <p:nvPr/>
        </p:nvSpPr>
        <p:spPr>
          <a:xfrm>
            <a:off x="970474" y="1584000"/>
            <a:ext cx="2431961" cy="1054359"/>
          </a:xfrm>
          <a:prstGeom prst="cloudCallout">
            <a:avLst>
              <a:gd name="adj1" fmla="val 80071"/>
              <a:gd name="adj2" fmla="val 19137"/>
            </a:avLst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اَلسّينَما </a:t>
            </a:r>
            <a:endParaRPr lang="fr-FR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Phylactère : pensées 18">
            <a:extLst>
              <a:ext uri="{FF2B5EF4-FFF2-40B4-BE49-F238E27FC236}">
                <a16:creationId xmlns:a16="http://schemas.microsoft.com/office/drawing/2014/main" id="{290013CF-6BF9-8827-E746-9786474A8349}"/>
              </a:ext>
            </a:extLst>
          </p:cNvPr>
          <p:cNvSpPr/>
          <p:nvPr/>
        </p:nvSpPr>
        <p:spPr>
          <a:xfrm>
            <a:off x="266440" y="4929774"/>
            <a:ext cx="2431961" cy="1054359"/>
          </a:xfrm>
          <a:prstGeom prst="cloudCallout">
            <a:avLst>
              <a:gd name="adj1" fmla="val 59420"/>
              <a:gd name="adj2" fmla="val -76985"/>
            </a:avLst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فَنٌّ يَرْتَبِطُ </a:t>
            </a:r>
            <a:r>
              <a:rPr lang="ar-MA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بِٱلْإِنْسانِ</a:t>
            </a:r>
            <a:r>
              <a:rPr lang="ar-MA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ٱلْقَديمِ</a:t>
            </a:r>
            <a:endParaRPr lang="fr-FR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Phylactère : pensées 19">
            <a:extLst>
              <a:ext uri="{FF2B5EF4-FFF2-40B4-BE49-F238E27FC236}">
                <a16:creationId xmlns:a16="http://schemas.microsoft.com/office/drawing/2014/main" id="{641EA8C5-E8D6-105D-2827-B80B303C5CD0}"/>
              </a:ext>
            </a:extLst>
          </p:cNvPr>
          <p:cNvSpPr/>
          <p:nvPr/>
        </p:nvSpPr>
        <p:spPr>
          <a:xfrm>
            <a:off x="5848645" y="1955941"/>
            <a:ext cx="2431961" cy="737115"/>
          </a:xfrm>
          <a:prstGeom prst="cloudCallout">
            <a:avLst>
              <a:gd name="adj1" fmla="val -36789"/>
              <a:gd name="adj2" fmla="val 156066"/>
            </a:avLst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رَسْمُ لَوْحاتٍ فَنِّيَّةٍ</a:t>
            </a:r>
            <a:endParaRPr lang="fr-FR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Phylactère : pensées 20">
            <a:extLst>
              <a:ext uri="{FF2B5EF4-FFF2-40B4-BE49-F238E27FC236}">
                <a16:creationId xmlns:a16="http://schemas.microsoft.com/office/drawing/2014/main" id="{9B604655-9596-37D5-22B7-EBD97BCE59B1}"/>
              </a:ext>
            </a:extLst>
          </p:cNvPr>
          <p:cNvSpPr/>
          <p:nvPr/>
        </p:nvSpPr>
        <p:spPr>
          <a:xfrm>
            <a:off x="5904615" y="4929774"/>
            <a:ext cx="2695158" cy="1768239"/>
          </a:xfrm>
          <a:prstGeom prst="cloudCallout">
            <a:avLst>
              <a:gd name="adj1" fmla="val -91428"/>
              <a:gd name="adj2" fmla="val -7412"/>
            </a:avLst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MA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اَلْفَنُّ ٱلَّذي يُمارِسُهُ </a:t>
            </a:r>
            <a:r>
              <a:rPr lang="ar-MA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ٱلْحِرَفِيّونَ</a:t>
            </a:r>
            <a:r>
              <a:rPr lang="ar-MA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مِثْلَ </a:t>
            </a:r>
            <a:r>
              <a:rPr lang="ar-MA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ٱلنَّقْشِ</a:t>
            </a:r>
            <a:r>
              <a:rPr lang="ar-MA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عَلى </a:t>
            </a:r>
            <a:r>
              <a:rPr lang="ar-MA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ٱلْجِبْسِ</a:t>
            </a:r>
            <a:r>
              <a:rPr lang="ar-MA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أَوِ </a:t>
            </a:r>
            <a:r>
              <a:rPr lang="ar-MA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ٱلْخَشَبِ</a:t>
            </a:r>
            <a:endParaRPr lang="fr-FR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4" descr="الشعيبية طلال.. سيدة الفن التشكيلي المغربي – حانة الشعراء">
            <a:extLst>
              <a:ext uri="{FF2B5EF4-FFF2-40B4-BE49-F238E27FC236}">
                <a16:creationId xmlns:a16="http://schemas.microsoft.com/office/drawing/2014/main" id="{676B4416-EBF1-8B60-9796-EDF83C9E2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166" y="2693056"/>
            <a:ext cx="1810614" cy="91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768451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089D83-F347-C896-64F7-C28BD2996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2D1849-6C9A-AB28-1FC5-70BD97688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بالاستراتيجية التي درسناها؟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1AFCD3C-4479-BA01-4470-532791EB1C7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CD57F1B-3F6E-BBEB-314C-91F8CE5B433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E8D9AE-6AFD-6DAA-7938-65C60DC8CBF4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11C95F-FDAE-C44F-C2E9-5D99AFC21888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CD078A-87AF-9E3C-BEB2-FF1C260BC06A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999681A-7468-2539-6D69-CDD901015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0B1E29B-FB0C-F1A5-6BDD-6C924D608A2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AA1E6D7-A806-BE38-63B5-75CB09FFCFF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id="{133E804F-BB3E-4F5E-7853-8B9B68F0F17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DAFBAE30-2039-85E1-B9EA-B26C095EB6D7}"/>
              </a:ext>
            </a:extLst>
          </p:cNvPr>
          <p:cNvSpPr txBox="1"/>
          <p:nvPr/>
        </p:nvSpPr>
        <p:spPr>
          <a:xfrm>
            <a:off x="1243994" y="2572012"/>
            <a:ext cx="7026723" cy="2553891"/>
          </a:xfrm>
          <a:prstGeom prst="round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ٱلْإسْتِراتيجِيَةُ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</a:p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لِماذا نَسْتَخْدِمُها؟</a:t>
            </a:r>
          </a:p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خُطُواتُ تَوْظيفِها؟</a:t>
            </a:r>
            <a:endParaRPr lang="fr-FR" sz="48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1029588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12AE9-A385-9714-DBA6-56486B650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E92AA9-A42F-8999-C875-AF2D6CBC3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الصفحة رقم -64-،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FAB8DFB-BDB5-3205-59ED-4A05BA039E0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266425D-4A82-C329-221A-8D6A91433E5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008141-1360-29F4-79DA-D975FC4FE5D0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7F8AB4-C44F-8611-0110-F2FBE25EDAE6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C3C2A1-8483-8B8C-5E56-87177BC7A408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5A856A5-6F3F-79C4-2CDD-5587FA7EE2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D41C92C-889F-D9E7-E808-5D730D48753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CF60455-7084-595C-3382-220D3301878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Espace réservé pour une image  11" descr="Une image contenant dessin humoristique, Dessin animé, sourire, Animation&#10;&#10;Le contenu généré par l’IA peut être incorrect.">
            <a:extLst>
              <a:ext uri="{FF2B5EF4-FFF2-40B4-BE49-F238E27FC236}">
                <a16:creationId xmlns:a16="http://schemas.microsoft.com/office/drawing/2014/main" id="{2B34C546-2EAC-5AB3-AA20-D873322418D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F9EFCB3-BF62-A60F-A962-BFB4E95EE8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5854" y="1493587"/>
            <a:ext cx="3561957" cy="4993724"/>
          </a:xfrm>
          <a:prstGeom prst="rect">
            <a:avLst/>
          </a:prstGeom>
          <a:ln w="38100" cap="sq">
            <a:solidFill>
              <a:srgbClr val="48B2DC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C02A940-41A2-EC9B-5D65-D024890693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5854" y="3306872"/>
            <a:ext cx="3561958" cy="127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165159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724064-2AF4-2711-5742-1F849F51B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dirty="0"/>
              <a:t>تنظيم حصص الأسبوع</a:t>
            </a:r>
            <a:endParaRPr lang="fr-MA" dirty="0"/>
          </a:p>
        </p:txBody>
      </p:sp>
      <p:pic>
        <p:nvPicPr>
          <p:cNvPr id="28" name="Image 27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BEC6D4D8-A159-D282-7008-6D8276560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3930" y="1910926"/>
            <a:ext cx="3831420" cy="1362012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C183201-D18D-4935-B177-DA999DC256D1}"/>
              </a:ext>
            </a:extLst>
          </p:cNvPr>
          <p:cNvSpPr txBox="1">
            <a:spLocks/>
          </p:cNvSpPr>
          <p:nvPr/>
        </p:nvSpPr>
        <p:spPr>
          <a:xfrm>
            <a:off x="4864353" y="238010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 نشاط اعتيادي (10)د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معجم (30)د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استماع وتحدث . (30)د</a:t>
            </a:r>
          </a:p>
        </p:txBody>
      </p:sp>
      <p:sp>
        <p:nvSpPr>
          <p:cNvPr id="30" name="Organigramme : Terminateur 29">
            <a:extLst>
              <a:ext uri="{FF2B5EF4-FFF2-40B4-BE49-F238E27FC236}">
                <a16:creationId xmlns:a16="http://schemas.microsoft.com/office/drawing/2014/main" id="{5E67F533-0003-670A-8653-7D0C6E21111B}"/>
              </a:ext>
            </a:extLst>
          </p:cNvPr>
          <p:cNvSpPr/>
          <p:nvPr/>
        </p:nvSpPr>
        <p:spPr>
          <a:xfrm>
            <a:off x="7024611" y="191092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sz="1600" b="1" dirty="0">
                <a:solidFill>
                  <a:srgbClr val="474F71"/>
                </a:solidFill>
                <a:latin typeface="Dosis ExtraBold" pitchFamily="2" charset="0"/>
              </a:rPr>
              <a:t>اليوم</a:t>
            </a:r>
            <a:r>
              <a:rPr lang="fr-MA" sz="1600" b="1" dirty="0">
                <a:solidFill>
                  <a:srgbClr val="474F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1 - </a:t>
            </a:r>
            <a:endParaRPr lang="ar-MA" sz="1600" b="1" dirty="0">
              <a:solidFill>
                <a:srgbClr val="474F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CAE19904-F025-9D70-0C02-58C0F63B0EB8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3BA9EC7F-CBF7-7B36-6667-527D498CCE78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Organigramme : Terminateur 32">
              <a:extLst>
                <a:ext uri="{FF2B5EF4-FFF2-40B4-BE49-F238E27FC236}">
                  <a16:creationId xmlns:a16="http://schemas.microsoft.com/office/drawing/2014/main" id="{84917BCC-A7BB-4497-4BC4-FEE3E753238E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3 - 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91B696E7-933A-A299-4298-E4459524BA56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0F785BBF-EC21-2EEC-913B-7E2F47345BD7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Organigramme : Terminateur 35">
              <a:extLst>
                <a:ext uri="{FF2B5EF4-FFF2-40B4-BE49-F238E27FC236}">
                  <a16:creationId xmlns:a16="http://schemas.microsoft.com/office/drawing/2014/main" id="{28CE43BE-827F-7211-C6A8-410E578CDFD4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8ABDE56B-B1D8-87F7-43A2-3543B491E169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967FFCD5-B508-B459-DD21-A60CF1BB3513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Organigramme : Terminateur 38">
              <a:extLst>
                <a:ext uri="{FF2B5EF4-FFF2-40B4-BE49-F238E27FC236}">
                  <a16:creationId xmlns:a16="http://schemas.microsoft.com/office/drawing/2014/main" id="{BB1C06D9-07BD-CBE9-D343-BB038D386741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DDED51CD-4D89-1DF3-DD52-F228664B958F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41" name="Rectangle : coins arrondis 40">
              <a:extLst>
                <a:ext uri="{FF2B5EF4-FFF2-40B4-BE49-F238E27FC236}">
                  <a16:creationId xmlns:a16="http://schemas.microsoft.com/office/drawing/2014/main" id="{C5A935DA-A9B7-8082-BF36-8BFE5A3D0323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Organigramme : Terminateur 41">
              <a:extLst>
                <a:ext uri="{FF2B5EF4-FFF2-40B4-BE49-F238E27FC236}">
                  <a16:creationId xmlns:a16="http://schemas.microsoft.com/office/drawing/2014/main" id="{A570C06A-CFFA-B7ED-3BDA-E34A8AE3EE17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5 -</a:t>
              </a:r>
            </a:p>
          </p:txBody>
        </p:sp>
      </p:grp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F75969D-4D6F-51EE-7006-7CFBFB05B8E5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Lecture offerte</a:t>
            </a:r>
          </a:p>
        </p:txBody>
      </p: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56260B1B-8DE6-97FE-27D5-91548C304DA6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5" name="Rectangle : coins arrondis 44">
              <a:extLst>
                <a:ext uri="{FF2B5EF4-FFF2-40B4-BE49-F238E27FC236}">
                  <a16:creationId xmlns:a16="http://schemas.microsoft.com/office/drawing/2014/main" id="{89FC8FA4-306D-E0C3-A1C8-05E7899780F8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" name="Organigramme : Terminateur 45">
              <a:extLst>
                <a:ext uri="{FF2B5EF4-FFF2-40B4-BE49-F238E27FC236}">
                  <a16:creationId xmlns:a16="http://schemas.microsoft.com/office/drawing/2014/main" id="{CF100113-88B0-819E-A10A-33944C554FDF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4 - </a:t>
              </a:r>
            </a:p>
          </p:txBody>
        </p:sp>
      </p:grpSp>
      <p:sp>
        <p:nvSpPr>
          <p:cNvPr id="47" name="Espace réservé du texte 25">
            <a:extLst>
              <a:ext uri="{FF2B5EF4-FFF2-40B4-BE49-F238E27FC236}">
                <a16:creationId xmlns:a16="http://schemas.microsoft.com/office/drawing/2014/main" id="{F617E492-3EFB-29FF-095B-0BFAB3F63C0C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نشاط اعتيادي (10)د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إملاء (30)د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إنتاج كتابي – الحصة1 (30)د</a:t>
            </a:r>
          </a:p>
        </p:txBody>
      </p:sp>
      <p:sp>
        <p:nvSpPr>
          <p:cNvPr id="48" name="Espace réservé du texte 25">
            <a:extLst>
              <a:ext uri="{FF2B5EF4-FFF2-40B4-BE49-F238E27FC236}">
                <a16:creationId xmlns:a16="http://schemas.microsoft.com/office/drawing/2014/main" id="{D29E61D0-78A5-1DC5-92D8-5ED5B3621DF6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نشاط اعتيادي (10)د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قراءة : الحصة -4- (30)د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إنتاج كتابي الحصة 2 (30)د</a:t>
            </a:r>
          </a:p>
        </p:txBody>
      </p:sp>
      <p:sp>
        <p:nvSpPr>
          <p:cNvPr id="49" name="Espace réservé du texte 25">
            <a:extLst>
              <a:ext uri="{FF2B5EF4-FFF2-40B4-BE49-F238E27FC236}">
                <a16:creationId xmlns:a16="http://schemas.microsoft.com/office/drawing/2014/main" id="{BFA1D6E0-8215-9912-4645-47469A888AEE}"/>
              </a:ext>
            </a:extLst>
          </p:cNvPr>
          <p:cNvSpPr txBox="1">
            <a:spLocks/>
          </p:cNvSpPr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 نشاط اعتيادي (10)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قراءة : الحصة -1- 30 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قراءة الحصة-2- 30 د</a:t>
            </a:r>
          </a:p>
        </p:txBody>
      </p:sp>
      <p:sp>
        <p:nvSpPr>
          <p:cNvPr id="50" name="Espace réservé du texte 25">
            <a:extLst>
              <a:ext uri="{FF2B5EF4-FFF2-40B4-BE49-F238E27FC236}">
                <a16:creationId xmlns:a16="http://schemas.microsoft.com/office/drawing/2014/main" id="{74B05713-8375-1C9E-B0C5-71F8D81063CE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نشاط اعتيادي (10)د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مراجعة توليف (شكل وفهم)+ دعم  (60)د</a:t>
            </a:r>
          </a:p>
        </p:txBody>
      </p:sp>
      <p:sp>
        <p:nvSpPr>
          <p:cNvPr id="51" name="Espace réservé du texte 25">
            <a:extLst>
              <a:ext uri="{FF2B5EF4-FFF2-40B4-BE49-F238E27FC236}">
                <a16:creationId xmlns:a16="http://schemas.microsoft.com/office/drawing/2014/main" id="{1EF54809-9346-163C-D59E-77AB4FA092E6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نشاط اعتيادي (10)د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قراءة : الحصة-3- (30)د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تراكيب</a:t>
            </a:r>
            <a:r>
              <a:rPr lang="ar-SA" dirty="0"/>
              <a:t>. (30)د</a:t>
            </a:r>
          </a:p>
        </p:txBody>
      </p:sp>
    </p:spTree>
    <p:extLst>
      <p:ext uri="{BB962C8B-B14F-4D97-AF65-F5344CB8AC3E}">
        <p14:creationId xmlns:p14="http://schemas.microsoft.com/office/powerpoint/2010/main" val="41944818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60F9C-91AF-F00C-8B90-035CB32541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E57C8F-8837-BCE2-6828-2A7CE52DF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أنجزوا بشكل فردي نشاط "أتدرب مع زملائي" 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BC2CD8E-15AC-2E1E-A50E-A100F307976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D5F7464-6E08-AD90-2706-F007A5D7395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6A9BBC-4336-0C70-6CE2-B244E6AF914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E52F7D-CACB-1280-D6CE-9E7304D868B5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2866AD-44D9-C1BE-BCBA-E6FD4DFCC088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E160AE9-23CE-0B2E-E753-D05D7E8589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B10E2D7-9AA5-FC33-A5DF-A7BE80BB7F0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9BF9CA0-0930-2B7E-014C-2335E415C71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Espace réservé pour une image  11" descr="Une image contenant dessin humoristique, Dessin animé, sourire, Animation&#10;&#10;Le contenu généré par l’IA peut être incorrect.">
            <a:extLst>
              <a:ext uri="{FF2B5EF4-FFF2-40B4-BE49-F238E27FC236}">
                <a16:creationId xmlns:a16="http://schemas.microsoft.com/office/drawing/2014/main" id="{AD58A5C1-F354-048D-A50C-361B5B97B8B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8FFAAB9-BD0E-9EB4-3247-51A87580C95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309" y="1368000"/>
            <a:ext cx="734742" cy="84558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DD75785-B08A-953E-0CB1-AD27B85097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944" y="2485954"/>
            <a:ext cx="7482161" cy="3377027"/>
          </a:xfrm>
          <a:prstGeom prst="roundRect">
            <a:avLst>
              <a:gd name="adj" fmla="val 7641"/>
            </a:avLst>
          </a:prstGeom>
          <a:ln w="38100">
            <a:solidFill>
              <a:srgbClr val="00B0F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88405509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DB7E98-D48B-0674-71BC-B580A71FD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141DF0-33B8-B4DE-4E56-2708B4286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45" y="756000"/>
            <a:ext cx="6921228" cy="612000"/>
          </a:xfrm>
        </p:spPr>
        <p:txBody>
          <a:bodyPr>
            <a:normAutofit fontScale="90000"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يحدد صفات الإنسان حسب الحجم؟  ( تناقش الأجوبة ثم يتم الانتقال إلى الحالة والجنسية).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29C86A9-3E63-4FEA-052B-1222AC445A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3C6AD3D-43DF-AC89-8260-00B9E0998A9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E758CD-3E19-7AA9-4FC2-3E053E5EF5D5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8E0E19-3725-534F-0103-DD20889B4BD7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0A4DFA-382D-D3E3-0130-8698F5EC3ADF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3EE0447-768B-DF10-FC47-77E85B3C61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37B6774-C723-27AE-F8B8-C8376F08F23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DA2F4C7-D866-69E9-8701-ABF26DDE6AF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CD294AD8-D5FC-272C-2860-EE55BAC8209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81FF99A-18C5-5132-224B-EBA0B4B6FF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362" y="2262217"/>
            <a:ext cx="7482161" cy="3377027"/>
          </a:xfrm>
          <a:prstGeom prst="roundRect">
            <a:avLst>
              <a:gd name="adj" fmla="val 5385"/>
            </a:avLst>
          </a:prstGeom>
          <a:ln w="38100">
            <a:solidFill>
              <a:srgbClr val="00B0F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07976397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5B7D25-5F50-AFBE-50B3-EFB80EE1F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4987A8-5AC5-4AA3-081A-33F6BF7C1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 على كراساتكم. (جميع الأجوبة المناسبة مقبولة.)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ED7240F-F413-C71C-2AD3-CC99C209045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983E80-8B0D-208B-B14E-0082CB877DF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B1C94B-8426-A661-0B96-2AE8D8D26253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64CE20-968E-86EC-5666-F6C7949C141D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3C7642-931C-36F4-80A9-C167DD446AB4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861E2BA-D15A-867B-39C5-A07897B5F2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D75C32F-F387-CC27-35B8-614ACBCA4CA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72782DD-2BEF-B9DA-369B-6C4E725C177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FDDE2109-BE75-7549-927E-1E6FA8E227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6DE233E-C8E8-D503-F0B4-EF62FE251A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294" y="1962000"/>
            <a:ext cx="7937770" cy="3931278"/>
          </a:xfrm>
          <a:prstGeom prst="roundRect">
            <a:avLst>
              <a:gd name="adj" fmla="val 4606"/>
            </a:avLst>
          </a:prstGeom>
          <a:ln w="38100">
            <a:solidFill>
              <a:srgbClr val="00B0F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86FCB5D3-45A7-F6D2-E35D-E7DCC0DFCA29}"/>
              </a:ext>
            </a:extLst>
          </p:cNvPr>
          <p:cNvSpPr txBox="1"/>
          <p:nvPr/>
        </p:nvSpPr>
        <p:spPr>
          <a:xfrm>
            <a:off x="451225" y="4112903"/>
            <a:ext cx="5796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400" b="1" dirty="0">
                <a:solidFill>
                  <a:srgbClr val="FF0000"/>
                </a:solidFill>
              </a:rPr>
              <a:t>اَلنَّحيفُ- اَلنَّحيلُ- اَلْعِمْلاقُ – اَلْبَدينُ – اَلطَّويلُ – اَلْقَصيرُ …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DA4F89D-0AAD-FC00-EB56-8505872E022A}"/>
              </a:ext>
            </a:extLst>
          </p:cNvPr>
          <p:cNvSpPr txBox="1"/>
          <p:nvPr/>
        </p:nvSpPr>
        <p:spPr>
          <a:xfrm>
            <a:off x="966893" y="5345682"/>
            <a:ext cx="5120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400" b="1" dirty="0">
                <a:solidFill>
                  <a:srgbClr val="FF0000"/>
                </a:solidFill>
              </a:rPr>
              <a:t>اَلْفِلَسْطينِيُّ – اَلْمِصْرِيُّ – اَلْفَرَنْسِيُّ – اَلْأَمْريكِيُّ …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B1BF0C7-8221-EC1B-761F-68539D145276}"/>
              </a:ext>
            </a:extLst>
          </p:cNvPr>
          <p:cNvSpPr txBox="1"/>
          <p:nvPr/>
        </p:nvSpPr>
        <p:spPr>
          <a:xfrm>
            <a:off x="252381" y="4817729"/>
            <a:ext cx="5971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rgbClr val="FF0000"/>
                </a:solidFill>
              </a:rPr>
              <a:t>اَلسَّعيدُ – اَلْمَسْرورُ – اَلْغاضِبُ – اَلْمُتَوَتِّرُ – اَلْمُتَعَبُ – اَلْمُتَفائِلُ …</a:t>
            </a:r>
            <a:endParaRPr lang="fr-F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997921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60686F-5C4E-12D3-6C51-FE960AFA3A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DD8A85-B4CA-34F7-E36A-7B7C88CCD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دفاتر القسم وأنجزوا التمرين - الفائز من حدد أكبر عدد من الصفات المناسبة.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F3B7D9B-7187-9134-0155-331FFB26EE4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1BB98DB-3C11-E76E-D580-D05BFF41C8C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3888C6-713B-E3AE-C3C3-2CEB522FF423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C875B6-DE9D-8494-AA84-4FB0AF890114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98AAAD-A938-5A7D-ACCF-4A819B45926B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F1E0AAE-AFB2-5359-B346-DBC85EA829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BD05B0D-D910-3D9F-3DB6-CB1EF518E3E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07DA196-1F14-1A84-1201-602CC0CFF91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 descr="Une image contenant horloge, cercle&#10;&#10;Le contenu généré par l’IA peut être incorrect.">
            <a:extLst>
              <a:ext uri="{FF2B5EF4-FFF2-40B4-BE49-F238E27FC236}">
                <a16:creationId xmlns:a16="http://schemas.microsoft.com/office/drawing/2014/main" id="{A012960B-4185-3079-E14C-4BFE3D9D21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19" y="1368000"/>
            <a:ext cx="587894" cy="67657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B177D3B-3495-4506-2B0B-6503EAA21D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760" y="3134208"/>
            <a:ext cx="7294479" cy="3346021"/>
          </a:xfrm>
          <a:prstGeom prst="roundRect">
            <a:avLst>
              <a:gd name="adj" fmla="val 7431"/>
            </a:avLst>
          </a:prstGeom>
          <a:ln w="38100"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E0411F9C-7B71-B6B8-D6CE-5C460EC84C58}"/>
              </a:ext>
            </a:extLst>
          </p:cNvPr>
          <p:cNvSpPr/>
          <p:nvPr/>
        </p:nvSpPr>
        <p:spPr>
          <a:xfrm>
            <a:off x="6632516" y="1920227"/>
            <a:ext cx="1679714" cy="67657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مُعْجَمٌ</a:t>
            </a:r>
            <a:endParaRPr lang="fr-FR" sz="5400" b="1" dirty="0">
              <a:solidFill>
                <a:srgbClr val="005664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DD7E68A1-FDB5-E045-13D6-22A2160A3EEC}"/>
              </a:ext>
            </a:extLst>
          </p:cNvPr>
          <p:cNvSpPr/>
          <p:nvPr/>
        </p:nvSpPr>
        <p:spPr>
          <a:xfrm>
            <a:off x="1372175" y="1905402"/>
            <a:ext cx="4868411" cy="67657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إِسْتراتيجِيَّةُ </a:t>
            </a:r>
            <a:r>
              <a:rPr lang="ar-MA" sz="54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ٱلصِّفَةِ</a:t>
            </a:r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54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ٱلْمُضافَةِ</a:t>
            </a:r>
            <a:endParaRPr lang="fr-FR" sz="5400" b="1" dirty="0">
              <a:solidFill>
                <a:srgbClr val="005664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1" name="Espace réservé pour une image  20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D9B1DB07-1746-6D33-7AB4-7A8A048EBA2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8319926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565DA-63E2-40F9-73BF-F2F8F2190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4EE9B8-CFDF-18A1-BB99-F9651C84F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جماعة. من يقرأ الصفات التي اقترحها؟ ( يتم بعد ذلك  تحديد الفائز .)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B332033-1850-59C0-254A-A866EFDB164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218759E-6B34-69F1-5E43-0A54608E1AF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9CD91F-D0BC-E35E-8422-F9666A3A4825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455BA1-DA8A-C44F-5641-48C881E5C842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F98B1C-EA11-1A67-1F6A-9FC7F5A6910D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FC584BC-84F7-CA04-86CE-0231323AE9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7B3819F-6229-2474-AEE8-9AD3BE0C8BD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43B94A0-E192-FA63-2EE8-17BBDA1AB74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7F06FA06-1F5A-D58C-210E-76C91921DF6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1E6D1CF-8AC5-C0E7-94A9-BCACFCAA6A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760" y="2401841"/>
            <a:ext cx="7294479" cy="3346021"/>
          </a:xfrm>
          <a:prstGeom prst="roundRect">
            <a:avLst>
              <a:gd name="adj" fmla="val 7431"/>
            </a:avLst>
          </a:prstGeom>
          <a:ln w="38100"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84212884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1F6F8-C002-ADA8-7C7D-A5F5FDED8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AF5861-2EF3-5FE2-3EA4-9799FD21E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 على دفاتركم. (جميع الأجوبة المناسبة مقبولة.)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645384D-9494-82A6-F221-745DA5C80E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1F42D0-5AA2-F126-CFDA-1EF6C2BED71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29404A-8872-36E6-561D-D3AB16D9157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46E5A4-AB78-06D1-CF6B-BFA0C69B1EEF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780729-EAA0-5124-A569-F820A40E26FC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AC1EAC0-C65D-0419-6B6B-1E645B2D21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C79D738-8DB9-D12C-0EDD-67E8E8A8826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3F7038A-9087-90F3-EEF2-65051876703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0A228699-B7F5-E562-4378-4202FB22338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E03EDD5-8511-FC8E-F8FD-3751A87AA3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125" y="2520572"/>
            <a:ext cx="7690183" cy="3527533"/>
          </a:xfrm>
          <a:prstGeom prst="roundRect">
            <a:avLst>
              <a:gd name="adj" fmla="val 7052"/>
            </a:avLst>
          </a:prstGeom>
          <a:ln w="38100"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A7051529-2C71-80CB-826F-92AA51E306F4}"/>
              </a:ext>
            </a:extLst>
          </p:cNvPr>
          <p:cNvSpPr txBox="1"/>
          <p:nvPr/>
        </p:nvSpPr>
        <p:spPr>
          <a:xfrm>
            <a:off x="1266366" y="4046804"/>
            <a:ext cx="6198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مَغْرِبِيٌّ</a:t>
            </a:r>
            <a:r>
              <a:rPr lang="fr-FR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أَمازيغِيٌّ</a:t>
            </a:r>
            <a:r>
              <a:rPr lang="fr-FR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FR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عَرَبِيٌّ</a:t>
            </a:r>
            <a:r>
              <a:rPr lang="fr-FR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FR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أَمْريكِيٌّ</a:t>
            </a:r>
            <a:r>
              <a:rPr lang="fr-FR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هِنْدِيٌّ...</a:t>
            </a:r>
            <a:endParaRPr lang="fr-FR" sz="28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C92EF8B-8E29-2CB4-DF24-6AC566616212}"/>
              </a:ext>
            </a:extLst>
          </p:cNvPr>
          <p:cNvSpPr txBox="1"/>
          <p:nvPr/>
        </p:nvSpPr>
        <p:spPr>
          <a:xfrm>
            <a:off x="753522" y="3551623"/>
            <a:ext cx="6769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فيزِيائِيٌّ – بيولوجِيٌّ – نَفْسِيٌّ – جيولوجِيٌّ – فَلَكِيٌّ …...</a:t>
            </a:r>
            <a:endParaRPr lang="fr-FR" sz="28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F921A4B-A47C-60E3-EB6C-9760BA9A30EC}"/>
              </a:ext>
            </a:extLst>
          </p:cNvPr>
          <p:cNvSpPr txBox="1"/>
          <p:nvPr/>
        </p:nvSpPr>
        <p:spPr>
          <a:xfrm>
            <a:off x="1207788" y="4537163"/>
            <a:ext cx="6198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مَشْهورٌ- رائِدٌ-  مَعْروفٌ- مُبْدِعٌ- مُبْتَكِرٌ...</a:t>
            </a:r>
            <a:endParaRPr lang="fr-FR" sz="28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2CD1F43-7C7D-32B3-B9AD-3173388D47BD}"/>
              </a:ext>
            </a:extLst>
          </p:cNvPr>
          <p:cNvSpPr txBox="1"/>
          <p:nvPr/>
        </p:nvSpPr>
        <p:spPr>
          <a:xfrm>
            <a:off x="1274289" y="5065205"/>
            <a:ext cx="6198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مُعاصِرٌ – باحِثٌ  - مُوَشَّحٌ  - مُعْتَمَدٌ – مَرْجِعِيٌّ...</a:t>
            </a:r>
            <a:endParaRPr lang="fr-FR" sz="28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95E9090-7897-D640-C102-70142E5BDD04}"/>
              </a:ext>
            </a:extLst>
          </p:cNvPr>
          <p:cNvSpPr txBox="1"/>
          <p:nvPr/>
        </p:nvSpPr>
        <p:spPr>
          <a:xfrm>
            <a:off x="558800" y="5578780"/>
            <a:ext cx="6964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مُثَقَّفٌ- مَوْسوعِيٌّ-  مُتَمَكِّنٌ- مُتَمَرِّسٌ- مُتَواضِعٌ – مُبْتَدِئٌ ...</a:t>
            </a:r>
            <a:endParaRPr lang="fr-FR" sz="28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695435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662BD-606D-DC73-4E95-CC6945FA1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9DF82B-E2DD-D623-DE30-30EBB546A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836" y="756000"/>
            <a:ext cx="6980537" cy="612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سنلعب لعبة الألغاز. الفائز من استطاع حل جميع الألغاز المقترحة.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2BFABD0-2596-0332-8699-4DC07D3E4BD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F371444-7FD4-1129-80F9-EDF441E725F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1C47CA-2E4C-5E58-CE62-961AB5DC5724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C4D0D-9AC6-2384-E741-1AF4EF9A970E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معــــــــــجم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ADA48F-8D22-8F78-63A3-4DB4FACF4BD5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34ED3B2-3016-0EDB-5BCF-C9EAD26E010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7809B88-6B17-20CE-7965-5A8FBE58C76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4F29743-E7D8-AA1C-914F-923424B8A65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E16BF76-C02A-F0BD-DD45-3595ACBAFC85}"/>
              </a:ext>
            </a:extLst>
          </p:cNvPr>
          <p:cNvSpPr txBox="1"/>
          <p:nvPr/>
        </p:nvSpPr>
        <p:spPr>
          <a:xfrm>
            <a:off x="2014349" y="2875063"/>
            <a:ext cx="4980187" cy="160043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8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لُعْبَةُ ٱلْأَلْغازِ</a:t>
            </a:r>
            <a:endParaRPr lang="fr-FR" sz="88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7B4B6D22-894B-5A38-FBA5-D310BDD9042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1962947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32CEE9-F209-B0A3-AC85-01958B14D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C40E85-E347-51B3-C0B0-6191DE43C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836" y="756000"/>
            <a:ext cx="6980537" cy="612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اللغز التالي ويقدم حلا له.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8F70DBA-1588-BF06-13E4-AF10CEFC21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F0ED11-F2C7-8B9C-3CFF-B4DD7034EF8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805411-3674-A64A-EAE8-1DD6B6C1817A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7CABC1-9211-3E7C-1032-2213369CE3DC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معــــــــــجم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A05941-6461-34EB-8C7E-A424A0BCA862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4028AC5-304D-2188-47CB-8FA9C54FC3E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8609F9F-A98F-0003-1E50-AADA52F35D8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7AE468C-13C4-2A5B-9DE6-EBE44CE8BD7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0BBF63AB-3F63-17FE-0A35-5D5483C8D56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6213D7A-D44D-3CEE-E4FC-B130729E0FB1}"/>
              </a:ext>
            </a:extLst>
          </p:cNvPr>
          <p:cNvSpPr txBox="1"/>
          <p:nvPr/>
        </p:nvSpPr>
        <p:spPr>
          <a:xfrm>
            <a:off x="1624732" y="3094115"/>
            <a:ext cx="5759421" cy="1464231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أَنا عالِمٌ مَغْرِبِيٌّ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تَمَكَّنْتُ مِنْ صُنْعِ بَطّارِياتٍ قابِلَةٍ لِلشَّحْنِ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فَمَنْ أَكونُ؟</a:t>
            </a:r>
            <a:endParaRPr lang="fr-MA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07349519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99B3D-5157-1FAC-A16F-9CB5C8DB4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DC6EC7-8512-2FB6-D861-2DF0A3C5B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836" y="756000"/>
            <a:ext cx="6980537" cy="612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اللغز التالي ويقدم حلا له.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E887C93-E7E9-775D-8CD0-26575E4519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1D3193-3CBF-2AC1-7A96-03016C03068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CF1EB3-9E71-FEAE-817A-C28BE39406A5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73FA51-5490-1F25-C9EA-719427E0A38D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معــــــــــجم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C4130E-4FD4-0CC0-4B78-D6B24821480B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F32090B-B029-828C-AC39-2B2157F6DFE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75BAB52-DD6F-6E0C-2FDA-C093014820C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2D6A598-007D-B496-D2ED-CD0E198B67A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A832002E-DE98-B52E-F0EB-09013F0558E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3FE69BB-1D54-BDD8-7907-33449CBA1071}"/>
              </a:ext>
            </a:extLst>
          </p:cNvPr>
          <p:cNvSpPr txBox="1"/>
          <p:nvPr/>
        </p:nvSpPr>
        <p:spPr>
          <a:xfrm>
            <a:off x="1712952" y="3055204"/>
            <a:ext cx="5759421" cy="1464231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0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SA" dirty="0"/>
              <a:t>أَنا أَوَّلُ مَنْ صَنَعَ </a:t>
            </a:r>
            <a:r>
              <a:rPr lang="ar-SA" dirty="0" err="1"/>
              <a:t>ٱلْمِصْباحَ</a:t>
            </a:r>
            <a:r>
              <a:rPr lang="ar-SA" dirty="0"/>
              <a:t> </a:t>
            </a:r>
            <a:r>
              <a:rPr lang="ar-SA" dirty="0" err="1"/>
              <a:t>ٱلْكَهْر</a:t>
            </a:r>
            <a:r>
              <a:rPr lang="ar-MA" dirty="0"/>
              <a:t>َ</a:t>
            </a:r>
            <a:r>
              <a:rPr lang="ar-SA" dirty="0"/>
              <a:t>بائِيَّ</a:t>
            </a:r>
            <a:r>
              <a:rPr lang="ar-MA" dirty="0"/>
              <a:t>. </a:t>
            </a:r>
            <a:endParaRPr lang="fr-FR" dirty="0"/>
          </a:p>
          <a:p>
            <a:r>
              <a:rPr lang="ar-MA" dirty="0">
                <a:solidFill>
                  <a:srgbClr val="C00000"/>
                </a:solidFill>
              </a:rPr>
              <a:t>فَمَنْ أَكونُ؟</a:t>
            </a:r>
            <a:endParaRPr lang="fr-MA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431650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A0E31-5967-8974-7240-0C582157E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4C20F-794B-1CF8-DD84-CE93660B0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836" y="756000"/>
            <a:ext cx="6980537" cy="612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اللغز التالي ويقدم حلا له.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8FCA074-5598-AD95-F1A7-FFE55614814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302CE92-1F8D-85CC-2D82-DAEA01DB637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179AFD-F5B1-E358-F71C-C3691E7141A1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8CD853-ACBB-DBAD-2319-7F0DF0B2CECF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معــــــــــجم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C79506-BE1C-C5C4-8FF9-9D771F6686E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E374C39-6C4C-5B75-A45A-93553263BC8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98A1201-8B6B-2570-374E-C3B029F8914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74B4B2A-A9EE-96E1-FCE8-E5EFAA307C0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39ED70D0-4964-42E7-8127-B7EB153FCA4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2E0865F-C780-1987-C5FE-091E7956D710}"/>
              </a:ext>
            </a:extLst>
          </p:cNvPr>
          <p:cNvSpPr txBox="1"/>
          <p:nvPr/>
        </p:nvSpPr>
        <p:spPr>
          <a:xfrm>
            <a:off x="1058003" y="2636914"/>
            <a:ext cx="6614809" cy="2145268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0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أَنا اسْمٌ يُشْتَقُّ مِنَ </a:t>
            </a:r>
            <a:r>
              <a:rPr lang="ar-MA" dirty="0" err="1"/>
              <a:t>ٱلْفِعْلِ</a:t>
            </a:r>
            <a:r>
              <a:rPr lang="ar-MA" dirty="0"/>
              <a:t> عَلى وَزْنِ أَفْعَلَ أَوْ فُعْلى لِلتَّمْييزِ بَيْنَ شَيْئَيْنِ مُشْتَرَكَيْنِ في صِفَةٍ،  وَزادَ أَحَدُهُما عَنِ </a:t>
            </a:r>
            <a:r>
              <a:rPr lang="ar-MA" dirty="0" err="1"/>
              <a:t>ٱلْآخَرِ</a:t>
            </a:r>
            <a:r>
              <a:rPr lang="ar-MA" dirty="0"/>
              <a:t> في تِلْكَ </a:t>
            </a:r>
            <a:r>
              <a:rPr lang="ar-MA" dirty="0" err="1"/>
              <a:t>ٱلصِّفَةِ</a:t>
            </a:r>
            <a:r>
              <a:rPr lang="ar-MA" dirty="0"/>
              <a:t>. </a:t>
            </a:r>
            <a:r>
              <a:rPr lang="ar-MA" dirty="0">
                <a:solidFill>
                  <a:srgbClr val="C00000"/>
                </a:solidFill>
              </a:rPr>
              <a:t>فَمَنْ أَكُون</a:t>
            </a:r>
            <a:r>
              <a:rPr lang="ar-MA" dirty="0"/>
              <a:t>ُ</a:t>
            </a:r>
            <a:r>
              <a:rPr lang="ar-MA" dirty="0">
                <a:solidFill>
                  <a:srgbClr val="C00000"/>
                </a:solidFill>
              </a:rPr>
              <a:t>؟</a:t>
            </a:r>
            <a:r>
              <a:rPr lang="ar-MA" dirty="0"/>
              <a:t> 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8902081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43148-13BE-E3B3-B215-39952649D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3">
            <a:extLst>
              <a:ext uri="{FF2B5EF4-FFF2-40B4-BE49-F238E27FC236}">
                <a16:creationId xmlns:a16="http://schemas.microsoft.com/office/drawing/2014/main" id="{6EE256CC-ABA3-3B01-5503-8108B8682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17" y="789099"/>
            <a:ext cx="7886700" cy="720000"/>
          </a:xfrm>
        </p:spPr>
        <p:txBody>
          <a:bodyPr/>
          <a:lstStyle/>
          <a:p>
            <a:r>
              <a:rPr lang="ar-MA" sz="4000" dirty="0"/>
              <a:t>هيكلة حصة اليوم</a:t>
            </a:r>
            <a:endParaRPr lang="fr-MA" sz="4000" dirty="0">
              <a:solidFill>
                <a:srgbClr val="424D7A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05D5509-3856-DB7A-3B4A-E3829BC28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833423"/>
            <a:ext cx="5488778" cy="1559300"/>
          </a:xfrm>
          <a:prstGeom prst="rect">
            <a:avLst/>
          </a:prstGeom>
        </p:spPr>
      </p:pic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8789AB45-6FBD-593A-E97D-F7FBE338288D}"/>
              </a:ext>
            </a:extLst>
          </p:cNvPr>
          <p:cNvSpPr txBox="1">
            <a:spLocks/>
          </p:cNvSpPr>
          <p:nvPr/>
        </p:nvSpPr>
        <p:spPr>
          <a:xfrm>
            <a:off x="2122822" y="247793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defRPr/>
            </a:pPr>
            <a:endParaRPr lang="ar-MA" b="1" dirty="0">
              <a:cs typeface="Microsoft Uighur" panose="02000000000000000000" pitchFamily="2" charset="-78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C1929B8-EF3D-B6AC-C28F-C083F5B83CAD}"/>
              </a:ext>
            </a:extLst>
          </p:cNvPr>
          <p:cNvSpPr txBox="1"/>
          <p:nvPr/>
        </p:nvSpPr>
        <p:spPr>
          <a:xfrm>
            <a:off x="5425450" y="2122576"/>
            <a:ext cx="1213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 01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AA44DA1-D6F0-FE69-7419-E3E7F0FF5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6433" y="2134566"/>
            <a:ext cx="544953" cy="540000"/>
          </a:xfrm>
          <a:prstGeom prst="rect">
            <a:avLst/>
          </a:prstGeom>
        </p:spPr>
      </p:pic>
      <p:pic>
        <p:nvPicPr>
          <p:cNvPr id="8" name="Espace réservé pour une image  20">
            <a:extLst>
              <a:ext uri="{FF2B5EF4-FFF2-40B4-BE49-F238E27FC236}">
                <a16:creationId xmlns:a16="http://schemas.microsoft.com/office/drawing/2014/main" id="{22B3382F-79D4-189D-59BB-AF7940C391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1372" y="1983250"/>
            <a:ext cx="468000" cy="468000"/>
          </a:xfrm>
          <a:prstGeom prst="rect">
            <a:avLst/>
          </a:prstGeom>
        </p:spPr>
      </p:pic>
      <p:pic>
        <p:nvPicPr>
          <p:cNvPr id="9" name="Image 8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5646B30-F978-45D4-55D2-5FE6B14C9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3243576"/>
            <a:ext cx="5472000" cy="1405870"/>
          </a:xfrm>
          <a:prstGeom prst="rect">
            <a:avLst/>
          </a:prstGeom>
        </p:spPr>
      </p:pic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13AEB737-FBC0-A401-DCEA-9D4962175E9C}"/>
              </a:ext>
            </a:extLst>
          </p:cNvPr>
          <p:cNvSpPr txBox="1">
            <a:spLocks/>
          </p:cNvSpPr>
          <p:nvPr/>
        </p:nvSpPr>
        <p:spPr>
          <a:xfrm>
            <a:off x="2102784" y="3743967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1600" b="1" dirty="0">
                <a:cs typeface="Microsoft Uighur" panose="02000000000000000000" pitchFamily="2" charset="-78"/>
              </a:rPr>
              <a:t>إستراتيجية الصفة المضافة.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0C9655B-0AF3-8A01-C0A4-5CD860EFE746}"/>
              </a:ext>
            </a:extLst>
          </p:cNvPr>
          <p:cNvSpPr txBox="1"/>
          <p:nvPr/>
        </p:nvSpPr>
        <p:spPr>
          <a:xfrm>
            <a:off x="5831682" y="3380220"/>
            <a:ext cx="776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r-MA" sz="1600" b="1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- 02</a:t>
            </a: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معجم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770C9FE0-1F20-CE1E-992A-CCA73304197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37733" y="3430505"/>
            <a:ext cx="536339" cy="540000"/>
          </a:xfrm>
          <a:prstGeom prst="rect">
            <a:avLst/>
          </a:prstGeom>
        </p:spPr>
      </p:pic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067CFB23-F31C-8EBA-D492-2E6DA97604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4525100"/>
            <a:ext cx="5525521" cy="1405870"/>
          </a:xfrm>
          <a:prstGeom prst="rect">
            <a:avLst/>
          </a:prstGeom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7994135E-407B-06C4-975A-CB35349A33A4}"/>
              </a:ext>
            </a:extLst>
          </p:cNvPr>
          <p:cNvSpPr txBox="1">
            <a:spLocks/>
          </p:cNvSpPr>
          <p:nvPr/>
        </p:nvSpPr>
        <p:spPr>
          <a:xfrm>
            <a:off x="2160599" y="501710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1600" b="1" dirty="0">
                <a:cs typeface="Microsoft Uighur" panose="02000000000000000000" pitchFamily="2" charset="-78"/>
              </a:rPr>
              <a:t>العالم قرية صغيرة.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5C042A9-A6FB-027E-822A-3A2515D019CF}"/>
              </a:ext>
            </a:extLst>
          </p:cNvPr>
          <p:cNvSpPr txBox="1"/>
          <p:nvPr/>
        </p:nvSpPr>
        <p:spPr>
          <a:xfrm>
            <a:off x="5233090" y="4692778"/>
            <a:ext cx="1369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MA" sz="1600" b="1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- 03</a:t>
            </a: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</a:t>
            </a:r>
          </a:p>
        </p:txBody>
      </p:sp>
      <p:pic>
        <p:nvPicPr>
          <p:cNvPr id="20" name="Espace réservé pour une image  20">
            <a:extLst>
              <a:ext uri="{FF2B5EF4-FFF2-40B4-BE49-F238E27FC236}">
                <a16:creationId xmlns:a16="http://schemas.microsoft.com/office/drawing/2014/main" id="{B94D9441-2A4A-179F-EDA7-8A9183A6451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38472" y="4530539"/>
            <a:ext cx="468000" cy="468000"/>
          </a:xfrm>
          <a:prstGeom prst="rect">
            <a:avLst/>
          </a:prstGeom>
        </p:spPr>
      </p:pic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8B505230-1D3F-59AA-1B2A-6A4A01A8484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40303" y="3241324"/>
            <a:ext cx="468000" cy="468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807C312B-10E6-0EE9-FC88-3747B5506930}"/>
              </a:ext>
            </a:extLst>
          </p:cNvPr>
          <p:cNvSpPr txBox="1">
            <a:spLocks/>
          </p:cNvSpPr>
          <p:nvPr/>
        </p:nvSpPr>
        <p:spPr>
          <a:xfrm>
            <a:off x="2016291" y="2404566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1600" b="1" dirty="0">
                <a:cs typeface="Microsoft Uighur" panose="02000000000000000000" pitchFamily="2" charset="-78"/>
              </a:rPr>
              <a:t>ترحيب ؛</a:t>
            </a:r>
          </a:p>
          <a:p>
            <a:pPr algn="r" rtl="1">
              <a:buClr>
                <a:srgbClr val="424D7B"/>
              </a:buClr>
              <a:buSzPct val="50000"/>
            </a:pPr>
            <a:r>
              <a:rPr lang="ar-MA" sz="1600" b="1" dirty="0">
                <a:cs typeface="Microsoft Uighur" panose="02000000000000000000" pitchFamily="2" charset="-78"/>
              </a:rPr>
              <a:t>تدبير  السلوك؛</a:t>
            </a:r>
          </a:p>
          <a:p>
            <a:pPr algn="r" rtl="1">
              <a:buClr>
                <a:srgbClr val="424D7B"/>
              </a:buClr>
              <a:buSzPct val="50000"/>
            </a:pPr>
            <a:r>
              <a:rPr lang="ar-MA" sz="1600" b="1" dirty="0">
                <a:cs typeface="Microsoft Uighur" panose="02000000000000000000" pitchFamily="2" charset="-78"/>
              </a:rPr>
              <a:t>نشاط اعتيادي.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F61F337-3C2C-0B7A-D63B-3CCB2A90381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955175" y="4761332"/>
            <a:ext cx="42474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1530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4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8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/>
      <p:bldP spid="13" grpId="0"/>
      <p:bldP spid="17" grpId="0"/>
      <p:bldP spid="18" grpId="0"/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DD4C7A-FFAE-F30D-B6D2-5504DA399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8B9CF5-1C33-1BD2-5A94-F9A67FF14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836" y="756000"/>
            <a:ext cx="6980537" cy="612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اللغز التالي ويقدم حلا له.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8F56464-6FC8-B3A6-1E6F-1DF79CBF4AA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8AC11A4-C2DF-C794-B935-46061302ADC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4C02F0-8019-3B84-2311-F147372FCC48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AF32C1-6451-9CE2-26E6-42D35D132641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معــــــــــجم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7B7615-73B0-01EF-66CE-15960F76F150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382D299-2338-1687-944A-21DD10E90FF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D01CF44-E30B-FCC6-38A0-501B71171E7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8B172DD-D8E0-9D23-3625-79276669FD6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BB53850F-5FD9-6E2B-3A96-B9890B97EEB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A7BEFE0-66AF-E5CD-B3DE-C0C58D279F35}"/>
              </a:ext>
            </a:extLst>
          </p:cNvPr>
          <p:cNvSpPr txBox="1"/>
          <p:nvPr/>
        </p:nvSpPr>
        <p:spPr>
          <a:xfrm>
            <a:off x="1624732" y="2936436"/>
            <a:ext cx="5759421" cy="1464231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أَنا ٱسْمٌ عَلامَةُ رَفْعي ٱلْواوُ، وَعَلامَةُ نَصْبي وَجَرّي ٱلْياءُ. 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فَمَنْ أَكونُ؟</a:t>
            </a:r>
          </a:p>
        </p:txBody>
      </p:sp>
    </p:spTree>
    <p:extLst>
      <p:ext uri="{BB962C8B-B14F-4D97-AF65-F5344CB8AC3E}">
        <p14:creationId xmlns:p14="http://schemas.microsoft.com/office/powerpoint/2010/main" val="3940127736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5DD73-B00B-A0B6-A60C-C825EFA514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CCF11D4-CEBC-3583-1C5C-96F97E242F2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D22F70C-AC3C-1800-01E7-DB3EF936530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AA3492-03D0-8804-B305-84EA9BEEEB08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DF762C-2C5C-011B-8102-FAF545D41850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معــــــــــجم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853007-FF75-D2E5-78FB-B267EF2A611D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84CE3B2-2985-7666-9794-6B1B06BAB8E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45A0C5C-33B7-D9D1-8184-18FD1171AF2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7C37ABE-709F-552F-AB4C-3D444D69B06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43FC5607-8ACF-49C2-B26E-1CC57E00810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C79DB1C1-B5A7-83A8-7615-EC34E5224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الفائزون هم ........................................................................... </a:t>
            </a:r>
          </a:p>
        </p:txBody>
      </p:sp>
      <p:pic>
        <p:nvPicPr>
          <p:cNvPr id="15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2455A78A-B993-6802-B70A-480DC34B0E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22027" r="21803"/>
          <a:stretch>
            <a:fillRect/>
          </a:stretch>
        </p:blipFill>
        <p:spPr>
          <a:xfrm>
            <a:off x="2932593" y="2175823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618841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9279E-CCAF-2276-5334-D64F0B7C2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id="{F47AA045-7EBB-BD56-F288-644AB56200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Titre 3">
            <a:extLst>
              <a:ext uri="{FF2B5EF4-FFF2-40B4-BE49-F238E27FC236}">
                <a16:creationId xmlns:a16="http://schemas.microsoft.com/office/drawing/2014/main" id="{3ADA30E0-9A4A-0C5D-C512-B697F41F4749}"/>
              </a:ext>
            </a:extLst>
          </p:cNvPr>
          <p:cNvSpPr txBox="1">
            <a:spLocks/>
          </p:cNvSpPr>
          <p:nvPr/>
        </p:nvSpPr>
        <p:spPr>
          <a:xfrm>
            <a:off x="628650" y="812399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ar-MA" dirty="0">
                <a:solidFill>
                  <a:srgbClr val="424D7B"/>
                </a:solidFill>
              </a:rPr>
              <a:t>استماع وتحدث </a:t>
            </a:r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684BBA62-3AE3-3767-6055-42EB11CCBB80}"/>
              </a:ext>
            </a:extLst>
          </p:cNvPr>
          <p:cNvSpPr txBox="1">
            <a:spLocks/>
          </p:cNvSpPr>
          <p:nvPr/>
        </p:nvSpPr>
        <p:spPr>
          <a:xfrm>
            <a:off x="2664352" y="2453703"/>
            <a:ext cx="4500000" cy="174251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424D7B"/>
              </a:buClr>
              <a:buFont typeface="Wingdings" panose="05000000000000000000" pitchFamily="2" charset="2"/>
              <a:buChar char="l"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أستعد لفهم النص؛ </a:t>
            </a:r>
          </a:p>
          <a:p>
            <a:pPr>
              <a:lnSpc>
                <a:spcPct val="150000"/>
              </a:lnSpc>
              <a:buClr>
                <a:srgbClr val="424D7B"/>
              </a:buClr>
              <a:buFont typeface="Wingdings" panose="05000000000000000000" pitchFamily="2" charset="2"/>
              <a:buChar char="l"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أنصت للنص وأتحقق من فهمه؛ </a:t>
            </a:r>
          </a:p>
          <a:p>
            <a:pPr>
              <a:lnSpc>
                <a:spcPct val="150000"/>
              </a:lnSpc>
              <a:buClr>
                <a:srgbClr val="424D7B"/>
              </a:buClr>
              <a:buFont typeface="Wingdings" panose="05000000000000000000" pitchFamily="2" charset="2"/>
              <a:buChar char="l"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أعيد إنتاج مضمون النص. 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F0B5FEFE-70F2-7405-13AA-80939378AA6D}"/>
              </a:ext>
            </a:extLst>
          </p:cNvPr>
          <p:cNvSpPr txBox="1"/>
          <p:nvPr/>
        </p:nvSpPr>
        <p:spPr>
          <a:xfrm>
            <a:off x="3900792" y="1771950"/>
            <a:ext cx="31980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العالم قرية صغيرة</a:t>
            </a:r>
          </a:p>
        </p:txBody>
      </p:sp>
      <p:pic>
        <p:nvPicPr>
          <p:cNvPr id="34" name="Image 9">
            <a:extLst>
              <a:ext uri="{FF2B5EF4-FFF2-40B4-BE49-F238E27FC236}">
                <a16:creationId xmlns:a16="http://schemas.microsoft.com/office/drawing/2014/main" id="{D927428A-C755-08D4-004B-B9C4FFAFE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3787" y="992399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35" name="Image 34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4944446-B603-0F67-24D0-F01A018964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47" y="1790694"/>
            <a:ext cx="469078" cy="540000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A464C1B0-DA3C-8FD3-2B25-ED2AC74587D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571085" y="1998108"/>
            <a:ext cx="42474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5291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9FB220-1A2D-EDCF-C94F-84AB3EABE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201" y="757493"/>
            <a:ext cx="7345645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حصة اليوم ستحاولون فهم نص سماعي بعنوان " العالم قرية صغيرة"  وتعيدون سرد مضامينه. </a:t>
            </a:r>
            <a:endParaRPr lang="fr-MA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BE375C4-AF8B-E6FF-6249-7996B33300F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7090C21-AB68-424F-77DA-7218E4F97DE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391222-9EC9-F454-8EF6-EB9106CED6DE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7F8F5C-91E7-9713-B689-43F31D4DBCD5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F42C1E-08A5-3BF9-DBF1-4992FFD26FA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1E38EBA-B3F1-E297-41D0-CB4C0D95FB2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DE71F21-F211-6D02-D20A-B479F6B864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8D23CD7-C609-3226-81BC-8735D75A00E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Google Shape;452;p158">
            <a:extLst>
              <a:ext uri="{FF2B5EF4-FFF2-40B4-BE49-F238E27FC236}">
                <a16:creationId xmlns:a16="http://schemas.microsoft.com/office/drawing/2014/main" id="{EFDBB9E3-76EC-C549-7AAC-0B1164EA33C1}"/>
              </a:ext>
            </a:extLst>
          </p:cNvPr>
          <p:cNvSpPr txBox="1"/>
          <p:nvPr/>
        </p:nvSpPr>
        <p:spPr>
          <a:xfrm>
            <a:off x="1605879" y="3139095"/>
            <a:ext cx="5519057" cy="1123667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sz="6000" b="1" dirty="0">
                <a:sym typeface="Sakkal Majalla"/>
              </a:rPr>
              <a:t>اَلْعالَمُ قَرْيَةٌ صَغيرَةٌ </a:t>
            </a:r>
            <a:endParaRPr sz="6000" b="1" dirty="0">
              <a:sym typeface="Calibri"/>
            </a:endParaRPr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FC1F6204-CE0F-25DA-9DB9-B72C9065024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05603802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EE7DFF-2317-6BA0-B8A4-C4CD06386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3EA45F-83BC-AB74-32B4-DB17878ED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نبدأ حصتنا بتعرف معاني كلمات أساسية في النص. من يقرأ الكلمات التالية ؟</a:t>
            </a:r>
            <a:endParaRPr lang="fr-MA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2F2BC17-2763-0C0F-90E7-A1CAF2B7C9C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C631AE7-A71C-ECAD-3A7F-5C998171440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7750B56-1C78-41E7-E60D-6DEDCF918AA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2972A0-BB2C-9919-60B9-AAF308A2868C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9C64E7-B39D-7983-8DD2-F36A3BDE9D95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79FBC4-1017-ACC4-3C22-2DB6B845A64A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9F29601-C632-285E-B3D5-5C85A3CADAB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5FD792D-D461-16D7-C31B-FF1CD2E1E7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6C52120-98E8-0AED-A6AF-DA7363687C5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Google Shape;452;p158">
            <a:extLst>
              <a:ext uri="{FF2B5EF4-FFF2-40B4-BE49-F238E27FC236}">
                <a16:creationId xmlns:a16="http://schemas.microsoft.com/office/drawing/2014/main" id="{FEB9E8A4-A5E1-7FDD-BEEA-3AD981EADDAA}"/>
              </a:ext>
            </a:extLst>
          </p:cNvPr>
          <p:cNvSpPr txBox="1"/>
          <p:nvPr/>
        </p:nvSpPr>
        <p:spPr>
          <a:xfrm>
            <a:off x="1410747" y="2509644"/>
            <a:ext cx="2578776" cy="919356"/>
          </a:xfrm>
          <a:prstGeom prst="roundRect">
            <a:avLst/>
          </a:prstGeom>
          <a:solidFill>
            <a:srgbClr val="D6E9EA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b="1" dirty="0">
                <a:solidFill>
                  <a:srgbClr val="565F88"/>
                </a:solidFill>
                <a:sym typeface="Sakkal Majalla"/>
              </a:rPr>
              <a:t>اَلْمُنْعَزِلةُ</a:t>
            </a:r>
            <a:endParaRPr b="1" dirty="0">
              <a:solidFill>
                <a:srgbClr val="565F88"/>
              </a:solidFill>
              <a:sym typeface="Calibri"/>
            </a:endParaRPr>
          </a:p>
        </p:txBody>
      </p:sp>
      <p:sp>
        <p:nvSpPr>
          <p:cNvPr id="13" name="Google Shape;452;p158">
            <a:extLst>
              <a:ext uri="{FF2B5EF4-FFF2-40B4-BE49-F238E27FC236}">
                <a16:creationId xmlns:a16="http://schemas.microsoft.com/office/drawing/2014/main" id="{7D2114F6-0ADA-9F25-AB92-B4E0A6F8CE0F}"/>
              </a:ext>
            </a:extLst>
          </p:cNvPr>
          <p:cNvSpPr txBox="1"/>
          <p:nvPr/>
        </p:nvSpPr>
        <p:spPr>
          <a:xfrm>
            <a:off x="5284071" y="2441804"/>
            <a:ext cx="2743200" cy="919356"/>
          </a:xfrm>
          <a:prstGeom prst="roundRect">
            <a:avLst/>
          </a:prstGeom>
          <a:solidFill>
            <a:srgbClr val="D6E9EA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MA" sz="4800" b="1" dirty="0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مَوْقِعٌ ٱفْتِراضِيٌّ</a:t>
            </a:r>
          </a:p>
        </p:txBody>
      </p:sp>
      <p:sp>
        <p:nvSpPr>
          <p:cNvPr id="15" name="Google Shape;452;p158">
            <a:extLst>
              <a:ext uri="{FF2B5EF4-FFF2-40B4-BE49-F238E27FC236}">
                <a16:creationId xmlns:a16="http://schemas.microsoft.com/office/drawing/2014/main" id="{42C033A8-2841-57E4-2B0A-6EECDB5AB8B7}"/>
              </a:ext>
            </a:extLst>
          </p:cNvPr>
          <p:cNvSpPr txBox="1"/>
          <p:nvPr/>
        </p:nvSpPr>
        <p:spPr>
          <a:xfrm>
            <a:off x="5363004" y="4093983"/>
            <a:ext cx="2578776" cy="919356"/>
          </a:xfrm>
          <a:prstGeom prst="roundRect">
            <a:avLst/>
          </a:prstGeom>
          <a:solidFill>
            <a:srgbClr val="D6E9EA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b="1" dirty="0">
                <a:solidFill>
                  <a:srgbClr val="565F88"/>
                </a:solidFill>
                <a:sym typeface="Sakkal Majalla"/>
              </a:rPr>
              <a:t>اَلتَّواصُلُ</a:t>
            </a:r>
            <a:endParaRPr b="1" dirty="0">
              <a:solidFill>
                <a:srgbClr val="565F88"/>
              </a:solidFill>
              <a:sym typeface="Calibri"/>
            </a:endParaRPr>
          </a:p>
        </p:txBody>
      </p:sp>
      <p:sp>
        <p:nvSpPr>
          <p:cNvPr id="16" name="Google Shape;452;p158">
            <a:extLst>
              <a:ext uri="{FF2B5EF4-FFF2-40B4-BE49-F238E27FC236}">
                <a16:creationId xmlns:a16="http://schemas.microsoft.com/office/drawing/2014/main" id="{639E207B-5C1F-F172-955B-238307B1FB29}"/>
              </a:ext>
            </a:extLst>
          </p:cNvPr>
          <p:cNvSpPr txBox="1"/>
          <p:nvPr/>
        </p:nvSpPr>
        <p:spPr>
          <a:xfrm>
            <a:off x="1410747" y="3961839"/>
            <a:ext cx="2641626" cy="919356"/>
          </a:xfrm>
          <a:prstGeom prst="roundRect">
            <a:avLst/>
          </a:prstGeom>
          <a:solidFill>
            <a:srgbClr val="D6E9EA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b="1" dirty="0">
                <a:solidFill>
                  <a:srgbClr val="565F88"/>
                </a:solidFill>
                <a:sym typeface="Sakkal Majalla"/>
              </a:rPr>
              <a:t>اَلْعَصْرِيَّةُ</a:t>
            </a:r>
            <a:endParaRPr b="1" dirty="0">
              <a:solidFill>
                <a:srgbClr val="565F88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1309339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A07094-774E-1D51-C3AF-EA4DBD051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1A4509-79E3-B626-AB13-B2138FE91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معنى عبارة  " موقع افتراضي  " ؟ ثم آخر يركبها في جملة مفيدة أو يعطي أمثلة لها.</a:t>
            </a:r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44DDE64-DB4C-439F-8934-B2C4E31D26D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EF47893-6067-7ECF-7CF0-6C9E3BC9D7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C62A713-8CF8-7CD2-1865-4D594351F4F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70F2BC-D4A2-0DA1-6358-F0E4EED4074F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4E8230-2626-0FC3-452C-2C7104DB728E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257195-AE44-6451-9526-E37DAA8B1217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8553183-FE3E-6697-B37E-D16339FF098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A8B0AA0-1422-39C5-8F9C-7D36EE5172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EA522AB-843B-253B-715D-D6561236972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Google Shape;452;p158">
            <a:extLst>
              <a:ext uri="{FF2B5EF4-FFF2-40B4-BE49-F238E27FC236}">
                <a16:creationId xmlns:a16="http://schemas.microsoft.com/office/drawing/2014/main" id="{DFB286D5-6950-B4E6-399E-DA9D8ACDD1DF}"/>
              </a:ext>
            </a:extLst>
          </p:cNvPr>
          <p:cNvSpPr txBox="1"/>
          <p:nvPr/>
        </p:nvSpPr>
        <p:spPr>
          <a:xfrm>
            <a:off x="462152" y="3300454"/>
            <a:ext cx="7010221" cy="214522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>
              <a:defRPr/>
            </a:pPr>
            <a:r>
              <a:rPr lang="ar-MA" sz="6000" dirty="0">
                <a:solidFill>
                  <a:srgbClr val="565F88"/>
                </a:solidFill>
                <a:sym typeface="Sakkal Majalla"/>
              </a:rPr>
              <a:t>مِنَصَّةٌ إِلِكْترونِيَّةٌ لِتَبادُلِ </a:t>
            </a:r>
            <a:r>
              <a:rPr lang="ar-MA" sz="6000" dirty="0" err="1">
                <a:solidFill>
                  <a:srgbClr val="565F88"/>
                </a:solidFill>
                <a:sym typeface="Sakkal Majalla"/>
              </a:rPr>
              <a:t>ٱلْمَعْلوماتِ</a:t>
            </a:r>
            <a:r>
              <a:rPr lang="ar-MA" sz="6000" dirty="0">
                <a:solidFill>
                  <a:srgbClr val="565F88"/>
                </a:solidFill>
                <a:sym typeface="Sakkal Majalla"/>
              </a:rPr>
              <a:t> </a:t>
            </a:r>
            <a:r>
              <a:rPr lang="ar-MA" sz="6000" dirty="0" err="1">
                <a:solidFill>
                  <a:srgbClr val="565F88"/>
                </a:solidFill>
                <a:sym typeface="Sakkal Majalla"/>
              </a:rPr>
              <a:t>وَٱلْأَخْبارِ</a:t>
            </a:r>
            <a:r>
              <a:rPr lang="ar-MA" sz="6000" dirty="0">
                <a:solidFill>
                  <a:srgbClr val="565F88"/>
                </a:solidFill>
                <a:sym typeface="Sakkal Majalla"/>
              </a:rPr>
              <a:t>.</a:t>
            </a:r>
          </a:p>
        </p:txBody>
      </p:sp>
      <p:sp>
        <p:nvSpPr>
          <p:cNvPr id="16" name="Google Shape;452;p158">
            <a:extLst>
              <a:ext uri="{FF2B5EF4-FFF2-40B4-BE49-F238E27FC236}">
                <a16:creationId xmlns:a16="http://schemas.microsoft.com/office/drawing/2014/main" id="{80A373A5-778F-5541-64B5-DC145DAC1523}"/>
              </a:ext>
            </a:extLst>
          </p:cNvPr>
          <p:cNvSpPr txBox="1"/>
          <p:nvPr/>
        </p:nvSpPr>
        <p:spPr>
          <a:xfrm>
            <a:off x="5876411" y="1874549"/>
            <a:ext cx="2727543" cy="919356"/>
          </a:xfrm>
          <a:prstGeom prst="roundRect">
            <a:avLst/>
          </a:prstGeom>
          <a:noFill/>
          <a:ln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b="1" dirty="0">
                <a:solidFill>
                  <a:srgbClr val="565F88"/>
                </a:solidFill>
                <a:sym typeface="Sakkal Majalla"/>
              </a:rPr>
              <a:t>مَوْقِعٌ ٱفْتِراضِيٌّ </a:t>
            </a:r>
            <a:endParaRPr b="1" dirty="0">
              <a:solidFill>
                <a:srgbClr val="565F88"/>
              </a:solidFill>
              <a:sym typeface="Calibri"/>
            </a:endParaRPr>
          </a:p>
        </p:txBody>
      </p:sp>
      <p:sp>
        <p:nvSpPr>
          <p:cNvPr id="5" name="Flèche : virage 4">
            <a:extLst>
              <a:ext uri="{FF2B5EF4-FFF2-40B4-BE49-F238E27FC236}">
                <a16:creationId xmlns:a16="http://schemas.microsoft.com/office/drawing/2014/main" id="{3547BB87-426B-1A98-F360-CBAAEAB06024}"/>
              </a:ext>
            </a:extLst>
          </p:cNvPr>
          <p:cNvSpPr/>
          <p:nvPr/>
        </p:nvSpPr>
        <p:spPr>
          <a:xfrm rot="10800000">
            <a:off x="7393196" y="2868453"/>
            <a:ext cx="476987" cy="1753074"/>
          </a:xfrm>
          <a:prstGeom prst="bentArrow">
            <a:avLst>
              <a:gd name="adj1" fmla="val 35674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83224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19B821-89E1-25CE-F70F-C1EF02497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B099F5-2EBB-3D79-16F0-D8946DF97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معنى كلمة " تواصل  " ؟ ثم آخر يركبها في جملة مفيدة.</a:t>
            </a: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E27CC5D-0215-2D65-A2A2-6A804E4A5D9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4A5AE-A007-F4E3-5AB3-671F6262BC2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A1E7013-656D-CCC1-646B-97AC3C1E41E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2072CF-AE7C-798C-D88C-4D4EB86F7ECC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56CCFEC-9CBB-52CA-B59F-EF1A437E7372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686B3B-2D67-D7CE-FDC0-4510E8C4D2C2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164E7EC-8738-2D4C-9591-361841D8EB3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9A7F37D-BECF-DD07-7633-1F9C5B6174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AEC53C9-C4D3-F28E-DB52-5BED20D2D12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Google Shape;452;p158">
            <a:extLst>
              <a:ext uri="{FF2B5EF4-FFF2-40B4-BE49-F238E27FC236}">
                <a16:creationId xmlns:a16="http://schemas.microsoft.com/office/drawing/2014/main" id="{97154B47-EDB0-91EF-B4FD-04F3B8B4B3E6}"/>
              </a:ext>
            </a:extLst>
          </p:cNvPr>
          <p:cNvSpPr txBox="1"/>
          <p:nvPr/>
        </p:nvSpPr>
        <p:spPr>
          <a:xfrm>
            <a:off x="416859" y="3834179"/>
            <a:ext cx="7055513" cy="112366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>
              <a:defRPr/>
            </a:pPr>
            <a:r>
              <a:rPr lang="ar-MA" sz="6000" dirty="0">
                <a:solidFill>
                  <a:srgbClr val="565F88"/>
                </a:solidFill>
                <a:sym typeface="Sakkal Majalla"/>
              </a:rPr>
              <a:t>تَبادُلُ </a:t>
            </a:r>
            <a:r>
              <a:rPr lang="ar-MA" sz="6000" dirty="0" err="1">
                <a:solidFill>
                  <a:srgbClr val="565F88"/>
                </a:solidFill>
                <a:sym typeface="Sakkal Majalla"/>
              </a:rPr>
              <a:t>ٱلْمَعْلوماتِ</a:t>
            </a:r>
            <a:r>
              <a:rPr lang="ar-MA" sz="6000" dirty="0">
                <a:solidFill>
                  <a:srgbClr val="565F88"/>
                </a:solidFill>
                <a:sym typeface="Sakkal Majalla"/>
              </a:rPr>
              <a:t> </a:t>
            </a:r>
            <a:r>
              <a:rPr lang="ar-MA" sz="6000" dirty="0" err="1">
                <a:solidFill>
                  <a:srgbClr val="565F88"/>
                </a:solidFill>
                <a:sym typeface="Sakkal Majalla"/>
              </a:rPr>
              <a:t>وَٱلْأَفْكارِ</a:t>
            </a:r>
            <a:r>
              <a:rPr lang="ar-MA" sz="6000" dirty="0">
                <a:solidFill>
                  <a:srgbClr val="565F88"/>
                </a:solidFill>
                <a:sym typeface="Sakkal Majalla"/>
              </a:rPr>
              <a:t> بَيْنَ </a:t>
            </a:r>
            <a:r>
              <a:rPr lang="ar-MA" sz="6000" dirty="0" err="1">
                <a:solidFill>
                  <a:srgbClr val="565F88"/>
                </a:solidFill>
                <a:sym typeface="Sakkal Majalla"/>
              </a:rPr>
              <a:t>ٱلنّاسِ</a:t>
            </a:r>
            <a:r>
              <a:rPr lang="ar-MA" sz="6000" dirty="0">
                <a:solidFill>
                  <a:srgbClr val="565F88"/>
                </a:solidFill>
                <a:sym typeface="Sakkal Majalla"/>
              </a:rPr>
              <a:t>.</a:t>
            </a:r>
          </a:p>
        </p:txBody>
      </p:sp>
      <p:sp>
        <p:nvSpPr>
          <p:cNvPr id="17" name="Google Shape;452;p158">
            <a:extLst>
              <a:ext uri="{FF2B5EF4-FFF2-40B4-BE49-F238E27FC236}">
                <a16:creationId xmlns:a16="http://schemas.microsoft.com/office/drawing/2014/main" id="{CC52E401-A5BE-681F-4C85-C85CCAD7AB0F}"/>
              </a:ext>
            </a:extLst>
          </p:cNvPr>
          <p:cNvSpPr txBox="1"/>
          <p:nvPr/>
        </p:nvSpPr>
        <p:spPr>
          <a:xfrm>
            <a:off x="4365408" y="1848227"/>
            <a:ext cx="4340131" cy="919356"/>
          </a:xfrm>
          <a:prstGeom prst="roundRect">
            <a:avLst/>
          </a:prstGeom>
          <a:noFill/>
          <a:ln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olidFill>
                  <a:srgbClr val="565F88"/>
                </a:solidFill>
                <a:sym typeface="Sakkal Majalla"/>
              </a:rPr>
              <a:t>اَلتّواصُلُ(مِنْ فِعْلِ: تواصَلَ )  </a:t>
            </a:r>
            <a:endParaRPr dirty="0">
              <a:solidFill>
                <a:srgbClr val="565F88"/>
              </a:solidFill>
              <a:sym typeface="Calibri"/>
            </a:endParaRPr>
          </a:p>
        </p:txBody>
      </p:sp>
      <p:sp>
        <p:nvSpPr>
          <p:cNvPr id="3" name="Flèche : virage 2">
            <a:extLst>
              <a:ext uri="{FF2B5EF4-FFF2-40B4-BE49-F238E27FC236}">
                <a16:creationId xmlns:a16="http://schemas.microsoft.com/office/drawing/2014/main" id="{54810324-F86C-3007-630F-AC8EDA5C272C}"/>
              </a:ext>
            </a:extLst>
          </p:cNvPr>
          <p:cNvSpPr/>
          <p:nvPr/>
        </p:nvSpPr>
        <p:spPr>
          <a:xfrm rot="10800000">
            <a:off x="7439238" y="2782522"/>
            <a:ext cx="476987" cy="1753074"/>
          </a:xfrm>
          <a:prstGeom prst="bentArrow">
            <a:avLst>
              <a:gd name="adj1" fmla="val 35674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362111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F69D3-003F-EC3A-0A49-9889FF78D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2280BD-4A18-2390-82A0-ACED49CCD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معنى كلمة " العصرية " ؟ ثم آخر يقدم ضدها.</a:t>
            </a:r>
          </a:p>
        </p:txBody>
      </p:sp>
      <p:pic>
        <p:nvPicPr>
          <p:cNvPr id="18" name="Espace réservé pour une image  1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1FEEA84-9558-73D3-4A3B-9FA5D937CF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4988DC3-8473-E1F2-BD03-89C6146E8A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8F8B5F4-CAD5-7B73-8709-A7D47BFA719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A5198F-C25C-0301-6A49-7D119EA2693E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375E59-25C2-75E9-9953-BA2915C37D56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BC36F06-10B4-0A0B-BDA1-3F2790F35A9D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6CE4089-CF69-0F0C-3388-6E1040D06A7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7934179-CC9D-6BB5-D15B-F2ECCCE7E3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FBCD21B-AFD3-EB68-D507-B91248957B2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Google Shape;452;p158">
            <a:extLst>
              <a:ext uri="{FF2B5EF4-FFF2-40B4-BE49-F238E27FC236}">
                <a16:creationId xmlns:a16="http://schemas.microsoft.com/office/drawing/2014/main" id="{77CF67D8-642B-32C7-87FA-4498A1DF1391}"/>
              </a:ext>
            </a:extLst>
          </p:cNvPr>
          <p:cNvSpPr txBox="1"/>
          <p:nvPr/>
        </p:nvSpPr>
        <p:spPr>
          <a:xfrm>
            <a:off x="846274" y="3083295"/>
            <a:ext cx="3699429" cy="112366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>
              <a:defRPr/>
            </a:pPr>
            <a:r>
              <a:rPr lang="ar-MA" sz="6000" dirty="0">
                <a:solidFill>
                  <a:srgbClr val="565F88"/>
                </a:solidFill>
                <a:sym typeface="Sakkal Majalla"/>
              </a:rPr>
              <a:t>اَلْجَديدَةُ /اَلْحَديثَةُ.</a:t>
            </a:r>
          </a:p>
        </p:txBody>
      </p:sp>
      <p:sp>
        <p:nvSpPr>
          <p:cNvPr id="17" name="Google Shape;452;p158">
            <a:extLst>
              <a:ext uri="{FF2B5EF4-FFF2-40B4-BE49-F238E27FC236}">
                <a16:creationId xmlns:a16="http://schemas.microsoft.com/office/drawing/2014/main" id="{6DCD8753-8A25-F7D7-D9DD-8818B16EE629}"/>
              </a:ext>
            </a:extLst>
          </p:cNvPr>
          <p:cNvSpPr txBox="1"/>
          <p:nvPr/>
        </p:nvSpPr>
        <p:spPr>
          <a:xfrm>
            <a:off x="5577899" y="3185451"/>
            <a:ext cx="2983779" cy="919356"/>
          </a:xfrm>
          <a:prstGeom prst="roundRect">
            <a:avLst/>
          </a:prstGeom>
          <a:noFill/>
          <a:ln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olidFill>
                  <a:srgbClr val="565F88"/>
                </a:solidFill>
                <a:sym typeface="Sakkal Majalla"/>
              </a:rPr>
              <a:t>اَلْعَصْرِيَّةُ</a:t>
            </a:r>
          </a:p>
        </p:txBody>
      </p:sp>
      <p:sp>
        <p:nvSpPr>
          <p:cNvPr id="19" name="Flèche : gauche 18">
            <a:extLst>
              <a:ext uri="{FF2B5EF4-FFF2-40B4-BE49-F238E27FC236}">
                <a16:creationId xmlns:a16="http://schemas.microsoft.com/office/drawing/2014/main" id="{E1C243E1-3D46-8E1B-3EB9-83F3E5D37F9B}"/>
              </a:ext>
            </a:extLst>
          </p:cNvPr>
          <p:cNvSpPr/>
          <p:nvPr/>
        </p:nvSpPr>
        <p:spPr>
          <a:xfrm>
            <a:off x="4622619" y="3458516"/>
            <a:ext cx="878363" cy="373224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3152510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7A35C-16D2-438A-1E9D-EF624FE9C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BDE18B-6E78-95D4-F3E9-472932DD6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معنى كلمة " المنعزلة  " ؟ ثم آخر يركبها في جملة مفيدة .</a:t>
            </a:r>
          </a:p>
        </p:txBody>
      </p:sp>
      <p:pic>
        <p:nvPicPr>
          <p:cNvPr id="18" name="Espace réservé pour une image  1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EB75BDE-C2E4-D041-60F4-366783C3CBA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779FECF-A64F-9F83-4E5D-AE1AF399754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695EACB-3C30-46E7-F879-73978FB2C74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671DA1-69C9-DF90-703A-A2017D427ADF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79E71F-8B0D-67D9-E982-E0CBB059655B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C90EDD-1F98-6C58-66AD-41D13DFC2F46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AEEADAA-A7FF-D9A6-821A-9C2B12C4C05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70A641C-19C5-1A63-233F-847F467AA8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F5A189A-73C9-4E7A-E6EA-4DBB6635464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Google Shape;452;p158">
            <a:extLst>
              <a:ext uri="{FF2B5EF4-FFF2-40B4-BE49-F238E27FC236}">
                <a16:creationId xmlns:a16="http://schemas.microsoft.com/office/drawing/2014/main" id="{C4060999-EFB5-B941-E8A4-89501ED3826C}"/>
              </a:ext>
            </a:extLst>
          </p:cNvPr>
          <p:cNvSpPr txBox="1"/>
          <p:nvPr/>
        </p:nvSpPr>
        <p:spPr>
          <a:xfrm>
            <a:off x="2571625" y="3640206"/>
            <a:ext cx="3981537" cy="112366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>
              <a:defRPr/>
            </a:pPr>
            <a:r>
              <a:rPr lang="ar-MA" sz="6000" dirty="0">
                <a:solidFill>
                  <a:srgbClr val="565F88"/>
                </a:solidFill>
                <a:sym typeface="Sakkal Majalla"/>
              </a:rPr>
              <a:t>اَلْمُتَباعِدَةُ  /اَلْمُنْفَصِلَةُ </a:t>
            </a:r>
          </a:p>
        </p:txBody>
      </p:sp>
      <p:sp>
        <p:nvSpPr>
          <p:cNvPr id="3" name="Google Shape;452;p158">
            <a:extLst>
              <a:ext uri="{FF2B5EF4-FFF2-40B4-BE49-F238E27FC236}">
                <a16:creationId xmlns:a16="http://schemas.microsoft.com/office/drawing/2014/main" id="{33AAD73C-FA64-50E7-FF33-1A00D3A7779E}"/>
              </a:ext>
            </a:extLst>
          </p:cNvPr>
          <p:cNvSpPr txBox="1"/>
          <p:nvPr/>
        </p:nvSpPr>
        <p:spPr>
          <a:xfrm>
            <a:off x="3099106" y="1736605"/>
            <a:ext cx="4340131" cy="919356"/>
          </a:xfrm>
          <a:prstGeom prst="roundRect">
            <a:avLst/>
          </a:prstGeom>
          <a:noFill/>
          <a:ln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olidFill>
                  <a:srgbClr val="565F88"/>
                </a:solidFill>
                <a:sym typeface="Sakkal Majalla"/>
              </a:rPr>
              <a:t>اَلْمُنْعَزِلَةُ(مِنْ فِعْلِ: اِنْعَزَلَ )  </a:t>
            </a:r>
            <a:endParaRPr dirty="0">
              <a:solidFill>
                <a:srgbClr val="565F88"/>
              </a:solidFill>
              <a:sym typeface="Calibri"/>
            </a:endParaRPr>
          </a:p>
        </p:txBody>
      </p:sp>
      <p:sp>
        <p:nvSpPr>
          <p:cNvPr id="5" name="Flèche : virage 4">
            <a:extLst>
              <a:ext uri="{FF2B5EF4-FFF2-40B4-BE49-F238E27FC236}">
                <a16:creationId xmlns:a16="http://schemas.microsoft.com/office/drawing/2014/main" id="{64170B6F-6278-2D1E-D9F2-06629DE2EBFD}"/>
              </a:ext>
            </a:extLst>
          </p:cNvPr>
          <p:cNvSpPr/>
          <p:nvPr/>
        </p:nvSpPr>
        <p:spPr>
          <a:xfrm rot="10800000">
            <a:off x="6572377" y="2655961"/>
            <a:ext cx="476987" cy="1753074"/>
          </a:xfrm>
          <a:prstGeom prst="bentArrow">
            <a:avLst>
              <a:gd name="adj1" fmla="val 35674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67960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4EE599-DCCA-C442-5844-DBC139523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C4929B-F2FD-2D16-22B8-E7E5D687A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يختار كلمة أو عبارة  ويذكرنا بمعناها؟ </a:t>
            </a:r>
          </a:p>
        </p:txBody>
      </p:sp>
      <p:pic>
        <p:nvPicPr>
          <p:cNvPr id="18" name="Espace réservé pour une image  1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C1A6BDE-FBBB-F1C2-02C5-F0E45FD8245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F35F5BA-EAEA-A3E8-6F79-F9FB6827CD8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7980AD1-02A2-3698-7B27-109DF1A0B1C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2D7D14-FD7C-C11C-3EF6-9A1D402E420E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48C427B-58B7-FE81-4A12-66819E7E0172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ECE9FD-C794-0193-E61C-07EB18D7BE1A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24C60D4-6C75-9C5D-9D0A-29BE4BE59E7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9881235-5EF6-B9D3-172B-894C40DA18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DBAFA13-73AD-1E86-1867-8D7F9DE4E23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Google Shape;452;p158">
            <a:extLst>
              <a:ext uri="{FF2B5EF4-FFF2-40B4-BE49-F238E27FC236}">
                <a16:creationId xmlns:a16="http://schemas.microsoft.com/office/drawing/2014/main" id="{DCA0BF88-28A5-B585-DC3F-707F9F569309}"/>
              </a:ext>
            </a:extLst>
          </p:cNvPr>
          <p:cNvSpPr txBox="1"/>
          <p:nvPr/>
        </p:nvSpPr>
        <p:spPr>
          <a:xfrm>
            <a:off x="1410747" y="2509644"/>
            <a:ext cx="2578776" cy="919356"/>
          </a:xfrm>
          <a:prstGeom prst="roundRect">
            <a:avLst/>
          </a:prstGeom>
          <a:solidFill>
            <a:srgbClr val="D6E9EA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olidFill>
                  <a:srgbClr val="565F88"/>
                </a:solidFill>
                <a:sym typeface="Sakkal Majalla"/>
              </a:rPr>
              <a:t>اَلْمُنْعَزِلةُ</a:t>
            </a:r>
            <a:endParaRPr dirty="0">
              <a:solidFill>
                <a:srgbClr val="565F88"/>
              </a:solidFill>
              <a:sym typeface="Calibri"/>
            </a:endParaRPr>
          </a:p>
        </p:txBody>
      </p:sp>
      <p:sp>
        <p:nvSpPr>
          <p:cNvPr id="4" name="Google Shape;452;p158">
            <a:extLst>
              <a:ext uri="{FF2B5EF4-FFF2-40B4-BE49-F238E27FC236}">
                <a16:creationId xmlns:a16="http://schemas.microsoft.com/office/drawing/2014/main" id="{24B6BB74-EF86-480A-9AFD-9506A5EAD070}"/>
              </a:ext>
            </a:extLst>
          </p:cNvPr>
          <p:cNvSpPr txBox="1"/>
          <p:nvPr/>
        </p:nvSpPr>
        <p:spPr>
          <a:xfrm>
            <a:off x="5284071" y="2441804"/>
            <a:ext cx="2743200" cy="919356"/>
          </a:xfrm>
          <a:prstGeom prst="roundRect">
            <a:avLst/>
          </a:prstGeom>
          <a:solidFill>
            <a:srgbClr val="D6E9EA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MA" sz="4800" dirty="0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مَوْقِعٌ ٱفْتِراضِيٌّ</a:t>
            </a:r>
          </a:p>
        </p:txBody>
      </p:sp>
      <p:sp>
        <p:nvSpPr>
          <p:cNvPr id="5" name="Google Shape;452;p158">
            <a:extLst>
              <a:ext uri="{FF2B5EF4-FFF2-40B4-BE49-F238E27FC236}">
                <a16:creationId xmlns:a16="http://schemas.microsoft.com/office/drawing/2014/main" id="{68FD670D-2CA4-EE88-1EAE-F96451CD6F24}"/>
              </a:ext>
            </a:extLst>
          </p:cNvPr>
          <p:cNvSpPr txBox="1"/>
          <p:nvPr/>
        </p:nvSpPr>
        <p:spPr>
          <a:xfrm>
            <a:off x="5363004" y="4093983"/>
            <a:ext cx="2578776" cy="919356"/>
          </a:xfrm>
          <a:prstGeom prst="roundRect">
            <a:avLst/>
          </a:prstGeom>
          <a:solidFill>
            <a:srgbClr val="D6E9EA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olidFill>
                  <a:srgbClr val="565F88"/>
                </a:solidFill>
                <a:sym typeface="Sakkal Majalla"/>
              </a:rPr>
              <a:t>اَلتَّواصُلُ</a:t>
            </a:r>
            <a:endParaRPr dirty="0">
              <a:solidFill>
                <a:srgbClr val="565F88"/>
              </a:solidFill>
              <a:sym typeface="Calibri"/>
            </a:endParaRPr>
          </a:p>
        </p:txBody>
      </p:sp>
      <p:sp>
        <p:nvSpPr>
          <p:cNvPr id="6" name="Google Shape;452;p158">
            <a:extLst>
              <a:ext uri="{FF2B5EF4-FFF2-40B4-BE49-F238E27FC236}">
                <a16:creationId xmlns:a16="http://schemas.microsoft.com/office/drawing/2014/main" id="{E025D91C-E999-2FF8-A4CA-31CAF04652E4}"/>
              </a:ext>
            </a:extLst>
          </p:cNvPr>
          <p:cNvSpPr txBox="1"/>
          <p:nvPr/>
        </p:nvSpPr>
        <p:spPr>
          <a:xfrm>
            <a:off x="1410747" y="3961839"/>
            <a:ext cx="2641626" cy="919356"/>
          </a:xfrm>
          <a:prstGeom prst="roundRect">
            <a:avLst/>
          </a:prstGeom>
          <a:solidFill>
            <a:srgbClr val="D6E9EA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olidFill>
                  <a:srgbClr val="565F88"/>
                </a:solidFill>
                <a:sym typeface="Sakkal Majalla"/>
              </a:rPr>
              <a:t>اَلْعَصْرِيَّةُ</a:t>
            </a:r>
            <a:endParaRPr dirty="0">
              <a:solidFill>
                <a:srgbClr val="565F88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0089790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628474C2-95CD-8397-D01D-B3E298C554A1}"/>
              </a:ext>
            </a:extLst>
          </p:cNvPr>
          <p:cNvGrpSpPr/>
          <p:nvPr/>
        </p:nvGrpSpPr>
        <p:grpSpPr>
          <a:xfrm>
            <a:off x="1177279" y="2948767"/>
            <a:ext cx="6696000" cy="890781"/>
            <a:chOff x="1331545" y="2851205"/>
            <a:chExt cx="6696000" cy="89078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6AAFCAA-897C-A1DB-AB2E-D48D1C618A7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0FEC5A-07B4-5566-C962-9EE4C1E6BFC4}"/>
                </a:ext>
              </a:extLst>
            </p:cNvPr>
            <p:cNvSpPr/>
            <p:nvPr/>
          </p:nvSpPr>
          <p:spPr>
            <a:xfrm>
              <a:off x="1479176" y="3134373"/>
              <a:ext cx="47871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8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 فقرة دون أخطاء؛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78C3405-B803-2AE8-37E1-58F59AC7A94E}"/>
              </a:ext>
            </a:extLst>
          </p:cNvPr>
          <p:cNvGrpSpPr/>
          <p:nvPr/>
        </p:nvGrpSpPr>
        <p:grpSpPr>
          <a:xfrm>
            <a:off x="1177279" y="3839548"/>
            <a:ext cx="6696000" cy="890781"/>
            <a:chOff x="1331545" y="2851205"/>
            <a:chExt cx="6696000" cy="89078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BD77F55-7221-A84E-114C-AD48A7997C9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3EEF8E-39CE-17C0-233D-32E83AC695A9}"/>
                </a:ext>
              </a:extLst>
            </p:cNvPr>
            <p:cNvSpPr/>
            <p:nvPr/>
          </p:nvSpPr>
          <p:spPr>
            <a:xfrm>
              <a:off x="1479176" y="3134373"/>
              <a:ext cx="478715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4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توظيف إستراتيجية الصفة المضافة لفهم مفردات؛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FAA6850-C36A-7DBF-7B5B-130D689161F0}"/>
              </a:ext>
            </a:extLst>
          </p:cNvPr>
          <p:cNvGrpSpPr/>
          <p:nvPr/>
        </p:nvGrpSpPr>
        <p:grpSpPr>
          <a:xfrm>
            <a:off x="1177279" y="4730329"/>
            <a:ext cx="6696000" cy="890781"/>
            <a:chOff x="1331545" y="2851205"/>
            <a:chExt cx="6696000" cy="89078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299309B-9414-8C00-BBAA-F86B32EBCC7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6D788B6-029D-3F9B-688A-6EEA3BD6E06F}"/>
                </a:ext>
              </a:extLst>
            </p:cNvPr>
            <p:cNvSpPr/>
            <p:nvPr/>
          </p:nvSpPr>
          <p:spPr>
            <a:xfrm>
              <a:off x="1331546" y="3134373"/>
              <a:ext cx="49347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4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فهم النص السماعي" العالم قرية صغيرة"  وإعادة إنتاج مضامينه.</a:t>
              </a:r>
            </a:p>
          </p:txBody>
        </p:sp>
      </p:grpSp>
      <p:sp>
        <p:nvSpPr>
          <p:cNvPr id="7" name="Titre 3">
            <a:extLst>
              <a:ext uri="{FF2B5EF4-FFF2-40B4-BE49-F238E27FC236}">
                <a16:creationId xmlns:a16="http://schemas.microsoft.com/office/drawing/2014/main" id="{B9C2DADD-1530-3D32-CC88-F70055FAA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80" y="1022838"/>
            <a:ext cx="7886700" cy="720000"/>
          </a:xfrm>
        </p:spPr>
        <p:txBody>
          <a:bodyPr/>
          <a:lstStyle/>
          <a:p>
            <a:pPr rtl="1"/>
            <a:r>
              <a:rPr lang="ar-MA" sz="4400" dirty="0">
                <a:solidFill>
                  <a:srgbClr val="424D7B"/>
                </a:solidFill>
                <a:latin typeface="Microsoft Uighur" panose="02000000000000000000" pitchFamily="2" charset="-78"/>
              </a:rPr>
              <a:t>عند نهاية الحصة</a:t>
            </a:r>
            <a:endParaRPr lang="fr-MA" sz="44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38945775-D3D4-C97E-2D81-A72B0DBE896C}"/>
              </a:ext>
            </a:extLst>
          </p:cNvPr>
          <p:cNvSpPr txBox="1"/>
          <p:nvPr/>
        </p:nvSpPr>
        <p:spPr>
          <a:xfrm>
            <a:off x="1177279" y="1888786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على الأقل </a:t>
            </a:r>
            <a:r>
              <a:rPr lang="fr-FR" sz="3200" b="1" kern="0" dirty="0">
                <a:solidFill>
                  <a:schemeClr val="accent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80%</a:t>
            </a:r>
            <a:r>
              <a:rPr lang="ar-MA" sz="3200" b="1" kern="0" dirty="0">
                <a:solidFill>
                  <a:schemeClr val="accent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من المتعلمين 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سيكونون قادرين على</a:t>
            </a:r>
            <a:r>
              <a:rPr lang="en-GB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 </a:t>
            </a:r>
            <a:endParaRPr lang="fr-FR" sz="32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1784053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469317-1982-D6C2-5C89-0284CB364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15AF49-38CB-7CF1-3061-6C4391582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111" y="756000"/>
            <a:ext cx="6976262" cy="612000"/>
          </a:xfrm>
        </p:spPr>
        <p:txBody>
          <a:bodyPr>
            <a:noAutofit/>
          </a:bodyPr>
          <a:lstStyle/>
          <a:p>
            <a:r>
              <a:rPr lang="ar-MA" sz="20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قبل أن نستمع لنص "العالم قرية صغيرة"، حاولوا بشكل ثنائي توقع  المعلومات التي يمكن أن يقدمها النص.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D162329-C563-7F13-B4BE-74BD7EE4969F}"/>
              </a:ext>
            </a:extLst>
          </p:cNvPr>
          <p:cNvSpPr txBox="1"/>
          <p:nvPr/>
        </p:nvSpPr>
        <p:spPr>
          <a:xfrm>
            <a:off x="978013" y="4463814"/>
            <a:ext cx="6774789" cy="783193"/>
          </a:xfrm>
          <a:prstGeom prst="roundRect">
            <a:avLst/>
          </a:prstGeom>
          <a:noFill/>
          <a:ln w="38100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</a:t>
            </a:r>
            <a:r>
              <a:rPr lang="ar-MA" sz="4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ٱعْتِقادي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قَدْ يُقَدِّمُ ٱلنَّصُّ مَعْلوماتٍ حَوْلَ: </a:t>
            </a:r>
            <a:endParaRPr lang="fr-FR" sz="4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6A2C33C-71B1-BD17-7C47-029C1A5B523A}"/>
              </a:ext>
            </a:extLst>
          </p:cNvPr>
          <p:cNvSpPr txBox="1"/>
          <p:nvPr/>
        </p:nvSpPr>
        <p:spPr>
          <a:xfrm>
            <a:off x="1437765" y="2382111"/>
            <a:ext cx="5577217" cy="132802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اَلْعالَمُ قَرْيَةٌ صَغيرَةٌ.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5A97723-BE8D-D8A0-2D13-FBA965A5516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64BE418-450E-F185-E153-E89A2F1F842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93B105-A1ED-9A45-183C-D17B072D86E2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0768E5-F69B-220F-AFB4-200F26AD5B72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85F4444-C194-D8A4-530D-68B3CDAE9434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1D380198-D757-E61E-76E9-F2D6D3F364A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7F9B9D2-CBBF-6145-AC13-B5BB008DD4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5D58EA3-85A0-38BC-11DB-CD4B5ACE219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id="{B68EB912-F7A7-79E6-D960-B780C50A179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59918831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BDE0C5-DEEA-73AB-3A05-76A00D489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CFF010-ED26-55AF-2E6C-6FEE4B82E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دفاتر البحث  لتسجيل أهم المعلومات التي ستلتقطونها أثناء الاستماع.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F0C1DFB-5D26-AB9A-5422-7C06EE813F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9DCE87A-B91E-6C5F-0895-5F52E78F865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8062C4-EFD0-8BA0-28D1-A9CF93C5437B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58AB60-11BB-5A3A-21D2-EB1F906E0F4D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8CAA68-6134-90AD-F02A-A4B84B628828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3B90639-4E51-EBC8-EB37-14F23261B83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0D067F7-0FBB-6FAC-F3FC-41926B0C9A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D5D56B7-D827-7974-2553-F8E800761FC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0C81D596-398B-A8A4-ED71-9EECA6D757D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06F068B3-2D67-D2BC-E418-16E989731073}"/>
              </a:ext>
            </a:extLst>
          </p:cNvPr>
          <p:cNvSpPr txBox="1"/>
          <p:nvPr/>
        </p:nvSpPr>
        <p:spPr>
          <a:xfrm>
            <a:off x="1284514" y="2632552"/>
            <a:ext cx="6574971" cy="1736646"/>
          </a:xfrm>
          <a:prstGeom prst="roundRect">
            <a:avLst/>
          </a:prstGeom>
          <a:noFill/>
          <a:ln w="38100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أُرَكِّزُ أَثْناءَ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ٱلِاسْتِماعِ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وَأُسَجِّلُ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ٱلْمَعْلوماتِ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ٱلْأَساسِيَّةَ عَلى دَفْتَري.</a:t>
            </a:r>
            <a:endParaRPr lang="fr-FR" sz="48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97660929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09032-CBC8-E5E8-E994-7E8FB34F8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701610-F4A7-39A4-99BF-EECBE6495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عرض فيديو "العالم قرية صغيرة" (مرتان) </a:t>
            </a:r>
          </a:p>
        </p:txBody>
      </p:sp>
      <p:pic>
        <p:nvPicPr>
          <p:cNvPr id="15" name="Espace réservé pour une image  14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BD39A97B-593D-0265-5060-BC54C54BFA4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6B3D4E1-4415-AFB1-6D98-20E14ECCF8A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5C1839C-E782-6F98-0DE2-98A8EEE7FE0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319291-3AEB-464B-CCBF-23DD069120E1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804F93-0568-996C-A796-39E201F87193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763BFB-7E6A-00DC-89D7-85E0F7D7B10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D58E52F-A16B-7B91-7BCD-B0934E41AB6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946F834-F151-E624-28B4-094A473E80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0C20BED-63A9-2456-EFFD-9D56E7175DF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WhatsApp Video 2025-12-03 at 09.13.46">
            <a:hlinkClick r:id="" action="ppaction://media"/>
            <a:extLst>
              <a:ext uri="{FF2B5EF4-FFF2-40B4-BE49-F238E27FC236}">
                <a16:creationId xmlns:a16="http://schemas.microsoft.com/office/drawing/2014/main" id="{1FCB6FC7-FAC5-E8A8-E6FD-8C2D55F55F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4419" y="1368000"/>
            <a:ext cx="8355161" cy="514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4848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F181AB-BE2A-E042-3AFB-AA3F34F327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9442DE-548A-4126-390E-EA9FCEE63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توقعه  ويوضح كيف استطاع  التحقق منه؟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99C3D67-7E7D-2925-FBE3-565E6C3A4D0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AE07F06-C65B-E70A-B8B2-A15DB73EF05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E6B8C9-81C0-9079-989F-205F11E1A96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026BF7-193A-F114-6F50-A07C8C4A3A0A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2489C2-D38D-313D-CA07-FD007878C9B8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60DA48E-D06D-49D5-2EE4-595B89A9323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EA1C57D-94AD-B268-0CAA-6E18D7DF74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3D81658-5522-967E-4ACD-C5F38E26E37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5D4A8017-0419-3A45-944B-CB3B79E976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8CAE15DF-596F-1CC2-AADC-FCB55723B5EB}"/>
              </a:ext>
            </a:extLst>
          </p:cNvPr>
          <p:cNvSpPr txBox="1"/>
          <p:nvPr/>
        </p:nvSpPr>
        <p:spPr>
          <a:xfrm>
            <a:off x="741560" y="3429000"/>
            <a:ext cx="4416575" cy="783193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أَتَحَقَّقُ مِنْ تَوقُّعي.</a:t>
            </a:r>
            <a:endParaRPr lang="fr-MA" sz="4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8">
            <a:extLst>
              <a:ext uri="{FF2B5EF4-FFF2-40B4-BE49-F238E27FC236}">
                <a16:creationId xmlns:a16="http://schemas.microsoft.com/office/drawing/2014/main" id="{40724939-C684-D41B-43F1-24963923135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000" r="-25000"/>
          <a:stretch>
            <a:fillRect/>
          </a:stretch>
        </p:blipFill>
        <p:spPr>
          <a:xfrm>
            <a:off x="3295939" y="1920227"/>
            <a:ext cx="5147778" cy="343185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39166520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9C519-8911-A26D-D71E-70E3427F5F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35015E-D24C-BC16-1CCF-EAC83B86C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سنجيب جماعة عن بعض الأسئلة لفهم النص. من يقرأ السؤال التالي ثم يجيب عنه؟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82F5003-0746-CD28-79D5-61D0B56300C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275BA09-4F9A-7150-63F2-FC9AB376BB3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83BF3E-34FA-2683-DB93-874617E9B5F5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0C90BD-FAFE-90C1-5C71-CD6965867817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69FDE9-035B-E165-730D-D2C957EDF31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E76C110-11C8-5685-2C5E-C9DCF7CB084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509FF4E-0584-2C07-6E76-2EB436365E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CD05713-315D-247A-927A-5833B826CE7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1797C020-396C-23CA-3991-348C49B0074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1502219-BCB9-6A03-CDC6-33AFCA98BAD3}"/>
              </a:ext>
            </a:extLst>
          </p:cNvPr>
          <p:cNvSpPr txBox="1"/>
          <p:nvPr/>
        </p:nvSpPr>
        <p:spPr>
          <a:xfrm>
            <a:off x="746503" y="2806336"/>
            <a:ext cx="7515879" cy="214526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</a:t>
            </a:r>
            <a:r>
              <a:rPr lang="ar-MA" sz="6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ٱلْأَسْبابُ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ٱلَّتي جَعَلَتِ ٱلتَّواصُلَ بَيْنَ ٱلشُّعوبِ ٱلْقَديمَةِ صَعْباً؟</a:t>
            </a:r>
          </a:p>
        </p:txBody>
      </p:sp>
    </p:spTree>
    <p:extLst>
      <p:ext uri="{BB962C8B-B14F-4D97-AF65-F5344CB8AC3E}">
        <p14:creationId xmlns:p14="http://schemas.microsoft.com/office/powerpoint/2010/main" val="4042466753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9A13E5-17D9-9E56-8FB3-BEF7CB5D7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6B3EEB-69F6-D290-06D2-BA1346B64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السؤال التالي ثم يجيب عنه؟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31F249B-CF28-95BB-3ECE-E1945ECED27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109E2E5-3B07-319B-B05A-E82C374DB57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222E9F-2506-C937-D1A4-2E2B4FFFEEB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97079F-151C-7369-DF17-799A5C959E19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AA3EA6-49B1-0B87-49DF-C5431D380468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5660DF5-36CA-975D-DD65-BF729186DBC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C4BF5B5-085D-A24D-D5F1-EBEA133362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C660B86-AA8B-998F-872C-E2B7B9AB8AB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5AD9167F-17B0-2CAD-41CD-8B2F91ABADF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4D1835C-F4B3-2185-CDBA-24BAB6210D68}"/>
              </a:ext>
            </a:extLst>
          </p:cNvPr>
          <p:cNvSpPr txBox="1"/>
          <p:nvPr/>
        </p:nvSpPr>
        <p:spPr>
          <a:xfrm>
            <a:off x="746503" y="2322241"/>
            <a:ext cx="7515879" cy="316682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</a:t>
            </a:r>
            <a:r>
              <a:rPr lang="ar-MA" sz="6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ٱلْأَسْبابُ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ٱلَّتي جَعَلَتِ </a:t>
            </a:r>
            <a:r>
              <a:rPr lang="ar-MA" sz="6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ٱلْمَسافاتِ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تَتَقَلَّصُ بَيْنَ ٱلشُّعوبِ فـي </a:t>
            </a:r>
            <a:r>
              <a:rPr lang="ar-MA" sz="6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ٱلْعَصْرِ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6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ٱلْحَديثِ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</a:p>
        </p:txBody>
      </p:sp>
    </p:spTree>
    <p:extLst>
      <p:ext uri="{BB962C8B-B14F-4D97-AF65-F5344CB8AC3E}">
        <p14:creationId xmlns:p14="http://schemas.microsoft.com/office/powerpoint/2010/main" val="2279708644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571CDF-C276-595D-610C-6AB82EEA9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9731CB-B299-96D8-7698-AE6B3BD58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السؤال التالي ثم يجيب عنه؟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C81BB8A-390F-7A06-DBEB-0C48EB34D07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E2C972F-46BD-E4D2-9804-29FB0E3A29A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39B55C-4099-C226-AFC5-15C0D90C2844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4C00C9-4ED8-EFDE-3C75-6089610E05F4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A16C42-97E5-3E3D-C916-14B0A4DCF793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5B2E1E4-7C72-9BEE-B152-162C31B2C3E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0E60786-5480-4B35-FAED-7F578F667F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0B1B225-D6F0-5607-D0B3-AFCE3530D69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5EA74CDF-FAAE-99BD-4A1D-983D19E8E22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52DBD75-8342-6E9D-8DC7-F52FA8BD84CE}"/>
              </a:ext>
            </a:extLst>
          </p:cNvPr>
          <p:cNvSpPr txBox="1"/>
          <p:nvPr/>
        </p:nvSpPr>
        <p:spPr>
          <a:xfrm>
            <a:off x="746503" y="2658418"/>
            <a:ext cx="7515879" cy="214526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ٱلْمَقْصودُ بِمَواقِعِ ٱلتَّواصُلِ ٱلِاجْتِماعِيِّ حَسَبَ ما جاءَ فـي ٱلنَّصِّ؟</a:t>
            </a:r>
          </a:p>
        </p:txBody>
      </p:sp>
    </p:spTree>
    <p:extLst>
      <p:ext uri="{BB962C8B-B14F-4D97-AF65-F5344CB8AC3E}">
        <p14:creationId xmlns:p14="http://schemas.microsoft.com/office/powerpoint/2010/main" val="3573731960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879EA-A631-0721-805A-5D4DDC9C3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2C9912-D546-0CD6-5530-64DA37846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السؤال التالي ثم يجيب عنه؟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91949F3-4151-1194-C9BD-121C651AE4D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4EB296D-B6CE-0017-81C1-9387C943DBD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A14A96-8A8A-E021-C9C7-8666B474030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ECB244-003D-7BAA-7717-08634A7F4A4C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1EC672-EC5F-8FDB-3812-63881A533855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9CF027A-776B-1AB4-EA07-9CD4D1DC1A4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E931510-6AE5-6769-FB2A-1CFFCE60C9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2305DC1-3095-8251-6F78-522381D2ACE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EE2316A1-B677-11A5-2B59-6DB5E87566B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F6ADB22-1FC2-9F84-28FD-51AD5E1E2245}"/>
              </a:ext>
            </a:extLst>
          </p:cNvPr>
          <p:cNvSpPr txBox="1"/>
          <p:nvPr/>
        </p:nvSpPr>
        <p:spPr>
          <a:xfrm>
            <a:off x="694944" y="2867144"/>
            <a:ext cx="7515879" cy="112371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</a:t>
            </a:r>
            <a:r>
              <a:rPr lang="ar-MA" sz="6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ٱلْأَفْكارُ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ٱلَّتي ناقَشَها ٱلنَّصُّ؟</a:t>
            </a:r>
          </a:p>
        </p:txBody>
      </p:sp>
    </p:spTree>
    <p:extLst>
      <p:ext uri="{BB962C8B-B14F-4D97-AF65-F5344CB8AC3E}">
        <p14:creationId xmlns:p14="http://schemas.microsoft.com/office/powerpoint/2010/main" val="3911515882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B00A1-68E3-A61C-6244-438D56D6E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AF342B-DA4D-D889-C0B7-2DE1D0D27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الآن،  خذوا   كراساتكم- الصفحة -65-.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13DA359-9DEF-BA8B-0EBA-EC97457818D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23F2838-2C7B-9FFB-3A6A-E62948B634C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EA250F-22A1-3D89-736E-CA23F294E451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F3497F-3BA3-D383-F210-9FEA15E06204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1DF9FB-803E-0A4D-957D-249B9857DE1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3AAA4FB-E4A1-424E-FB9F-2ED1D9B14FB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E390D87-54FF-80F2-8F65-AB907DCB8D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5E31700-EC83-111D-7677-84280D79C90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54191107-F8F1-502E-D6F4-54FCCBBA74F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61B07C9-2A93-F8DC-26BE-EF6DDA16B0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9883" y="1427928"/>
            <a:ext cx="3507928" cy="515382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88975F7-8976-463D-0F96-7161E111C7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6436" y="3334870"/>
            <a:ext cx="3920066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565767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A9DB6E-3A52-8CD2-3199-0D0599094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63D0BE-CAED-090C-A06F-BBED27B49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استعينوا بما سجلتموه على دفاتركم، وأجيبوا عن السؤالين التاليين.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5A2AE4D-C611-1F50-6FDD-663B8814A7A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2EEA6C8-3EAA-A950-A4C3-4084BC83875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D75A85-C1CD-AD84-FD19-37D9E0883780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FE0789-93F0-228C-B817-8A3CD2928E92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262133-8EC5-DE62-877A-1691A1B50764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0030093-72D7-8D33-793F-5311CE765A9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8288CA-0EDF-F018-6435-81D9E34479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7054E77-0CA5-7153-E231-11CFF23E177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D1415D5F-5A59-2D6A-BE86-A81C6E23FEF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4F1C909-35B1-B539-5F1F-F0832D17E6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9510" y="2360850"/>
            <a:ext cx="6584739" cy="2916229"/>
          </a:xfrm>
          <a:prstGeom prst="roundRect">
            <a:avLst>
              <a:gd name="adj" fmla="val 6215"/>
            </a:avLst>
          </a:prstGeom>
          <a:ln w="38100">
            <a:solidFill>
              <a:srgbClr val="48B2DC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Image 16" descr="Une image contenant horloge, Horloge murale, cercle&#10;&#10;Le contenu généré par l’IA peut être incorrect.">
            <a:extLst>
              <a:ext uri="{FF2B5EF4-FFF2-40B4-BE49-F238E27FC236}">
                <a16:creationId xmlns:a16="http://schemas.microsoft.com/office/drawing/2014/main" id="{E6372FDF-875B-E6CE-BDB5-9F520AAC6E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49" y="1450483"/>
            <a:ext cx="61497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832546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افتتاح الحصة</a:t>
            </a:r>
            <a:endParaRPr lang="fr-MA" sz="44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0350" y="1022470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447260" y="2453704"/>
            <a:ext cx="4500000" cy="1292583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2800" b="1" dirty="0">
                <a:cs typeface="Microsoft Uighur" panose="02000000000000000000" pitchFamily="2" charset="-78"/>
              </a:rPr>
              <a:t>ترحيب ؛</a:t>
            </a:r>
          </a:p>
          <a:p>
            <a:pPr algn="r" rtl="1">
              <a:buClr>
                <a:srgbClr val="424D7B"/>
              </a:buClr>
            </a:pPr>
            <a:r>
              <a:rPr lang="ar-MA" sz="2800" b="1" dirty="0">
                <a:cs typeface="Microsoft Uighur" panose="02000000000000000000" pitchFamily="2" charset="-78"/>
              </a:rPr>
              <a:t>تدبير  السلوك؛</a:t>
            </a:r>
          </a:p>
          <a:p>
            <a:pPr algn="r" rtl="1">
              <a:buClr>
                <a:srgbClr val="424D7B"/>
              </a:buClr>
            </a:pPr>
            <a:r>
              <a:rPr lang="ar-MA" sz="2800" b="1" dirty="0">
                <a:cs typeface="Microsoft Uighur" panose="02000000000000000000" pitchFamily="2" charset="-78"/>
              </a:rPr>
              <a:t>نشاط اعتيادي. 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450872" y="1777877"/>
            <a:ext cx="172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85911" y="1752077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26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925B1-F0D9-2735-6B00-5E3A80424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9AB902-0C63-4740-3B05-2A4C6ECE1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نصحح. من يقرأ السؤال ويقدم جوابه موضحا لزملائه كيف توصل إليه؟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5A812DE-53C8-02CC-3141-D4C5E976453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AB93475-5276-C739-6DAF-4F370AAF073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E3C6CB-8D1E-4FB0-66F5-AF5B6B0C8E25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AC4F94-FC0E-C15D-7961-FE2FFABBC15B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3ED261-A91C-10AD-35B0-F25C5ABA1650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B209E7A-5312-5111-479A-F0444A13CB0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680C57D-4576-F350-57C0-A7443CFF4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05B317D-2017-AA16-389F-CCD081A5C00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DA26B809-B7A5-73B6-6A60-DE629C4E360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4EEB307-0257-7827-7EC9-8DA6A05E84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9510" y="2360850"/>
            <a:ext cx="6584739" cy="2916229"/>
          </a:xfrm>
          <a:prstGeom prst="roundRect">
            <a:avLst>
              <a:gd name="adj" fmla="val 5344"/>
            </a:avLst>
          </a:prstGeom>
          <a:ln w="38100">
            <a:solidFill>
              <a:srgbClr val="48B2DC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63602108"/>
      </p:ext>
    </p:extLst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717774-D7F5-0040-F61F-5FA76FB043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0BF29E-5204-F7DD-D03E-6F5EEF8AE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صححوا على كراساتكم.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D157202-61CA-438D-A4CC-9A2245D7E55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23D077F-30BA-7ECD-A817-6A75BA93A39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3938B2-6996-1536-DBAC-9CDB90F86F38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6CD43D-70A1-FFA7-4E96-36A86EC0480B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FE733B-ABA8-99A7-9CF6-0794D1952E66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083839E-B06D-3C49-CA6F-4DA7E158816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2F5AD30-B499-4C29-DA89-10D5F27315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53E1095-B90B-2A88-7B8A-8640D4D42C5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Espace réservé pour une image  22">
            <a:extLst>
              <a:ext uri="{FF2B5EF4-FFF2-40B4-BE49-F238E27FC236}">
                <a16:creationId xmlns:a16="http://schemas.microsoft.com/office/drawing/2014/main" id="{9C76B327-4060-8D96-6A49-D09C81184AF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8FA8550-D935-1361-AC18-CBDF432175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821" y="1749002"/>
            <a:ext cx="7889131" cy="4419356"/>
          </a:xfrm>
          <a:prstGeom prst="roundRect">
            <a:avLst>
              <a:gd name="adj" fmla="val 6034"/>
            </a:avLst>
          </a:prstGeom>
          <a:ln w="38100">
            <a:solidFill>
              <a:srgbClr val="48B2DC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1B2FFDC-65A9-6672-88DF-FB9A5B8C8D19}"/>
              </a:ext>
            </a:extLst>
          </p:cNvPr>
          <p:cNvSpPr txBox="1"/>
          <p:nvPr/>
        </p:nvSpPr>
        <p:spPr>
          <a:xfrm>
            <a:off x="8148252" y="3428999"/>
            <a:ext cx="2259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FF0000"/>
                </a:solidFill>
              </a:rPr>
              <a:t>×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3B19673-D3ED-19E6-4CEE-DF436ACA3620}"/>
              </a:ext>
            </a:extLst>
          </p:cNvPr>
          <p:cNvSpPr txBox="1"/>
          <p:nvPr/>
        </p:nvSpPr>
        <p:spPr>
          <a:xfrm>
            <a:off x="6153624" y="3428999"/>
            <a:ext cx="2259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FF0000"/>
                </a:solidFill>
              </a:rPr>
              <a:t>×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CF9DECC-6238-9679-AC1B-6492A39E89BD}"/>
              </a:ext>
            </a:extLst>
          </p:cNvPr>
          <p:cNvSpPr txBox="1"/>
          <p:nvPr/>
        </p:nvSpPr>
        <p:spPr>
          <a:xfrm>
            <a:off x="2005859" y="3428999"/>
            <a:ext cx="2259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FF0000"/>
                </a:solidFill>
              </a:rPr>
              <a:t>×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8713D5F-01E2-1937-0B66-469059CF8A21}"/>
              </a:ext>
            </a:extLst>
          </p:cNvPr>
          <p:cNvSpPr txBox="1"/>
          <p:nvPr/>
        </p:nvSpPr>
        <p:spPr>
          <a:xfrm>
            <a:off x="824003" y="5165548"/>
            <a:ext cx="7492765" cy="9679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يُقْبِلُ النّاسُ عَلى مَواقِعِ ٱلتَّواصُلِ ٱلِاجْتِماعِيِّ لِأَنَّها تُتيحُ لِرُوّادِها فَضاءاتٍ </a:t>
            </a:r>
            <a:r>
              <a:rPr lang="ar-MA" sz="20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ٱفْتِراضيَّةً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لِلتَّفاعُلِ </a:t>
            </a:r>
            <a:r>
              <a:rPr lang="ar-MA" sz="20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ٱلْمُباشِرِ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، وَتَقاسُمِ  أَفْكارِهِمْ وَآرائِهِمْ حَوْلَ </a:t>
            </a:r>
            <a:r>
              <a:rPr lang="ar-MA" sz="20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ٱلْقَضايا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0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ٱلْمُشْتَرَكَةِ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4301078"/>
      </p:ext>
    </p:extLst>
  </p:cSld>
  <p:clrMapOvr>
    <a:masterClrMapping/>
  </p:clrMapOvr>
  <p:transition spd="slow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64B3B0-245D-3DAD-E9DA-7049D53D8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78A38D-4825-D110-497D-7D7AEC260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ننتقل إلى نشاط " أستعد لأتحدث"، من يقرأ التعليمة؟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47442C0-7B57-7BE5-B3B6-20BAA813AC0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2E4B2C-F948-9807-C94F-8223D54F541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C922E0-4B00-E582-977D-1FBC1286CF55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632505-5A4E-42E3-AE67-CABF8BFFF9B2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80DA4A-F0A5-EB95-DFEC-9B23A95F879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AA60DCF-A620-4E88-F32F-2AE9D9A1C23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ADE7D98-3A9F-E1EB-F311-46B0C30AD8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784F4C2-3E00-8063-2AFD-48380F4F3E4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2D7A162A-D534-1FA7-939D-D787F8E119F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3A88749-6903-50FE-037F-3B3D7EC5DF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2465" y="1466839"/>
            <a:ext cx="3507928" cy="504096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A155986-1B9E-598B-4C8B-131D3D310E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2464" y="5206620"/>
            <a:ext cx="3592351" cy="130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19806"/>
      </p:ext>
    </p:extLst>
  </p:cSld>
  <p:clrMapOvr>
    <a:masterClrMapping/>
  </p:clrMapOvr>
  <p:transition spd="slow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BC6F81-B538-70A7-85FD-5ED810986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A85E90-5F50-ECCE-CE8D-1345FC5EC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استعدوا لإعادة إنتاج النص. يمكنكم الاستعانة بالأساليب المقترحة.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C35420B-D16A-93A0-438B-AF3B49B1DDC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A3FF45-797C-FA44-C888-2C407E93DD8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3F8DF1-FABB-BD6A-CC3C-AFFBE952FD83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DB9CD2-47D2-F5D2-AD23-5F67C128EDE8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50CCAB-44E8-892A-1005-6A5A4409FCE9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C77F94D-5B95-9A07-44BF-999C3DB24B7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8E2BA7B-71CE-5FA7-8443-6EEA9A0A4C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7D549A7-72C1-E1EB-E789-3AC4323BFB1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B444B3EA-0C84-9460-0808-8B88E9A7DD6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F890BC9-20F5-98DE-0000-4365B79213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579" y="2462733"/>
            <a:ext cx="7133728" cy="3189037"/>
          </a:xfrm>
          <a:prstGeom prst="roundRect">
            <a:avLst>
              <a:gd name="adj" fmla="val 6313"/>
            </a:avLst>
          </a:prstGeom>
          <a:ln w="38100">
            <a:solidFill>
              <a:srgbClr val="48B2DC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Image 14" descr="Une image contenant horloge, cercle&#10;&#10;Le contenu généré par l’IA peut être incorrect.">
            <a:extLst>
              <a:ext uri="{FF2B5EF4-FFF2-40B4-BE49-F238E27FC236}">
                <a16:creationId xmlns:a16="http://schemas.microsoft.com/office/drawing/2014/main" id="{ADD18D20-A46A-8DA2-75E2-066A02A9CA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3" y="1514506"/>
            <a:ext cx="692792" cy="79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080826"/>
      </p:ext>
    </p:extLst>
  </p:cSld>
  <p:clrMapOvr>
    <a:masterClrMapping/>
  </p:clrMapOvr>
  <p:transition spd="slow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5DC59-44ED-1172-2228-D4BE9AED1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E23003-EF59-643C-2D49-0ADD045A6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يعيد إنتاج النص. ( تناقش كل محاولة من حيث انسجام المعلومات والتحدث باسترسال.)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3174036-8257-8253-470F-821426586B0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067F257-0617-E2C7-0876-6E6D119A3DA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F72CDEC-72EA-A14A-A80C-4C67FB04C3E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F3A351-73F6-2BCB-3922-78C7A7729FD8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F0C17B-755C-20A7-EC79-DD63E7C19A78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3B149B-1683-D0E4-311C-C4A9A5AB3B68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  <a:endParaRPr lang="ar-MA" sz="1600" b="1" dirty="0">
              <a:solidFill>
                <a:srgbClr val="565F88">
                  <a:alpha val="20000"/>
                </a:srgb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7F5FE9C-D1D2-E262-4CC3-B76A33A53A0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A7408B9-8F2D-385D-6836-61A921380C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D9ADC14-5CC5-3D87-8D72-91B220F3395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BFDA3BA-AC2B-F2DB-889F-C674700AC1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109" y="2276273"/>
            <a:ext cx="7204668" cy="3228229"/>
          </a:xfrm>
          <a:prstGeom prst="roundRect">
            <a:avLst>
              <a:gd name="adj" fmla="val 5652"/>
            </a:avLst>
          </a:prstGeom>
          <a:ln w="38100">
            <a:solidFill>
              <a:srgbClr val="48B2DC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70796483"/>
      </p:ext>
    </p:extLst>
  </p:cSld>
  <p:clrMapOvr>
    <a:masterClrMapping/>
  </p:clrMapOvr>
  <p:transition spd="slow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182E4-EEB5-F952-9174-9F1659A80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A8BF5239-5C3D-95BC-484F-07883C2C61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B59BFC9-5120-AA06-2828-5D4433ABD8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403CC685-9232-CF85-B60A-F8A2E630F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>
            <a:normAutofit/>
          </a:bodyPr>
          <a:lstStyle/>
          <a:p>
            <a:r>
              <a:rPr lang="ar-MA" dirty="0">
                <a:solidFill>
                  <a:srgbClr val="424D7C"/>
                </a:solidFill>
              </a:rPr>
              <a:t>اختتام الحصة</a:t>
            </a:r>
            <a:endParaRPr lang="fr-MA" dirty="0">
              <a:solidFill>
                <a:srgbClr val="424D7C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5B36EE5-C0D7-DBD2-E065-434165B944F8}"/>
              </a:ext>
            </a:extLst>
          </p:cNvPr>
          <p:cNvSpPr txBox="1"/>
          <p:nvPr/>
        </p:nvSpPr>
        <p:spPr>
          <a:xfrm>
            <a:off x="5076825" y="1808769"/>
            <a:ext cx="2066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  <a:endParaRPr lang="fr-MA" sz="36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8EE504C-8CD3-5CB6-57E7-CFD362C56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5600" y="961283"/>
            <a:ext cx="396000" cy="396000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60E0E01-7B59-1BCA-4B70-88B4CCB8D6F2}"/>
              </a:ext>
            </a:extLst>
          </p:cNvPr>
          <p:cNvSpPr txBox="1"/>
          <p:nvPr/>
        </p:nvSpPr>
        <p:spPr>
          <a:xfrm>
            <a:off x="3517132" y="2738130"/>
            <a:ext cx="3493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تعلمت اليوم؟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9D24109-5D4C-429C-61FC-ED62F46F6AC3}"/>
              </a:ext>
            </a:extLst>
          </p:cNvPr>
          <p:cNvSpPr txBox="1"/>
          <p:nvPr/>
        </p:nvSpPr>
        <p:spPr>
          <a:xfrm>
            <a:off x="3612381" y="3274714"/>
            <a:ext cx="3398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الواجب المنزلي</a:t>
            </a:r>
          </a:p>
        </p:txBody>
      </p:sp>
    </p:spTree>
    <p:extLst>
      <p:ext uri="{BB962C8B-B14F-4D97-AF65-F5344CB8AC3E}">
        <p14:creationId xmlns:p14="http://schemas.microsoft.com/office/powerpoint/2010/main" val="3334451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2333CC8-4BAE-95A2-249B-FE6850255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 بالمقصود بإستراتيجية الصفة المضافة؟</a:t>
            </a:r>
            <a:endParaRPr lang="fr-FR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4B21531-DB4C-E3CE-DCDE-133CC5D39DF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B1ACF62-23EE-1BB8-F66A-1AF8EB5A235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1D1A980-A928-E6F3-56FC-DACD4F6256C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5BF271-DF79-FA6B-DCFB-0C7EDE1E423F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9299B1"/>
                </a:solidFill>
              </a:rPr>
              <a:t>استـماع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 </a:t>
            </a:r>
            <a:r>
              <a:rPr lang="ar-MA" sz="1600" b="1" dirty="0">
                <a:solidFill>
                  <a:srgbClr val="9299B1"/>
                </a:solidFill>
              </a:rPr>
              <a:t>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7D0BF5-56B1-D2C4-3BF1-2DC757F759FB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16C86F-B26A-77FA-A3CA-92046BC01A4F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اختــتام</a:t>
            </a: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 </a:t>
            </a:r>
            <a:r>
              <a:rPr lang="ar-MA" sz="1600" b="1" dirty="0">
                <a:solidFill>
                  <a:srgbClr val="565F88"/>
                </a:solidFill>
              </a:rPr>
              <a:t>الحــصة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FFB5D13-F1FC-BD7F-2753-47D8DD29306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EB8C56C-41B4-50F7-EC5C-9A4E4EEEE36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2DC073E-9DDF-18C6-0A0C-F0BDFC9205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3D44B02-9BD6-72BE-2239-DEDDC5E20904}"/>
              </a:ext>
            </a:extLst>
          </p:cNvPr>
          <p:cNvSpPr/>
          <p:nvPr/>
        </p:nvSpPr>
        <p:spPr>
          <a:xfrm>
            <a:off x="1410956" y="2978255"/>
            <a:ext cx="6330964" cy="142758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9ED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66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ٱلْمَقْصودُ </a:t>
            </a:r>
            <a:r>
              <a:rPr lang="ar-MA" sz="66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بِٱلصِّفَةِ</a:t>
            </a:r>
            <a:r>
              <a:rPr lang="ar-MA" sz="66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66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ٱلْمُضافَةِ</a:t>
            </a:r>
            <a:r>
              <a:rPr lang="ar-MA" sz="66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  <a:endParaRPr lang="fr-FR" sz="6600" b="1" dirty="0">
              <a:solidFill>
                <a:srgbClr val="005664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55252819"/>
      </p:ext>
    </p:extLst>
  </p:cSld>
  <p:clrMapOvr>
    <a:masterClrMapping/>
  </p:clrMapOvr>
  <p:transition spd="slow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EF382C-7F1E-09BB-50F1-D421C95F6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BE0B96E-3CC3-AD09-DB3D-9B5252717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 بأهم الأفكار التي وردت في النص السماعي " العالم قرية صغيرة"؟</a:t>
            </a:r>
            <a:endParaRPr lang="fr-FR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C9E1B12-2063-35E6-74BA-BC1793F8856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CD69C0B-B123-E72D-65AF-F21AC4A697E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101308-CBE5-E26F-8328-653FAE06E89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A7C310-7377-A85B-4358-F9C407D1967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9299B1"/>
                </a:solidFill>
              </a:rPr>
              <a:t>استـماع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 </a:t>
            </a:r>
            <a:r>
              <a:rPr lang="ar-MA" sz="1600" b="1" dirty="0">
                <a:solidFill>
                  <a:srgbClr val="9299B1"/>
                </a:solidFill>
              </a:rPr>
              <a:t>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4C5A29-9B5F-90EA-01C4-F1C5CA124164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6B9834-6EAD-C3EC-95E5-745AAF964D93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اختــتام</a:t>
            </a: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 </a:t>
            </a:r>
            <a:r>
              <a:rPr lang="ar-MA" sz="1600" b="1" dirty="0">
                <a:solidFill>
                  <a:srgbClr val="565F88"/>
                </a:solidFill>
              </a:rPr>
              <a:t>الحــصة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D22AFDD-AD82-17FF-4458-C64EB73A058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6D727D4-0F57-0975-B2C8-60054EF7AEC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E3A4D1D-F863-32EB-04F8-B1474FDFB0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12053DD-B0B1-D932-5492-5A381C33DEC9}"/>
              </a:ext>
            </a:extLst>
          </p:cNvPr>
          <p:cNvSpPr/>
          <p:nvPr/>
        </p:nvSpPr>
        <p:spPr>
          <a:xfrm>
            <a:off x="901920" y="2978255"/>
            <a:ext cx="7162310" cy="220658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9ED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66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أَهَمُّ </a:t>
            </a:r>
            <a:r>
              <a:rPr lang="ar-MA" sz="66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ٱلْأَفْكارِ</a:t>
            </a:r>
            <a:r>
              <a:rPr lang="ar-MA" sz="66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ٱلَّتي وَرَدَتْ فـي نَصِّ «ٱلْعالَمُ قَرْيَةٌ صَغيرَةٌ»؟</a:t>
            </a:r>
            <a:endParaRPr lang="fr-FR" sz="6600" b="1" dirty="0">
              <a:solidFill>
                <a:srgbClr val="005664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36705276"/>
      </p:ext>
    </p:extLst>
  </p:cSld>
  <p:clrMapOvr>
    <a:masterClrMapping/>
  </p:clrMapOvr>
  <p:transition spd="slow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F36E96-190A-BB74-EB52-04D5782ABC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91A0F3-9E75-D55D-FACC-E76BE2C52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278478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استعدوا للحصة المقبلة بتوقع مضمون نص" رِحْلَةٌ عَبْرَ </a:t>
            </a:r>
            <a:r>
              <a:rPr lang="ar-MA" sz="2400" b="1" dirty="0" err="1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ٱلْحَضاراتِ</a:t>
            </a: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" والتحقق منه.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41C3811-A3BB-E11E-255C-2B87AC0D0C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95B9651-DAEA-A871-FC72-55880FEA86D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ED76AB-17DE-9F73-0490-FA80FF45EFC0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9299B1"/>
                </a:solidFill>
              </a:rPr>
              <a:t>استـماع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 </a:t>
            </a:r>
            <a:r>
              <a:rPr lang="ar-MA" sz="1600" b="1" dirty="0">
                <a:solidFill>
                  <a:srgbClr val="9299B1"/>
                </a:solidFill>
              </a:rPr>
              <a:t>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EBF72E-CD32-B6ED-D525-461F8FA5AE8E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98D285-A78E-9793-A15B-89AA7BE3A06B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اختــتام الحــصة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29AAAFB-3C15-E0A0-85E5-46B0396DBF2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BFD52BC-34F6-1DDD-1847-BE802B70872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723EAF9-F3E0-8EC0-2176-9DD180570F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7A08092B-9B87-0999-8984-10C456F0891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41F1020-3BE7-20C7-03BD-62B6920DE4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43" y="1254227"/>
            <a:ext cx="1159313" cy="90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8539B4B1-530A-7037-9B1D-631E8BF370B7}"/>
              </a:ext>
            </a:extLst>
          </p:cNvPr>
          <p:cNvSpPr txBox="1"/>
          <p:nvPr/>
        </p:nvSpPr>
        <p:spPr>
          <a:xfrm>
            <a:off x="618243" y="3215351"/>
            <a:ext cx="7772400" cy="1736646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48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أَتَوَقَّعُ مَضْمونَ نَصِّ "رِحْلَةٌ عَبْرَ </a:t>
            </a:r>
            <a:r>
              <a:rPr lang="ar-MA" sz="48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ٱلْحَضاراتِ</a:t>
            </a:r>
            <a:r>
              <a:rPr lang="ar-MA" sz="48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" </a:t>
            </a:r>
            <a:r>
              <a:rPr lang="ar-MA" sz="48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ٱلْوارِدِ</a:t>
            </a:r>
            <a:r>
              <a:rPr lang="ar-MA" sz="48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عَلى </a:t>
            </a:r>
            <a:r>
              <a:rPr lang="ar-MA" sz="48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ٱلصَّفحاتِ</a:t>
            </a:r>
            <a:r>
              <a:rPr lang="ar-MA" sz="48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66-67-68" ثُمَّ أَتَحَقَّقُ مِنْ تَوَقُّعي.</a:t>
            </a:r>
          </a:p>
        </p:txBody>
      </p:sp>
    </p:spTree>
    <p:extLst>
      <p:ext uri="{BB962C8B-B14F-4D97-AF65-F5344CB8AC3E}">
        <p14:creationId xmlns:p14="http://schemas.microsoft.com/office/powerpoint/2010/main" val="3967953093"/>
      </p:ext>
    </p:extLst>
  </p:cSld>
  <p:clrMapOvr>
    <a:masterClrMapping/>
  </p:clrMapOvr>
  <p:transition spd="slow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F3493-038E-C038-1176-F9EC90681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6B2C9E4-29BB-C0CB-C6E9-9D3AC1CAE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الفائزون بنجمة السلوك هم: </a:t>
            </a:r>
            <a:endParaRPr lang="fr-FR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CA50F92-FB84-432E-5762-E2E60F539B3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7B578B6-3636-C2E0-6AC7-877BE3DD452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A0FEAF2-5D5D-4999-2988-901983B2085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82DC4E0-FCDE-879C-2550-ABC21BA79E4E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2080834-2C4A-0DF2-F1EF-35D96C758C12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6CB52D9-AE20-6B86-D415-45E61273CFBD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اختــتام الحــصة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451DBB54-3DBC-B4AE-3123-170FC2DECBF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7C6DB2B0-59DC-947D-CAE1-BBF73C204CC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7505C385-07C3-373F-1273-2D8E6C07A7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2AF8C1FA-B73F-E0C2-C1E4-1C1DFEE743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879775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7D14D-010C-AAA2-2664-C1A77E125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6970CAAC-CF29-D020-CBCF-FCB0C6E3D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مرحبا بكم، سنبدأ  حصة اللغة العربية.</a:t>
            </a:r>
            <a:endParaRPr lang="fr-FR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id="{0D208F15-A6E2-0DFF-1CF4-1362D9E2A9C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D669453-2366-E043-7B8D-D8FA36CFC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DBECE65-F696-8EA6-99A2-891C8266B88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0FAD1A9-25AE-0BFA-F8D0-18688ACCC43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06791F5-8C68-84B6-9962-3A65D6D4EFA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D65C615-CF1B-CD01-0AD7-18557268079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5907E2-26DE-90D6-7588-1486E57EC70E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D4F8E3-B232-3B55-85BC-03FFCF7382FE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AEC49D-E9CC-31BD-0B19-39C247789863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A927FCA0-EBF2-38C8-B969-572EE472B9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4" name="Espace réservé pour une image  19">
            <a:extLst>
              <a:ext uri="{FF2B5EF4-FFF2-40B4-BE49-F238E27FC236}">
                <a16:creationId xmlns:a16="http://schemas.microsoft.com/office/drawing/2014/main" id="{F1D5172C-2277-8188-CF48-ED447CFE8E0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" t="5684" r="5359" b="14000"/>
          <a:stretch>
            <a:fillRect/>
          </a:stretch>
        </p:blipFill>
        <p:spPr>
          <a:xfrm>
            <a:off x="1440494" y="1759261"/>
            <a:ext cx="6031880" cy="4525432"/>
          </a:xfrm>
          <a:prstGeom prst="roundRect">
            <a:avLst>
              <a:gd name="adj" fmla="val 13580"/>
            </a:avLst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2560979"/>
      </p:ext>
    </p:extLst>
  </p:cSld>
  <p:clrMapOvr>
    <a:masterClrMapping/>
  </p:clrMapOvr>
  <p:transition spd="slow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073F4-4A0D-D163-CD08-A67DF541A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AB155DF-4094-AC9C-4CBD-EC63B8265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المقبلة.</a:t>
            </a:r>
            <a:endParaRPr lang="fr-FR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C982496-76A5-2B02-46BF-213CB596A1D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06CBE8A-6918-EA8A-670C-B3203372795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BE595B8-EDD5-9319-66C6-3889F4B682A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03A2CFD-1E2D-CF82-5400-30713752550F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B3AB268-77A3-6EAF-A2B9-D480E238B2FA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+mn-lt"/>
                <a:cs typeface="+mn-cs"/>
              </a:rPr>
              <a:t>معــــــــــجم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67BEF37-521F-00D6-B6C8-CD55F234E9DE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اختــتام الحــصة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CFE1E457-0C7F-D70E-4286-AE2AE41FC66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74BA77CD-04CA-95D3-FAEA-D3BAD49915D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F963C85A-3FF0-943E-40EC-19E25E4FA6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اختتام الحصة6_1">
            <a:hlinkClick r:id="" action="ppaction://media"/>
            <a:extLst>
              <a:ext uri="{FF2B5EF4-FFF2-40B4-BE49-F238E27FC236}">
                <a16:creationId xmlns:a16="http://schemas.microsoft.com/office/drawing/2014/main" id="{66A314A1-1BE7-2FD6-763B-95908070FA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2512" y="1920227"/>
            <a:ext cx="7038975" cy="395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6444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B8FD7-C065-EE1D-77BF-3DACC1718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A416212C-C63D-0E5E-3B5B-27C4D911A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152622" cy="61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تعلمتم مجموعة من </a:t>
            </a:r>
            <a:r>
              <a:rPr lang="ar-MA" sz="2400" b="1" dirty="0" err="1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السلوكات</a:t>
            </a: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الأسابيع الماضية. من يذكرنا بها من خلال الصور ؟</a:t>
            </a:r>
            <a:endParaRPr lang="fr-FR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1C1D26C-D0AD-B6DF-235E-5FE0E3039A0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35130A2-09F0-D5DA-546F-D28BEA5F77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2F7D087-AB80-DB21-00B2-8D2E9B615A9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AF4425-6A28-934D-CA53-AA94A1DC504E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5EB3D2-B5F6-3F56-7E3D-082A2A9642AB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FC2381-80AB-8595-5065-7EE623A24BA6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432BC75-5F3B-A6E9-F11F-5641A392C37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018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7E22D68-D468-5807-DC44-AF7E0534CC8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99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C47CEA0-FFAA-DF80-3F2B-FCC544136B5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4E739ECA-751C-816B-25AD-7F9722AA3ED6}"/>
              </a:ext>
            </a:extLst>
          </p:cNvPr>
          <p:cNvSpPr/>
          <p:nvPr/>
        </p:nvSpPr>
        <p:spPr>
          <a:xfrm>
            <a:off x="6543341" y="2055256"/>
            <a:ext cx="855033" cy="896536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76200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MA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Image 8" descr="Une image contenant dessin humoristique, jouet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2ECC9AE-EDF4-A9C9-76C0-B0949FE1F2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734" y="1992091"/>
            <a:ext cx="1047240" cy="935209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Image 11" descr="Une image contenant dessin humoristique, Animati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84091954-A786-B36D-BF28-BB1213C58E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353" y="3676591"/>
            <a:ext cx="1047241" cy="935209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0D29AAE-F802-3616-A3F4-8BD68E2B71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847" y="2023630"/>
            <a:ext cx="1047240" cy="857862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Image 20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D08DAFAA-1472-DD80-A845-E11AB3FD96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904" y="1984956"/>
            <a:ext cx="1070218" cy="935209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5" name="Image 24" descr="Une image contenant Animation, dessin humoristique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7D5234C-9A51-512C-0C1F-19881344E03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848" y="3676591"/>
            <a:ext cx="1025570" cy="1025570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859279944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D51BF2-58AD-7135-A9A9-52A39EC929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3F075D3F-EC9B-EE1C-CC62-4700C4D3A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152622" cy="61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احرصوا على  الالتزام بالسلوكات السابقة إضافة إلى السلوك التالي. من يقرأ؟ </a:t>
            </a:r>
            <a:endParaRPr lang="fr-FR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4BD15FF-5C40-702A-E5F1-3970F584826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508C6EE-48E4-D79B-ED25-0B9C0F2FA0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9036628-1723-4D1E-0ABC-5C65DDD389B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FFA97C-46B9-70DB-254A-997E2BE373D5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8E3A1D-F855-4641-66A9-F42998BE88CA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6AC5F8C-872B-76C1-7FF3-C59D170E975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17DF72F5-561D-6548-0D8F-182A0FCE4F0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018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5263D0C-16F6-F51C-4ED3-1C1370BB5EC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99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C125D99-0600-CB0E-8654-87726BBD326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0A7FEBA2-ACB7-6452-3CC6-A97CED5BC746}"/>
              </a:ext>
            </a:extLst>
          </p:cNvPr>
          <p:cNvSpPr txBox="1">
            <a:spLocks/>
          </p:cNvSpPr>
          <p:nvPr/>
        </p:nvSpPr>
        <p:spPr>
          <a:xfrm>
            <a:off x="1710223" y="3278585"/>
            <a:ext cx="4698960" cy="683605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أُصَحِّحُ أَخْطائي عَلى كُرّاسَتي وَدَفْتَري.</a:t>
            </a:r>
            <a:endParaRPr lang="ar-MA" sz="3200" b="1" dirty="0">
              <a:solidFill>
                <a:srgbClr val="424D7B"/>
              </a:solidFill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2A0C62E7-8EAC-18EC-1A55-02EF6A0BB3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9183" y="2770376"/>
            <a:ext cx="1700024" cy="1700024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852357034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افتتاح الحص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نشاط اعتيادي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معجم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استماع وتحدث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3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18052</TotalTime>
  <Words>1916</Words>
  <Application>Microsoft Office PowerPoint</Application>
  <PresentationFormat>Affichage à l'écran (4:3)</PresentationFormat>
  <Paragraphs>459</Paragraphs>
  <Slides>71</Slides>
  <Notes>0</Notes>
  <HiddenSlides>0</HiddenSlides>
  <MMClips>7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20</vt:i4>
      </vt:variant>
      <vt:variant>
        <vt:lpstr>Titres des diapositives</vt:lpstr>
      </vt:variant>
      <vt:variant>
        <vt:i4>71</vt:i4>
      </vt:variant>
    </vt:vector>
  </HeadingPairs>
  <TitlesOfParts>
    <vt:vector size="102" baseType="lpstr">
      <vt:lpstr>Dosis ExtraBold</vt:lpstr>
      <vt:lpstr>Aptos Display</vt:lpstr>
      <vt:lpstr>Sakkal Majalla</vt:lpstr>
      <vt:lpstr>Microsoft Uighur</vt:lpstr>
      <vt:lpstr>Wingdings</vt:lpstr>
      <vt:lpstr>Calibri</vt:lpstr>
      <vt:lpstr>Aptos</vt:lpstr>
      <vt:lpstr>Modern Love</vt:lpstr>
      <vt:lpstr>Arial</vt:lpstr>
      <vt:lpstr>Dosis</vt:lpstr>
      <vt:lpstr>Dosis Medium</vt:lpstr>
      <vt:lpstr>00_Env-Enseignant</vt:lpstr>
      <vt:lpstr>2_Env-Apprenant_Tmplt</vt:lpstr>
      <vt:lpstr>01- نشاط اعتيادي</vt:lpstr>
      <vt:lpstr>02- معــــــــــجم</vt:lpstr>
      <vt:lpstr>03- استماع وتحدث</vt:lpstr>
      <vt:lpstr>04- قراءة/ كتابة</vt:lpstr>
      <vt:lpstr>6_04- قراءة/ كتابة</vt:lpstr>
      <vt:lpstr>1_04- قراءة/ كتابة</vt:lpstr>
      <vt:lpstr>2_04- قراءة/ كتابة</vt:lpstr>
      <vt:lpstr>3_04- قراءة/ كتابة</vt:lpstr>
      <vt:lpstr>1_03- استماع وتحدث</vt:lpstr>
      <vt:lpstr>4_04- قراءة/ كتابة</vt:lpstr>
      <vt:lpstr>1_01- نشاط اعتيادي</vt:lpstr>
      <vt:lpstr>1_02- معــــــــــجم</vt:lpstr>
      <vt:lpstr>افتتاح الحصة nv</vt:lpstr>
      <vt:lpstr>نشاط اعتيادي nv</vt:lpstr>
      <vt:lpstr>معجم nv</vt:lpstr>
      <vt:lpstr>استماع وتحدث nv</vt:lpstr>
      <vt:lpstr>1_Conception personnalisée</vt:lpstr>
      <vt:lpstr>3_Env-Apprenant_Tmplt</vt:lpstr>
      <vt:lpstr>Présentation PowerPoint</vt:lpstr>
      <vt:lpstr>Présentation PowerPoint</vt:lpstr>
      <vt:lpstr>تنظيم حصص الأسبوع</vt:lpstr>
      <vt:lpstr>هيكلة حصة اليوم</vt:lpstr>
      <vt:lpstr>عند نهاية الحصة</vt:lpstr>
      <vt:lpstr>افتتاح الحصة</vt:lpstr>
      <vt:lpstr>مرحبا بكم، سنبدأ  حصة اللغة العربية.</vt:lpstr>
      <vt:lpstr>تعلمتم مجموعة من السلوكات في الأسابيع الماضية. من يذكرنا بها من خلال الصور ؟</vt:lpstr>
      <vt:lpstr>احرصوا على  الالتزام بالسلوكات السابقة إضافة إلى السلوك التالي. من يقرأ؟ </vt:lpstr>
      <vt:lpstr>ضعوا الكراسة والدفتر  واللوحة  في القمطر.</vt:lpstr>
      <vt:lpstr>من يذكرنا بضوابط القراءة بطلاقة؟</vt:lpstr>
      <vt:lpstr>نتذكر جماعة. من يقرأ؟</vt:lpstr>
      <vt:lpstr>من يقرأ؟ الفائز من قرأ النص دون أي خطأ. ( 3 متبارين)</vt:lpstr>
      <vt:lpstr>الفائزون في هذه الحصة هم ........................................................................... </vt:lpstr>
      <vt:lpstr>بعد قراءتكم للنص، أجيبوا عن السؤال التالي على دفاتر البحث. من يقرأ جوابه؟ </vt:lpstr>
      <vt:lpstr>معجم</vt:lpstr>
      <vt:lpstr>ستتعرفون إستراتيجية  الصفة المضافة وستتدربون على توظيفها لتدقيق وتوضيح  مفردات .  </vt:lpstr>
      <vt:lpstr>في البداية،  نتعرف المقصود  بالصفة المضافة. من يقرأ؟ </vt:lpstr>
      <vt:lpstr>نتابع فيديو لكيفية توظيف هذه الاستراتيجية لتدقيق معنى مفردات.</vt:lpstr>
      <vt:lpstr>عرض فيديو الصفة المضافة.</vt:lpstr>
      <vt:lpstr>نَتذكر خطوات توظيف إستراتيجية الصفة المضافة لتدقيق معنى اسم وتوضيحه. من يقرأ؟</vt:lpstr>
      <vt:lpstr>الآن. بشكل جماعي، لنوضح وندقق أكثر معنى الاسم التالي : من يقرأ؟ </vt:lpstr>
      <vt:lpstr>أولا، من يطرح السؤال الذي ستساعدنا الإجابة عنه في توضيح وتدقيق معنى "الفن"؟ </vt:lpstr>
      <vt:lpstr>نصحح جماعة. من يعيد  طرح السؤال؟ </vt:lpstr>
      <vt:lpstr>من يجيب عن السؤال: ما الفن المقصود؟ </vt:lpstr>
      <vt:lpstr>نصحح جماعة. هذه بعض الصفات التي تساعدنا على توضيح الاسم" الفن" وتدقيق معناه. من يقرأ؟</vt:lpstr>
      <vt:lpstr>نصحح جماعة. هذه بعض الصفات التي تساعدنا على توضيح الاسم" الفن" وتدقيق معناه. من يقرأ؟</vt:lpstr>
      <vt:lpstr>من يذكرنا بالاستراتيجية التي درسناها؟ </vt:lpstr>
      <vt:lpstr>خذوا كراساتكم الصفحة رقم -64-، </vt:lpstr>
      <vt:lpstr>أنجزوا بشكل فردي نشاط "أتدرب مع زملائي" .</vt:lpstr>
      <vt:lpstr>من يحدد صفات الإنسان حسب الحجم؟  ( تناقش الأجوبة ثم يتم الانتقال إلى الحالة والجنسية).</vt:lpstr>
      <vt:lpstr>صححوا على كراساتكم. (جميع الأجوبة المناسبة مقبولة.) </vt:lpstr>
      <vt:lpstr>خذوا دفاتر القسم وأنجزوا التمرين - الفائز من حدد أكبر عدد من الصفات المناسبة.</vt:lpstr>
      <vt:lpstr>نصحح جماعة. من يقرأ الصفات التي اقترحها؟ ( يتم بعد ذلك  تحديد الفائز .)</vt:lpstr>
      <vt:lpstr>صححوا على دفاتركم. (جميع الأجوبة المناسبة مقبولة.) </vt:lpstr>
      <vt:lpstr>سنلعب لعبة الألغاز. الفائز من استطاع حل جميع الألغاز المقترحة. </vt:lpstr>
      <vt:lpstr>من يقرأ اللغز التالي ويقدم حلا له. </vt:lpstr>
      <vt:lpstr>من يقرأ اللغز التالي ويقدم حلا له. </vt:lpstr>
      <vt:lpstr>من يقرأ اللغز التالي ويقدم حلا له. </vt:lpstr>
      <vt:lpstr>من يقرأ اللغز التالي ويقدم حلا له. </vt:lpstr>
      <vt:lpstr>الفائزون هم ........................................................................... </vt:lpstr>
      <vt:lpstr>Présentation PowerPoint</vt:lpstr>
      <vt:lpstr>في حصة اليوم ستحاولون فهم نص سماعي بعنوان " العالم قرية صغيرة"  وتعيدون سرد مضامينه. </vt:lpstr>
      <vt:lpstr>نبدأ حصتنا بتعرف معاني كلمات أساسية في النص. من يقرأ الكلمات التالية ؟</vt:lpstr>
      <vt:lpstr>من يقرأ معنى عبارة  " موقع افتراضي  " ؟ ثم آخر يركبها في جملة مفيدة أو يعطي أمثلة لها.</vt:lpstr>
      <vt:lpstr>من يقرأ معنى كلمة " تواصل  " ؟ ثم آخر يركبها في جملة مفيدة.</vt:lpstr>
      <vt:lpstr>من يقرأ معنى كلمة " العصرية " ؟ ثم آخر يقدم ضدها.</vt:lpstr>
      <vt:lpstr>من يقرأ معنى كلمة " المنعزلة  " ؟ ثم آخر يركبها في جملة مفيدة .</vt:lpstr>
      <vt:lpstr>من يختار كلمة أو عبارة  ويذكرنا بمعناها؟ </vt:lpstr>
      <vt:lpstr> قبل أن نستمع لنص "العالم قرية صغيرة"، حاولوا بشكل ثنائي توقع  المعلومات التي يمكن أن يقدمها النص. </vt:lpstr>
      <vt:lpstr>خذوا دفاتر البحث  لتسجيل أهم المعلومات التي ستلتقطونها أثناء الاستماع. </vt:lpstr>
      <vt:lpstr>عرض فيديو "العالم قرية صغيرة" (مرتان) </vt:lpstr>
      <vt:lpstr>من يقرأ توقعه  ويوضح كيف استطاع  التحقق منه؟ </vt:lpstr>
      <vt:lpstr>سنجيب جماعة عن بعض الأسئلة لفهم النص. من يقرأ السؤال التالي ثم يجيب عنه؟</vt:lpstr>
      <vt:lpstr>من يقرأ السؤال التالي ثم يجيب عنه؟</vt:lpstr>
      <vt:lpstr>من يقرأ السؤال التالي ثم يجيب عنه؟</vt:lpstr>
      <vt:lpstr>من يقرأ السؤال التالي ثم يجيب عنه؟</vt:lpstr>
      <vt:lpstr>الآن،  خذوا   كراساتكم- الصفحة -65-.  </vt:lpstr>
      <vt:lpstr>استعينوا بما سجلتموه على دفاتركم، وأجيبوا عن السؤالين التاليين. </vt:lpstr>
      <vt:lpstr>نصحح. من يقرأ السؤال ويقدم جوابه موضحا لزملائه كيف توصل إليه؟ </vt:lpstr>
      <vt:lpstr> صححوا على كراساتكم. </vt:lpstr>
      <vt:lpstr>ننتقل إلى نشاط " أستعد لأتحدث"، من يقرأ التعليمة؟ </vt:lpstr>
      <vt:lpstr>استعدوا لإعادة إنتاج النص. يمكنكم الاستعانة بالأساليب المقترحة. </vt:lpstr>
      <vt:lpstr>من يعيد إنتاج النص. ( تناقش كل محاولة من حيث انسجام المعلومات والتحدث باسترسال.)</vt:lpstr>
      <vt:lpstr>اختتام الحصة</vt:lpstr>
      <vt:lpstr>من يذكرنا  بالمقصود بإستراتيجية الصفة المضافة؟</vt:lpstr>
      <vt:lpstr>من يذكرنا  بأهم الأفكار التي وردت في النص السماعي " العالم قرية صغيرة"؟</vt:lpstr>
      <vt:lpstr>استعدوا للحصة المقبلة بتوقع مضمون نص" رِحْلَةٌ عَبْرَ ٱلْحَضاراتِ" والتحقق منه.</vt:lpstr>
      <vt:lpstr>الفائزون بنجمة السلوك هم: </vt:lpstr>
      <vt:lpstr>إلى اللقاء في الحصة المقبلة.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EL HAMDOUNI BTIHAJ</cp:lastModifiedBy>
  <cp:revision>203</cp:revision>
  <dcterms:created xsi:type="dcterms:W3CDTF">2023-09-20T21:35:22Z</dcterms:created>
  <dcterms:modified xsi:type="dcterms:W3CDTF">2025-12-11T10:32:31Z</dcterms:modified>
</cp:coreProperties>
</file>