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9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1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2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3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4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5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6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7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18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19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1" r:id="rId2"/>
    <p:sldMasterId id="2147483689" r:id="rId3"/>
    <p:sldMasterId id="2147483694" r:id="rId4"/>
    <p:sldMasterId id="2147483705" r:id="rId5"/>
    <p:sldMasterId id="2147483714" r:id="rId6"/>
    <p:sldMasterId id="2147483809" r:id="rId7"/>
    <p:sldMasterId id="2147483753" r:id="rId8"/>
    <p:sldMasterId id="2147483764" r:id="rId9"/>
    <p:sldMasterId id="2147483775" r:id="rId10"/>
    <p:sldMasterId id="2147483860" r:id="rId11"/>
    <p:sldMasterId id="2147483786" r:id="rId12"/>
    <p:sldMasterId id="2147483820" r:id="rId13"/>
    <p:sldMasterId id="2147483843" r:id="rId14"/>
    <p:sldMasterId id="2147483878" r:id="rId15"/>
    <p:sldMasterId id="2147483901" r:id="rId16"/>
    <p:sldMasterId id="2147483924" r:id="rId17"/>
    <p:sldMasterId id="2147483947" r:id="rId18"/>
    <p:sldMasterId id="2147483741" r:id="rId19"/>
    <p:sldMasterId id="2147483686" r:id="rId20"/>
  </p:sldMasterIdLst>
  <p:notesMasterIdLst>
    <p:notesMasterId r:id="rId87"/>
  </p:notesMasterIdLst>
  <p:handoutMasterIdLst>
    <p:handoutMasterId r:id="rId88"/>
  </p:handoutMasterIdLst>
  <p:sldIdLst>
    <p:sldId id="2147482625" r:id="rId21"/>
    <p:sldId id="2147482457" r:id="rId22"/>
    <p:sldId id="2147482460" r:id="rId23"/>
    <p:sldId id="2147482736" r:id="rId24"/>
    <p:sldId id="2147482466" r:id="rId25"/>
    <p:sldId id="2147482628" r:id="rId26"/>
    <p:sldId id="2147482511" r:id="rId27"/>
    <p:sldId id="2147482513" r:id="rId28"/>
    <p:sldId id="2147482737" r:id="rId29"/>
    <p:sldId id="2147482738" r:id="rId30"/>
    <p:sldId id="2147482739" r:id="rId31"/>
    <p:sldId id="2147482743" r:id="rId32"/>
    <p:sldId id="2147482740" r:id="rId33"/>
    <p:sldId id="2147482741" r:id="rId34"/>
    <p:sldId id="2147482744" r:id="rId35"/>
    <p:sldId id="2147482742" r:id="rId36"/>
    <p:sldId id="2147482517" r:id="rId37"/>
    <p:sldId id="2147482745" r:id="rId38"/>
    <p:sldId id="2147482722" r:id="rId39"/>
    <p:sldId id="2147482746" r:id="rId40"/>
    <p:sldId id="2147482747" r:id="rId41"/>
    <p:sldId id="2147482723" r:id="rId42"/>
    <p:sldId id="2147482748" r:id="rId43"/>
    <p:sldId id="2147482713" r:id="rId44"/>
    <p:sldId id="2147482524" r:id="rId45"/>
    <p:sldId id="2147482474" r:id="rId46"/>
    <p:sldId id="2147482475" r:id="rId47"/>
    <p:sldId id="2147482478" r:id="rId48"/>
    <p:sldId id="2147482476" r:id="rId49"/>
    <p:sldId id="2147482525" r:id="rId50"/>
    <p:sldId id="2147482477" r:id="rId51"/>
    <p:sldId id="2147482724" r:id="rId52"/>
    <p:sldId id="2147482725" r:id="rId53"/>
    <p:sldId id="2147482726" r:id="rId54"/>
    <p:sldId id="2147482727" r:id="rId55"/>
    <p:sldId id="2147482728" r:id="rId56"/>
    <p:sldId id="2147482574" r:id="rId57"/>
    <p:sldId id="2147482452" r:id="rId58"/>
    <p:sldId id="2147482708" r:id="rId59"/>
    <p:sldId id="2147482485" r:id="rId60"/>
    <p:sldId id="2147482486" r:id="rId61"/>
    <p:sldId id="2147482749" r:id="rId62"/>
    <p:sldId id="2147482489" r:id="rId63"/>
    <p:sldId id="2147482493" r:id="rId64"/>
    <p:sldId id="2147482494" r:id="rId65"/>
    <p:sldId id="2147482710" r:id="rId66"/>
    <p:sldId id="2147482754" r:id="rId67"/>
    <p:sldId id="2147482495" r:id="rId68"/>
    <p:sldId id="2147482731" r:id="rId69"/>
    <p:sldId id="2147482732" r:id="rId70"/>
    <p:sldId id="2147482733" r:id="rId71"/>
    <p:sldId id="2147482750" r:id="rId72"/>
    <p:sldId id="2147482734" r:id="rId73"/>
    <p:sldId id="2147482751" r:id="rId74"/>
    <p:sldId id="2147482752" r:id="rId75"/>
    <p:sldId id="2147482753" r:id="rId76"/>
    <p:sldId id="2147482496" r:id="rId77"/>
    <p:sldId id="2147482711" r:id="rId78"/>
    <p:sldId id="2147482529" r:id="rId79"/>
    <p:sldId id="2147482528" r:id="rId80"/>
    <p:sldId id="2147482712" r:id="rId81"/>
    <p:sldId id="2147482500" r:id="rId82"/>
    <p:sldId id="2147482501" r:id="rId83"/>
    <p:sldId id="2147482449" r:id="rId84"/>
    <p:sldId id="2147482735" r:id="rId85"/>
    <p:sldId id="2147482483" r:id="rId86"/>
  </p:sldIdLst>
  <p:sldSz cx="9144000" cy="6858000" type="screen4x3"/>
  <p:notesSz cx="6858000" cy="9144000"/>
  <p:embeddedFontLst>
    <p:embeddedFont>
      <p:font typeface="Microsoft Uighur" panose="02000000000000000000" pitchFamily="2" charset="-78"/>
      <p:regular r:id="rId89"/>
      <p:bold r:id="rId90"/>
    </p:embeddedFont>
    <p:embeddedFont>
      <p:font typeface="Calibri" panose="020F0502020204030204" pitchFamily="34" charset="0"/>
      <p:regular r:id="rId91"/>
      <p:bold r:id="rId92"/>
      <p:italic r:id="rId93"/>
      <p:boldItalic r:id="rId94"/>
    </p:embeddedFont>
    <p:embeddedFont>
      <p:font typeface="Dosis Medium" panose="020B0604020202020204" charset="0"/>
      <p:regular r:id="rId95"/>
    </p:embeddedFont>
    <p:embeddedFont>
      <p:font typeface="Modern Love" panose="020B0604020202020204" charset="0"/>
      <p:regular r:id="rId96"/>
    </p:embeddedFont>
    <p:embeddedFont>
      <p:font typeface="Sakkal Majalla" panose="02000000000000000000" pitchFamily="2" charset="-78"/>
      <p:regular r:id="rId97"/>
      <p:bold r:id="rId98"/>
    </p:embeddedFont>
    <p:embeddedFont>
      <p:font typeface="Dosis" panose="020B0604020202020204" charset="0"/>
      <p:regular r:id="rId99"/>
      <p:bold r:id="rId10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A3C0"/>
    <a:srgbClr val="D0CECE"/>
    <a:srgbClr val="E57B3C"/>
    <a:srgbClr val="B5EEF2"/>
    <a:srgbClr val="48B2DC"/>
    <a:srgbClr val="B1EDEA"/>
    <a:srgbClr val="565F88"/>
    <a:srgbClr val="CC0000"/>
    <a:srgbClr val="56B64A"/>
    <a:srgbClr val="94E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44" autoAdjust="0"/>
    <p:restoredTop sz="86433"/>
  </p:normalViewPr>
  <p:slideViewPr>
    <p:cSldViewPr snapToGrid="0">
      <p:cViewPr varScale="1">
        <p:scale>
          <a:sx n="74" d="100"/>
          <a:sy n="74" d="100"/>
        </p:scale>
        <p:origin x="1068" y="72"/>
      </p:cViewPr>
      <p:guideLst/>
    </p:cSldViewPr>
  </p:slideViewPr>
  <p:outlineViewPr>
    <p:cViewPr>
      <p:scale>
        <a:sx n="33" d="100"/>
        <a:sy n="33" d="100"/>
      </p:scale>
      <p:origin x="0" y="-2366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slide" Target="slides/slide64.xml"/><Relationship Id="rId89" Type="http://schemas.openxmlformats.org/officeDocument/2006/relationships/font" Target="fonts/font1.fntdata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2.fntdata"/><Relationship Id="rId95" Type="http://schemas.openxmlformats.org/officeDocument/2006/relationships/font" Target="fonts/font7.fntdata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80" Type="http://schemas.openxmlformats.org/officeDocument/2006/relationships/slide" Target="slides/slide60.xml"/><Relationship Id="rId85" Type="http://schemas.openxmlformats.org/officeDocument/2006/relationships/slide" Target="slides/slide65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103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83" Type="http://schemas.openxmlformats.org/officeDocument/2006/relationships/slide" Target="slides/slide63.xml"/><Relationship Id="rId88" Type="http://schemas.openxmlformats.org/officeDocument/2006/relationships/handoutMaster" Target="handoutMasters/handoutMaster1.xml"/><Relationship Id="rId91" Type="http://schemas.openxmlformats.org/officeDocument/2006/relationships/font" Target="fonts/font3.fntdata"/><Relationship Id="rId96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94" Type="http://schemas.openxmlformats.org/officeDocument/2006/relationships/font" Target="fonts/font6.fntdata"/><Relationship Id="rId99" Type="http://schemas.openxmlformats.org/officeDocument/2006/relationships/font" Target="fonts/font11.fntdata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font" Target="fonts/font9.fntdata"/><Relationship Id="rId10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slide" Target="slides/slide36.xml"/><Relationship Id="rId77" Type="http://schemas.openxmlformats.org/officeDocument/2006/relationships/slide" Target="slides/slide57.xml"/><Relationship Id="rId100" Type="http://schemas.openxmlformats.org/officeDocument/2006/relationships/font" Target="fonts/font12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93" Type="http://schemas.openxmlformats.org/officeDocument/2006/relationships/font" Target="fonts/font5.fntdata"/><Relationship Id="rId98" Type="http://schemas.openxmlformats.org/officeDocument/2006/relationships/font" Target="fonts/font10.fntdata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EE00A2-8525-4CC7-B930-FB3C41EE8D6E}" type="doc">
      <dgm:prSet loTypeId="urn:microsoft.com/office/officeart/2005/8/layout/radial5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340EEB4-763E-4E38-8FBC-1726CBAA5FD6}">
      <dgm:prSet phldrT="[Texte]" custT="1"/>
      <dgm:spPr/>
      <dgm:t>
        <a:bodyPr/>
        <a:lstStyle/>
        <a:p>
          <a:pPr rtl="1"/>
          <a:r>
            <a:rPr lang="ar-MA" sz="44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اَلْبَلَدُ  </a:t>
          </a:r>
          <a:endParaRPr lang="fr-FR" sz="4400" b="1" kern="1200" dirty="0">
            <a:solidFill>
              <a:srgbClr val="5B9BD5">
                <a:lumMod val="50000"/>
              </a:srgbClr>
            </a:solidFill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gm:t>
    </dgm:pt>
    <dgm:pt modelId="{7038316C-41D1-4023-823F-0F6BD0405AA5}" type="parTrans" cxnId="{6BB835CC-9E7A-4B12-9D1E-054495623B85}">
      <dgm:prSet/>
      <dgm:spPr/>
      <dgm:t>
        <a:bodyPr/>
        <a:lstStyle/>
        <a:p>
          <a:endParaRPr lang="fr-FR" sz="2800">
            <a:latin typeface="+mn-lt"/>
          </a:endParaRPr>
        </a:p>
      </dgm:t>
    </dgm:pt>
    <dgm:pt modelId="{FCF2D887-3281-4F05-9153-88E58D94C811}" type="sibTrans" cxnId="{6BB835CC-9E7A-4B12-9D1E-054495623B85}">
      <dgm:prSet/>
      <dgm:spPr/>
      <dgm:t>
        <a:bodyPr/>
        <a:lstStyle/>
        <a:p>
          <a:endParaRPr lang="fr-FR" sz="2800">
            <a:latin typeface="+mn-lt"/>
          </a:endParaRPr>
        </a:p>
      </dgm:t>
    </dgm:pt>
    <dgm:pt modelId="{DF0A7795-53EC-4A90-929B-D5DF35FCAFDA}">
      <dgm:prSet phldrT="[Texte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rtl="1"/>
          <a:r>
            <a:rPr lang="ar-MA" sz="4400" b="1" kern="1200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اَلْمُثَقَّفُ سُكّانُهُ.</a:t>
          </a:r>
          <a:endParaRPr lang="fr-FR" sz="3600" b="1" kern="1200" dirty="0">
            <a:latin typeface="+mn-lt"/>
          </a:endParaRPr>
        </a:p>
      </dgm:t>
    </dgm:pt>
    <dgm:pt modelId="{76076AE9-926A-4A40-99C0-2A6D9B1DAC29}" type="parTrans" cxnId="{05FD0A7B-8DA2-497E-9E48-9831AADAC144}">
      <dgm:prSet custT="1"/>
      <dgm:spPr/>
      <dgm:t>
        <a:bodyPr/>
        <a:lstStyle/>
        <a:p>
          <a:endParaRPr lang="fr-FR" sz="2000">
            <a:latin typeface="+mn-lt"/>
          </a:endParaRPr>
        </a:p>
      </dgm:t>
    </dgm:pt>
    <dgm:pt modelId="{C16618CB-F2F7-477A-9124-75403EB39E78}" type="sibTrans" cxnId="{05FD0A7B-8DA2-497E-9E48-9831AADAC144}">
      <dgm:prSet/>
      <dgm:spPr/>
      <dgm:t>
        <a:bodyPr/>
        <a:lstStyle/>
        <a:p>
          <a:endParaRPr lang="fr-FR" sz="2800">
            <a:latin typeface="+mn-lt"/>
          </a:endParaRPr>
        </a:p>
      </dgm:t>
    </dgm:pt>
    <dgm:pt modelId="{A0D531C7-8C90-47D8-8F84-5962297C1891}">
      <dgm:prSet phldrT="[Texte]" custT="1"/>
      <dgm:spPr/>
      <dgm:t>
        <a:bodyPr/>
        <a:lstStyle/>
        <a:p>
          <a:r>
            <a:rPr lang="ar-MA" sz="44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 </a:t>
          </a:r>
          <a:endParaRPr lang="fr-FR" sz="4400" b="1" kern="1200" dirty="0">
            <a:solidFill>
              <a:srgbClr val="5B9BD5">
                <a:lumMod val="50000"/>
              </a:srgbClr>
            </a:solidFill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gm:t>
    </dgm:pt>
    <dgm:pt modelId="{70F96526-B77E-4872-A4FB-D9AD65A74F34}" type="parTrans" cxnId="{3ECD0200-868A-4758-840B-1F8272E3BC95}">
      <dgm:prSet custT="1"/>
      <dgm:spPr/>
      <dgm:t>
        <a:bodyPr/>
        <a:lstStyle/>
        <a:p>
          <a:endParaRPr lang="fr-FR" sz="2000">
            <a:latin typeface="+mn-lt"/>
          </a:endParaRPr>
        </a:p>
      </dgm:t>
    </dgm:pt>
    <dgm:pt modelId="{3DCB7F39-6BE0-4CA1-9596-039B9E39E47D}" type="sibTrans" cxnId="{3ECD0200-868A-4758-840B-1F8272E3BC95}">
      <dgm:prSet/>
      <dgm:spPr/>
      <dgm:t>
        <a:bodyPr/>
        <a:lstStyle/>
        <a:p>
          <a:endParaRPr lang="fr-FR" sz="2800">
            <a:latin typeface="+mn-lt"/>
          </a:endParaRPr>
        </a:p>
      </dgm:t>
    </dgm:pt>
    <dgm:pt modelId="{0ECE2E1C-03E1-4410-89E9-21A231352155}">
      <dgm:prSet phldrT="[Texte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endParaRPr lang="fr-FR" sz="4400" b="1" kern="1200" dirty="0">
            <a:solidFill>
              <a:srgbClr val="5B9BD5">
                <a:lumMod val="50000"/>
              </a:srgbClr>
            </a:solidFill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gm:t>
    </dgm:pt>
    <dgm:pt modelId="{77E19F19-FE24-427A-B99E-B782987D59E5}" type="parTrans" cxnId="{6E572438-CE52-4BF1-A220-CC67F64A3DD1}">
      <dgm:prSet custT="1"/>
      <dgm:spPr/>
      <dgm:t>
        <a:bodyPr/>
        <a:lstStyle/>
        <a:p>
          <a:endParaRPr lang="fr-FR" sz="2000">
            <a:latin typeface="+mn-lt"/>
          </a:endParaRPr>
        </a:p>
      </dgm:t>
    </dgm:pt>
    <dgm:pt modelId="{16606797-4CED-4159-B8CB-EF8DD9CF0D16}" type="sibTrans" cxnId="{6E572438-CE52-4BF1-A220-CC67F64A3DD1}">
      <dgm:prSet/>
      <dgm:spPr/>
      <dgm:t>
        <a:bodyPr/>
        <a:lstStyle/>
        <a:p>
          <a:endParaRPr lang="fr-FR" sz="2800">
            <a:latin typeface="+mn-lt"/>
          </a:endParaRPr>
        </a:p>
      </dgm:t>
    </dgm:pt>
    <dgm:pt modelId="{F9740E46-4418-4B61-945F-609290F725AB}">
      <dgm:prSet phldrT="[Texte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ar-MA" sz="40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اَلْمُتَسامِحُ سُكّانُهُ.</a:t>
          </a:r>
          <a:endParaRPr lang="fr-FR" sz="3200" kern="1200" dirty="0">
            <a:latin typeface="+mn-lt"/>
          </a:endParaRPr>
        </a:p>
      </dgm:t>
    </dgm:pt>
    <dgm:pt modelId="{11419473-FBE6-4C98-A47F-63063B6F7A25}" type="parTrans" cxnId="{6FCACF69-207F-4F50-9113-5779E6A43CD0}">
      <dgm:prSet custT="1"/>
      <dgm:spPr/>
      <dgm:t>
        <a:bodyPr/>
        <a:lstStyle/>
        <a:p>
          <a:endParaRPr lang="fr-FR" sz="2000">
            <a:latin typeface="+mn-lt"/>
          </a:endParaRPr>
        </a:p>
      </dgm:t>
    </dgm:pt>
    <dgm:pt modelId="{0CEE3A6B-35AC-4278-B352-7F020CFF32E1}" type="sibTrans" cxnId="{6FCACF69-207F-4F50-9113-5779E6A43CD0}">
      <dgm:prSet/>
      <dgm:spPr/>
      <dgm:t>
        <a:bodyPr/>
        <a:lstStyle/>
        <a:p>
          <a:endParaRPr lang="fr-FR" sz="2800">
            <a:latin typeface="+mn-lt"/>
          </a:endParaRPr>
        </a:p>
      </dgm:t>
    </dgm:pt>
    <dgm:pt modelId="{34BD2162-D94C-465B-883C-47344227ED94}" type="pres">
      <dgm:prSet presAssocID="{FEEE00A2-8525-4CC7-B930-FB3C41EE8D6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EBAA937C-1A75-4671-8E53-F41B76C656A1}" type="pres">
      <dgm:prSet presAssocID="{5340EEB4-763E-4E38-8FBC-1726CBAA5FD6}" presName="centerShape" presStyleLbl="node0" presStyleIdx="0" presStyleCnt="1" custScaleX="133011" custScaleY="126315" custLinFactNeighborX="-986" custLinFactNeighborY="1485"/>
      <dgm:spPr/>
      <dgm:t>
        <a:bodyPr/>
        <a:lstStyle/>
        <a:p>
          <a:endParaRPr lang="fr-FR"/>
        </a:p>
      </dgm:t>
    </dgm:pt>
    <dgm:pt modelId="{1A14DB15-8895-4154-AFF2-514DA19736A0}" type="pres">
      <dgm:prSet presAssocID="{76076AE9-926A-4A40-99C0-2A6D9B1DAC29}" presName="parTrans" presStyleLbl="sibTrans2D1" presStyleIdx="0" presStyleCnt="4"/>
      <dgm:spPr/>
      <dgm:t>
        <a:bodyPr/>
        <a:lstStyle/>
        <a:p>
          <a:endParaRPr lang="fr-FR"/>
        </a:p>
      </dgm:t>
    </dgm:pt>
    <dgm:pt modelId="{16B2E117-8059-427F-A068-08083901B7D8}" type="pres">
      <dgm:prSet presAssocID="{76076AE9-926A-4A40-99C0-2A6D9B1DAC29}" presName="connectorText" presStyleLbl="sibTrans2D1" presStyleIdx="0" presStyleCnt="4"/>
      <dgm:spPr/>
      <dgm:t>
        <a:bodyPr/>
        <a:lstStyle/>
        <a:p>
          <a:endParaRPr lang="fr-FR"/>
        </a:p>
      </dgm:t>
    </dgm:pt>
    <dgm:pt modelId="{A09C0AB7-60B2-459F-86D6-5E102C309421}" type="pres">
      <dgm:prSet presAssocID="{DF0A7795-53EC-4A90-929B-D5DF35FCAFDA}" presName="node" presStyleLbl="node1" presStyleIdx="0" presStyleCnt="4" custScaleX="290717" custScaleY="110413" custRadScaleRad="102833" custRadScaleInc="-1727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E97B213-85A5-439A-BA94-19580584AF67}" type="pres">
      <dgm:prSet presAssocID="{70F96526-B77E-4872-A4FB-D9AD65A74F34}" presName="parTrans" presStyleLbl="sibTrans2D1" presStyleIdx="1" presStyleCnt="4"/>
      <dgm:spPr/>
      <dgm:t>
        <a:bodyPr/>
        <a:lstStyle/>
        <a:p>
          <a:endParaRPr lang="fr-FR"/>
        </a:p>
      </dgm:t>
    </dgm:pt>
    <dgm:pt modelId="{9799AF21-1CAB-4AF4-B1BC-27CF30E43674}" type="pres">
      <dgm:prSet presAssocID="{70F96526-B77E-4872-A4FB-D9AD65A74F34}" presName="connectorText" presStyleLbl="sibTrans2D1" presStyleIdx="1" presStyleCnt="4"/>
      <dgm:spPr/>
      <dgm:t>
        <a:bodyPr/>
        <a:lstStyle/>
        <a:p>
          <a:endParaRPr lang="fr-FR"/>
        </a:p>
      </dgm:t>
    </dgm:pt>
    <dgm:pt modelId="{DBC4AB60-3D53-492F-B839-0D59D7BF32A4}" type="pres">
      <dgm:prSet presAssocID="{A0D531C7-8C90-47D8-8F84-5962297C1891}" presName="node" presStyleLbl="node1" presStyleIdx="1" presStyleCnt="4" custScaleX="289014" custScaleY="91114" custRadScaleRad="184191" custRadScaleInc="205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DBFF8D0-AE5D-436A-85BE-0DD43F9C1EAD}" type="pres">
      <dgm:prSet presAssocID="{77E19F19-FE24-427A-B99E-B782987D59E5}" presName="parTrans" presStyleLbl="sibTrans2D1" presStyleIdx="2" presStyleCnt="4"/>
      <dgm:spPr/>
      <dgm:t>
        <a:bodyPr/>
        <a:lstStyle/>
        <a:p>
          <a:endParaRPr lang="fr-FR"/>
        </a:p>
      </dgm:t>
    </dgm:pt>
    <dgm:pt modelId="{6ACD5A41-2647-48FE-8F14-5C49FB27D3E8}" type="pres">
      <dgm:prSet presAssocID="{77E19F19-FE24-427A-B99E-B782987D59E5}" presName="connectorText" presStyleLbl="sibTrans2D1" presStyleIdx="2" presStyleCnt="4"/>
      <dgm:spPr/>
      <dgm:t>
        <a:bodyPr/>
        <a:lstStyle/>
        <a:p>
          <a:endParaRPr lang="fr-FR"/>
        </a:p>
      </dgm:t>
    </dgm:pt>
    <dgm:pt modelId="{FC3B5270-1EE1-4A81-B7F7-C4F63318C510}" type="pres">
      <dgm:prSet presAssocID="{0ECE2E1C-03E1-4410-89E9-21A231352155}" presName="node" presStyleLbl="node1" presStyleIdx="2" presStyleCnt="4" custScaleX="381788" custScaleY="7331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ABF03B5-5BC2-4F79-99EE-870E7E82B75D}" type="pres">
      <dgm:prSet presAssocID="{11419473-FBE6-4C98-A47F-63063B6F7A25}" presName="parTrans" presStyleLbl="sibTrans2D1" presStyleIdx="3" presStyleCnt="4"/>
      <dgm:spPr/>
      <dgm:t>
        <a:bodyPr/>
        <a:lstStyle/>
        <a:p>
          <a:endParaRPr lang="fr-FR"/>
        </a:p>
      </dgm:t>
    </dgm:pt>
    <dgm:pt modelId="{F0FEE120-A72C-482D-BBD1-783F327E2E22}" type="pres">
      <dgm:prSet presAssocID="{11419473-FBE6-4C98-A47F-63063B6F7A25}" presName="connectorText" presStyleLbl="sibTrans2D1" presStyleIdx="3" presStyleCnt="4"/>
      <dgm:spPr/>
      <dgm:t>
        <a:bodyPr/>
        <a:lstStyle/>
        <a:p>
          <a:endParaRPr lang="fr-FR"/>
        </a:p>
      </dgm:t>
    </dgm:pt>
    <dgm:pt modelId="{CC1C97DC-FE5A-409F-AED6-37311F37C61D}" type="pres">
      <dgm:prSet presAssocID="{F9740E46-4418-4B61-945F-609290F725AB}" presName="node" presStyleLbl="node1" presStyleIdx="3" presStyleCnt="4" custScaleX="300397" custScaleY="116099" custRadScaleRad="164663" custRadScaleInc="155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05FD0A7B-8DA2-497E-9E48-9831AADAC144}" srcId="{5340EEB4-763E-4E38-8FBC-1726CBAA5FD6}" destId="{DF0A7795-53EC-4A90-929B-D5DF35FCAFDA}" srcOrd="0" destOrd="0" parTransId="{76076AE9-926A-4A40-99C0-2A6D9B1DAC29}" sibTransId="{C16618CB-F2F7-477A-9124-75403EB39E78}"/>
    <dgm:cxn modelId="{FA74DBA8-3261-4F04-AFF8-82AF7E55F245}" type="presOf" srcId="{11419473-FBE6-4C98-A47F-63063B6F7A25}" destId="{0ABF03B5-5BC2-4F79-99EE-870E7E82B75D}" srcOrd="0" destOrd="0" presId="urn:microsoft.com/office/officeart/2005/8/layout/radial5"/>
    <dgm:cxn modelId="{0DDB6B59-3D20-4ECD-8C6B-640D74911400}" type="presOf" srcId="{70F96526-B77E-4872-A4FB-D9AD65A74F34}" destId="{DE97B213-85A5-439A-BA94-19580584AF67}" srcOrd="0" destOrd="0" presId="urn:microsoft.com/office/officeart/2005/8/layout/radial5"/>
    <dgm:cxn modelId="{6E572438-CE52-4BF1-A220-CC67F64A3DD1}" srcId="{5340EEB4-763E-4E38-8FBC-1726CBAA5FD6}" destId="{0ECE2E1C-03E1-4410-89E9-21A231352155}" srcOrd="2" destOrd="0" parTransId="{77E19F19-FE24-427A-B99E-B782987D59E5}" sibTransId="{16606797-4CED-4159-B8CB-EF8DD9CF0D16}"/>
    <dgm:cxn modelId="{6FE36D55-EDB0-4359-A3A5-0070E7D1C1DB}" type="presOf" srcId="{70F96526-B77E-4872-A4FB-D9AD65A74F34}" destId="{9799AF21-1CAB-4AF4-B1BC-27CF30E43674}" srcOrd="1" destOrd="0" presId="urn:microsoft.com/office/officeart/2005/8/layout/radial5"/>
    <dgm:cxn modelId="{FD4878BC-4ECA-4982-97D8-B462CB4512BC}" type="presOf" srcId="{F9740E46-4418-4B61-945F-609290F725AB}" destId="{CC1C97DC-FE5A-409F-AED6-37311F37C61D}" srcOrd="0" destOrd="0" presId="urn:microsoft.com/office/officeart/2005/8/layout/radial5"/>
    <dgm:cxn modelId="{C0DA4ABA-E918-4EF8-8962-51133142E97F}" type="presOf" srcId="{76076AE9-926A-4A40-99C0-2A6D9B1DAC29}" destId="{1A14DB15-8895-4154-AFF2-514DA19736A0}" srcOrd="0" destOrd="0" presId="urn:microsoft.com/office/officeart/2005/8/layout/radial5"/>
    <dgm:cxn modelId="{3ECD0200-868A-4758-840B-1F8272E3BC95}" srcId="{5340EEB4-763E-4E38-8FBC-1726CBAA5FD6}" destId="{A0D531C7-8C90-47D8-8F84-5962297C1891}" srcOrd="1" destOrd="0" parTransId="{70F96526-B77E-4872-A4FB-D9AD65A74F34}" sibTransId="{3DCB7F39-6BE0-4CA1-9596-039B9E39E47D}"/>
    <dgm:cxn modelId="{D1DFA8E9-B2E9-4A16-A49F-5B621C46886C}" type="presOf" srcId="{FEEE00A2-8525-4CC7-B930-FB3C41EE8D6E}" destId="{34BD2162-D94C-465B-883C-47344227ED94}" srcOrd="0" destOrd="0" presId="urn:microsoft.com/office/officeart/2005/8/layout/radial5"/>
    <dgm:cxn modelId="{6BB835CC-9E7A-4B12-9D1E-054495623B85}" srcId="{FEEE00A2-8525-4CC7-B930-FB3C41EE8D6E}" destId="{5340EEB4-763E-4E38-8FBC-1726CBAA5FD6}" srcOrd="0" destOrd="0" parTransId="{7038316C-41D1-4023-823F-0F6BD0405AA5}" sibTransId="{FCF2D887-3281-4F05-9153-88E58D94C811}"/>
    <dgm:cxn modelId="{18321B9B-D3D4-44D1-A315-6BA97D02773A}" type="presOf" srcId="{11419473-FBE6-4C98-A47F-63063B6F7A25}" destId="{F0FEE120-A72C-482D-BBD1-783F327E2E22}" srcOrd="1" destOrd="0" presId="urn:microsoft.com/office/officeart/2005/8/layout/radial5"/>
    <dgm:cxn modelId="{492D068E-04B4-4F1D-AE20-F7CDEDF96CEB}" type="presOf" srcId="{76076AE9-926A-4A40-99C0-2A6D9B1DAC29}" destId="{16B2E117-8059-427F-A068-08083901B7D8}" srcOrd="1" destOrd="0" presId="urn:microsoft.com/office/officeart/2005/8/layout/radial5"/>
    <dgm:cxn modelId="{5CAE00EF-C52A-416E-9DE4-CFD39F749B5D}" type="presOf" srcId="{77E19F19-FE24-427A-B99E-B782987D59E5}" destId="{2DBFF8D0-AE5D-436A-85BE-0DD43F9C1EAD}" srcOrd="0" destOrd="0" presId="urn:microsoft.com/office/officeart/2005/8/layout/radial5"/>
    <dgm:cxn modelId="{E38C5880-5F18-4048-A0FB-FE557D6E464F}" type="presOf" srcId="{77E19F19-FE24-427A-B99E-B782987D59E5}" destId="{6ACD5A41-2647-48FE-8F14-5C49FB27D3E8}" srcOrd="1" destOrd="0" presId="urn:microsoft.com/office/officeart/2005/8/layout/radial5"/>
    <dgm:cxn modelId="{08DB39EA-298B-4932-BA75-E763F26A8519}" type="presOf" srcId="{0ECE2E1C-03E1-4410-89E9-21A231352155}" destId="{FC3B5270-1EE1-4A81-B7F7-C4F63318C510}" srcOrd="0" destOrd="0" presId="urn:microsoft.com/office/officeart/2005/8/layout/radial5"/>
    <dgm:cxn modelId="{00923068-829E-4561-A498-28D0648797DC}" type="presOf" srcId="{DF0A7795-53EC-4A90-929B-D5DF35FCAFDA}" destId="{A09C0AB7-60B2-459F-86D6-5E102C309421}" srcOrd="0" destOrd="0" presId="urn:microsoft.com/office/officeart/2005/8/layout/radial5"/>
    <dgm:cxn modelId="{075BA0B4-5651-4E3E-876D-17564C19DF0C}" type="presOf" srcId="{A0D531C7-8C90-47D8-8F84-5962297C1891}" destId="{DBC4AB60-3D53-492F-B839-0D59D7BF32A4}" srcOrd="0" destOrd="0" presId="urn:microsoft.com/office/officeart/2005/8/layout/radial5"/>
    <dgm:cxn modelId="{6FCACF69-207F-4F50-9113-5779E6A43CD0}" srcId="{5340EEB4-763E-4E38-8FBC-1726CBAA5FD6}" destId="{F9740E46-4418-4B61-945F-609290F725AB}" srcOrd="3" destOrd="0" parTransId="{11419473-FBE6-4C98-A47F-63063B6F7A25}" sibTransId="{0CEE3A6B-35AC-4278-B352-7F020CFF32E1}"/>
    <dgm:cxn modelId="{D4BABCA5-0A0A-4945-AD9C-EB81D2146BB3}" type="presOf" srcId="{5340EEB4-763E-4E38-8FBC-1726CBAA5FD6}" destId="{EBAA937C-1A75-4671-8E53-F41B76C656A1}" srcOrd="0" destOrd="0" presId="urn:microsoft.com/office/officeart/2005/8/layout/radial5"/>
    <dgm:cxn modelId="{200A85AA-B687-48F3-BF79-5BFF37956986}" type="presParOf" srcId="{34BD2162-D94C-465B-883C-47344227ED94}" destId="{EBAA937C-1A75-4671-8E53-F41B76C656A1}" srcOrd="0" destOrd="0" presId="urn:microsoft.com/office/officeart/2005/8/layout/radial5"/>
    <dgm:cxn modelId="{07F84599-C12D-4512-804B-E0074EE0DD88}" type="presParOf" srcId="{34BD2162-D94C-465B-883C-47344227ED94}" destId="{1A14DB15-8895-4154-AFF2-514DA19736A0}" srcOrd="1" destOrd="0" presId="urn:microsoft.com/office/officeart/2005/8/layout/radial5"/>
    <dgm:cxn modelId="{CACDAE95-7E16-47C1-97C7-3AD2AF4DF92D}" type="presParOf" srcId="{1A14DB15-8895-4154-AFF2-514DA19736A0}" destId="{16B2E117-8059-427F-A068-08083901B7D8}" srcOrd="0" destOrd="0" presId="urn:microsoft.com/office/officeart/2005/8/layout/radial5"/>
    <dgm:cxn modelId="{D58814FD-CBF3-4B6F-9FDE-76F37EC4A636}" type="presParOf" srcId="{34BD2162-D94C-465B-883C-47344227ED94}" destId="{A09C0AB7-60B2-459F-86D6-5E102C309421}" srcOrd="2" destOrd="0" presId="urn:microsoft.com/office/officeart/2005/8/layout/radial5"/>
    <dgm:cxn modelId="{B4205E3F-2212-419C-805E-F4A2D18D30BB}" type="presParOf" srcId="{34BD2162-D94C-465B-883C-47344227ED94}" destId="{DE97B213-85A5-439A-BA94-19580584AF67}" srcOrd="3" destOrd="0" presId="urn:microsoft.com/office/officeart/2005/8/layout/radial5"/>
    <dgm:cxn modelId="{0AF14520-4D57-40C6-A0F7-B2AB039F8631}" type="presParOf" srcId="{DE97B213-85A5-439A-BA94-19580584AF67}" destId="{9799AF21-1CAB-4AF4-B1BC-27CF30E43674}" srcOrd="0" destOrd="0" presId="urn:microsoft.com/office/officeart/2005/8/layout/radial5"/>
    <dgm:cxn modelId="{479C1AB3-0EAD-46B5-97F5-677663D0D3AA}" type="presParOf" srcId="{34BD2162-D94C-465B-883C-47344227ED94}" destId="{DBC4AB60-3D53-492F-B839-0D59D7BF32A4}" srcOrd="4" destOrd="0" presId="urn:microsoft.com/office/officeart/2005/8/layout/radial5"/>
    <dgm:cxn modelId="{6A9F1D3E-1409-48FC-AFEC-136A26A65101}" type="presParOf" srcId="{34BD2162-D94C-465B-883C-47344227ED94}" destId="{2DBFF8D0-AE5D-436A-85BE-0DD43F9C1EAD}" srcOrd="5" destOrd="0" presId="urn:microsoft.com/office/officeart/2005/8/layout/radial5"/>
    <dgm:cxn modelId="{3ABAE50E-23B6-4359-BA8E-D0CFD2A333BC}" type="presParOf" srcId="{2DBFF8D0-AE5D-436A-85BE-0DD43F9C1EAD}" destId="{6ACD5A41-2647-48FE-8F14-5C49FB27D3E8}" srcOrd="0" destOrd="0" presId="urn:microsoft.com/office/officeart/2005/8/layout/radial5"/>
    <dgm:cxn modelId="{601B41C1-4E89-4651-8697-93256F4D4133}" type="presParOf" srcId="{34BD2162-D94C-465B-883C-47344227ED94}" destId="{FC3B5270-1EE1-4A81-B7F7-C4F63318C510}" srcOrd="6" destOrd="0" presId="urn:microsoft.com/office/officeart/2005/8/layout/radial5"/>
    <dgm:cxn modelId="{1D9AA7E5-34AE-4F83-AF61-8C4C31DB2592}" type="presParOf" srcId="{34BD2162-D94C-465B-883C-47344227ED94}" destId="{0ABF03B5-5BC2-4F79-99EE-870E7E82B75D}" srcOrd="7" destOrd="0" presId="urn:microsoft.com/office/officeart/2005/8/layout/radial5"/>
    <dgm:cxn modelId="{DFAD1959-5EAE-4276-8C70-03302527943B}" type="presParOf" srcId="{0ABF03B5-5BC2-4F79-99EE-870E7E82B75D}" destId="{F0FEE120-A72C-482D-BBD1-783F327E2E22}" srcOrd="0" destOrd="0" presId="urn:microsoft.com/office/officeart/2005/8/layout/radial5"/>
    <dgm:cxn modelId="{2DED4794-7E1A-4C18-9E33-EA3AE9022B81}" type="presParOf" srcId="{34BD2162-D94C-465B-883C-47344227ED94}" destId="{CC1C97DC-FE5A-409F-AED6-37311F37C61D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EEE00A2-8525-4CC7-B930-FB3C41EE8D6E}" type="doc">
      <dgm:prSet loTypeId="urn:microsoft.com/office/officeart/2005/8/layout/radial5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340EEB4-763E-4E38-8FBC-1726CBAA5FD6}">
      <dgm:prSet phldrT="[Texte]" custT="1"/>
      <dgm:spPr/>
      <dgm:t>
        <a:bodyPr/>
        <a:lstStyle/>
        <a:p>
          <a:pPr rtl="1"/>
          <a:r>
            <a:rPr lang="ar-MA" sz="11500" b="1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اَلنَّهْرُ  </a:t>
          </a:r>
          <a:r>
            <a:rPr lang="ar-MA" sz="11500" dirty="0">
              <a:latin typeface="+mn-lt"/>
            </a:rPr>
            <a:t> </a:t>
          </a:r>
          <a:endParaRPr lang="fr-FR" sz="11500" dirty="0">
            <a:latin typeface="+mn-lt"/>
          </a:endParaRPr>
        </a:p>
      </dgm:t>
    </dgm:pt>
    <dgm:pt modelId="{7038316C-41D1-4023-823F-0F6BD0405AA5}" type="parTrans" cxnId="{6BB835CC-9E7A-4B12-9D1E-054495623B85}">
      <dgm:prSet/>
      <dgm:spPr/>
      <dgm:t>
        <a:bodyPr/>
        <a:lstStyle/>
        <a:p>
          <a:endParaRPr lang="fr-FR" sz="2000">
            <a:latin typeface="+mn-lt"/>
          </a:endParaRPr>
        </a:p>
      </dgm:t>
    </dgm:pt>
    <dgm:pt modelId="{FCF2D887-3281-4F05-9153-88E58D94C811}" type="sibTrans" cxnId="{6BB835CC-9E7A-4B12-9D1E-054495623B85}">
      <dgm:prSet/>
      <dgm:spPr/>
      <dgm:t>
        <a:bodyPr/>
        <a:lstStyle/>
        <a:p>
          <a:endParaRPr lang="fr-FR" sz="2000">
            <a:latin typeface="+mn-lt"/>
          </a:endParaRPr>
        </a:p>
      </dgm:t>
    </dgm:pt>
    <dgm:pt modelId="{34BD2162-D94C-465B-883C-47344227ED94}" type="pres">
      <dgm:prSet presAssocID="{FEEE00A2-8525-4CC7-B930-FB3C41EE8D6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EBAA937C-1A75-4671-8E53-F41B76C656A1}" type="pres">
      <dgm:prSet presAssocID="{5340EEB4-763E-4E38-8FBC-1726CBAA5FD6}" presName="centerShape" presStyleLbl="node0" presStyleIdx="0" presStyleCnt="1" custScaleX="79976" custScaleY="66131"/>
      <dgm:spPr/>
      <dgm:t>
        <a:bodyPr/>
        <a:lstStyle/>
        <a:p>
          <a:endParaRPr lang="fr-FR"/>
        </a:p>
      </dgm:t>
    </dgm:pt>
  </dgm:ptLst>
  <dgm:cxnLst>
    <dgm:cxn modelId="{6BB835CC-9E7A-4B12-9D1E-054495623B85}" srcId="{FEEE00A2-8525-4CC7-B930-FB3C41EE8D6E}" destId="{5340EEB4-763E-4E38-8FBC-1726CBAA5FD6}" srcOrd="0" destOrd="0" parTransId="{7038316C-41D1-4023-823F-0F6BD0405AA5}" sibTransId="{FCF2D887-3281-4F05-9153-88E58D94C811}"/>
    <dgm:cxn modelId="{D4BABCA5-0A0A-4945-AD9C-EB81D2146BB3}" type="presOf" srcId="{5340EEB4-763E-4E38-8FBC-1726CBAA5FD6}" destId="{EBAA937C-1A75-4671-8E53-F41B76C656A1}" srcOrd="0" destOrd="0" presId="urn:microsoft.com/office/officeart/2005/8/layout/radial5"/>
    <dgm:cxn modelId="{D1DFA8E9-B2E9-4A16-A49F-5B621C46886C}" type="presOf" srcId="{FEEE00A2-8525-4CC7-B930-FB3C41EE8D6E}" destId="{34BD2162-D94C-465B-883C-47344227ED94}" srcOrd="0" destOrd="0" presId="urn:microsoft.com/office/officeart/2005/8/layout/radial5"/>
    <dgm:cxn modelId="{200A85AA-B687-48F3-BF79-5BFF37956986}" type="presParOf" srcId="{34BD2162-D94C-465B-883C-47344227ED94}" destId="{EBAA937C-1A75-4671-8E53-F41B76C656A1}" srcOrd="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EEE00A2-8525-4CC7-B930-FB3C41EE8D6E}" type="doc">
      <dgm:prSet loTypeId="urn:microsoft.com/office/officeart/2005/8/layout/radial5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340EEB4-763E-4E38-8FBC-1726CBAA5FD6}">
      <dgm:prSet phldrT="[Texte]" custT="1"/>
      <dgm:spPr/>
      <dgm:t>
        <a:bodyPr/>
        <a:lstStyle/>
        <a:p>
          <a:pPr rtl="1"/>
          <a:r>
            <a:rPr lang="ar-MA" sz="54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اَلنَّهْرُ  </a:t>
          </a:r>
          <a:endParaRPr lang="fr-FR" sz="5400" b="1" kern="1200" dirty="0">
            <a:solidFill>
              <a:srgbClr val="5B9BD5">
                <a:lumMod val="50000"/>
              </a:srgbClr>
            </a:solidFill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gm:t>
    </dgm:pt>
    <dgm:pt modelId="{7038316C-41D1-4023-823F-0F6BD0405AA5}" type="parTrans" cxnId="{6BB835CC-9E7A-4B12-9D1E-054495623B85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FCF2D887-3281-4F05-9153-88E58D94C811}" type="sibTrans" cxnId="{6BB835CC-9E7A-4B12-9D1E-054495623B85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DF0A7795-53EC-4A90-929B-D5DF35FCAFDA}">
      <dgm:prSet phldrT="[Texte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rtl="1"/>
          <a:r>
            <a:rPr lang="ar-MA" sz="5400" b="1" kern="1200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الْعَذْبُ ماؤُهُ</a:t>
          </a:r>
          <a:endParaRPr lang="fr-FR" sz="4400" b="1" kern="1200" dirty="0">
            <a:latin typeface="+mn-lt"/>
          </a:endParaRPr>
        </a:p>
      </dgm:t>
    </dgm:pt>
    <dgm:pt modelId="{76076AE9-926A-4A40-99C0-2A6D9B1DAC29}" type="parTrans" cxnId="{05FD0A7B-8DA2-497E-9E48-9831AADAC144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C16618CB-F2F7-477A-9124-75403EB39E78}" type="sibTrans" cxnId="{05FD0A7B-8DA2-497E-9E48-9831AADAC144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A0D531C7-8C90-47D8-8F84-5962297C1891}">
      <dgm:prSet phldrT="[Texte]" custT="1"/>
      <dgm:spPr/>
      <dgm:t>
        <a:bodyPr/>
        <a:lstStyle/>
        <a:p>
          <a:pPr rtl="1"/>
          <a:r>
            <a:rPr lang="ar-MA" sz="54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الْوافِرُ ماؤُهُ</a:t>
          </a:r>
          <a:endParaRPr lang="fr-FR" sz="5400" b="1" kern="1200" dirty="0">
            <a:solidFill>
              <a:srgbClr val="5B9BD5">
                <a:lumMod val="50000"/>
              </a:srgbClr>
            </a:solidFill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gm:t>
    </dgm:pt>
    <dgm:pt modelId="{70F96526-B77E-4872-A4FB-D9AD65A74F34}" type="parTrans" cxnId="{3ECD0200-868A-4758-840B-1F8272E3BC95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3DCB7F39-6BE0-4CA1-9596-039B9E39E47D}" type="sibTrans" cxnId="{3ECD0200-868A-4758-840B-1F8272E3BC95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0ECE2E1C-03E1-4410-89E9-21A231352155}">
      <dgm:prSet phldrT="[Texte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rtl="1"/>
          <a:r>
            <a:rPr lang="ar-MA" sz="54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الْبارِدُ ماؤُهُ</a:t>
          </a:r>
          <a:endParaRPr lang="fr-FR" sz="5400" b="1" kern="1200" dirty="0">
            <a:solidFill>
              <a:srgbClr val="5B9BD5">
                <a:lumMod val="50000"/>
              </a:srgbClr>
            </a:solidFill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gm:t>
    </dgm:pt>
    <dgm:pt modelId="{77E19F19-FE24-427A-B99E-B782987D59E5}" type="parTrans" cxnId="{6E572438-CE52-4BF1-A220-CC67F64A3DD1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16606797-4CED-4159-B8CB-EF8DD9CF0D16}" type="sibTrans" cxnId="{6E572438-CE52-4BF1-A220-CC67F64A3DD1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F9740E46-4418-4B61-945F-609290F725AB}">
      <dgm:prSet phldrT="[Texte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rtl="1"/>
          <a:r>
            <a:rPr lang="ar-MA" sz="54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النَّقِيُّ ماؤُهُ</a:t>
          </a:r>
          <a:endParaRPr lang="fr-FR" sz="4400" kern="1200" dirty="0">
            <a:latin typeface="+mn-lt"/>
          </a:endParaRPr>
        </a:p>
      </dgm:t>
    </dgm:pt>
    <dgm:pt modelId="{11419473-FBE6-4C98-A47F-63063B6F7A25}" type="parTrans" cxnId="{6FCACF69-207F-4F50-9113-5779E6A43CD0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0CEE3A6B-35AC-4278-B352-7F020CFF32E1}" type="sibTrans" cxnId="{6FCACF69-207F-4F50-9113-5779E6A43CD0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34BD2162-D94C-465B-883C-47344227ED94}" type="pres">
      <dgm:prSet presAssocID="{FEEE00A2-8525-4CC7-B930-FB3C41EE8D6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EBAA937C-1A75-4671-8E53-F41B76C656A1}" type="pres">
      <dgm:prSet presAssocID="{5340EEB4-763E-4E38-8FBC-1726CBAA5FD6}" presName="centerShape" presStyleLbl="node0" presStyleIdx="0" presStyleCnt="1" custScaleX="133011" custScaleY="126315"/>
      <dgm:spPr/>
      <dgm:t>
        <a:bodyPr/>
        <a:lstStyle/>
        <a:p>
          <a:endParaRPr lang="fr-FR"/>
        </a:p>
      </dgm:t>
    </dgm:pt>
    <dgm:pt modelId="{1A14DB15-8895-4154-AFF2-514DA19736A0}" type="pres">
      <dgm:prSet presAssocID="{76076AE9-926A-4A40-99C0-2A6D9B1DAC29}" presName="parTrans" presStyleLbl="sibTrans2D1" presStyleIdx="0" presStyleCnt="4"/>
      <dgm:spPr/>
      <dgm:t>
        <a:bodyPr/>
        <a:lstStyle/>
        <a:p>
          <a:endParaRPr lang="fr-FR"/>
        </a:p>
      </dgm:t>
    </dgm:pt>
    <dgm:pt modelId="{16B2E117-8059-427F-A068-08083901B7D8}" type="pres">
      <dgm:prSet presAssocID="{76076AE9-926A-4A40-99C0-2A6D9B1DAC29}" presName="connectorText" presStyleLbl="sibTrans2D1" presStyleIdx="0" presStyleCnt="4"/>
      <dgm:spPr/>
      <dgm:t>
        <a:bodyPr/>
        <a:lstStyle/>
        <a:p>
          <a:endParaRPr lang="fr-FR"/>
        </a:p>
      </dgm:t>
    </dgm:pt>
    <dgm:pt modelId="{A09C0AB7-60B2-459F-86D6-5E102C309421}" type="pres">
      <dgm:prSet presAssocID="{DF0A7795-53EC-4A90-929B-D5DF35FCAFDA}" presName="node" presStyleLbl="node1" presStyleIdx="0" presStyleCnt="4" custScaleX="290717" custScaleY="11041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E97B213-85A5-439A-BA94-19580584AF67}" type="pres">
      <dgm:prSet presAssocID="{70F96526-B77E-4872-A4FB-D9AD65A74F34}" presName="parTrans" presStyleLbl="sibTrans2D1" presStyleIdx="1" presStyleCnt="4"/>
      <dgm:spPr/>
      <dgm:t>
        <a:bodyPr/>
        <a:lstStyle/>
        <a:p>
          <a:endParaRPr lang="fr-FR"/>
        </a:p>
      </dgm:t>
    </dgm:pt>
    <dgm:pt modelId="{9799AF21-1CAB-4AF4-B1BC-27CF30E43674}" type="pres">
      <dgm:prSet presAssocID="{70F96526-B77E-4872-A4FB-D9AD65A74F34}" presName="connectorText" presStyleLbl="sibTrans2D1" presStyleIdx="1" presStyleCnt="4"/>
      <dgm:spPr/>
      <dgm:t>
        <a:bodyPr/>
        <a:lstStyle/>
        <a:p>
          <a:endParaRPr lang="fr-FR"/>
        </a:p>
      </dgm:t>
    </dgm:pt>
    <dgm:pt modelId="{DBC4AB60-3D53-492F-B839-0D59D7BF32A4}" type="pres">
      <dgm:prSet presAssocID="{A0D531C7-8C90-47D8-8F84-5962297C1891}" presName="node" presStyleLbl="node1" presStyleIdx="1" presStyleCnt="4" custScaleX="271046" custScaleY="123085" custRadScaleRad="171374" custRadScaleInc="220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DBFF8D0-AE5D-436A-85BE-0DD43F9C1EAD}" type="pres">
      <dgm:prSet presAssocID="{77E19F19-FE24-427A-B99E-B782987D59E5}" presName="parTrans" presStyleLbl="sibTrans2D1" presStyleIdx="2" presStyleCnt="4"/>
      <dgm:spPr/>
      <dgm:t>
        <a:bodyPr/>
        <a:lstStyle/>
        <a:p>
          <a:endParaRPr lang="fr-FR"/>
        </a:p>
      </dgm:t>
    </dgm:pt>
    <dgm:pt modelId="{6ACD5A41-2647-48FE-8F14-5C49FB27D3E8}" type="pres">
      <dgm:prSet presAssocID="{77E19F19-FE24-427A-B99E-B782987D59E5}" presName="connectorText" presStyleLbl="sibTrans2D1" presStyleIdx="2" presStyleCnt="4"/>
      <dgm:spPr/>
      <dgm:t>
        <a:bodyPr/>
        <a:lstStyle/>
        <a:p>
          <a:endParaRPr lang="fr-FR"/>
        </a:p>
      </dgm:t>
    </dgm:pt>
    <dgm:pt modelId="{FC3B5270-1EE1-4A81-B7F7-C4F63318C510}" type="pres">
      <dgm:prSet presAssocID="{0ECE2E1C-03E1-4410-89E9-21A231352155}" presName="node" presStyleLbl="node1" presStyleIdx="2" presStyleCnt="4" custScaleX="357032" custScaleY="12705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ABF03B5-5BC2-4F79-99EE-870E7E82B75D}" type="pres">
      <dgm:prSet presAssocID="{11419473-FBE6-4C98-A47F-63063B6F7A25}" presName="parTrans" presStyleLbl="sibTrans2D1" presStyleIdx="3" presStyleCnt="4"/>
      <dgm:spPr/>
      <dgm:t>
        <a:bodyPr/>
        <a:lstStyle/>
        <a:p>
          <a:endParaRPr lang="fr-FR"/>
        </a:p>
      </dgm:t>
    </dgm:pt>
    <dgm:pt modelId="{F0FEE120-A72C-482D-BBD1-783F327E2E22}" type="pres">
      <dgm:prSet presAssocID="{11419473-FBE6-4C98-A47F-63063B6F7A25}" presName="connectorText" presStyleLbl="sibTrans2D1" presStyleIdx="3" presStyleCnt="4"/>
      <dgm:spPr/>
      <dgm:t>
        <a:bodyPr/>
        <a:lstStyle/>
        <a:p>
          <a:endParaRPr lang="fr-FR"/>
        </a:p>
      </dgm:t>
    </dgm:pt>
    <dgm:pt modelId="{CC1C97DC-FE5A-409F-AED6-37311F37C61D}" type="pres">
      <dgm:prSet presAssocID="{F9740E46-4418-4B61-945F-609290F725AB}" presName="node" presStyleLbl="node1" presStyleIdx="3" presStyleCnt="4" custScaleX="244932" custScaleY="116099" custRadScaleRad="203297" custRadScaleInc="-186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05FD0A7B-8DA2-497E-9E48-9831AADAC144}" srcId="{5340EEB4-763E-4E38-8FBC-1726CBAA5FD6}" destId="{DF0A7795-53EC-4A90-929B-D5DF35FCAFDA}" srcOrd="0" destOrd="0" parTransId="{76076AE9-926A-4A40-99C0-2A6D9B1DAC29}" sibTransId="{C16618CB-F2F7-477A-9124-75403EB39E78}"/>
    <dgm:cxn modelId="{FA74DBA8-3261-4F04-AFF8-82AF7E55F245}" type="presOf" srcId="{11419473-FBE6-4C98-A47F-63063B6F7A25}" destId="{0ABF03B5-5BC2-4F79-99EE-870E7E82B75D}" srcOrd="0" destOrd="0" presId="urn:microsoft.com/office/officeart/2005/8/layout/radial5"/>
    <dgm:cxn modelId="{0DDB6B59-3D20-4ECD-8C6B-640D74911400}" type="presOf" srcId="{70F96526-B77E-4872-A4FB-D9AD65A74F34}" destId="{DE97B213-85A5-439A-BA94-19580584AF67}" srcOrd="0" destOrd="0" presId="urn:microsoft.com/office/officeart/2005/8/layout/radial5"/>
    <dgm:cxn modelId="{6E572438-CE52-4BF1-A220-CC67F64A3DD1}" srcId="{5340EEB4-763E-4E38-8FBC-1726CBAA5FD6}" destId="{0ECE2E1C-03E1-4410-89E9-21A231352155}" srcOrd="2" destOrd="0" parTransId="{77E19F19-FE24-427A-B99E-B782987D59E5}" sibTransId="{16606797-4CED-4159-B8CB-EF8DD9CF0D16}"/>
    <dgm:cxn modelId="{6FE36D55-EDB0-4359-A3A5-0070E7D1C1DB}" type="presOf" srcId="{70F96526-B77E-4872-A4FB-D9AD65A74F34}" destId="{9799AF21-1CAB-4AF4-B1BC-27CF30E43674}" srcOrd="1" destOrd="0" presId="urn:microsoft.com/office/officeart/2005/8/layout/radial5"/>
    <dgm:cxn modelId="{FD4878BC-4ECA-4982-97D8-B462CB4512BC}" type="presOf" srcId="{F9740E46-4418-4B61-945F-609290F725AB}" destId="{CC1C97DC-FE5A-409F-AED6-37311F37C61D}" srcOrd="0" destOrd="0" presId="urn:microsoft.com/office/officeart/2005/8/layout/radial5"/>
    <dgm:cxn modelId="{C0DA4ABA-E918-4EF8-8962-51133142E97F}" type="presOf" srcId="{76076AE9-926A-4A40-99C0-2A6D9B1DAC29}" destId="{1A14DB15-8895-4154-AFF2-514DA19736A0}" srcOrd="0" destOrd="0" presId="urn:microsoft.com/office/officeart/2005/8/layout/radial5"/>
    <dgm:cxn modelId="{3ECD0200-868A-4758-840B-1F8272E3BC95}" srcId="{5340EEB4-763E-4E38-8FBC-1726CBAA5FD6}" destId="{A0D531C7-8C90-47D8-8F84-5962297C1891}" srcOrd="1" destOrd="0" parTransId="{70F96526-B77E-4872-A4FB-D9AD65A74F34}" sibTransId="{3DCB7F39-6BE0-4CA1-9596-039B9E39E47D}"/>
    <dgm:cxn modelId="{D1DFA8E9-B2E9-4A16-A49F-5B621C46886C}" type="presOf" srcId="{FEEE00A2-8525-4CC7-B930-FB3C41EE8D6E}" destId="{34BD2162-D94C-465B-883C-47344227ED94}" srcOrd="0" destOrd="0" presId="urn:microsoft.com/office/officeart/2005/8/layout/radial5"/>
    <dgm:cxn modelId="{6BB835CC-9E7A-4B12-9D1E-054495623B85}" srcId="{FEEE00A2-8525-4CC7-B930-FB3C41EE8D6E}" destId="{5340EEB4-763E-4E38-8FBC-1726CBAA5FD6}" srcOrd="0" destOrd="0" parTransId="{7038316C-41D1-4023-823F-0F6BD0405AA5}" sibTransId="{FCF2D887-3281-4F05-9153-88E58D94C811}"/>
    <dgm:cxn modelId="{18321B9B-D3D4-44D1-A315-6BA97D02773A}" type="presOf" srcId="{11419473-FBE6-4C98-A47F-63063B6F7A25}" destId="{F0FEE120-A72C-482D-BBD1-783F327E2E22}" srcOrd="1" destOrd="0" presId="urn:microsoft.com/office/officeart/2005/8/layout/radial5"/>
    <dgm:cxn modelId="{492D068E-04B4-4F1D-AE20-F7CDEDF96CEB}" type="presOf" srcId="{76076AE9-926A-4A40-99C0-2A6D9B1DAC29}" destId="{16B2E117-8059-427F-A068-08083901B7D8}" srcOrd="1" destOrd="0" presId="urn:microsoft.com/office/officeart/2005/8/layout/radial5"/>
    <dgm:cxn modelId="{5CAE00EF-C52A-416E-9DE4-CFD39F749B5D}" type="presOf" srcId="{77E19F19-FE24-427A-B99E-B782987D59E5}" destId="{2DBFF8D0-AE5D-436A-85BE-0DD43F9C1EAD}" srcOrd="0" destOrd="0" presId="urn:microsoft.com/office/officeart/2005/8/layout/radial5"/>
    <dgm:cxn modelId="{E38C5880-5F18-4048-A0FB-FE557D6E464F}" type="presOf" srcId="{77E19F19-FE24-427A-B99E-B782987D59E5}" destId="{6ACD5A41-2647-48FE-8F14-5C49FB27D3E8}" srcOrd="1" destOrd="0" presId="urn:microsoft.com/office/officeart/2005/8/layout/radial5"/>
    <dgm:cxn modelId="{08DB39EA-298B-4932-BA75-E763F26A8519}" type="presOf" srcId="{0ECE2E1C-03E1-4410-89E9-21A231352155}" destId="{FC3B5270-1EE1-4A81-B7F7-C4F63318C510}" srcOrd="0" destOrd="0" presId="urn:microsoft.com/office/officeart/2005/8/layout/radial5"/>
    <dgm:cxn modelId="{00923068-829E-4561-A498-28D0648797DC}" type="presOf" srcId="{DF0A7795-53EC-4A90-929B-D5DF35FCAFDA}" destId="{A09C0AB7-60B2-459F-86D6-5E102C309421}" srcOrd="0" destOrd="0" presId="urn:microsoft.com/office/officeart/2005/8/layout/radial5"/>
    <dgm:cxn modelId="{075BA0B4-5651-4E3E-876D-17564C19DF0C}" type="presOf" srcId="{A0D531C7-8C90-47D8-8F84-5962297C1891}" destId="{DBC4AB60-3D53-492F-B839-0D59D7BF32A4}" srcOrd="0" destOrd="0" presId="urn:microsoft.com/office/officeart/2005/8/layout/radial5"/>
    <dgm:cxn modelId="{6FCACF69-207F-4F50-9113-5779E6A43CD0}" srcId="{5340EEB4-763E-4E38-8FBC-1726CBAA5FD6}" destId="{F9740E46-4418-4B61-945F-609290F725AB}" srcOrd="3" destOrd="0" parTransId="{11419473-FBE6-4C98-A47F-63063B6F7A25}" sibTransId="{0CEE3A6B-35AC-4278-B352-7F020CFF32E1}"/>
    <dgm:cxn modelId="{D4BABCA5-0A0A-4945-AD9C-EB81D2146BB3}" type="presOf" srcId="{5340EEB4-763E-4E38-8FBC-1726CBAA5FD6}" destId="{EBAA937C-1A75-4671-8E53-F41B76C656A1}" srcOrd="0" destOrd="0" presId="urn:microsoft.com/office/officeart/2005/8/layout/radial5"/>
    <dgm:cxn modelId="{200A85AA-B687-48F3-BF79-5BFF37956986}" type="presParOf" srcId="{34BD2162-D94C-465B-883C-47344227ED94}" destId="{EBAA937C-1A75-4671-8E53-F41B76C656A1}" srcOrd="0" destOrd="0" presId="urn:microsoft.com/office/officeart/2005/8/layout/radial5"/>
    <dgm:cxn modelId="{07F84599-C12D-4512-804B-E0074EE0DD88}" type="presParOf" srcId="{34BD2162-D94C-465B-883C-47344227ED94}" destId="{1A14DB15-8895-4154-AFF2-514DA19736A0}" srcOrd="1" destOrd="0" presId="urn:microsoft.com/office/officeart/2005/8/layout/radial5"/>
    <dgm:cxn modelId="{CACDAE95-7E16-47C1-97C7-3AD2AF4DF92D}" type="presParOf" srcId="{1A14DB15-8895-4154-AFF2-514DA19736A0}" destId="{16B2E117-8059-427F-A068-08083901B7D8}" srcOrd="0" destOrd="0" presId="urn:microsoft.com/office/officeart/2005/8/layout/radial5"/>
    <dgm:cxn modelId="{D58814FD-CBF3-4B6F-9FDE-76F37EC4A636}" type="presParOf" srcId="{34BD2162-D94C-465B-883C-47344227ED94}" destId="{A09C0AB7-60B2-459F-86D6-5E102C309421}" srcOrd="2" destOrd="0" presId="urn:microsoft.com/office/officeart/2005/8/layout/radial5"/>
    <dgm:cxn modelId="{B4205E3F-2212-419C-805E-F4A2D18D30BB}" type="presParOf" srcId="{34BD2162-D94C-465B-883C-47344227ED94}" destId="{DE97B213-85A5-439A-BA94-19580584AF67}" srcOrd="3" destOrd="0" presId="urn:microsoft.com/office/officeart/2005/8/layout/radial5"/>
    <dgm:cxn modelId="{0AF14520-4D57-40C6-A0F7-B2AB039F8631}" type="presParOf" srcId="{DE97B213-85A5-439A-BA94-19580584AF67}" destId="{9799AF21-1CAB-4AF4-B1BC-27CF30E43674}" srcOrd="0" destOrd="0" presId="urn:microsoft.com/office/officeart/2005/8/layout/radial5"/>
    <dgm:cxn modelId="{479C1AB3-0EAD-46B5-97F5-677663D0D3AA}" type="presParOf" srcId="{34BD2162-D94C-465B-883C-47344227ED94}" destId="{DBC4AB60-3D53-492F-B839-0D59D7BF32A4}" srcOrd="4" destOrd="0" presId="urn:microsoft.com/office/officeart/2005/8/layout/radial5"/>
    <dgm:cxn modelId="{6A9F1D3E-1409-48FC-AFEC-136A26A65101}" type="presParOf" srcId="{34BD2162-D94C-465B-883C-47344227ED94}" destId="{2DBFF8D0-AE5D-436A-85BE-0DD43F9C1EAD}" srcOrd="5" destOrd="0" presId="urn:microsoft.com/office/officeart/2005/8/layout/radial5"/>
    <dgm:cxn modelId="{3ABAE50E-23B6-4359-BA8E-D0CFD2A333BC}" type="presParOf" srcId="{2DBFF8D0-AE5D-436A-85BE-0DD43F9C1EAD}" destId="{6ACD5A41-2647-48FE-8F14-5C49FB27D3E8}" srcOrd="0" destOrd="0" presId="urn:microsoft.com/office/officeart/2005/8/layout/radial5"/>
    <dgm:cxn modelId="{601B41C1-4E89-4651-8697-93256F4D4133}" type="presParOf" srcId="{34BD2162-D94C-465B-883C-47344227ED94}" destId="{FC3B5270-1EE1-4A81-B7F7-C4F63318C510}" srcOrd="6" destOrd="0" presId="urn:microsoft.com/office/officeart/2005/8/layout/radial5"/>
    <dgm:cxn modelId="{1D9AA7E5-34AE-4F83-AF61-8C4C31DB2592}" type="presParOf" srcId="{34BD2162-D94C-465B-883C-47344227ED94}" destId="{0ABF03B5-5BC2-4F79-99EE-870E7E82B75D}" srcOrd="7" destOrd="0" presId="urn:microsoft.com/office/officeart/2005/8/layout/radial5"/>
    <dgm:cxn modelId="{DFAD1959-5EAE-4276-8C70-03302527943B}" type="presParOf" srcId="{0ABF03B5-5BC2-4F79-99EE-870E7E82B75D}" destId="{F0FEE120-A72C-482D-BBD1-783F327E2E22}" srcOrd="0" destOrd="0" presId="urn:microsoft.com/office/officeart/2005/8/layout/radial5"/>
    <dgm:cxn modelId="{2DED4794-7E1A-4C18-9E33-EA3AE9022B81}" type="presParOf" srcId="{34BD2162-D94C-465B-883C-47344227ED94}" destId="{CC1C97DC-FE5A-409F-AED6-37311F37C61D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EE00A2-8525-4CC7-B930-FB3C41EE8D6E}" type="doc">
      <dgm:prSet loTypeId="urn:microsoft.com/office/officeart/2005/8/layout/radial5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340EEB4-763E-4E38-8FBC-1726CBAA5FD6}">
      <dgm:prSet phldrT="[Texte]" custT="1"/>
      <dgm:spPr/>
      <dgm:t>
        <a:bodyPr/>
        <a:lstStyle/>
        <a:p>
          <a:pPr rtl="1"/>
          <a:r>
            <a:rPr lang="ar-MA" sz="44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اَلْبَلَدُ  </a:t>
          </a:r>
          <a:endParaRPr lang="fr-FR" sz="4400" b="1" kern="1200" dirty="0">
            <a:solidFill>
              <a:srgbClr val="5B9BD5">
                <a:lumMod val="50000"/>
              </a:srgbClr>
            </a:solidFill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gm:t>
    </dgm:pt>
    <dgm:pt modelId="{7038316C-41D1-4023-823F-0F6BD0405AA5}" type="parTrans" cxnId="{6BB835CC-9E7A-4B12-9D1E-054495623B85}">
      <dgm:prSet/>
      <dgm:spPr/>
      <dgm:t>
        <a:bodyPr/>
        <a:lstStyle/>
        <a:p>
          <a:endParaRPr lang="fr-FR" sz="2800">
            <a:latin typeface="+mn-lt"/>
          </a:endParaRPr>
        </a:p>
      </dgm:t>
    </dgm:pt>
    <dgm:pt modelId="{FCF2D887-3281-4F05-9153-88E58D94C811}" type="sibTrans" cxnId="{6BB835CC-9E7A-4B12-9D1E-054495623B85}">
      <dgm:prSet/>
      <dgm:spPr/>
      <dgm:t>
        <a:bodyPr/>
        <a:lstStyle/>
        <a:p>
          <a:endParaRPr lang="fr-FR" sz="2800">
            <a:latin typeface="+mn-lt"/>
          </a:endParaRPr>
        </a:p>
      </dgm:t>
    </dgm:pt>
    <dgm:pt modelId="{DF0A7795-53EC-4A90-929B-D5DF35FCAFDA}">
      <dgm:prSet phldrT="[Texte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rtl="1"/>
          <a:r>
            <a:rPr lang="ar-MA" sz="4400" b="1" kern="1200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اَلْمُثَقَّفُ سُكّانُهُ.</a:t>
          </a:r>
          <a:endParaRPr lang="fr-FR" sz="3600" b="1" kern="1200" dirty="0">
            <a:latin typeface="+mn-lt"/>
          </a:endParaRPr>
        </a:p>
      </dgm:t>
    </dgm:pt>
    <dgm:pt modelId="{76076AE9-926A-4A40-99C0-2A6D9B1DAC29}" type="parTrans" cxnId="{05FD0A7B-8DA2-497E-9E48-9831AADAC144}">
      <dgm:prSet custT="1"/>
      <dgm:spPr/>
      <dgm:t>
        <a:bodyPr/>
        <a:lstStyle/>
        <a:p>
          <a:endParaRPr lang="fr-FR" sz="2000">
            <a:latin typeface="+mn-lt"/>
          </a:endParaRPr>
        </a:p>
      </dgm:t>
    </dgm:pt>
    <dgm:pt modelId="{C16618CB-F2F7-477A-9124-75403EB39E78}" type="sibTrans" cxnId="{05FD0A7B-8DA2-497E-9E48-9831AADAC144}">
      <dgm:prSet/>
      <dgm:spPr/>
      <dgm:t>
        <a:bodyPr/>
        <a:lstStyle/>
        <a:p>
          <a:endParaRPr lang="fr-FR" sz="2800">
            <a:latin typeface="+mn-lt"/>
          </a:endParaRPr>
        </a:p>
      </dgm:t>
    </dgm:pt>
    <dgm:pt modelId="{A0D531C7-8C90-47D8-8F84-5962297C1891}">
      <dgm:prSet phldrT="[Texte]" custT="1"/>
      <dgm:spPr/>
      <dgm:t>
        <a:bodyPr/>
        <a:lstStyle/>
        <a:p>
          <a:r>
            <a:rPr lang="ar-MA" sz="44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 </a:t>
          </a:r>
          <a:endParaRPr lang="fr-FR" sz="4400" b="1" kern="1200" dirty="0">
            <a:solidFill>
              <a:srgbClr val="5B9BD5">
                <a:lumMod val="50000"/>
              </a:srgbClr>
            </a:solidFill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gm:t>
    </dgm:pt>
    <dgm:pt modelId="{70F96526-B77E-4872-A4FB-D9AD65A74F34}" type="parTrans" cxnId="{3ECD0200-868A-4758-840B-1F8272E3BC95}">
      <dgm:prSet custT="1"/>
      <dgm:spPr/>
      <dgm:t>
        <a:bodyPr/>
        <a:lstStyle/>
        <a:p>
          <a:endParaRPr lang="fr-FR" sz="2000">
            <a:latin typeface="+mn-lt"/>
          </a:endParaRPr>
        </a:p>
      </dgm:t>
    </dgm:pt>
    <dgm:pt modelId="{3DCB7F39-6BE0-4CA1-9596-039B9E39E47D}" type="sibTrans" cxnId="{3ECD0200-868A-4758-840B-1F8272E3BC95}">
      <dgm:prSet/>
      <dgm:spPr/>
      <dgm:t>
        <a:bodyPr/>
        <a:lstStyle/>
        <a:p>
          <a:endParaRPr lang="fr-FR" sz="2800">
            <a:latin typeface="+mn-lt"/>
          </a:endParaRPr>
        </a:p>
      </dgm:t>
    </dgm:pt>
    <dgm:pt modelId="{0ECE2E1C-03E1-4410-89E9-21A231352155}">
      <dgm:prSet phldrT="[Texte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endParaRPr lang="fr-FR" sz="4400" b="1" kern="1200" dirty="0">
            <a:solidFill>
              <a:srgbClr val="5B9BD5">
                <a:lumMod val="50000"/>
              </a:srgbClr>
            </a:solidFill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gm:t>
    </dgm:pt>
    <dgm:pt modelId="{77E19F19-FE24-427A-B99E-B782987D59E5}" type="parTrans" cxnId="{6E572438-CE52-4BF1-A220-CC67F64A3DD1}">
      <dgm:prSet custT="1"/>
      <dgm:spPr/>
      <dgm:t>
        <a:bodyPr/>
        <a:lstStyle/>
        <a:p>
          <a:endParaRPr lang="fr-FR" sz="2000">
            <a:latin typeface="+mn-lt"/>
          </a:endParaRPr>
        </a:p>
      </dgm:t>
    </dgm:pt>
    <dgm:pt modelId="{16606797-4CED-4159-B8CB-EF8DD9CF0D16}" type="sibTrans" cxnId="{6E572438-CE52-4BF1-A220-CC67F64A3DD1}">
      <dgm:prSet/>
      <dgm:spPr/>
      <dgm:t>
        <a:bodyPr/>
        <a:lstStyle/>
        <a:p>
          <a:endParaRPr lang="fr-FR" sz="2800">
            <a:latin typeface="+mn-lt"/>
          </a:endParaRPr>
        </a:p>
      </dgm:t>
    </dgm:pt>
    <dgm:pt modelId="{F9740E46-4418-4B61-945F-609290F725AB}">
      <dgm:prSet phldrT="[Texte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ar-MA" sz="40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اَلْمُتَسامِحُ سُكّانُهُ.</a:t>
          </a:r>
          <a:endParaRPr lang="fr-FR" sz="3200" kern="1200" dirty="0">
            <a:latin typeface="+mn-lt"/>
          </a:endParaRPr>
        </a:p>
      </dgm:t>
    </dgm:pt>
    <dgm:pt modelId="{11419473-FBE6-4C98-A47F-63063B6F7A25}" type="parTrans" cxnId="{6FCACF69-207F-4F50-9113-5779E6A43CD0}">
      <dgm:prSet custT="1"/>
      <dgm:spPr/>
      <dgm:t>
        <a:bodyPr/>
        <a:lstStyle/>
        <a:p>
          <a:endParaRPr lang="fr-FR" sz="2000">
            <a:latin typeface="+mn-lt"/>
          </a:endParaRPr>
        </a:p>
      </dgm:t>
    </dgm:pt>
    <dgm:pt modelId="{0CEE3A6B-35AC-4278-B352-7F020CFF32E1}" type="sibTrans" cxnId="{6FCACF69-207F-4F50-9113-5779E6A43CD0}">
      <dgm:prSet/>
      <dgm:spPr/>
      <dgm:t>
        <a:bodyPr/>
        <a:lstStyle/>
        <a:p>
          <a:endParaRPr lang="fr-FR" sz="2800">
            <a:latin typeface="+mn-lt"/>
          </a:endParaRPr>
        </a:p>
      </dgm:t>
    </dgm:pt>
    <dgm:pt modelId="{34BD2162-D94C-465B-883C-47344227ED94}" type="pres">
      <dgm:prSet presAssocID="{FEEE00A2-8525-4CC7-B930-FB3C41EE8D6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EBAA937C-1A75-4671-8E53-F41B76C656A1}" type="pres">
      <dgm:prSet presAssocID="{5340EEB4-763E-4E38-8FBC-1726CBAA5FD6}" presName="centerShape" presStyleLbl="node0" presStyleIdx="0" presStyleCnt="1" custScaleX="133011" custScaleY="126315" custLinFactNeighborX="-986" custLinFactNeighborY="1485"/>
      <dgm:spPr/>
      <dgm:t>
        <a:bodyPr/>
        <a:lstStyle/>
        <a:p>
          <a:endParaRPr lang="fr-FR"/>
        </a:p>
      </dgm:t>
    </dgm:pt>
    <dgm:pt modelId="{1A14DB15-8895-4154-AFF2-514DA19736A0}" type="pres">
      <dgm:prSet presAssocID="{76076AE9-926A-4A40-99C0-2A6D9B1DAC29}" presName="parTrans" presStyleLbl="sibTrans2D1" presStyleIdx="0" presStyleCnt="4"/>
      <dgm:spPr/>
      <dgm:t>
        <a:bodyPr/>
        <a:lstStyle/>
        <a:p>
          <a:endParaRPr lang="fr-FR"/>
        </a:p>
      </dgm:t>
    </dgm:pt>
    <dgm:pt modelId="{16B2E117-8059-427F-A068-08083901B7D8}" type="pres">
      <dgm:prSet presAssocID="{76076AE9-926A-4A40-99C0-2A6D9B1DAC29}" presName="connectorText" presStyleLbl="sibTrans2D1" presStyleIdx="0" presStyleCnt="4"/>
      <dgm:spPr/>
      <dgm:t>
        <a:bodyPr/>
        <a:lstStyle/>
        <a:p>
          <a:endParaRPr lang="fr-FR"/>
        </a:p>
      </dgm:t>
    </dgm:pt>
    <dgm:pt modelId="{A09C0AB7-60B2-459F-86D6-5E102C309421}" type="pres">
      <dgm:prSet presAssocID="{DF0A7795-53EC-4A90-929B-D5DF35FCAFDA}" presName="node" presStyleLbl="node1" presStyleIdx="0" presStyleCnt="4" custScaleX="292438" custScaleY="110413" custRadScaleRad="102833" custRadScaleInc="-1727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E97B213-85A5-439A-BA94-19580584AF67}" type="pres">
      <dgm:prSet presAssocID="{70F96526-B77E-4872-A4FB-D9AD65A74F34}" presName="parTrans" presStyleLbl="sibTrans2D1" presStyleIdx="1" presStyleCnt="4"/>
      <dgm:spPr/>
      <dgm:t>
        <a:bodyPr/>
        <a:lstStyle/>
        <a:p>
          <a:endParaRPr lang="fr-FR"/>
        </a:p>
      </dgm:t>
    </dgm:pt>
    <dgm:pt modelId="{9799AF21-1CAB-4AF4-B1BC-27CF30E43674}" type="pres">
      <dgm:prSet presAssocID="{70F96526-B77E-4872-A4FB-D9AD65A74F34}" presName="connectorText" presStyleLbl="sibTrans2D1" presStyleIdx="1" presStyleCnt="4"/>
      <dgm:spPr/>
      <dgm:t>
        <a:bodyPr/>
        <a:lstStyle/>
        <a:p>
          <a:endParaRPr lang="fr-FR"/>
        </a:p>
      </dgm:t>
    </dgm:pt>
    <dgm:pt modelId="{DBC4AB60-3D53-492F-B839-0D59D7BF32A4}" type="pres">
      <dgm:prSet presAssocID="{A0D531C7-8C90-47D8-8F84-5962297C1891}" presName="node" presStyleLbl="node1" presStyleIdx="1" presStyleCnt="4" custScaleX="289014" custScaleY="91114" custRadScaleRad="184191" custRadScaleInc="205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DBFF8D0-AE5D-436A-85BE-0DD43F9C1EAD}" type="pres">
      <dgm:prSet presAssocID="{77E19F19-FE24-427A-B99E-B782987D59E5}" presName="parTrans" presStyleLbl="sibTrans2D1" presStyleIdx="2" presStyleCnt="4"/>
      <dgm:spPr/>
      <dgm:t>
        <a:bodyPr/>
        <a:lstStyle/>
        <a:p>
          <a:endParaRPr lang="fr-FR"/>
        </a:p>
      </dgm:t>
    </dgm:pt>
    <dgm:pt modelId="{6ACD5A41-2647-48FE-8F14-5C49FB27D3E8}" type="pres">
      <dgm:prSet presAssocID="{77E19F19-FE24-427A-B99E-B782987D59E5}" presName="connectorText" presStyleLbl="sibTrans2D1" presStyleIdx="2" presStyleCnt="4"/>
      <dgm:spPr/>
      <dgm:t>
        <a:bodyPr/>
        <a:lstStyle/>
        <a:p>
          <a:endParaRPr lang="fr-FR"/>
        </a:p>
      </dgm:t>
    </dgm:pt>
    <dgm:pt modelId="{FC3B5270-1EE1-4A81-B7F7-C4F63318C510}" type="pres">
      <dgm:prSet presAssocID="{0ECE2E1C-03E1-4410-89E9-21A231352155}" presName="node" presStyleLbl="node1" presStyleIdx="2" presStyleCnt="4" custScaleX="381788" custScaleY="7331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ABF03B5-5BC2-4F79-99EE-870E7E82B75D}" type="pres">
      <dgm:prSet presAssocID="{11419473-FBE6-4C98-A47F-63063B6F7A25}" presName="parTrans" presStyleLbl="sibTrans2D1" presStyleIdx="3" presStyleCnt="4"/>
      <dgm:spPr/>
      <dgm:t>
        <a:bodyPr/>
        <a:lstStyle/>
        <a:p>
          <a:endParaRPr lang="fr-FR"/>
        </a:p>
      </dgm:t>
    </dgm:pt>
    <dgm:pt modelId="{F0FEE120-A72C-482D-BBD1-783F327E2E22}" type="pres">
      <dgm:prSet presAssocID="{11419473-FBE6-4C98-A47F-63063B6F7A25}" presName="connectorText" presStyleLbl="sibTrans2D1" presStyleIdx="3" presStyleCnt="4"/>
      <dgm:spPr/>
      <dgm:t>
        <a:bodyPr/>
        <a:lstStyle/>
        <a:p>
          <a:endParaRPr lang="fr-FR"/>
        </a:p>
      </dgm:t>
    </dgm:pt>
    <dgm:pt modelId="{CC1C97DC-FE5A-409F-AED6-37311F37C61D}" type="pres">
      <dgm:prSet presAssocID="{F9740E46-4418-4B61-945F-609290F725AB}" presName="node" presStyleLbl="node1" presStyleIdx="3" presStyleCnt="4" custScaleX="317631" custScaleY="116099" custRadScaleRad="170733" custRadScaleInc="717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05FD0A7B-8DA2-497E-9E48-9831AADAC144}" srcId="{5340EEB4-763E-4E38-8FBC-1726CBAA5FD6}" destId="{DF0A7795-53EC-4A90-929B-D5DF35FCAFDA}" srcOrd="0" destOrd="0" parTransId="{76076AE9-926A-4A40-99C0-2A6D9B1DAC29}" sibTransId="{C16618CB-F2F7-477A-9124-75403EB39E78}"/>
    <dgm:cxn modelId="{FA74DBA8-3261-4F04-AFF8-82AF7E55F245}" type="presOf" srcId="{11419473-FBE6-4C98-A47F-63063B6F7A25}" destId="{0ABF03B5-5BC2-4F79-99EE-870E7E82B75D}" srcOrd="0" destOrd="0" presId="urn:microsoft.com/office/officeart/2005/8/layout/radial5"/>
    <dgm:cxn modelId="{0DDB6B59-3D20-4ECD-8C6B-640D74911400}" type="presOf" srcId="{70F96526-B77E-4872-A4FB-D9AD65A74F34}" destId="{DE97B213-85A5-439A-BA94-19580584AF67}" srcOrd="0" destOrd="0" presId="urn:microsoft.com/office/officeart/2005/8/layout/radial5"/>
    <dgm:cxn modelId="{6E572438-CE52-4BF1-A220-CC67F64A3DD1}" srcId="{5340EEB4-763E-4E38-8FBC-1726CBAA5FD6}" destId="{0ECE2E1C-03E1-4410-89E9-21A231352155}" srcOrd="2" destOrd="0" parTransId="{77E19F19-FE24-427A-B99E-B782987D59E5}" sibTransId="{16606797-4CED-4159-B8CB-EF8DD9CF0D16}"/>
    <dgm:cxn modelId="{6FE36D55-EDB0-4359-A3A5-0070E7D1C1DB}" type="presOf" srcId="{70F96526-B77E-4872-A4FB-D9AD65A74F34}" destId="{9799AF21-1CAB-4AF4-B1BC-27CF30E43674}" srcOrd="1" destOrd="0" presId="urn:microsoft.com/office/officeart/2005/8/layout/radial5"/>
    <dgm:cxn modelId="{FD4878BC-4ECA-4982-97D8-B462CB4512BC}" type="presOf" srcId="{F9740E46-4418-4B61-945F-609290F725AB}" destId="{CC1C97DC-FE5A-409F-AED6-37311F37C61D}" srcOrd="0" destOrd="0" presId="urn:microsoft.com/office/officeart/2005/8/layout/radial5"/>
    <dgm:cxn modelId="{C0DA4ABA-E918-4EF8-8962-51133142E97F}" type="presOf" srcId="{76076AE9-926A-4A40-99C0-2A6D9B1DAC29}" destId="{1A14DB15-8895-4154-AFF2-514DA19736A0}" srcOrd="0" destOrd="0" presId="urn:microsoft.com/office/officeart/2005/8/layout/radial5"/>
    <dgm:cxn modelId="{3ECD0200-868A-4758-840B-1F8272E3BC95}" srcId="{5340EEB4-763E-4E38-8FBC-1726CBAA5FD6}" destId="{A0D531C7-8C90-47D8-8F84-5962297C1891}" srcOrd="1" destOrd="0" parTransId="{70F96526-B77E-4872-A4FB-D9AD65A74F34}" sibTransId="{3DCB7F39-6BE0-4CA1-9596-039B9E39E47D}"/>
    <dgm:cxn modelId="{D1DFA8E9-B2E9-4A16-A49F-5B621C46886C}" type="presOf" srcId="{FEEE00A2-8525-4CC7-B930-FB3C41EE8D6E}" destId="{34BD2162-D94C-465B-883C-47344227ED94}" srcOrd="0" destOrd="0" presId="urn:microsoft.com/office/officeart/2005/8/layout/radial5"/>
    <dgm:cxn modelId="{6BB835CC-9E7A-4B12-9D1E-054495623B85}" srcId="{FEEE00A2-8525-4CC7-B930-FB3C41EE8D6E}" destId="{5340EEB4-763E-4E38-8FBC-1726CBAA5FD6}" srcOrd="0" destOrd="0" parTransId="{7038316C-41D1-4023-823F-0F6BD0405AA5}" sibTransId="{FCF2D887-3281-4F05-9153-88E58D94C811}"/>
    <dgm:cxn modelId="{18321B9B-D3D4-44D1-A315-6BA97D02773A}" type="presOf" srcId="{11419473-FBE6-4C98-A47F-63063B6F7A25}" destId="{F0FEE120-A72C-482D-BBD1-783F327E2E22}" srcOrd="1" destOrd="0" presId="urn:microsoft.com/office/officeart/2005/8/layout/radial5"/>
    <dgm:cxn modelId="{492D068E-04B4-4F1D-AE20-F7CDEDF96CEB}" type="presOf" srcId="{76076AE9-926A-4A40-99C0-2A6D9B1DAC29}" destId="{16B2E117-8059-427F-A068-08083901B7D8}" srcOrd="1" destOrd="0" presId="urn:microsoft.com/office/officeart/2005/8/layout/radial5"/>
    <dgm:cxn modelId="{5CAE00EF-C52A-416E-9DE4-CFD39F749B5D}" type="presOf" srcId="{77E19F19-FE24-427A-B99E-B782987D59E5}" destId="{2DBFF8D0-AE5D-436A-85BE-0DD43F9C1EAD}" srcOrd="0" destOrd="0" presId="urn:microsoft.com/office/officeart/2005/8/layout/radial5"/>
    <dgm:cxn modelId="{E38C5880-5F18-4048-A0FB-FE557D6E464F}" type="presOf" srcId="{77E19F19-FE24-427A-B99E-B782987D59E5}" destId="{6ACD5A41-2647-48FE-8F14-5C49FB27D3E8}" srcOrd="1" destOrd="0" presId="urn:microsoft.com/office/officeart/2005/8/layout/radial5"/>
    <dgm:cxn modelId="{08DB39EA-298B-4932-BA75-E763F26A8519}" type="presOf" srcId="{0ECE2E1C-03E1-4410-89E9-21A231352155}" destId="{FC3B5270-1EE1-4A81-B7F7-C4F63318C510}" srcOrd="0" destOrd="0" presId="urn:microsoft.com/office/officeart/2005/8/layout/radial5"/>
    <dgm:cxn modelId="{00923068-829E-4561-A498-28D0648797DC}" type="presOf" srcId="{DF0A7795-53EC-4A90-929B-D5DF35FCAFDA}" destId="{A09C0AB7-60B2-459F-86D6-5E102C309421}" srcOrd="0" destOrd="0" presId="urn:microsoft.com/office/officeart/2005/8/layout/radial5"/>
    <dgm:cxn modelId="{075BA0B4-5651-4E3E-876D-17564C19DF0C}" type="presOf" srcId="{A0D531C7-8C90-47D8-8F84-5962297C1891}" destId="{DBC4AB60-3D53-492F-B839-0D59D7BF32A4}" srcOrd="0" destOrd="0" presId="urn:microsoft.com/office/officeart/2005/8/layout/radial5"/>
    <dgm:cxn modelId="{6FCACF69-207F-4F50-9113-5779E6A43CD0}" srcId="{5340EEB4-763E-4E38-8FBC-1726CBAA5FD6}" destId="{F9740E46-4418-4B61-945F-609290F725AB}" srcOrd="3" destOrd="0" parTransId="{11419473-FBE6-4C98-A47F-63063B6F7A25}" sibTransId="{0CEE3A6B-35AC-4278-B352-7F020CFF32E1}"/>
    <dgm:cxn modelId="{D4BABCA5-0A0A-4945-AD9C-EB81D2146BB3}" type="presOf" srcId="{5340EEB4-763E-4E38-8FBC-1726CBAA5FD6}" destId="{EBAA937C-1A75-4671-8E53-F41B76C656A1}" srcOrd="0" destOrd="0" presId="urn:microsoft.com/office/officeart/2005/8/layout/radial5"/>
    <dgm:cxn modelId="{200A85AA-B687-48F3-BF79-5BFF37956986}" type="presParOf" srcId="{34BD2162-D94C-465B-883C-47344227ED94}" destId="{EBAA937C-1A75-4671-8E53-F41B76C656A1}" srcOrd="0" destOrd="0" presId="urn:microsoft.com/office/officeart/2005/8/layout/radial5"/>
    <dgm:cxn modelId="{07F84599-C12D-4512-804B-E0074EE0DD88}" type="presParOf" srcId="{34BD2162-D94C-465B-883C-47344227ED94}" destId="{1A14DB15-8895-4154-AFF2-514DA19736A0}" srcOrd="1" destOrd="0" presId="urn:microsoft.com/office/officeart/2005/8/layout/radial5"/>
    <dgm:cxn modelId="{CACDAE95-7E16-47C1-97C7-3AD2AF4DF92D}" type="presParOf" srcId="{1A14DB15-8895-4154-AFF2-514DA19736A0}" destId="{16B2E117-8059-427F-A068-08083901B7D8}" srcOrd="0" destOrd="0" presId="urn:microsoft.com/office/officeart/2005/8/layout/radial5"/>
    <dgm:cxn modelId="{D58814FD-CBF3-4B6F-9FDE-76F37EC4A636}" type="presParOf" srcId="{34BD2162-D94C-465B-883C-47344227ED94}" destId="{A09C0AB7-60B2-459F-86D6-5E102C309421}" srcOrd="2" destOrd="0" presId="urn:microsoft.com/office/officeart/2005/8/layout/radial5"/>
    <dgm:cxn modelId="{B4205E3F-2212-419C-805E-F4A2D18D30BB}" type="presParOf" srcId="{34BD2162-D94C-465B-883C-47344227ED94}" destId="{DE97B213-85A5-439A-BA94-19580584AF67}" srcOrd="3" destOrd="0" presId="urn:microsoft.com/office/officeart/2005/8/layout/radial5"/>
    <dgm:cxn modelId="{0AF14520-4D57-40C6-A0F7-B2AB039F8631}" type="presParOf" srcId="{DE97B213-85A5-439A-BA94-19580584AF67}" destId="{9799AF21-1CAB-4AF4-B1BC-27CF30E43674}" srcOrd="0" destOrd="0" presId="urn:microsoft.com/office/officeart/2005/8/layout/radial5"/>
    <dgm:cxn modelId="{479C1AB3-0EAD-46B5-97F5-677663D0D3AA}" type="presParOf" srcId="{34BD2162-D94C-465B-883C-47344227ED94}" destId="{DBC4AB60-3D53-492F-B839-0D59D7BF32A4}" srcOrd="4" destOrd="0" presId="urn:microsoft.com/office/officeart/2005/8/layout/radial5"/>
    <dgm:cxn modelId="{6A9F1D3E-1409-48FC-AFEC-136A26A65101}" type="presParOf" srcId="{34BD2162-D94C-465B-883C-47344227ED94}" destId="{2DBFF8D0-AE5D-436A-85BE-0DD43F9C1EAD}" srcOrd="5" destOrd="0" presId="urn:microsoft.com/office/officeart/2005/8/layout/radial5"/>
    <dgm:cxn modelId="{3ABAE50E-23B6-4359-BA8E-D0CFD2A333BC}" type="presParOf" srcId="{2DBFF8D0-AE5D-436A-85BE-0DD43F9C1EAD}" destId="{6ACD5A41-2647-48FE-8F14-5C49FB27D3E8}" srcOrd="0" destOrd="0" presId="urn:microsoft.com/office/officeart/2005/8/layout/radial5"/>
    <dgm:cxn modelId="{601B41C1-4E89-4651-8697-93256F4D4133}" type="presParOf" srcId="{34BD2162-D94C-465B-883C-47344227ED94}" destId="{FC3B5270-1EE1-4A81-B7F7-C4F63318C510}" srcOrd="6" destOrd="0" presId="urn:microsoft.com/office/officeart/2005/8/layout/radial5"/>
    <dgm:cxn modelId="{1D9AA7E5-34AE-4F83-AF61-8C4C31DB2592}" type="presParOf" srcId="{34BD2162-D94C-465B-883C-47344227ED94}" destId="{0ABF03B5-5BC2-4F79-99EE-870E7E82B75D}" srcOrd="7" destOrd="0" presId="urn:microsoft.com/office/officeart/2005/8/layout/radial5"/>
    <dgm:cxn modelId="{DFAD1959-5EAE-4276-8C70-03302527943B}" type="presParOf" srcId="{0ABF03B5-5BC2-4F79-99EE-870E7E82B75D}" destId="{F0FEE120-A72C-482D-BBD1-783F327E2E22}" srcOrd="0" destOrd="0" presId="urn:microsoft.com/office/officeart/2005/8/layout/radial5"/>
    <dgm:cxn modelId="{2DED4794-7E1A-4C18-9E33-EA3AE9022B81}" type="presParOf" srcId="{34BD2162-D94C-465B-883C-47344227ED94}" destId="{CC1C97DC-FE5A-409F-AED6-37311F37C61D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EEE00A2-8525-4CC7-B930-FB3C41EE8D6E}" type="doc">
      <dgm:prSet loTypeId="urn:microsoft.com/office/officeart/2005/8/layout/radial5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340EEB4-763E-4E38-8FBC-1726CBAA5FD6}">
      <dgm:prSet phldrT="[Texte]" custT="1"/>
      <dgm:spPr/>
      <dgm:t>
        <a:bodyPr/>
        <a:lstStyle/>
        <a:p>
          <a:pPr rtl="1"/>
          <a:r>
            <a:rPr lang="ar-MA" sz="32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اَلْبَلَدُ  </a:t>
          </a:r>
          <a:endParaRPr lang="fr-FR" sz="3200" b="1" kern="1200" dirty="0">
            <a:solidFill>
              <a:srgbClr val="5B9BD5">
                <a:lumMod val="50000"/>
              </a:srgbClr>
            </a:solidFill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gm:t>
    </dgm:pt>
    <dgm:pt modelId="{7038316C-41D1-4023-823F-0F6BD0405AA5}" type="parTrans" cxnId="{6BB835CC-9E7A-4B12-9D1E-054495623B85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FCF2D887-3281-4F05-9153-88E58D94C811}" type="sibTrans" cxnId="{6BB835CC-9E7A-4B12-9D1E-054495623B85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DF0A7795-53EC-4A90-929B-D5DF35FCAFDA}">
      <dgm:prSet phldrT="[Texte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rtl="1"/>
          <a:r>
            <a:rPr lang="ar-MA" sz="4400" b="1" kern="1200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اَلْمُثَقَّفُ سُكّانُ</a:t>
          </a:r>
          <a:r>
            <a:rPr lang="ar-MA" sz="4400" b="1" kern="1200" dirty="0">
              <a:solidFill>
                <a:srgbClr val="FF0000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ه</a:t>
          </a:r>
          <a:r>
            <a:rPr lang="ar-MA" sz="4400" b="1" kern="1200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ُ.</a:t>
          </a:r>
          <a:endParaRPr lang="fr-FR" sz="4400" b="1" kern="1200" dirty="0">
            <a:solidFill>
              <a:schemeClr val="accent5">
                <a:lumMod val="50000"/>
              </a:schemeClr>
            </a:solidFill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gm:t>
    </dgm:pt>
    <dgm:pt modelId="{76076AE9-926A-4A40-99C0-2A6D9B1DAC29}" type="parTrans" cxnId="{05FD0A7B-8DA2-497E-9E48-9831AADAC144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C16618CB-F2F7-477A-9124-75403EB39E78}" type="sibTrans" cxnId="{05FD0A7B-8DA2-497E-9E48-9831AADAC144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A0D531C7-8C90-47D8-8F84-5962297C1891}">
      <dgm:prSet phldrT="[Texte]" custT="1"/>
      <dgm:spPr/>
      <dgm:t>
        <a:bodyPr/>
        <a:lstStyle/>
        <a:p>
          <a:r>
            <a:rPr lang="ar-MA" sz="40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اَلْكَريمُ </a:t>
          </a:r>
          <a:r>
            <a:rPr lang="ar-MA" sz="4000" b="1" kern="1200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سُكّانُـ</a:t>
          </a:r>
          <a:r>
            <a:rPr lang="ar-MA" sz="4000" b="1" kern="1200" dirty="0">
              <a:solidFill>
                <a:srgbClr val="FF0000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هُ</a:t>
          </a:r>
          <a:endParaRPr lang="fr-FR" sz="4000" b="1" kern="1200" dirty="0">
            <a:solidFill>
              <a:srgbClr val="FF0000"/>
            </a:solidFill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gm:t>
    </dgm:pt>
    <dgm:pt modelId="{70F96526-B77E-4872-A4FB-D9AD65A74F34}" type="parTrans" cxnId="{3ECD0200-868A-4758-840B-1F8272E3BC95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3DCB7F39-6BE0-4CA1-9596-039B9E39E47D}" type="sibTrans" cxnId="{3ECD0200-868A-4758-840B-1F8272E3BC95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0ECE2E1C-03E1-4410-89E9-21A231352155}">
      <dgm:prSet phldrT="[Texte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ar-MA" sz="48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اَلْوَدودُ سُكّانُ</a:t>
          </a:r>
          <a:r>
            <a:rPr lang="ar-MA" sz="4800" b="1" kern="1200" dirty="0">
              <a:solidFill>
                <a:srgbClr val="FF0000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ه</a:t>
          </a:r>
          <a:r>
            <a:rPr lang="ar-MA" sz="48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ُ.</a:t>
          </a:r>
          <a:endParaRPr lang="fr-FR" sz="4800" b="1" kern="1200" dirty="0">
            <a:solidFill>
              <a:srgbClr val="5B9BD5">
                <a:lumMod val="50000"/>
              </a:srgbClr>
            </a:solidFill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gm:t>
    </dgm:pt>
    <dgm:pt modelId="{77E19F19-FE24-427A-B99E-B782987D59E5}" type="parTrans" cxnId="{6E572438-CE52-4BF1-A220-CC67F64A3DD1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16606797-4CED-4159-B8CB-EF8DD9CF0D16}" type="sibTrans" cxnId="{6E572438-CE52-4BF1-A220-CC67F64A3DD1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F9740E46-4418-4B61-945F-609290F725AB}">
      <dgm:prSet phldrT="[Texte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ar-MA" sz="36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اَلْمُتَسامِحُ سُكّانُ</a:t>
          </a:r>
          <a:r>
            <a:rPr lang="ar-MA" sz="3600" b="1" kern="1200" dirty="0">
              <a:solidFill>
                <a:srgbClr val="FF0000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ه</a:t>
          </a:r>
          <a:r>
            <a:rPr lang="ar-MA" sz="36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ُ.</a:t>
          </a:r>
          <a:endParaRPr lang="fr-FR" sz="3600" b="1" kern="1200" dirty="0">
            <a:solidFill>
              <a:srgbClr val="5B9BD5">
                <a:lumMod val="50000"/>
              </a:srgbClr>
            </a:solidFill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gm:t>
    </dgm:pt>
    <dgm:pt modelId="{11419473-FBE6-4C98-A47F-63063B6F7A25}" type="parTrans" cxnId="{6FCACF69-207F-4F50-9113-5779E6A43CD0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0CEE3A6B-35AC-4278-B352-7F020CFF32E1}" type="sibTrans" cxnId="{6FCACF69-207F-4F50-9113-5779E6A43CD0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34BD2162-D94C-465B-883C-47344227ED94}" type="pres">
      <dgm:prSet presAssocID="{FEEE00A2-8525-4CC7-B930-FB3C41EE8D6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EBAA937C-1A75-4671-8E53-F41B76C656A1}" type="pres">
      <dgm:prSet presAssocID="{5340EEB4-763E-4E38-8FBC-1726CBAA5FD6}" presName="centerShape" presStyleLbl="node0" presStyleIdx="0" presStyleCnt="1" custScaleX="133011" custScaleY="126315"/>
      <dgm:spPr/>
      <dgm:t>
        <a:bodyPr/>
        <a:lstStyle/>
        <a:p>
          <a:endParaRPr lang="fr-FR"/>
        </a:p>
      </dgm:t>
    </dgm:pt>
    <dgm:pt modelId="{1A14DB15-8895-4154-AFF2-514DA19736A0}" type="pres">
      <dgm:prSet presAssocID="{76076AE9-926A-4A40-99C0-2A6D9B1DAC29}" presName="parTrans" presStyleLbl="sibTrans2D1" presStyleIdx="0" presStyleCnt="4"/>
      <dgm:spPr/>
      <dgm:t>
        <a:bodyPr/>
        <a:lstStyle/>
        <a:p>
          <a:endParaRPr lang="fr-FR"/>
        </a:p>
      </dgm:t>
    </dgm:pt>
    <dgm:pt modelId="{16B2E117-8059-427F-A068-08083901B7D8}" type="pres">
      <dgm:prSet presAssocID="{76076AE9-926A-4A40-99C0-2A6D9B1DAC29}" presName="connectorText" presStyleLbl="sibTrans2D1" presStyleIdx="0" presStyleCnt="4"/>
      <dgm:spPr/>
      <dgm:t>
        <a:bodyPr/>
        <a:lstStyle/>
        <a:p>
          <a:endParaRPr lang="fr-FR"/>
        </a:p>
      </dgm:t>
    </dgm:pt>
    <dgm:pt modelId="{A09C0AB7-60B2-459F-86D6-5E102C309421}" type="pres">
      <dgm:prSet presAssocID="{DF0A7795-53EC-4A90-929B-D5DF35FCAFDA}" presName="node" presStyleLbl="node1" presStyleIdx="0" presStyleCnt="4" custScaleX="290717" custScaleY="11041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E97B213-85A5-439A-BA94-19580584AF67}" type="pres">
      <dgm:prSet presAssocID="{70F96526-B77E-4872-A4FB-D9AD65A74F34}" presName="parTrans" presStyleLbl="sibTrans2D1" presStyleIdx="1" presStyleCnt="4"/>
      <dgm:spPr/>
      <dgm:t>
        <a:bodyPr/>
        <a:lstStyle/>
        <a:p>
          <a:endParaRPr lang="fr-FR"/>
        </a:p>
      </dgm:t>
    </dgm:pt>
    <dgm:pt modelId="{9799AF21-1CAB-4AF4-B1BC-27CF30E43674}" type="pres">
      <dgm:prSet presAssocID="{70F96526-B77E-4872-A4FB-D9AD65A74F34}" presName="connectorText" presStyleLbl="sibTrans2D1" presStyleIdx="1" presStyleCnt="4"/>
      <dgm:spPr/>
      <dgm:t>
        <a:bodyPr/>
        <a:lstStyle/>
        <a:p>
          <a:endParaRPr lang="fr-FR"/>
        </a:p>
      </dgm:t>
    </dgm:pt>
    <dgm:pt modelId="{DBC4AB60-3D53-492F-B839-0D59D7BF32A4}" type="pres">
      <dgm:prSet presAssocID="{A0D531C7-8C90-47D8-8F84-5962297C1891}" presName="node" presStyleLbl="node1" presStyleIdx="1" presStyleCnt="4" custScaleX="271046" custScaleY="123085" custRadScaleRad="171374" custRadScaleInc="220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DBFF8D0-AE5D-436A-85BE-0DD43F9C1EAD}" type="pres">
      <dgm:prSet presAssocID="{77E19F19-FE24-427A-B99E-B782987D59E5}" presName="parTrans" presStyleLbl="sibTrans2D1" presStyleIdx="2" presStyleCnt="4"/>
      <dgm:spPr/>
      <dgm:t>
        <a:bodyPr/>
        <a:lstStyle/>
        <a:p>
          <a:endParaRPr lang="fr-FR"/>
        </a:p>
      </dgm:t>
    </dgm:pt>
    <dgm:pt modelId="{6ACD5A41-2647-48FE-8F14-5C49FB27D3E8}" type="pres">
      <dgm:prSet presAssocID="{77E19F19-FE24-427A-B99E-B782987D59E5}" presName="connectorText" presStyleLbl="sibTrans2D1" presStyleIdx="2" presStyleCnt="4"/>
      <dgm:spPr/>
      <dgm:t>
        <a:bodyPr/>
        <a:lstStyle/>
        <a:p>
          <a:endParaRPr lang="fr-FR"/>
        </a:p>
      </dgm:t>
    </dgm:pt>
    <dgm:pt modelId="{FC3B5270-1EE1-4A81-B7F7-C4F63318C510}" type="pres">
      <dgm:prSet presAssocID="{0ECE2E1C-03E1-4410-89E9-21A231352155}" presName="node" presStyleLbl="node1" presStyleIdx="2" presStyleCnt="4" custScaleX="357032" custScaleY="12705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ABF03B5-5BC2-4F79-99EE-870E7E82B75D}" type="pres">
      <dgm:prSet presAssocID="{11419473-FBE6-4C98-A47F-63063B6F7A25}" presName="parTrans" presStyleLbl="sibTrans2D1" presStyleIdx="3" presStyleCnt="4"/>
      <dgm:spPr/>
      <dgm:t>
        <a:bodyPr/>
        <a:lstStyle/>
        <a:p>
          <a:endParaRPr lang="fr-FR"/>
        </a:p>
      </dgm:t>
    </dgm:pt>
    <dgm:pt modelId="{F0FEE120-A72C-482D-BBD1-783F327E2E22}" type="pres">
      <dgm:prSet presAssocID="{11419473-FBE6-4C98-A47F-63063B6F7A25}" presName="connectorText" presStyleLbl="sibTrans2D1" presStyleIdx="3" presStyleCnt="4"/>
      <dgm:spPr/>
      <dgm:t>
        <a:bodyPr/>
        <a:lstStyle/>
        <a:p>
          <a:endParaRPr lang="fr-FR"/>
        </a:p>
      </dgm:t>
    </dgm:pt>
    <dgm:pt modelId="{CC1C97DC-FE5A-409F-AED6-37311F37C61D}" type="pres">
      <dgm:prSet presAssocID="{F9740E46-4418-4B61-945F-609290F725AB}" presName="node" presStyleLbl="node1" presStyleIdx="3" presStyleCnt="4" custScaleX="289177" custScaleY="116099" custRadScaleRad="203297" custRadScaleInc="-186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05FD0A7B-8DA2-497E-9E48-9831AADAC144}" srcId="{5340EEB4-763E-4E38-8FBC-1726CBAA5FD6}" destId="{DF0A7795-53EC-4A90-929B-D5DF35FCAFDA}" srcOrd="0" destOrd="0" parTransId="{76076AE9-926A-4A40-99C0-2A6D9B1DAC29}" sibTransId="{C16618CB-F2F7-477A-9124-75403EB39E78}"/>
    <dgm:cxn modelId="{FA74DBA8-3261-4F04-AFF8-82AF7E55F245}" type="presOf" srcId="{11419473-FBE6-4C98-A47F-63063B6F7A25}" destId="{0ABF03B5-5BC2-4F79-99EE-870E7E82B75D}" srcOrd="0" destOrd="0" presId="urn:microsoft.com/office/officeart/2005/8/layout/radial5"/>
    <dgm:cxn modelId="{0DDB6B59-3D20-4ECD-8C6B-640D74911400}" type="presOf" srcId="{70F96526-B77E-4872-A4FB-D9AD65A74F34}" destId="{DE97B213-85A5-439A-BA94-19580584AF67}" srcOrd="0" destOrd="0" presId="urn:microsoft.com/office/officeart/2005/8/layout/radial5"/>
    <dgm:cxn modelId="{6E572438-CE52-4BF1-A220-CC67F64A3DD1}" srcId="{5340EEB4-763E-4E38-8FBC-1726CBAA5FD6}" destId="{0ECE2E1C-03E1-4410-89E9-21A231352155}" srcOrd="2" destOrd="0" parTransId="{77E19F19-FE24-427A-B99E-B782987D59E5}" sibTransId="{16606797-4CED-4159-B8CB-EF8DD9CF0D16}"/>
    <dgm:cxn modelId="{6FE36D55-EDB0-4359-A3A5-0070E7D1C1DB}" type="presOf" srcId="{70F96526-B77E-4872-A4FB-D9AD65A74F34}" destId="{9799AF21-1CAB-4AF4-B1BC-27CF30E43674}" srcOrd="1" destOrd="0" presId="urn:microsoft.com/office/officeart/2005/8/layout/radial5"/>
    <dgm:cxn modelId="{FD4878BC-4ECA-4982-97D8-B462CB4512BC}" type="presOf" srcId="{F9740E46-4418-4B61-945F-609290F725AB}" destId="{CC1C97DC-FE5A-409F-AED6-37311F37C61D}" srcOrd="0" destOrd="0" presId="urn:microsoft.com/office/officeart/2005/8/layout/radial5"/>
    <dgm:cxn modelId="{C0DA4ABA-E918-4EF8-8962-51133142E97F}" type="presOf" srcId="{76076AE9-926A-4A40-99C0-2A6D9B1DAC29}" destId="{1A14DB15-8895-4154-AFF2-514DA19736A0}" srcOrd="0" destOrd="0" presId="urn:microsoft.com/office/officeart/2005/8/layout/radial5"/>
    <dgm:cxn modelId="{3ECD0200-868A-4758-840B-1F8272E3BC95}" srcId="{5340EEB4-763E-4E38-8FBC-1726CBAA5FD6}" destId="{A0D531C7-8C90-47D8-8F84-5962297C1891}" srcOrd="1" destOrd="0" parTransId="{70F96526-B77E-4872-A4FB-D9AD65A74F34}" sibTransId="{3DCB7F39-6BE0-4CA1-9596-039B9E39E47D}"/>
    <dgm:cxn modelId="{D1DFA8E9-B2E9-4A16-A49F-5B621C46886C}" type="presOf" srcId="{FEEE00A2-8525-4CC7-B930-FB3C41EE8D6E}" destId="{34BD2162-D94C-465B-883C-47344227ED94}" srcOrd="0" destOrd="0" presId="urn:microsoft.com/office/officeart/2005/8/layout/radial5"/>
    <dgm:cxn modelId="{6BB835CC-9E7A-4B12-9D1E-054495623B85}" srcId="{FEEE00A2-8525-4CC7-B930-FB3C41EE8D6E}" destId="{5340EEB4-763E-4E38-8FBC-1726CBAA5FD6}" srcOrd="0" destOrd="0" parTransId="{7038316C-41D1-4023-823F-0F6BD0405AA5}" sibTransId="{FCF2D887-3281-4F05-9153-88E58D94C811}"/>
    <dgm:cxn modelId="{18321B9B-D3D4-44D1-A315-6BA97D02773A}" type="presOf" srcId="{11419473-FBE6-4C98-A47F-63063B6F7A25}" destId="{F0FEE120-A72C-482D-BBD1-783F327E2E22}" srcOrd="1" destOrd="0" presId="urn:microsoft.com/office/officeart/2005/8/layout/radial5"/>
    <dgm:cxn modelId="{492D068E-04B4-4F1D-AE20-F7CDEDF96CEB}" type="presOf" srcId="{76076AE9-926A-4A40-99C0-2A6D9B1DAC29}" destId="{16B2E117-8059-427F-A068-08083901B7D8}" srcOrd="1" destOrd="0" presId="urn:microsoft.com/office/officeart/2005/8/layout/radial5"/>
    <dgm:cxn modelId="{5CAE00EF-C52A-416E-9DE4-CFD39F749B5D}" type="presOf" srcId="{77E19F19-FE24-427A-B99E-B782987D59E5}" destId="{2DBFF8D0-AE5D-436A-85BE-0DD43F9C1EAD}" srcOrd="0" destOrd="0" presId="urn:microsoft.com/office/officeart/2005/8/layout/radial5"/>
    <dgm:cxn modelId="{E38C5880-5F18-4048-A0FB-FE557D6E464F}" type="presOf" srcId="{77E19F19-FE24-427A-B99E-B782987D59E5}" destId="{6ACD5A41-2647-48FE-8F14-5C49FB27D3E8}" srcOrd="1" destOrd="0" presId="urn:microsoft.com/office/officeart/2005/8/layout/radial5"/>
    <dgm:cxn modelId="{08DB39EA-298B-4932-BA75-E763F26A8519}" type="presOf" srcId="{0ECE2E1C-03E1-4410-89E9-21A231352155}" destId="{FC3B5270-1EE1-4A81-B7F7-C4F63318C510}" srcOrd="0" destOrd="0" presId="urn:microsoft.com/office/officeart/2005/8/layout/radial5"/>
    <dgm:cxn modelId="{00923068-829E-4561-A498-28D0648797DC}" type="presOf" srcId="{DF0A7795-53EC-4A90-929B-D5DF35FCAFDA}" destId="{A09C0AB7-60B2-459F-86D6-5E102C309421}" srcOrd="0" destOrd="0" presId="urn:microsoft.com/office/officeart/2005/8/layout/radial5"/>
    <dgm:cxn modelId="{075BA0B4-5651-4E3E-876D-17564C19DF0C}" type="presOf" srcId="{A0D531C7-8C90-47D8-8F84-5962297C1891}" destId="{DBC4AB60-3D53-492F-B839-0D59D7BF32A4}" srcOrd="0" destOrd="0" presId="urn:microsoft.com/office/officeart/2005/8/layout/radial5"/>
    <dgm:cxn modelId="{6FCACF69-207F-4F50-9113-5779E6A43CD0}" srcId="{5340EEB4-763E-4E38-8FBC-1726CBAA5FD6}" destId="{F9740E46-4418-4B61-945F-609290F725AB}" srcOrd="3" destOrd="0" parTransId="{11419473-FBE6-4C98-A47F-63063B6F7A25}" sibTransId="{0CEE3A6B-35AC-4278-B352-7F020CFF32E1}"/>
    <dgm:cxn modelId="{D4BABCA5-0A0A-4945-AD9C-EB81D2146BB3}" type="presOf" srcId="{5340EEB4-763E-4E38-8FBC-1726CBAA5FD6}" destId="{EBAA937C-1A75-4671-8E53-F41B76C656A1}" srcOrd="0" destOrd="0" presId="urn:microsoft.com/office/officeart/2005/8/layout/radial5"/>
    <dgm:cxn modelId="{200A85AA-B687-48F3-BF79-5BFF37956986}" type="presParOf" srcId="{34BD2162-D94C-465B-883C-47344227ED94}" destId="{EBAA937C-1A75-4671-8E53-F41B76C656A1}" srcOrd="0" destOrd="0" presId="urn:microsoft.com/office/officeart/2005/8/layout/radial5"/>
    <dgm:cxn modelId="{07F84599-C12D-4512-804B-E0074EE0DD88}" type="presParOf" srcId="{34BD2162-D94C-465B-883C-47344227ED94}" destId="{1A14DB15-8895-4154-AFF2-514DA19736A0}" srcOrd="1" destOrd="0" presId="urn:microsoft.com/office/officeart/2005/8/layout/radial5"/>
    <dgm:cxn modelId="{CACDAE95-7E16-47C1-97C7-3AD2AF4DF92D}" type="presParOf" srcId="{1A14DB15-8895-4154-AFF2-514DA19736A0}" destId="{16B2E117-8059-427F-A068-08083901B7D8}" srcOrd="0" destOrd="0" presId="urn:microsoft.com/office/officeart/2005/8/layout/radial5"/>
    <dgm:cxn modelId="{D58814FD-CBF3-4B6F-9FDE-76F37EC4A636}" type="presParOf" srcId="{34BD2162-D94C-465B-883C-47344227ED94}" destId="{A09C0AB7-60B2-459F-86D6-5E102C309421}" srcOrd="2" destOrd="0" presId="urn:microsoft.com/office/officeart/2005/8/layout/radial5"/>
    <dgm:cxn modelId="{B4205E3F-2212-419C-805E-F4A2D18D30BB}" type="presParOf" srcId="{34BD2162-D94C-465B-883C-47344227ED94}" destId="{DE97B213-85A5-439A-BA94-19580584AF67}" srcOrd="3" destOrd="0" presId="urn:microsoft.com/office/officeart/2005/8/layout/radial5"/>
    <dgm:cxn modelId="{0AF14520-4D57-40C6-A0F7-B2AB039F8631}" type="presParOf" srcId="{DE97B213-85A5-439A-BA94-19580584AF67}" destId="{9799AF21-1CAB-4AF4-B1BC-27CF30E43674}" srcOrd="0" destOrd="0" presId="urn:microsoft.com/office/officeart/2005/8/layout/radial5"/>
    <dgm:cxn modelId="{479C1AB3-0EAD-46B5-97F5-677663D0D3AA}" type="presParOf" srcId="{34BD2162-D94C-465B-883C-47344227ED94}" destId="{DBC4AB60-3D53-492F-B839-0D59D7BF32A4}" srcOrd="4" destOrd="0" presId="urn:microsoft.com/office/officeart/2005/8/layout/radial5"/>
    <dgm:cxn modelId="{6A9F1D3E-1409-48FC-AFEC-136A26A65101}" type="presParOf" srcId="{34BD2162-D94C-465B-883C-47344227ED94}" destId="{2DBFF8D0-AE5D-436A-85BE-0DD43F9C1EAD}" srcOrd="5" destOrd="0" presId="urn:microsoft.com/office/officeart/2005/8/layout/radial5"/>
    <dgm:cxn modelId="{3ABAE50E-23B6-4359-BA8E-D0CFD2A333BC}" type="presParOf" srcId="{2DBFF8D0-AE5D-436A-85BE-0DD43F9C1EAD}" destId="{6ACD5A41-2647-48FE-8F14-5C49FB27D3E8}" srcOrd="0" destOrd="0" presId="urn:microsoft.com/office/officeart/2005/8/layout/radial5"/>
    <dgm:cxn modelId="{601B41C1-4E89-4651-8697-93256F4D4133}" type="presParOf" srcId="{34BD2162-D94C-465B-883C-47344227ED94}" destId="{FC3B5270-1EE1-4A81-B7F7-C4F63318C510}" srcOrd="6" destOrd="0" presId="urn:microsoft.com/office/officeart/2005/8/layout/radial5"/>
    <dgm:cxn modelId="{1D9AA7E5-34AE-4F83-AF61-8C4C31DB2592}" type="presParOf" srcId="{34BD2162-D94C-465B-883C-47344227ED94}" destId="{0ABF03B5-5BC2-4F79-99EE-870E7E82B75D}" srcOrd="7" destOrd="0" presId="urn:microsoft.com/office/officeart/2005/8/layout/radial5"/>
    <dgm:cxn modelId="{DFAD1959-5EAE-4276-8C70-03302527943B}" type="presParOf" srcId="{0ABF03B5-5BC2-4F79-99EE-870E7E82B75D}" destId="{F0FEE120-A72C-482D-BBD1-783F327E2E22}" srcOrd="0" destOrd="0" presId="urn:microsoft.com/office/officeart/2005/8/layout/radial5"/>
    <dgm:cxn modelId="{2DED4794-7E1A-4C18-9E33-EA3AE9022B81}" type="presParOf" srcId="{34BD2162-D94C-465B-883C-47344227ED94}" destId="{CC1C97DC-FE5A-409F-AED6-37311F37C61D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EEE00A2-8525-4CC7-B930-FB3C41EE8D6E}" type="doc">
      <dgm:prSet loTypeId="urn:microsoft.com/office/officeart/2005/8/layout/radial5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340EEB4-763E-4E38-8FBC-1726CBAA5FD6}">
      <dgm:prSet phldrT="[Texte]" custT="1"/>
      <dgm:spPr/>
      <dgm:t>
        <a:bodyPr/>
        <a:lstStyle/>
        <a:p>
          <a:pPr rtl="1"/>
          <a:r>
            <a:rPr lang="ar-MA" sz="11500" b="1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اَلْبَلَدُ </a:t>
          </a:r>
          <a:r>
            <a:rPr lang="ar-MA" sz="11500" dirty="0">
              <a:latin typeface="+mn-lt"/>
            </a:rPr>
            <a:t> </a:t>
          </a:r>
          <a:endParaRPr lang="fr-FR" sz="11500" dirty="0">
            <a:latin typeface="+mn-lt"/>
          </a:endParaRPr>
        </a:p>
      </dgm:t>
    </dgm:pt>
    <dgm:pt modelId="{7038316C-41D1-4023-823F-0F6BD0405AA5}" type="parTrans" cxnId="{6BB835CC-9E7A-4B12-9D1E-054495623B85}">
      <dgm:prSet/>
      <dgm:spPr/>
      <dgm:t>
        <a:bodyPr/>
        <a:lstStyle/>
        <a:p>
          <a:endParaRPr lang="fr-FR" sz="2000">
            <a:latin typeface="+mn-lt"/>
          </a:endParaRPr>
        </a:p>
      </dgm:t>
    </dgm:pt>
    <dgm:pt modelId="{FCF2D887-3281-4F05-9153-88E58D94C811}" type="sibTrans" cxnId="{6BB835CC-9E7A-4B12-9D1E-054495623B85}">
      <dgm:prSet/>
      <dgm:spPr/>
      <dgm:t>
        <a:bodyPr/>
        <a:lstStyle/>
        <a:p>
          <a:endParaRPr lang="fr-FR" sz="2000">
            <a:latin typeface="+mn-lt"/>
          </a:endParaRPr>
        </a:p>
      </dgm:t>
    </dgm:pt>
    <dgm:pt modelId="{34BD2162-D94C-465B-883C-47344227ED94}" type="pres">
      <dgm:prSet presAssocID="{FEEE00A2-8525-4CC7-B930-FB3C41EE8D6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EBAA937C-1A75-4671-8E53-F41B76C656A1}" type="pres">
      <dgm:prSet presAssocID="{5340EEB4-763E-4E38-8FBC-1726CBAA5FD6}" presName="centerShape" presStyleLbl="node0" presStyleIdx="0" presStyleCnt="1" custScaleX="79976" custScaleY="66131"/>
      <dgm:spPr/>
      <dgm:t>
        <a:bodyPr/>
        <a:lstStyle/>
        <a:p>
          <a:endParaRPr lang="fr-FR"/>
        </a:p>
      </dgm:t>
    </dgm:pt>
  </dgm:ptLst>
  <dgm:cxnLst>
    <dgm:cxn modelId="{6BB835CC-9E7A-4B12-9D1E-054495623B85}" srcId="{FEEE00A2-8525-4CC7-B930-FB3C41EE8D6E}" destId="{5340EEB4-763E-4E38-8FBC-1726CBAA5FD6}" srcOrd="0" destOrd="0" parTransId="{7038316C-41D1-4023-823F-0F6BD0405AA5}" sibTransId="{FCF2D887-3281-4F05-9153-88E58D94C811}"/>
    <dgm:cxn modelId="{D4BABCA5-0A0A-4945-AD9C-EB81D2146BB3}" type="presOf" srcId="{5340EEB4-763E-4E38-8FBC-1726CBAA5FD6}" destId="{EBAA937C-1A75-4671-8E53-F41B76C656A1}" srcOrd="0" destOrd="0" presId="urn:microsoft.com/office/officeart/2005/8/layout/radial5"/>
    <dgm:cxn modelId="{D1DFA8E9-B2E9-4A16-A49F-5B621C46886C}" type="presOf" srcId="{FEEE00A2-8525-4CC7-B930-FB3C41EE8D6E}" destId="{34BD2162-D94C-465B-883C-47344227ED94}" srcOrd="0" destOrd="0" presId="urn:microsoft.com/office/officeart/2005/8/layout/radial5"/>
    <dgm:cxn modelId="{200A85AA-B687-48F3-BF79-5BFF37956986}" type="presParOf" srcId="{34BD2162-D94C-465B-883C-47344227ED94}" destId="{EBAA937C-1A75-4671-8E53-F41B76C656A1}" srcOrd="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EEE00A2-8525-4CC7-B930-FB3C41EE8D6E}" type="doc">
      <dgm:prSet loTypeId="urn:microsoft.com/office/officeart/2005/8/layout/radial5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340EEB4-763E-4E38-8FBC-1726CBAA5FD6}">
      <dgm:prSet phldrT="[Texte]" custT="1"/>
      <dgm:spPr/>
      <dgm:t>
        <a:bodyPr/>
        <a:lstStyle/>
        <a:p>
          <a:pPr rtl="1"/>
          <a:r>
            <a:rPr lang="ar-MA" sz="11500" b="1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اَلْبَلَدُ </a:t>
          </a:r>
          <a:r>
            <a:rPr lang="ar-MA" sz="11500" dirty="0">
              <a:latin typeface="+mn-lt"/>
            </a:rPr>
            <a:t> </a:t>
          </a:r>
          <a:endParaRPr lang="fr-FR" sz="11500" dirty="0">
            <a:latin typeface="+mn-lt"/>
          </a:endParaRPr>
        </a:p>
      </dgm:t>
    </dgm:pt>
    <dgm:pt modelId="{7038316C-41D1-4023-823F-0F6BD0405AA5}" type="parTrans" cxnId="{6BB835CC-9E7A-4B12-9D1E-054495623B85}">
      <dgm:prSet/>
      <dgm:spPr/>
      <dgm:t>
        <a:bodyPr/>
        <a:lstStyle/>
        <a:p>
          <a:endParaRPr lang="fr-FR" sz="2000">
            <a:latin typeface="+mn-lt"/>
          </a:endParaRPr>
        </a:p>
      </dgm:t>
    </dgm:pt>
    <dgm:pt modelId="{FCF2D887-3281-4F05-9153-88E58D94C811}" type="sibTrans" cxnId="{6BB835CC-9E7A-4B12-9D1E-054495623B85}">
      <dgm:prSet/>
      <dgm:spPr/>
      <dgm:t>
        <a:bodyPr/>
        <a:lstStyle/>
        <a:p>
          <a:endParaRPr lang="fr-FR" sz="2000">
            <a:latin typeface="+mn-lt"/>
          </a:endParaRPr>
        </a:p>
      </dgm:t>
    </dgm:pt>
    <dgm:pt modelId="{34BD2162-D94C-465B-883C-47344227ED94}" type="pres">
      <dgm:prSet presAssocID="{FEEE00A2-8525-4CC7-B930-FB3C41EE8D6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EBAA937C-1A75-4671-8E53-F41B76C656A1}" type="pres">
      <dgm:prSet presAssocID="{5340EEB4-763E-4E38-8FBC-1726CBAA5FD6}" presName="centerShape" presStyleLbl="node0" presStyleIdx="0" presStyleCnt="1" custScaleX="79976" custScaleY="66131"/>
      <dgm:spPr/>
      <dgm:t>
        <a:bodyPr/>
        <a:lstStyle/>
        <a:p>
          <a:endParaRPr lang="fr-FR"/>
        </a:p>
      </dgm:t>
    </dgm:pt>
  </dgm:ptLst>
  <dgm:cxnLst>
    <dgm:cxn modelId="{6BB835CC-9E7A-4B12-9D1E-054495623B85}" srcId="{FEEE00A2-8525-4CC7-B930-FB3C41EE8D6E}" destId="{5340EEB4-763E-4E38-8FBC-1726CBAA5FD6}" srcOrd="0" destOrd="0" parTransId="{7038316C-41D1-4023-823F-0F6BD0405AA5}" sibTransId="{FCF2D887-3281-4F05-9153-88E58D94C811}"/>
    <dgm:cxn modelId="{D4BABCA5-0A0A-4945-AD9C-EB81D2146BB3}" type="presOf" srcId="{5340EEB4-763E-4E38-8FBC-1726CBAA5FD6}" destId="{EBAA937C-1A75-4671-8E53-F41B76C656A1}" srcOrd="0" destOrd="0" presId="urn:microsoft.com/office/officeart/2005/8/layout/radial5"/>
    <dgm:cxn modelId="{D1DFA8E9-B2E9-4A16-A49F-5B621C46886C}" type="presOf" srcId="{FEEE00A2-8525-4CC7-B930-FB3C41EE8D6E}" destId="{34BD2162-D94C-465B-883C-47344227ED94}" srcOrd="0" destOrd="0" presId="urn:microsoft.com/office/officeart/2005/8/layout/radial5"/>
    <dgm:cxn modelId="{200A85AA-B687-48F3-BF79-5BFF37956986}" type="presParOf" srcId="{34BD2162-D94C-465B-883C-47344227ED94}" destId="{EBAA937C-1A75-4671-8E53-F41B76C656A1}" srcOrd="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EEE00A2-8525-4CC7-B930-FB3C41EE8D6E}" type="doc">
      <dgm:prSet loTypeId="urn:microsoft.com/office/officeart/2005/8/layout/radial5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340EEB4-763E-4E38-8FBC-1726CBAA5FD6}">
      <dgm:prSet phldrT="[Texte]" custT="1"/>
      <dgm:spPr/>
      <dgm:t>
        <a:bodyPr/>
        <a:lstStyle/>
        <a:p>
          <a:pPr rtl="1"/>
          <a:r>
            <a:rPr lang="ar-MA" sz="48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اَلْبَلَدُ</a:t>
          </a:r>
          <a:r>
            <a:rPr lang="ar-MA" sz="32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  </a:t>
          </a:r>
          <a:endParaRPr lang="fr-FR" sz="3200" b="1" kern="1200" dirty="0">
            <a:solidFill>
              <a:srgbClr val="5B9BD5">
                <a:lumMod val="50000"/>
              </a:srgbClr>
            </a:solidFill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gm:t>
    </dgm:pt>
    <dgm:pt modelId="{7038316C-41D1-4023-823F-0F6BD0405AA5}" type="parTrans" cxnId="{6BB835CC-9E7A-4B12-9D1E-054495623B85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FCF2D887-3281-4F05-9153-88E58D94C811}" type="sibTrans" cxnId="{6BB835CC-9E7A-4B12-9D1E-054495623B85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DF0A7795-53EC-4A90-929B-D5DF35FCAFDA}">
      <dgm:prSet phldrT="[Texte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rtl="1"/>
          <a:r>
            <a:rPr lang="ar-MA" sz="4000" b="1" kern="1200" dirty="0" err="1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ٱ</a:t>
          </a:r>
          <a:r>
            <a:rPr lang="ar-MA" sz="4000" b="1" kern="1200" dirty="0" err="1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لْمُزَيَّنَةُ</a:t>
          </a:r>
          <a:r>
            <a:rPr lang="ar-MA" sz="4000" b="1" kern="1200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 شَوارِعُ</a:t>
          </a:r>
          <a:r>
            <a:rPr lang="ar-MA" sz="4000" b="1" kern="1200" dirty="0">
              <a:solidFill>
                <a:srgbClr val="C00000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ه</a:t>
          </a:r>
          <a:r>
            <a:rPr lang="ar-MA" sz="4000" b="1" kern="1200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ُ</a:t>
          </a:r>
          <a:endParaRPr lang="fr-FR" sz="3200" b="1" kern="1200" dirty="0">
            <a:latin typeface="+mn-lt"/>
          </a:endParaRPr>
        </a:p>
      </dgm:t>
    </dgm:pt>
    <dgm:pt modelId="{76076AE9-926A-4A40-99C0-2A6D9B1DAC29}" type="parTrans" cxnId="{05FD0A7B-8DA2-497E-9E48-9831AADAC144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C16618CB-F2F7-477A-9124-75403EB39E78}" type="sibTrans" cxnId="{05FD0A7B-8DA2-497E-9E48-9831AADAC144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A0D531C7-8C90-47D8-8F84-5962297C1891}">
      <dgm:prSet phldrT="[Texte]" custT="1"/>
      <dgm:spPr/>
      <dgm:t>
        <a:bodyPr/>
        <a:lstStyle/>
        <a:p>
          <a:r>
            <a:rPr lang="ar-MA" sz="4000" b="1" kern="1200" dirty="0" err="1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ٱلْواسِعَةُ</a:t>
          </a:r>
          <a:r>
            <a:rPr lang="ar-MA" sz="40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 شَوارِعُ</a:t>
          </a:r>
          <a:r>
            <a:rPr lang="ar-MA" sz="4000" b="1" kern="1200" dirty="0">
              <a:solidFill>
                <a:srgbClr val="C00000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ه</a:t>
          </a:r>
          <a:r>
            <a:rPr lang="ar-MA" sz="40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ُ.</a:t>
          </a:r>
          <a:endParaRPr lang="fr-FR" sz="4000" b="1" kern="1200" dirty="0">
            <a:solidFill>
              <a:srgbClr val="5B9BD5">
                <a:lumMod val="50000"/>
              </a:srgbClr>
            </a:solidFill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gm:t>
    </dgm:pt>
    <dgm:pt modelId="{70F96526-B77E-4872-A4FB-D9AD65A74F34}" type="parTrans" cxnId="{3ECD0200-868A-4758-840B-1F8272E3BC95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3DCB7F39-6BE0-4CA1-9596-039B9E39E47D}" type="sibTrans" cxnId="{3ECD0200-868A-4758-840B-1F8272E3BC95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0ECE2E1C-03E1-4410-89E9-21A231352155}">
      <dgm:prSet phldrT="[Texte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ar-MA" sz="4000" b="1" kern="1200" dirty="0" err="1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ٱلْمُتَّسِخَةُ</a:t>
          </a:r>
          <a:r>
            <a:rPr lang="ar-MA" sz="40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 شَوارِعُ</a:t>
          </a:r>
          <a:r>
            <a:rPr lang="ar-MA" sz="4000" b="1" kern="1200" dirty="0">
              <a:solidFill>
                <a:srgbClr val="C00000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ه</a:t>
          </a:r>
          <a:r>
            <a:rPr lang="ar-MA" sz="40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ُ.</a:t>
          </a:r>
          <a:endParaRPr lang="fr-FR" sz="4000" b="1" kern="1200" dirty="0">
            <a:solidFill>
              <a:srgbClr val="5B9BD5">
                <a:lumMod val="50000"/>
              </a:srgbClr>
            </a:solidFill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gm:t>
    </dgm:pt>
    <dgm:pt modelId="{77E19F19-FE24-427A-B99E-B782987D59E5}" type="parTrans" cxnId="{6E572438-CE52-4BF1-A220-CC67F64A3DD1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16606797-4CED-4159-B8CB-EF8DD9CF0D16}" type="sibTrans" cxnId="{6E572438-CE52-4BF1-A220-CC67F64A3DD1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F9740E46-4418-4B61-945F-609290F725AB}">
      <dgm:prSet phldrT="[Texte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ar-MA" sz="3600" b="1" kern="1200" dirty="0" err="1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ٱلنَّظيفَةُ</a:t>
          </a:r>
          <a:r>
            <a:rPr lang="ar-MA" sz="36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 شَوارِعُ</a:t>
          </a:r>
          <a:r>
            <a:rPr lang="ar-MA" sz="3600" b="1" kern="1200" dirty="0">
              <a:solidFill>
                <a:srgbClr val="C00000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ه</a:t>
          </a:r>
          <a:r>
            <a:rPr lang="ar-MA" sz="36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ُ.</a:t>
          </a:r>
          <a:endParaRPr lang="fr-FR" sz="2800" kern="1200" dirty="0">
            <a:latin typeface="+mn-lt"/>
          </a:endParaRPr>
        </a:p>
      </dgm:t>
    </dgm:pt>
    <dgm:pt modelId="{11419473-FBE6-4C98-A47F-63063B6F7A25}" type="parTrans" cxnId="{6FCACF69-207F-4F50-9113-5779E6A43CD0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0CEE3A6B-35AC-4278-B352-7F020CFF32E1}" type="sibTrans" cxnId="{6FCACF69-207F-4F50-9113-5779E6A43CD0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34BD2162-D94C-465B-883C-47344227ED94}" type="pres">
      <dgm:prSet presAssocID="{FEEE00A2-8525-4CC7-B930-FB3C41EE8D6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EBAA937C-1A75-4671-8E53-F41B76C656A1}" type="pres">
      <dgm:prSet presAssocID="{5340EEB4-763E-4E38-8FBC-1726CBAA5FD6}" presName="centerShape" presStyleLbl="node0" presStyleIdx="0" presStyleCnt="1" custScaleX="133011" custScaleY="126315"/>
      <dgm:spPr/>
      <dgm:t>
        <a:bodyPr/>
        <a:lstStyle/>
        <a:p>
          <a:endParaRPr lang="fr-FR"/>
        </a:p>
      </dgm:t>
    </dgm:pt>
    <dgm:pt modelId="{1A14DB15-8895-4154-AFF2-514DA19736A0}" type="pres">
      <dgm:prSet presAssocID="{76076AE9-926A-4A40-99C0-2A6D9B1DAC29}" presName="parTrans" presStyleLbl="sibTrans2D1" presStyleIdx="0" presStyleCnt="4"/>
      <dgm:spPr/>
      <dgm:t>
        <a:bodyPr/>
        <a:lstStyle/>
        <a:p>
          <a:endParaRPr lang="fr-FR"/>
        </a:p>
      </dgm:t>
    </dgm:pt>
    <dgm:pt modelId="{16B2E117-8059-427F-A068-08083901B7D8}" type="pres">
      <dgm:prSet presAssocID="{76076AE9-926A-4A40-99C0-2A6D9B1DAC29}" presName="connectorText" presStyleLbl="sibTrans2D1" presStyleIdx="0" presStyleCnt="4"/>
      <dgm:spPr/>
      <dgm:t>
        <a:bodyPr/>
        <a:lstStyle/>
        <a:p>
          <a:endParaRPr lang="fr-FR"/>
        </a:p>
      </dgm:t>
    </dgm:pt>
    <dgm:pt modelId="{A09C0AB7-60B2-459F-86D6-5E102C309421}" type="pres">
      <dgm:prSet presAssocID="{DF0A7795-53EC-4A90-929B-D5DF35FCAFDA}" presName="node" presStyleLbl="node1" presStyleIdx="0" presStyleCnt="4" custScaleX="290717" custScaleY="11041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E97B213-85A5-439A-BA94-19580584AF67}" type="pres">
      <dgm:prSet presAssocID="{70F96526-B77E-4872-A4FB-D9AD65A74F34}" presName="parTrans" presStyleLbl="sibTrans2D1" presStyleIdx="1" presStyleCnt="4"/>
      <dgm:spPr/>
      <dgm:t>
        <a:bodyPr/>
        <a:lstStyle/>
        <a:p>
          <a:endParaRPr lang="fr-FR"/>
        </a:p>
      </dgm:t>
    </dgm:pt>
    <dgm:pt modelId="{9799AF21-1CAB-4AF4-B1BC-27CF30E43674}" type="pres">
      <dgm:prSet presAssocID="{70F96526-B77E-4872-A4FB-D9AD65A74F34}" presName="connectorText" presStyleLbl="sibTrans2D1" presStyleIdx="1" presStyleCnt="4"/>
      <dgm:spPr/>
      <dgm:t>
        <a:bodyPr/>
        <a:lstStyle/>
        <a:p>
          <a:endParaRPr lang="fr-FR"/>
        </a:p>
      </dgm:t>
    </dgm:pt>
    <dgm:pt modelId="{DBC4AB60-3D53-492F-B839-0D59D7BF32A4}" type="pres">
      <dgm:prSet presAssocID="{A0D531C7-8C90-47D8-8F84-5962297C1891}" presName="node" presStyleLbl="node1" presStyleIdx="1" presStyleCnt="4" custScaleX="271046" custScaleY="123085" custRadScaleRad="171374" custRadScaleInc="220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DBFF8D0-AE5D-436A-85BE-0DD43F9C1EAD}" type="pres">
      <dgm:prSet presAssocID="{77E19F19-FE24-427A-B99E-B782987D59E5}" presName="parTrans" presStyleLbl="sibTrans2D1" presStyleIdx="2" presStyleCnt="4"/>
      <dgm:spPr/>
      <dgm:t>
        <a:bodyPr/>
        <a:lstStyle/>
        <a:p>
          <a:endParaRPr lang="fr-FR"/>
        </a:p>
      </dgm:t>
    </dgm:pt>
    <dgm:pt modelId="{6ACD5A41-2647-48FE-8F14-5C49FB27D3E8}" type="pres">
      <dgm:prSet presAssocID="{77E19F19-FE24-427A-B99E-B782987D59E5}" presName="connectorText" presStyleLbl="sibTrans2D1" presStyleIdx="2" presStyleCnt="4"/>
      <dgm:spPr/>
      <dgm:t>
        <a:bodyPr/>
        <a:lstStyle/>
        <a:p>
          <a:endParaRPr lang="fr-FR"/>
        </a:p>
      </dgm:t>
    </dgm:pt>
    <dgm:pt modelId="{FC3B5270-1EE1-4A81-B7F7-C4F63318C510}" type="pres">
      <dgm:prSet presAssocID="{0ECE2E1C-03E1-4410-89E9-21A231352155}" presName="node" presStyleLbl="node1" presStyleIdx="2" presStyleCnt="4" custScaleX="357032" custScaleY="12705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ABF03B5-5BC2-4F79-99EE-870E7E82B75D}" type="pres">
      <dgm:prSet presAssocID="{11419473-FBE6-4C98-A47F-63063B6F7A25}" presName="parTrans" presStyleLbl="sibTrans2D1" presStyleIdx="3" presStyleCnt="4"/>
      <dgm:spPr/>
      <dgm:t>
        <a:bodyPr/>
        <a:lstStyle/>
        <a:p>
          <a:endParaRPr lang="fr-FR"/>
        </a:p>
      </dgm:t>
    </dgm:pt>
    <dgm:pt modelId="{F0FEE120-A72C-482D-BBD1-783F327E2E22}" type="pres">
      <dgm:prSet presAssocID="{11419473-FBE6-4C98-A47F-63063B6F7A25}" presName="connectorText" presStyleLbl="sibTrans2D1" presStyleIdx="3" presStyleCnt="4"/>
      <dgm:spPr/>
      <dgm:t>
        <a:bodyPr/>
        <a:lstStyle/>
        <a:p>
          <a:endParaRPr lang="fr-FR"/>
        </a:p>
      </dgm:t>
    </dgm:pt>
    <dgm:pt modelId="{CC1C97DC-FE5A-409F-AED6-37311F37C61D}" type="pres">
      <dgm:prSet presAssocID="{F9740E46-4418-4B61-945F-609290F725AB}" presName="node" presStyleLbl="node1" presStyleIdx="3" presStyleCnt="4" custScaleX="244932" custScaleY="116099" custRadScaleRad="203297" custRadScaleInc="-186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05FD0A7B-8DA2-497E-9E48-9831AADAC144}" srcId="{5340EEB4-763E-4E38-8FBC-1726CBAA5FD6}" destId="{DF0A7795-53EC-4A90-929B-D5DF35FCAFDA}" srcOrd="0" destOrd="0" parTransId="{76076AE9-926A-4A40-99C0-2A6D9B1DAC29}" sibTransId="{C16618CB-F2F7-477A-9124-75403EB39E78}"/>
    <dgm:cxn modelId="{FA74DBA8-3261-4F04-AFF8-82AF7E55F245}" type="presOf" srcId="{11419473-FBE6-4C98-A47F-63063B6F7A25}" destId="{0ABF03B5-5BC2-4F79-99EE-870E7E82B75D}" srcOrd="0" destOrd="0" presId="urn:microsoft.com/office/officeart/2005/8/layout/radial5"/>
    <dgm:cxn modelId="{0DDB6B59-3D20-4ECD-8C6B-640D74911400}" type="presOf" srcId="{70F96526-B77E-4872-A4FB-D9AD65A74F34}" destId="{DE97B213-85A5-439A-BA94-19580584AF67}" srcOrd="0" destOrd="0" presId="urn:microsoft.com/office/officeart/2005/8/layout/radial5"/>
    <dgm:cxn modelId="{6E572438-CE52-4BF1-A220-CC67F64A3DD1}" srcId="{5340EEB4-763E-4E38-8FBC-1726CBAA5FD6}" destId="{0ECE2E1C-03E1-4410-89E9-21A231352155}" srcOrd="2" destOrd="0" parTransId="{77E19F19-FE24-427A-B99E-B782987D59E5}" sibTransId="{16606797-4CED-4159-B8CB-EF8DD9CF0D16}"/>
    <dgm:cxn modelId="{6FE36D55-EDB0-4359-A3A5-0070E7D1C1DB}" type="presOf" srcId="{70F96526-B77E-4872-A4FB-D9AD65A74F34}" destId="{9799AF21-1CAB-4AF4-B1BC-27CF30E43674}" srcOrd="1" destOrd="0" presId="urn:microsoft.com/office/officeart/2005/8/layout/radial5"/>
    <dgm:cxn modelId="{FD4878BC-4ECA-4982-97D8-B462CB4512BC}" type="presOf" srcId="{F9740E46-4418-4B61-945F-609290F725AB}" destId="{CC1C97DC-FE5A-409F-AED6-37311F37C61D}" srcOrd="0" destOrd="0" presId="urn:microsoft.com/office/officeart/2005/8/layout/radial5"/>
    <dgm:cxn modelId="{C0DA4ABA-E918-4EF8-8962-51133142E97F}" type="presOf" srcId="{76076AE9-926A-4A40-99C0-2A6D9B1DAC29}" destId="{1A14DB15-8895-4154-AFF2-514DA19736A0}" srcOrd="0" destOrd="0" presId="urn:microsoft.com/office/officeart/2005/8/layout/radial5"/>
    <dgm:cxn modelId="{3ECD0200-868A-4758-840B-1F8272E3BC95}" srcId="{5340EEB4-763E-4E38-8FBC-1726CBAA5FD6}" destId="{A0D531C7-8C90-47D8-8F84-5962297C1891}" srcOrd="1" destOrd="0" parTransId="{70F96526-B77E-4872-A4FB-D9AD65A74F34}" sibTransId="{3DCB7F39-6BE0-4CA1-9596-039B9E39E47D}"/>
    <dgm:cxn modelId="{D1DFA8E9-B2E9-4A16-A49F-5B621C46886C}" type="presOf" srcId="{FEEE00A2-8525-4CC7-B930-FB3C41EE8D6E}" destId="{34BD2162-D94C-465B-883C-47344227ED94}" srcOrd="0" destOrd="0" presId="urn:microsoft.com/office/officeart/2005/8/layout/radial5"/>
    <dgm:cxn modelId="{6BB835CC-9E7A-4B12-9D1E-054495623B85}" srcId="{FEEE00A2-8525-4CC7-B930-FB3C41EE8D6E}" destId="{5340EEB4-763E-4E38-8FBC-1726CBAA5FD6}" srcOrd="0" destOrd="0" parTransId="{7038316C-41D1-4023-823F-0F6BD0405AA5}" sibTransId="{FCF2D887-3281-4F05-9153-88E58D94C811}"/>
    <dgm:cxn modelId="{18321B9B-D3D4-44D1-A315-6BA97D02773A}" type="presOf" srcId="{11419473-FBE6-4C98-A47F-63063B6F7A25}" destId="{F0FEE120-A72C-482D-BBD1-783F327E2E22}" srcOrd="1" destOrd="0" presId="urn:microsoft.com/office/officeart/2005/8/layout/radial5"/>
    <dgm:cxn modelId="{492D068E-04B4-4F1D-AE20-F7CDEDF96CEB}" type="presOf" srcId="{76076AE9-926A-4A40-99C0-2A6D9B1DAC29}" destId="{16B2E117-8059-427F-A068-08083901B7D8}" srcOrd="1" destOrd="0" presId="urn:microsoft.com/office/officeart/2005/8/layout/radial5"/>
    <dgm:cxn modelId="{5CAE00EF-C52A-416E-9DE4-CFD39F749B5D}" type="presOf" srcId="{77E19F19-FE24-427A-B99E-B782987D59E5}" destId="{2DBFF8D0-AE5D-436A-85BE-0DD43F9C1EAD}" srcOrd="0" destOrd="0" presId="urn:microsoft.com/office/officeart/2005/8/layout/radial5"/>
    <dgm:cxn modelId="{E38C5880-5F18-4048-A0FB-FE557D6E464F}" type="presOf" srcId="{77E19F19-FE24-427A-B99E-B782987D59E5}" destId="{6ACD5A41-2647-48FE-8F14-5C49FB27D3E8}" srcOrd="1" destOrd="0" presId="urn:microsoft.com/office/officeart/2005/8/layout/radial5"/>
    <dgm:cxn modelId="{08DB39EA-298B-4932-BA75-E763F26A8519}" type="presOf" srcId="{0ECE2E1C-03E1-4410-89E9-21A231352155}" destId="{FC3B5270-1EE1-4A81-B7F7-C4F63318C510}" srcOrd="0" destOrd="0" presId="urn:microsoft.com/office/officeart/2005/8/layout/radial5"/>
    <dgm:cxn modelId="{00923068-829E-4561-A498-28D0648797DC}" type="presOf" srcId="{DF0A7795-53EC-4A90-929B-D5DF35FCAFDA}" destId="{A09C0AB7-60B2-459F-86D6-5E102C309421}" srcOrd="0" destOrd="0" presId="urn:microsoft.com/office/officeart/2005/8/layout/radial5"/>
    <dgm:cxn modelId="{075BA0B4-5651-4E3E-876D-17564C19DF0C}" type="presOf" srcId="{A0D531C7-8C90-47D8-8F84-5962297C1891}" destId="{DBC4AB60-3D53-492F-B839-0D59D7BF32A4}" srcOrd="0" destOrd="0" presId="urn:microsoft.com/office/officeart/2005/8/layout/radial5"/>
    <dgm:cxn modelId="{6FCACF69-207F-4F50-9113-5779E6A43CD0}" srcId="{5340EEB4-763E-4E38-8FBC-1726CBAA5FD6}" destId="{F9740E46-4418-4B61-945F-609290F725AB}" srcOrd="3" destOrd="0" parTransId="{11419473-FBE6-4C98-A47F-63063B6F7A25}" sibTransId="{0CEE3A6B-35AC-4278-B352-7F020CFF32E1}"/>
    <dgm:cxn modelId="{D4BABCA5-0A0A-4945-AD9C-EB81D2146BB3}" type="presOf" srcId="{5340EEB4-763E-4E38-8FBC-1726CBAA5FD6}" destId="{EBAA937C-1A75-4671-8E53-F41B76C656A1}" srcOrd="0" destOrd="0" presId="urn:microsoft.com/office/officeart/2005/8/layout/radial5"/>
    <dgm:cxn modelId="{200A85AA-B687-48F3-BF79-5BFF37956986}" type="presParOf" srcId="{34BD2162-D94C-465B-883C-47344227ED94}" destId="{EBAA937C-1A75-4671-8E53-F41B76C656A1}" srcOrd="0" destOrd="0" presId="urn:microsoft.com/office/officeart/2005/8/layout/radial5"/>
    <dgm:cxn modelId="{07F84599-C12D-4512-804B-E0074EE0DD88}" type="presParOf" srcId="{34BD2162-D94C-465B-883C-47344227ED94}" destId="{1A14DB15-8895-4154-AFF2-514DA19736A0}" srcOrd="1" destOrd="0" presId="urn:microsoft.com/office/officeart/2005/8/layout/radial5"/>
    <dgm:cxn modelId="{CACDAE95-7E16-47C1-97C7-3AD2AF4DF92D}" type="presParOf" srcId="{1A14DB15-8895-4154-AFF2-514DA19736A0}" destId="{16B2E117-8059-427F-A068-08083901B7D8}" srcOrd="0" destOrd="0" presId="urn:microsoft.com/office/officeart/2005/8/layout/radial5"/>
    <dgm:cxn modelId="{D58814FD-CBF3-4B6F-9FDE-76F37EC4A636}" type="presParOf" srcId="{34BD2162-D94C-465B-883C-47344227ED94}" destId="{A09C0AB7-60B2-459F-86D6-5E102C309421}" srcOrd="2" destOrd="0" presId="urn:microsoft.com/office/officeart/2005/8/layout/radial5"/>
    <dgm:cxn modelId="{B4205E3F-2212-419C-805E-F4A2D18D30BB}" type="presParOf" srcId="{34BD2162-D94C-465B-883C-47344227ED94}" destId="{DE97B213-85A5-439A-BA94-19580584AF67}" srcOrd="3" destOrd="0" presId="urn:microsoft.com/office/officeart/2005/8/layout/radial5"/>
    <dgm:cxn modelId="{0AF14520-4D57-40C6-A0F7-B2AB039F8631}" type="presParOf" srcId="{DE97B213-85A5-439A-BA94-19580584AF67}" destId="{9799AF21-1CAB-4AF4-B1BC-27CF30E43674}" srcOrd="0" destOrd="0" presId="urn:microsoft.com/office/officeart/2005/8/layout/radial5"/>
    <dgm:cxn modelId="{479C1AB3-0EAD-46B5-97F5-677663D0D3AA}" type="presParOf" srcId="{34BD2162-D94C-465B-883C-47344227ED94}" destId="{DBC4AB60-3D53-492F-B839-0D59D7BF32A4}" srcOrd="4" destOrd="0" presId="urn:microsoft.com/office/officeart/2005/8/layout/radial5"/>
    <dgm:cxn modelId="{6A9F1D3E-1409-48FC-AFEC-136A26A65101}" type="presParOf" srcId="{34BD2162-D94C-465B-883C-47344227ED94}" destId="{2DBFF8D0-AE5D-436A-85BE-0DD43F9C1EAD}" srcOrd="5" destOrd="0" presId="urn:microsoft.com/office/officeart/2005/8/layout/radial5"/>
    <dgm:cxn modelId="{3ABAE50E-23B6-4359-BA8E-D0CFD2A333BC}" type="presParOf" srcId="{2DBFF8D0-AE5D-436A-85BE-0DD43F9C1EAD}" destId="{6ACD5A41-2647-48FE-8F14-5C49FB27D3E8}" srcOrd="0" destOrd="0" presId="urn:microsoft.com/office/officeart/2005/8/layout/radial5"/>
    <dgm:cxn modelId="{601B41C1-4E89-4651-8697-93256F4D4133}" type="presParOf" srcId="{34BD2162-D94C-465B-883C-47344227ED94}" destId="{FC3B5270-1EE1-4A81-B7F7-C4F63318C510}" srcOrd="6" destOrd="0" presId="urn:microsoft.com/office/officeart/2005/8/layout/radial5"/>
    <dgm:cxn modelId="{1D9AA7E5-34AE-4F83-AF61-8C4C31DB2592}" type="presParOf" srcId="{34BD2162-D94C-465B-883C-47344227ED94}" destId="{0ABF03B5-5BC2-4F79-99EE-870E7E82B75D}" srcOrd="7" destOrd="0" presId="urn:microsoft.com/office/officeart/2005/8/layout/radial5"/>
    <dgm:cxn modelId="{DFAD1959-5EAE-4276-8C70-03302527943B}" type="presParOf" srcId="{0ABF03B5-5BC2-4F79-99EE-870E7E82B75D}" destId="{F0FEE120-A72C-482D-BBD1-783F327E2E22}" srcOrd="0" destOrd="0" presId="urn:microsoft.com/office/officeart/2005/8/layout/radial5"/>
    <dgm:cxn modelId="{2DED4794-7E1A-4C18-9E33-EA3AE9022B81}" type="presParOf" srcId="{34BD2162-D94C-465B-883C-47344227ED94}" destId="{CC1C97DC-FE5A-409F-AED6-37311F37C61D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EEE00A2-8525-4CC7-B930-FB3C41EE8D6E}" type="doc">
      <dgm:prSet loTypeId="urn:microsoft.com/office/officeart/2005/8/layout/radial5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340EEB4-763E-4E38-8FBC-1726CBAA5FD6}">
      <dgm:prSet phldrT="[Texte]" custT="1"/>
      <dgm:spPr/>
      <dgm:t>
        <a:bodyPr/>
        <a:lstStyle/>
        <a:p>
          <a:pPr rtl="1"/>
          <a:r>
            <a:rPr lang="ar-MA" sz="40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اَلْمَدينَةُ </a:t>
          </a:r>
          <a:r>
            <a:rPr lang="ar-MA" sz="24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  </a:t>
          </a:r>
          <a:endParaRPr lang="fr-FR" sz="2400" b="1" kern="1200" dirty="0">
            <a:solidFill>
              <a:srgbClr val="5B9BD5">
                <a:lumMod val="50000"/>
              </a:srgbClr>
            </a:solidFill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gm:t>
    </dgm:pt>
    <dgm:pt modelId="{7038316C-41D1-4023-823F-0F6BD0405AA5}" type="parTrans" cxnId="{6BB835CC-9E7A-4B12-9D1E-054495623B85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FCF2D887-3281-4F05-9153-88E58D94C811}" type="sibTrans" cxnId="{6BB835CC-9E7A-4B12-9D1E-054495623B85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DF0A7795-53EC-4A90-929B-D5DF35FCAFDA}">
      <dgm:prSet phldrT="[Texte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rtl="1"/>
          <a:r>
            <a:rPr lang="ar-MA" sz="4000" b="1" kern="1200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الْمُزَيَّنَةُ ......</a:t>
          </a:r>
          <a:endParaRPr lang="fr-FR" sz="3200" b="1" kern="1200" dirty="0">
            <a:latin typeface="+mn-lt"/>
          </a:endParaRPr>
        </a:p>
      </dgm:t>
    </dgm:pt>
    <dgm:pt modelId="{76076AE9-926A-4A40-99C0-2A6D9B1DAC29}" type="parTrans" cxnId="{05FD0A7B-8DA2-497E-9E48-9831AADAC144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C16618CB-F2F7-477A-9124-75403EB39E78}" type="sibTrans" cxnId="{05FD0A7B-8DA2-497E-9E48-9831AADAC144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A0D531C7-8C90-47D8-8F84-5962297C1891}">
      <dgm:prSet phldrT="[Texte]" custT="1"/>
      <dgm:spPr/>
      <dgm:t>
        <a:bodyPr/>
        <a:lstStyle/>
        <a:p>
          <a:r>
            <a:rPr lang="ar-MA" sz="40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الْواسِعَةُ.........</a:t>
          </a:r>
          <a:endParaRPr lang="fr-FR" sz="4000" b="1" kern="1200" dirty="0">
            <a:solidFill>
              <a:srgbClr val="5B9BD5">
                <a:lumMod val="50000"/>
              </a:srgbClr>
            </a:solidFill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gm:t>
    </dgm:pt>
    <dgm:pt modelId="{70F96526-B77E-4872-A4FB-D9AD65A74F34}" type="parTrans" cxnId="{3ECD0200-868A-4758-840B-1F8272E3BC95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3DCB7F39-6BE0-4CA1-9596-039B9E39E47D}" type="sibTrans" cxnId="{3ECD0200-868A-4758-840B-1F8272E3BC95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0ECE2E1C-03E1-4410-89E9-21A231352155}">
      <dgm:prSet phldrT="[Texte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ar-MA" sz="40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الْمُتَّسِخَةُ ..........</a:t>
          </a:r>
          <a:endParaRPr lang="fr-FR" sz="4000" b="1" kern="1200" dirty="0">
            <a:solidFill>
              <a:srgbClr val="5B9BD5">
                <a:lumMod val="50000"/>
              </a:srgbClr>
            </a:solidFill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gm:t>
    </dgm:pt>
    <dgm:pt modelId="{77E19F19-FE24-427A-B99E-B782987D59E5}" type="parTrans" cxnId="{6E572438-CE52-4BF1-A220-CC67F64A3DD1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16606797-4CED-4159-B8CB-EF8DD9CF0D16}" type="sibTrans" cxnId="{6E572438-CE52-4BF1-A220-CC67F64A3DD1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F9740E46-4418-4B61-945F-609290F725AB}">
      <dgm:prSet phldrT="[Texte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ar-MA" sz="36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النَّظيفَةُ .........</a:t>
          </a:r>
          <a:endParaRPr lang="fr-FR" sz="2800" kern="1200" dirty="0">
            <a:latin typeface="+mn-lt"/>
          </a:endParaRPr>
        </a:p>
      </dgm:t>
    </dgm:pt>
    <dgm:pt modelId="{11419473-FBE6-4C98-A47F-63063B6F7A25}" type="parTrans" cxnId="{6FCACF69-207F-4F50-9113-5779E6A43CD0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0CEE3A6B-35AC-4278-B352-7F020CFF32E1}" type="sibTrans" cxnId="{6FCACF69-207F-4F50-9113-5779E6A43CD0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34BD2162-D94C-465B-883C-47344227ED94}" type="pres">
      <dgm:prSet presAssocID="{FEEE00A2-8525-4CC7-B930-FB3C41EE8D6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EBAA937C-1A75-4671-8E53-F41B76C656A1}" type="pres">
      <dgm:prSet presAssocID="{5340EEB4-763E-4E38-8FBC-1726CBAA5FD6}" presName="centerShape" presStyleLbl="node0" presStyleIdx="0" presStyleCnt="1" custScaleX="133011" custScaleY="126315"/>
      <dgm:spPr/>
      <dgm:t>
        <a:bodyPr/>
        <a:lstStyle/>
        <a:p>
          <a:endParaRPr lang="fr-FR"/>
        </a:p>
      </dgm:t>
    </dgm:pt>
    <dgm:pt modelId="{1A14DB15-8895-4154-AFF2-514DA19736A0}" type="pres">
      <dgm:prSet presAssocID="{76076AE9-926A-4A40-99C0-2A6D9B1DAC29}" presName="parTrans" presStyleLbl="sibTrans2D1" presStyleIdx="0" presStyleCnt="4"/>
      <dgm:spPr/>
      <dgm:t>
        <a:bodyPr/>
        <a:lstStyle/>
        <a:p>
          <a:endParaRPr lang="fr-FR"/>
        </a:p>
      </dgm:t>
    </dgm:pt>
    <dgm:pt modelId="{16B2E117-8059-427F-A068-08083901B7D8}" type="pres">
      <dgm:prSet presAssocID="{76076AE9-926A-4A40-99C0-2A6D9B1DAC29}" presName="connectorText" presStyleLbl="sibTrans2D1" presStyleIdx="0" presStyleCnt="4"/>
      <dgm:spPr/>
      <dgm:t>
        <a:bodyPr/>
        <a:lstStyle/>
        <a:p>
          <a:endParaRPr lang="fr-FR"/>
        </a:p>
      </dgm:t>
    </dgm:pt>
    <dgm:pt modelId="{A09C0AB7-60B2-459F-86D6-5E102C309421}" type="pres">
      <dgm:prSet presAssocID="{DF0A7795-53EC-4A90-929B-D5DF35FCAFDA}" presName="node" presStyleLbl="node1" presStyleIdx="0" presStyleCnt="4" custScaleX="290717" custScaleY="11041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E97B213-85A5-439A-BA94-19580584AF67}" type="pres">
      <dgm:prSet presAssocID="{70F96526-B77E-4872-A4FB-D9AD65A74F34}" presName="parTrans" presStyleLbl="sibTrans2D1" presStyleIdx="1" presStyleCnt="4"/>
      <dgm:spPr/>
      <dgm:t>
        <a:bodyPr/>
        <a:lstStyle/>
        <a:p>
          <a:endParaRPr lang="fr-FR"/>
        </a:p>
      </dgm:t>
    </dgm:pt>
    <dgm:pt modelId="{9799AF21-1CAB-4AF4-B1BC-27CF30E43674}" type="pres">
      <dgm:prSet presAssocID="{70F96526-B77E-4872-A4FB-D9AD65A74F34}" presName="connectorText" presStyleLbl="sibTrans2D1" presStyleIdx="1" presStyleCnt="4"/>
      <dgm:spPr/>
      <dgm:t>
        <a:bodyPr/>
        <a:lstStyle/>
        <a:p>
          <a:endParaRPr lang="fr-FR"/>
        </a:p>
      </dgm:t>
    </dgm:pt>
    <dgm:pt modelId="{DBC4AB60-3D53-492F-B839-0D59D7BF32A4}" type="pres">
      <dgm:prSet presAssocID="{A0D531C7-8C90-47D8-8F84-5962297C1891}" presName="node" presStyleLbl="node1" presStyleIdx="1" presStyleCnt="4" custScaleX="271046" custScaleY="123085" custRadScaleRad="171374" custRadScaleInc="220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DBFF8D0-AE5D-436A-85BE-0DD43F9C1EAD}" type="pres">
      <dgm:prSet presAssocID="{77E19F19-FE24-427A-B99E-B782987D59E5}" presName="parTrans" presStyleLbl="sibTrans2D1" presStyleIdx="2" presStyleCnt="4"/>
      <dgm:spPr/>
      <dgm:t>
        <a:bodyPr/>
        <a:lstStyle/>
        <a:p>
          <a:endParaRPr lang="fr-FR"/>
        </a:p>
      </dgm:t>
    </dgm:pt>
    <dgm:pt modelId="{6ACD5A41-2647-48FE-8F14-5C49FB27D3E8}" type="pres">
      <dgm:prSet presAssocID="{77E19F19-FE24-427A-B99E-B782987D59E5}" presName="connectorText" presStyleLbl="sibTrans2D1" presStyleIdx="2" presStyleCnt="4"/>
      <dgm:spPr/>
      <dgm:t>
        <a:bodyPr/>
        <a:lstStyle/>
        <a:p>
          <a:endParaRPr lang="fr-FR"/>
        </a:p>
      </dgm:t>
    </dgm:pt>
    <dgm:pt modelId="{FC3B5270-1EE1-4A81-B7F7-C4F63318C510}" type="pres">
      <dgm:prSet presAssocID="{0ECE2E1C-03E1-4410-89E9-21A231352155}" presName="node" presStyleLbl="node1" presStyleIdx="2" presStyleCnt="4" custScaleX="357032" custScaleY="12705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ABF03B5-5BC2-4F79-99EE-870E7E82B75D}" type="pres">
      <dgm:prSet presAssocID="{11419473-FBE6-4C98-A47F-63063B6F7A25}" presName="parTrans" presStyleLbl="sibTrans2D1" presStyleIdx="3" presStyleCnt="4"/>
      <dgm:spPr/>
      <dgm:t>
        <a:bodyPr/>
        <a:lstStyle/>
        <a:p>
          <a:endParaRPr lang="fr-FR"/>
        </a:p>
      </dgm:t>
    </dgm:pt>
    <dgm:pt modelId="{F0FEE120-A72C-482D-BBD1-783F327E2E22}" type="pres">
      <dgm:prSet presAssocID="{11419473-FBE6-4C98-A47F-63063B6F7A25}" presName="connectorText" presStyleLbl="sibTrans2D1" presStyleIdx="3" presStyleCnt="4"/>
      <dgm:spPr/>
      <dgm:t>
        <a:bodyPr/>
        <a:lstStyle/>
        <a:p>
          <a:endParaRPr lang="fr-FR"/>
        </a:p>
      </dgm:t>
    </dgm:pt>
    <dgm:pt modelId="{CC1C97DC-FE5A-409F-AED6-37311F37C61D}" type="pres">
      <dgm:prSet presAssocID="{F9740E46-4418-4B61-945F-609290F725AB}" presName="node" presStyleLbl="node1" presStyleIdx="3" presStyleCnt="4" custScaleX="244932" custScaleY="116099" custRadScaleRad="203297" custRadScaleInc="-186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05FD0A7B-8DA2-497E-9E48-9831AADAC144}" srcId="{5340EEB4-763E-4E38-8FBC-1726CBAA5FD6}" destId="{DF0A7795-53EC-4A90-929B-D5DF35FCAFDA}" srcOrd="0" destOrd="0" parTransId="{76076AE9-926A-4A40-99C0-2A6D9B1DAC29}" sibTransId="{C16618CB-F2F7-477A-9124-75403EB39E78}"/>
    <dgm:cxn modelId="{FA74DBA8-3261-4F04-AFF8-82AF7E55F245}" type="presOf" srcId="{11419473-FBE6-4C98-A47F-63063B6F7A25}" destId="{0ABF03B5-5BC2-4F79-99EE-870E7E82B75D}" srcOrd="0" destOrd="0" presId="urn:microsoft.com/office/officeart/2005/8/layout/radial5"/>
    <dgm:cxn modelId="{0DDB6B59-3D20-4ECD-8C6B-640D74911400}" type="presOf" srcId="{70F96526-B77E-4872-A4FB-D9AD65A74F34}" destId="{DE97B213-85A5-439A-BA94-19580584AF67}" srcOrd="0" destOrd="0" presId="urn:microsoft.com/office/officeart/2005/8/layout/radial5"/>
    <dgm:cxn modelId="{6E572438-CE52-4BF1-A220-CC67F64A3DD1}" srcId="{5340EEB4-763E-4E38-8FBC-1726CBAA5FD6}" destId="{0ECE2E1C-03E1-4410-89E9-21A231352155}" srcOrd="2" destOrd="0" parTransId="{77E19F19-FE24-427A-B99E-B782987D59E5}" sibTransId="{16606797-4CED-4159-B8CB-EF8DD9CF0D16}"/>
    <dgm:cxn modelId="{6FE36D55-EDB0-4359-A3A5-0070E7D1C1DB}" type="presOf" srcId="{70F96526-B77E-4872-A4FB-D9AD65A74F34}" destId="{9799AF21-1CAB-4AF4-B1BC-27CF30E43674}" srcOrd="1" destOrd="0" presId="urn:microsoft.com/office/officeart/2005/8/layout/radial5"/>
    <dgm:cxn modelId="{FD4878BC-4ECA-4982-97D8-B462CB4512BC}" type="presOf" srcId="{F9740E46-4418-4B61-945F-609290F725AB}" destId="{CC1C97DC-FE5A-409F-AED6-37311F37C61D}" srcOrd="0" destOrd="0" presId="urn:microsoft.com/office/officeart/2005/8/layout/radial5"/>
    <dgm:cxn modelId="{C0DA4ABA-E918-4EF8-8962-51133142E97F}" type="presOf" srcId="{76076AE9-926A-4A40-99C0-2A6D9B1DAC29}" destId="{1A14DB15-8895-4154-AFF2-514DA19736A0}" srcOrd="0" destOrd="0" presId="urn:microsoft.com/office/officeart/2005/8/layout/radial5"/>
    <dgm:cxn modelId="{3ECD0200-868A-4758-840B-1F8272E3BC95}" srcId="{5340EEB4-763E-4E38-8FBC-1726CBAA5FD6}" destId="{A0D531C7-8C90-47D8-8F84-5962297C1891}" srcOrd="1" destOrd="0" parTransId="{70F96526-B77E-4872-A4FB-D9AD65A74F34}" sibTransId="{3DCB7F39-6BE0-4CA1-9596-039B9E39E47D}"/>
    <dgm:cxn modelId="{D1DFA8E9-B2E9-4A16-A49F-5B621C46886C}" type="presOf" srcId="{FEEE00A2-8525-4CC7-B930-FB3C41EE8D6E}" destId="{34BD2162-D94C-465B-883C-47344227ED94}" srcOrd="0" destOrd="0" presId="urn:microsoft.com/office/officeart/2005/8/layout/radial5"/>
    <dgm:cxn modelId="{6BB835CC-9E7A-4B12-9D1E-054495623B85}" srcId="{FEEE00A2-8525-4CC7-B930-FB3C41EE8D6E}" destId="{5340EEB4-763E-4E38-8FBC-1726CBAA5FD6}" srcOrd="0" destOrd="0" parTransId="{7038316C-41D1-4023-823F-0F6BD0405AA5}" sibTransId="{FCF2D887-3281-4F05-9153-88E58D94C811}"/>
    <dgm:cxn modelId="{18321B9B-D3D4-44D1-A315-6BA97D02773A}" type="presOf" srcId="{11419473-FBE6-4C98-A47F-63063B6F7A25}" destId="{F0FEE120-A72C-482D-BBD1-783F327E2E22}" srcOrd="1" destOrd="0" presId="urn:microsoft.com/office/officeart/2005/8/layout/radial5"/>
    <dgm:cxn modelId="{492D068E-04B4-4F1D-AE20-F7CDEDF96CEB}" type="presOf" srcId="{76076AE9-926A-4A40-99C0-2A6D9B1DAC29}" destId="{16B2E117-8059-427F-A068-08083901B7D8}" srcOrd="1" destOrd="0" presId="urn:microsoft.com/office/officeart/2005/8/layout/radial5"/>
    <dgm:cxn modelId="{5CAE00EF-C52A-416E-9DE4-CFD39F749B5D}" type="presOf" srcId="{77E19F19-FE24-427A-B99E-B782987D59E5}" destId="{2DBFF8D0-AE5D-436A-85BE-0DD43F9C1EAD}" srcOrd="0" destOrd="0" presId="urn:microsoft.com/office/officeart/2005/8/layout/radial5"/>
    <dgm:cxn modelId="{E38C5880-5F18-4048-A0FB-FE557D6E464F}" type="presOf" srcId="{77E19F19-FE24-427A-B99E-B782987D59E5}" destId="{6ACD5A41-2647-48FE-8F14-5C49FB27D3E8}" srcOrd="1" destOrd="0" presId="urn:microsoft.com/office/officeart/2005/8/layout/radial5"/>
    <dgm:cxn modelId="{08DB39EA-298B-4932-BA75-E763F26A8519}" type="presOf" srcId="{0ECE2E1C-03E1-4410-89E9-21A231352155}" destId="{FC3B5270-1EE1-4A81-B7F7-C4F63318C510}" srcOrd="0" destOrd="0" presId="urn:microsoft.com/office/officeart/2005/8/layout/radial5"/>
    <dgm:cxn modelId="{00923068-829E-4561-A498-28D0648797DC}" type="presOf" srcId="{DF0A7795-53EC-4A90-929B-D5DF35FCAFDA}" destId="{A09C0AB7-60B2-459F-86D6-5E102C309421}" srcOrd="0" destOrd="0" presId="urn:microsoft.com/office/officeart/2005/8/layout/radial5"/>
    <dgm:cxn modelId="{075BA0B4-5651-4E3E-876D-17564C19DF0C}" type="presOf" srcId="{A0D531C7-8C90-47D8-8F84-5962297C1891}" destId="{DBC4AB60-3D53-492F-B839-0D59D7BF32A4}" srcOrd="0" destOrd="0" presId="urn:microsoft.com/office/officeart/2005/8/layout/radial5"/>
    <dgm:cxn modelId="{6FCACF69-207F-4F50-9113-5779E6A43CD0}" srcId="{5340EEB4-763E-4E38-8FBC-1726CBAA5FD6}" destId="{F9740E46-4418-4B61-945F-609290F725AB}" srcOrd="3" destOrd="0" parTransId="{11419473-FBE6-4C98-A47F-63063B6F7A25}" sibTransId="{0CEE3A6B-35AC-4278-B352-7F020CFF32E1}"/>
    <dgm:cxn modelId="{D4BABCA5-0A0A-4945-AD9C-EB81D2146BB3}" type="presOf" srcId="{5340EEB4-763E-4E38-8FBC-1726CBAA5FD6}" destId="{EBAA937C-1A75-4671-8E53-F41B76C656A1}" srcOrd="0" destOrd="0" presId="urn:microsoft.com/office/officeart/2005/8/layout/radial5"/>
    <dgm:cxn modelId="{200A85AA-B687-48F3-BF79-5BFF37956986}" type="presParOf" srcId="{34BD2162-D94C-465B-883C-47344227ED94}" destId="{EBAA937C-1A75-4671-8E53-F41B76C656A1}" srcOrd="0" destOrd="0" presId="urn:microsoft.com/office/officeart/2005/8/layout/radial5"/>
    <dgm:cxn modelId="{07F84599-C12D-4512-804B-E0074EE0DD88}" type="presParOf" srcId="{34BD2162-D94C-465B-883C-47344227ED94}" destId="{1A14DB15-8895-4154-AFF2-514DA19736A0}" srcOrd="1" destOrd="0" presId="urn:microsoft.com/office/officeart/2005/8/layout/radial5"/>
    <dgm:cxn modelId="{CACDAE95-7E16-47C1-97C7-3AD2AF4DF92D}" type="presParOf" srcId="{1A14DB15-8895-4154-AFF2-514DA19736A0}" destId="{16B2E117-8059-427F-A068-08083901B7D8}" srcOrd="0" destOrd="0" presId="urn:microsoft.com/office/officeart/2005/8/layout/radial5"/>
    <dgm:cxn modelId="{D58814FD-CBF3-4B6F-9FDE-76F37EC4A636}" type="presParOf" srcId="{34BD2162-D94C-465B-883C-47344227ED94}" destId="{A09C0AB7-60B2-459F-86D6-5E102C309421}" srcOrd="2" destOrd="0" presId="urn:microsoft.com/office/officeart/2005/8/layout/radial5"/>
    <dgm:cxn modelId="{B4205E3F-2212-419C-805E-F4A2D18D30BB}" type="presParOf" srcId="{34BD2162-D94C-465B-883C-47344227ED94}" destId="{DE97B213-85A5-439A-BA94-19580584AF67}" srcOrd="3" destOrd="0" presId="urn:microsoft.com/office/officeart/2005/8/layout/radial5"/>
    <dgm:cxn modelId="{0AF14520-4D57-40C6-A0F7-B2AB039F8631}" type="presParOf" srcId="{DE97B213-85A5-439A-BA94-19580584AF67}" destId="{9799AF21-1CAB-4AF4-B1BC-27CF30E43674}" srcOrd="0" destOrd="0" presId="urn:microsoft.com/office/officeart/2005/8/layout/radial5"/>
    <dgm:cxn modelId="{479C1AB3-0EAD-46B5-97F5-677663D0D3AA}" type="presParOf" srcId="{34BD2162-D94C-465B-883C-47344227ED94}" destId="{DBC4AB60-3D53-492F-B839-0D59D7BF32A4}" srcOrd="4" destOrd="0" presId="urn:microsoft.com/office/officeart/2005/8/layout/radial5"/>
    <dgm:cxn modelId="{6A9F1D3E-1409-48FC-AFEC-136A26A65101}" type="presParOf" srcId="{34BD2162-D94C-465B-883C-47344227ED94}" destId="{2DBFF8D0-AE5D-436A-85BE-0DD43F9C1EAD}" srcOrd="5" destOrd="0" presId="urn:microsoft.com/office/officeart/2005/8/layout/radial5"/>
    <dgm:cxn modelId="{3ABAE50E-23B6-4359-BA8E-D0CFD2A333BC}" type="presParOf" srcId="{2DBFF8D0-AE5D-436A-85BE-0DD43F9C1EAD}" destId="{6ACD5A41-2647-48FE-8F14-5C49FB27D3E8}" srcOrd="0" destOrd="0" presId="urn:microsoft.com/office/officeart/2005/8/layout/radial5"/>
    <dgm:cxn modelId="{601B41C1-4E89-4651-8697-93256F4D4133}" type="presParOf" srcId="{34BD2162-D94C-465B-883C-47344227ED94}" destId="{FC3B5270-1EE1-4A81-B7F7-C4F63318C510}" srcOrd="6" destOrd="0" presId="urn:microsoft.com/office/officeart/2005/8/layout/radial5"/>
    <dgm:cxn modelId="{1D9AA7E5-34AE-4F83-AF61-8C4C31DB2592}" type="presParOf" srcId="{34BD2162-D94C-465B-883C-47344227ED94}" destId="{0ABF03B5-5BC2-4F79-99EE-870E7E82B75D}" srcOrd="7" destOrd="0" presId="urn:microsoft.com/office/officeart/2005/8/layout/radial5"/>
    <dgm:cxn modelId="{DFAD1959-5EAE-4276-8C70-03302527943B}" type="presParOf" srcId="{0ABF03B5-5BC2-4F79-99EE-870E7E82B75D}" destId="{F0FEE120-A72C-482D-BBD1-783F327E2E22}" srcOrd="0" destOrd="0" presId="urn:microsoft.com/office/officeart/2005/8/layout/radial5"/>
    <dgm:cxn modelId="{2DED4794-7E1A-4C18-9E33-EA3AE9022B81}" type="presParOf" srcId="{34BD2162-D94C-465B-883C-47344227ED94}" destId="{CC1C97DC-FE5A-409F-AED6-37311F37C61D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EEE00A2-8525-4CC7-B930-FB3C41EE8D6E}" type="doc">
      <dgm:prSet loTypeId="urn:microsoft.com/office/officeart/2005/8/layout/radial5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340EEB4-763E-4E38-8FBC-1726CBAA5FD6}">
      <dgm:prSet phldrT="[Texte]" custT="1"/>
      <dgm:spPr/>
      <dgm:t>
        <a:bodyPr/>
        <a:lstStyle/>
        <a:p>
          <a:pPr rtl="1"/>
          <a:r>
            <a:rPr lang="ar-MA" sz="40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اَلْمَدينَةُ </a:t>
          </a:r>
          <a:r>
            <a:rPr lang="ar-MA" sz="24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  </a:t>
          </a:r>
          <a:endParaRPr lang="fr-FR" sz="2400" b="1" kern="1200" dirty="0">
            <a:solidFill>
              <a:srgbClr val="5B9BD5">
                <a:lumMod val="50000"/>
              </a:srgbClr>
            </a:solidFill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gm:t>
    </dgm:pt>
    <dgm:pt modelId="{7038316C-41D1-4023-823F-0F6BD0405AA5}" type="parTrans" cxnId="{6BB835CC-9E7A-4B12-9D1E-054495623B85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FCF2D887-3281-4F05-9153-88E58D94C811}" type="sibTrans" cxnId="{6BB835CC-9E7A-4B12-9D1E-054495623B85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DF0A7795-53EC-4A90-929B-D5DF35FCAFDA}">
      <dgm:prSet phldrT="[Texte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rtl="1"/>
          <a:r>
            <a:rPr lang="ar-MA" sz="4000" b="1" kern="1200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الْمُزَيَّنَةُ شَوارِعُ</a:t>
          </a:r>
          <a:r>
            <a:rPr lang="ar-MA" sz="4000" b="1" kern="1200" dirty="0">
              <a:solidFill>
                <a:srgbClr val="FF0000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ها</a:t>
          </a:r>
          <a:endParaRPr lang="fr-FR" sz="4000" b="1" kern="1200" dirty="0">
            <a:solidFill>
              <a:srgbClr val="FF0000"/>
            </a:solidFill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gm:t>
    </dgm:pt>
    <dgm:pt modelId="{76076AE9-926A-4A40-99C0-2A6D9B1DAC29}" type="parTrans" cxnId="{05FD0A7B-8DA2-497E-9E48-9831AADAC144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C16618CB-F2F7-477A-9124-75403EB39E78}" type="sibTrans" cxnId="{05FD0A7B-8DA2-497E-9E48-9831AADAC144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A0D531C7-8C90-47D8-8F84-5962297C1891}">
      <dgm:prSet phldrT="[Texte]" custT="1"/>
      <dgm:spPr/>
      <dgm:t>
        <a:bodyPr/>
        <a:lstStyle/>
        <a:p>
          <a:r>
            <a:rPr lang="ar-MA" sz="40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الْواسِعَةُ </a:t>
          </a:r>
          <a:r>
            <a:rPr lang="ar-MA" sz="4000" b="1" kern="1200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شَوارِعُ</a:t>
          </a:r>
          <a:r>
            <a:rPr lang="ar-MA" sz="4000" b="1" kern="1200" dirty="0">
              <a:solidFill>
                <a:srgbClr val="FF0000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ها.</a:t>
          </a:r>
          <a:endParaRPr lang="fr-FR" sz="4000" b="1" kern="1200" dirty="0">
            <a:solidFill>
              <a:srgbClr val="5B9BD5">
                <a:lumMod val="50000"/>
              </a:srgbClr>
            </a:solidFill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gm:t>
    </dgm:pt>
    <dgm:pt modelId="{70F96526-B77E-4872-A4FB-D9AD65A74F34}" type="parTrans" cxnId="{3ECD0200-868A-4758-840B-1F8272E3BC95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3DCB7F39-6BE0-4CA1-9596-039B9E39E47D}" type="sibTrans" cxnId="{3ECD0200-868A-4758-840B-1F8272E3BC95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0ECE2E1C-03E1-4410-89E9-21A231352155}">
      <dgm:prSet phldrT="[Texte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ar-MA" sz="40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الْمُتَّسِخَةُ </a:t>
          </a:r>
          <a:r>
            <a:rPr lang="ar-MA" sz="4000" b="1" kern="1200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شَوارِعُ</a:t>
          </a:r>
          <a:r>
            <a:rPr lang="ar-MA" sz="4000" b="1" kern="1200" dirty="0">
              <a:solidFill>
                <a:srgbClr val="FF0000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ها.</a:t>
          </a:r>
          <a:endParaRPr lang="fr-FR" sz="4000" b="1" kern="1200" dirty="0">
            <a:solidFill>
              <a:srgbClr val="5B9BD5">
                <a:lumMod val="50000"/>
              </a:srgbClr>
            </a:solidFill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gm:t>
    </dgm:pt>
    <dgm:pt modelId="{77E19F19-FE24-427A-B99E-B782987D59E5}" type="parTrans" cxnId="{6E572438-CE52-4BF1-A220-CC67F64A3DD1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16606797-4CED-4159-B8CB-EF8DD9CF0D16}" type="sibTrans" cxnId="{6E572438-CE52-4BF1-A220-CC67F64A3DD1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F9740E46-4418-4B61-945F-609290F725AB}">
      <dgm:prSet phldrT="[Texte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ar-MA" sz="36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النَّظيفَةُ </a:t>
          </a:r>
          <a:r>
            <a:rPr lang="ar-MA" sz="3600" b="1" kern="1200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شَوارِعُ</a:t>
          </a:r>
          <a:r>
            <a:rPr lang="ar-MA" sz="3600" b="1" kern="1200" dirty="0">
              <a:solidFill>
                <a:srgbClr val="FF0000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ها.</a:t>
          </a:r>
          <a:endParaRPr lang="fr-FR" sz="2800" kern="1200" dirty="0">
            <a:latin typeface="+mn-lt"/>
          </a:endParaRPr>
        </a:p>
      </dgm:t>
    </dgm:pt>
    <dgm:pt modelId="{11419473-FBE6-4C98-A47F-63063B6F7A25}" type="parTrans" cxnId="{6FCACF69-207F-4F50-9113-5779E6A43CD0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0CEE3A6B-35AC-4278-B352-7F020CFF32E1}" type="sibTrans" cxnId="{6FCACF69-207F-4F50-9113-5779E6A43CD0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34BD2162-D94C-465B-883C-47344227ED94}" type="pres">
      <dgm:prSet presAssocID="{FEEE00A2-8525-4CC7-B930-FB3C41EE8D6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EBAA937C-1A75-4671-8E53-F41B76C656A1}" type="pres">
      <dgm:prSet presAssocID="{5340EEB4-763E-4E38-8FBC-1726CBAA5FD6}" presName="centerShape" presStyleLbl="node0" presStyleIdx="0" presStyleCnt="1" custScaleX="133011" custScaleY="126315"/>
      <dgm:spPr/>
      <dgm:t>
        <a:bodyPr/>
        <a:lstStyle/>
        <a:p>
          <a:endParaRPr lang="fr-FR"/>
        </a:p>
      </dgm:t>
    </dgm:pt>
    <dgm:pt modelId="{1A14DB15-8895-4154-AFF2-514DA19736A0}" type="pres">
      <dgm:prSet presAssocID="{76076AE9-926A-4A40-99C0-2A6D9B1DAC29}" presName="parTrans" presStyleLbl="sibTrans2D1" presStyleIdx="0" presStyleCnt="4"/>
      <dgm:spPr/>
      <dgm:t>
        <a:bodyPr/>
        <a:lstStyle/>
        <a:p>
          <a:endParaRPr lang="fr-FR"/>
        </a:p>
      </dgm:t>
    </dgm:pt>
    <dgm:pt modelId="{16B2E117-8059-427F-A068-08083901B7D8}" type="pres">
      <dgm:prSet presAssocID="{76076AE9-926A-4A40-99C0-2A6D9B1DAC29}" presName="connectorText" presStyleLbl="sibTrans2D1" presStyleIdx="0" presStyleCnt="4"/>
      <dgm:spPr/>
      <dgm:t>
        <a:bodyPr/>
        <a:lstStyle/>
        <a:p>
          <a:endParaRPr lang="fr-FR"/>
        </a:p>
      </dgm:t>
    </dgm:pt>
    <dgm:pt modelId="{A09C0AB7-60B2-459F-86D6-5E102C309421}" type="pres">
      <dgm:prSet presAssocID="{DF0A7795-53EC-4A90-929B-D5DF35FCAFDA}" presName="node" presStyleLbl="node1" presStyleIdx="0" presStyleCnt="4" custScaleX="290717" custScaleY="11041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E97B213-85A5-439A-BA94-19580584AF67}" type="pres">
      <dgm:prSet presAssocID="{70F96526-B77E-4872-A4FB-D9AD65A74F34}" presName="parTrans" presStyleLbl="sibTrans2D1" presStyleIdx="1" presStyleCnt="4"/>
      <dgm:spPr/>
      <dgm:t>
        <a:bodyPr/>
        <a:lstStyle/>
        <a:p>
          <a:endParaRPr lang="fr-FR"/>
        </a:p>
      </dgm:t>
    </dgm:pt>
    <dgm:pt modelId="{9799AF21-1CAB-4AF4-B1BC-27CF30E43674}" type="pres">
      <dgm:prSet presAssocID="{70F96526-B77E-4872-A4FB-D9AD65A74F34}" presName="connectorText" presStyleLbl="sibTrans2D1" presStyleIdx="1" presStyleCnt="4"/>
      <dgm:spPr/>
      <dgm:t>
        <a:bodyPr/>
        <a:lstStyle/>
        <a:p>
          <a:endParaRPr lang="fr-FR"/>
        </a:p>
      </dgm:t>
    </dgm:pt>
    <dgm:pt modelId="{DBC4AB60-3D53-492F-B839-0D59D7BF32A4}" type="pres">
      <dgm:prSet presAssocID="{A0D531C7-8C90-47D8-8F84-5962297C1891}" presName="node" presStyleLbl="node1" presStyleIdx="1" presStyleCnt="4" custScaleX="304540" custScaleY="123085" custRadScaleRad="171374" custRadScaleInc="220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DBFF8D0-AE5D-436A-85BE-0DD43F9C1EAD}" type="pres">
      <dgm:prSet presAssocID="{77E19F19-FE24-427A-B99E-B782987D59E5}" presName="parTrans" presStyleLbl="sibTrans2D1" presStyleIdx="2" presStyleCnt="4"/>
      <dgm:spPr/>
      <dgm:t>
        <a:bodyPr/>
        <a:lstStyle/>
        <a:p>
          <a:endParaRPr lang="fr-FR"/>
        </a:p>
      </dgm:t>
    </dgm:pt>
    <dgm:pt modelId="{6ACD5A41-2647-48FE-8F14-5C49FB27D3E8}" type="pres">
      <dgm:prSet presAssocID="{77E19F19-FE24-427A-B99E-B782987D59E5}" presName="connectorText" presStyleLbl="sibTrans2D1" presStyleIdx="2" presStyleCnt="4"/>
      <dgm:spPr/>
      <dgm:t>
        <a:bodyPr/>
        <a:lstStyle/>
        <a:p>
          <a:endParaRPr lang="fr-FR"/>
        </a:p>
      </dgm:t>
    </dgm:pt>
    <dgm:pt modelId="{FC3B5270-1EE1-4A81-B7F7-C4F63318C510}" type="pres">
      <dgm:prSet presAssocID="{0ECE2E1C-03E1-4410-89E9-21A231352155}" presName="node" presStyleLbl="node1" presStyleIdx="2" presStyleCnt="4" custScaleX="357032" custScaleY="12705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ABF03B5-5BC2-4F79-99EE-870E7E82B75D}" type="pres">
      <dgm:prSet presAssocID="{11419473-FBE6-4C98-A47F-63063B6F7A25}" presName="parTrans" presStyleLbl="sibTrans2D1" presStyleIdx="3" presStyleCnt="4"/>
      <dgm:spPr/>
      <dgm:t>
        <a:bodyPr/>
        <a:lstStyle/>
        <a:p>
          <a:endParaRPr lang="fr-FR"/>
        </a:p>
      </dgm:t>
    </dgm:pt>
    <dgm:pt modelId="{F0FEE120-A72C-482D-BBD1-783F327E2E22}" type="pres">
      <dgm:prSet presAssocID="{11419473-FBE6-4C98-A47F-63063B6F7A25}" presName="connectorText" presStyleLbl="sibTrans2D1" presStyleIdx="3" presStyleCnt="4"/>
      <dgm:spPr/>
      <dgm:t>
        <a:bodyPr/>
        <a:lstStyle/>
        <a:p>
          <a:endParaRPr lang="fr-FR"/>
        </a:p>
      </dgm:t>
    </dgm:pt>
    <dgm:pt modelId="{CC1C97DC-FE5A-409F-AED6-37311F37C61D}" type="pres">
      <dgm:prSet presAssocID="{F9740E46-4418-4B61-945F-609290F725AB}" presName="node" presStyleLbl="node1" presStyleIdx="3" presStyleCnt="4" custScaleX="281248" custScaleY="117737" custRadScaleRad="203297" custRadScaleInc="-186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05FD0A7B-8DA2-497E-9E48-9831AADAC144}" srcId="{5340EEB4-763E-4E38-8FBC-1726CBAA5FD6}" destId="{DF0A7795-53EC-4A90-929B-D5DF35FCAFDA}" srcOrd="0" destOrd="0" parTransId="{76076AE9-926A-4A40-99C0-2A6D9B1DAC29}" sibTransId="{C16618CB-F2F7-477A-9124-75403EB39E78}"/>
    <dgm:cxn modelId="{FA74DBA8-3261-4F04-AFF8-82AF7E55F245}" type="presOf" srcId="{11419473-FBE6-4C98-A47F-63063B6F7A25}" destId="{0ABF03B5-5BC2-4F79-99EE-870E7E82B75D}" srcOrd="0" destOrd="0" presId="urn:microsoft.com/office/officeart/2005/8/layout/radial5"/>
    <dgm:cxn modelId="{0DDB6B59-3D20-4ECD-8C6B-640D74911400}" type="presOf" srcId="{70F96526-B77E-4872-A4FB-D9AD65A74F34}" destId="{DE97B213-85A5-439A-BA94-19580584AF67}" srcOrd="0" destOrd="0" presId="urn:microsoft.com/office/officeart/2005/8/layout/radial5"/>
    <dgm:cxn modelId="{6E572438-CE52-4BF1-A220-CC67F64A3DD1}" srcId="{5340EEB4-763E-4E38-8FBC-1726CBAA5FD6}" destId="{0ECE2E1C-03E1-4410-89E9-21A231352155}" srcOrd="2" destOrd="0" parTransId="{77E19F19-FE24-427A-B99E-B782987D59E5}" sibTransId="{16606797-4CED-4159-B8CB-EF8DD9CF0D16}"/>
    <dgm:cxn modelId="{6FE36D55-EDB0-4359-A3A5-0070E7D1C1DB}" type="presOf" srcId="{70F96526-B77E-4872-A4FB-D9AD65A74F34}" destId="{9799AF21-1CAB-4AF4-B1BC-27CF30E43674}" srcOrd="1" destOrd="0" presId="urn:microsoft.com/office/officeart/2005/8/layout/radial5"/>
    <dgm:cxn modelId="{FD4878BC-4ECA-4982-97D8-B462CB4512BC}" type="presOf" srcId="{F9740E46-4418-4B61-945F-609290F725AB}" destId="{CC1C97DC-FE5A-409F-AED6-37311F37C61D}" srcOrd="0" destOrd="0" presId="urn:microsoft.com/office/officeart/2005/8/layout/radial5"/>
    <dgm:cxn modelId="{C0DA4ABA-E918-4EF8-8962-51133142E97F}" type="presOf" srcId="{76076AE9-926A-4A40-99C0-2A6D9B1DAC29}" destId="{1A14DB15-8895-4154-AFF2-514DA19736A0}" srcOrd="0" destOrd="0" presId="urn:microsoft.com/office/officeart/2005/8/layout/radial5"/>
    <dgm:cxn modelId="{3ECD0200-868A-4758-840B-1F8272E3BC95}" srcId="{5340EEB4-763E-4E38-8FBC-1726CBAA5FD6}" destId="{A0D531C7-8C90-47D8-8F84-5962297C1891}" srcOrd="1" destOrd="0" parTransId="{70F96526-B77E-4872-A4FB-D9AD65A74F34}" sibTransId="{3DCB7F39-6BE0-4CA1-9596-039B9E39E47D}"/>
    <dgm:cxn modelId="{D1DFA8E9-B2E9-4A16-A49F-5B621C46886C}" type="presOf" srcId="{FEEE00A2-8525-4CC7-B930-FB3C41EE8D6E}" destId="{34BD2162-D94C-465B-883C-47344227ED94}" srcOrd="0" destOrd="0" presId="urn:microsoft.com/office/officeart/2005/8/layout/radial5"/>
    <dgm:cxn modelId="{6BB835CC-9E7A-4B12-9D1E-054495623B85}" srcId="{FEEE00A2-8525-4CC7-B930-FB3C41EE8D6E}" destId="{5340EEB4-763E-4E38-8FBC-1726CBAA5FD6}" srcOrd="0" destOrd="0" parTransId="{7038316C-41D1-4023-823F-0F6BD0405AA5}" sibTransId="{FCF2D887-3281-4F05-9153-88E58D94C811}"/>
    <dgm:cxn modelId="{18321B9B-D3D4-44D1-A315-6BA97D02773A}" type="presOf" srcId="{11419473-FBE6-4C98-A47F-63063B6F7A25}" destId="{F0FEE120-A72C-482D-BBD1-783F327E2E22}" srcOrd="1" destOrd="0" presId="urn:microsoft.com/office/officeart/2005/8/layout/radial5"/>
    <dgm:cxn modelId="{492D068E-04B4-4F1D-AE20-F7CDEDF96CEB}" type="presOf" srcId="{76076AE9-926A-4A40-99C0-2A6D9B1DAC29}" destId="{16B2E117-8059-427F-A068-08083901B7D8}" srcOrd="1" destOrd="0" presId="urn:microsoft.com/office/officeart/2005/8/layout/radial5"/>
    <dgm:cxn modelId="{5CAE00EF-C52A-416E-9DE4-CFD39F749B5D}" type="presOf" srcId="{77E19F19-FE24-427A-B99E-B782987D59E5}" destId="{2DBFF8D0-AE5D-436A-85BE-0DD43F9C1EAD}" srcOrd="0" destOrd="0" presId="urn:microsoft.com/office/officeart/2005/8/layout/radial5"/>
    <dgm:cxn modelId="{E38C5880-5F18-4048-A0FB-FE557D6E464F}" type="presOf" srcId="{77E19F19-FE24-427A-B99E-B782987D59E5}" destId="{6ACD5A41-2647-48FE-8F14-5C49FB27D3E8}" srcOrd="1" destOrd="0" presId="urn:microsoft.com/office/officeart/2005/8/layout/radial5"/>
    <dgm:cxn modelId="{08DB39EA-298B-4932-BA75-E763F26A8519}" type="presOf" srcId="{0ECE2E1C-03E1-4410-89E9-21A231352155}" destId="{FC3B5270-1EE1-4A81-B7F7-C4F63318C510}" srcOrd="0" destOrd="0" presId="urn:microsoft.com/office/officeart/2005/8/layout/radial5"/>
    <dgm:cxn modelId="{00923068-829E-4561-A498-28D0648797DC}" type="presOf" srcId="{DF0A7795-53EC-4A90-929B-D5DF35FCAFDA}" destId="{A09C0AB7-60B2-459F-86D6-5E102C309421}" srcOrd="0" destOrd="0" presId="urn:microsoft.com/office/officeart/2005/8/layout/radial5"/>
    <dgm:cxn modelId="{075BA0B4-5651-4E3E-876D-17564C19DF0C}" type="presOf" srcId="{A0D531C7-8C90-47D8-8F84-5962297C1891}" destId="{DBC4AB60-3D53-492F-B839-0D59D7BF32A4}" srcOrd="0" destOrd="0" presId="urn:microsoft.com/office/officeart/2005/8/layout/radial5"/>
    <dgm:cxn modelId="{6FCACF69-207F-4F50-9113-5779E6A43CD0}" srcId="{5340EEB4-763E-4E38-8FBC-1726CBAA5FD6}" destId="{F9740E46-4418-4B61-945F-609290F725AB}" srcOrd="3" destOrd="0" parTransId="{11419473-FBE6-4C98-A47F-63063B6F7A25}" sibTransId="{0CEE3A6B-35AC-4278-B352-7F020CFF32E1}"/>
    <dgm:cxn modelId="{D4BABCA5-0A0A-4945-AD9C-EB81D2146BB3}" type="presOf" srcId="{5340EEB4-763E-4E38-8FBC-1726CBAA5FD6}" destId="{EBAA937C-1A75-4671-8E53-F41B76C656A1}" srcOrd="0" destOrd="0" presId="urn:microsoft.com/office/officeart/2005/8/layout/radial5"/>
    <dgm:cxn modelId="{200A85AA-B687-48F3-BF79-5BFF37956986}" type="presParOf" srcId="{34BD2162-D94C-465B-883C-47344227ED94}" destId="{EBAA937C-1A75-4671-8E53-F41B76C656A1}" srcOrd="0" destOrd="0" presId="urn:microsoft.com/office/officeart/2005/8/layout/radial5"/>
    <dgm:cxn modelId="{07F84599-C12D-4512-804B-E0074EE0DD88}" type="presParOf" srcId="{34BD2162-D94C-465B-883C-47344227ED94}" destId="{1A14DB15-8895-4154-AFF2-514DA19736A0}" srcOrd="1" destOrd="0" presId="urn:microsoft.com/office/officeart/2005/8/layout/radial5"/>
    <dgm:cxn modelId="{CACDAE95-7E16-47C1-97C7-3AD2AF4DF92D}" type="presParOf" srcId="{1A14DB15-8895-4154-AFF2-514DA19736A0}" destId="{16B2E117-8059-427F-A068-08083901B7D8}" srcOrd="0" destOrd="0" presId="urn:microsoft.com/office/officeart/2005/8/layout/radial5"/>
    <dgm:cxn modelId="{D58814FD-CBF3-4B6F-9FDE-76F37EC4A636}" type="presParOf" srcId="{34BD2162-D94C-465B-883C-47344227ED94}" destId="{A09C0AB7-60B2-459F-86D6-5E102C309421}" srcOrd="2" destOrd="0" presId="urn:microsoft.com/office/officeart/2005/8/layout/radial5"/>
    <dgm:cxn modelId="{B4205E3F-2212-419C-805E-F4A2D18D30BB}" type="presParOf" srcId="{34BD2162-D94C-465B-883C-47344227ED94}" destId="{DE97B213-85A5-439A-BA94-19580584AF67}" srcOrd="3" destOrd="0" presId="urn:microsoft.com/office/officeart/2005/8/layout/radial5"/>
    <dgm:cxn modelId="{0AF14520-4D57-40C6-A0F7-B2AB039F8631}" type="presParOf" srcId="{DE97B213-85A5-439A-BA94-19580584AF67}" destId="{9799AF21-1CAB-4AF4-B1BC-27CF30E43674}" srcOrd="0" destOrd="0" presId="urn:microsoft.com/office/officeart/2005/8/layout/radial5"/>
    <dgm:cxn modelId="{479C1AB3-0EAD-46B5-97F5-677663D0D3AA}" type="presParOf" srcId="{34BD2162-D94C-465B-883C-47344227ED94}" destId="{DBC4AB60-3D53-492F-B839-0D59D7BF32A4}" srcOrd="4" destOrd="0" presId="urn:microsoft.com/office/officeart/2005/8/layout/radial5"/>
    <dgm:cxn modelId="{6A9F1D3E-1409-48FC-AFEC-136A26A65101}" type="presParOf" srcId="{34BD2162-D94C-465B-883C-47344227ED94}" destId="{2DBFF8D0-AE5D-436A-85BE-0DD43F9C1EAD}" srcOrd="5" destOrd="0" presId="urn:microsoft.com/office/officeart/2005/8/layout/radial5"/>
    <dgm:cxn modelId="{3ABAE50E-23B6-4359-BA8E-D0CFD2A333BC}" type="presParOf" srcId="{2DBFF8D0-AE5D-436A-85BE-0DD43F9C1EAD}" destId="{6ACD5A41-2647-48FE-8F14-5C49FB27D3E8}" srcOrd="0" destOrd="0" presId="urn:microsoft.com/office/officeart/2005/8/layout/radial5"/>
    <dgm:cxn modelId="{601B41C1-4E89-4651-8697-93256F4D4133}" type="presParOf" srcId="{34BD2162-D94C-465B-883C-47344227ED94}" destId="{FC3B5270-1EE1-4A81-B7F7-C4F63318C510}" srcOrd="6" destOrd="0" presId="urn:microsoft.com/office/officeart/2005/8/layout/radial5"/>
    <dgm:cxn modelId="{1D9AA7E5-34AE-4F83-AF61-8C4C31DB2592}" type="presParOf" srcId="{34BD2162-D94C-465B-883C-47344227ED94}" destId="{0ABF03B5-5BC2-4F79-99EE-870E7E82B75D}" srcOrd="7" destOrd="0" presId="urn:microsoft.com/office/officeart/2005/8/layout/radial5"/>
    <dgm:cxn modelId="{DFAD1959-5EAE-4276-8C70-03302527943B}" type="presParOf" srcId="{0ABF03B5-5BC2-4F79-99EE-870E7E82B75D}" destId="{F0FEE120-A72C-482D-BBD1-783F327E2E22}" srcOrd="0" destOrd="0" presId="urn:microsoft.com/office/officeart/2005/8/layout/radial5"/>
    <dgm:cxn modelId="{2DED4794-7E1A-4C18-9E33-EA3AE9022B81}" type="presParOf" srcId="{34BD2162-D94C-465B-883C-47344227ED94}" destId="{CC1C97DC-FE5A-409F-AED6-37311F37C61D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EEE00A2-8525-4CC7-B930-FB3C41EE8D6E}" type="doc">
      <dgm:prSet loTypeId="urn:microsoft.com/office/officeart/2005/8/layout/radial5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340EEB4-763E-4E38-8FBC-1726CBAA5FD6}">
      <dgm:prSet phldrT="[Texte]" custT="1"/>
      <dgm:spPr/>
      <dgm:t>
        <a:bodyPr/>
        <a:lstStyle/>
        <a:p>
          <a:pPr rtl="1"/>
          <a:r>
            <a:rPr lang="ar-MA" sz="11500" b="1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اَلنَّهْرُ  </a:t>
          </a:r>
          <a:r>
            <a:rPr lang="ar-MA" sz="11500" dirty="0">
              <a:latin typeface="+mn-lt"/>
            </a:rPr>
            <a:t> </a:t>
          </a:r>
          <a:endParaRPr lang="fr-FR" sz="11500" dirty="0">
            <a:latin typeface="+mn-lt"/>
          </a:endParaRPr>
        </a:p>
      </dgm:t>
    </dgm:pt>
    <dgm:pt modelId="{7038316C-41D1-4023-823F-0F6BD0405AA5}" type="parTrans" cxnId="{6BB835CC-9E7A-4B12-9D1E-054495623B85}">
      <dgm:prSet/>
      <dgm:spPr/>
      <dgm:t>
        <a:bodyPr/>
        <a:lstStyle/>
        <a:p>
          <a:endParaRPr lang="fr-FR" sz="2000">
            <a:latin typeface="+mn-lt"/>
          </a:endParaRPr>
        </a:p>
      </dgm:t>
    </dgm:pt>
    <dgm:pt modelId="{FCF2D887-3281-4F05-9153-88E58D94C811}" type="sibTrans" cxnId="{6BB835CC-9E7A-4B12-9D1E-054495623B85}">
      <dgm:prSet/>
      <dgm:spPr/>
      <dgm:t>
        <a:bodyPr/>
        <a:lstStyle/>
        <a:p>
          <a:endParaRPr lang="fr-FR" sz="2000">
            <a:latin typeface="+mn-lt"/>
          </a:endParaRPr>
        </a:p>
      </dgm:t>
    </dgm:pt>
    <dgm:pt modelId="{34BD2162-D94C-465B-883C-47344227ED94}" type="pres">
      <dgm:prSet presAssocID="{FEEE00A2-8525-4CC7-B930-FB3C41EE8D6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EBAA937C-1A75-4671-8E53-F41B76C656A1}" type="pres">
      <dgm:prSet presAssocID="{5340EEB4-763E-4E38-8FBC-1726CBAA5FD6}" presName="centerShape" presStyleLbl="node0" presStyleIdx="0" presStyleCnt="1" custScaleX="79976" custScaleY="66131"/>
      <dgm:spPr/>
      <dgm:t>
        <a:bodyPr/>
        <a:lstStyle/>
        <a:p>
          <a:endParaRPr lang="fr-FR"/>
        </a:p>
      </dgm:t>
    </dgm:pt>
  </dgm:ptLst>
  <dgm:cxnLst>
    <dgm:cxn modelId="{6BB835CC-9E7A-4B12-9D1E-054495623B85}" srcId="{FEEE00A2-8525-4CC7-B930-FB3C41EE8D6E}" destId="{5340EEB4-763E-4E38-8FBC-1726CBAA5FD6}" srcOrd="0" destOrd="0" parTransId="{7038316C-41D1-4023-823F-0F6BD0405AA5}" sibTransId="{FCF2D887-3281-4F05-9153-88E58D94C811}"/>
    <dgm:cxn modelId="{D4BABCA5-0A0A-4945-AD9C-EB81D2146BB3}" type="presOf" srcId="{5340EEB4-763E-4E38-8FBC-1726CBAA5FD6}" destId="{EBAA937C-1A75-4671-8E53-F41B76C656A1}" srcOrd="0" destOrd="0" presId="urn:microsoft.com/office/officeart/2005/8/layout/radial5"/>
    <dgm:cxn modelId="{D1DFA8E9-B2E9-4A16-A49F-5B621C46886C}" type="presOf" srcId="{FEEE00A2-8525-4CC7-B930-FB3C41EE8D6E}" destId="{34BD2162-D94C-465B-883C-47344227ED94}" srcOrd="0" destOrd="0" presId="urn:microsoft.com/office/officeart/2005/8/layout/radial5"/>
    <dgm:cxn modelId="{200A85AA-B687-48F3-BF79-5BFF37956986}" type="presParOf" srcId="{34BD2162-D94C-465B-883C-47344227ED94}" destId="{EBAA937C-1A75-4671-8E53-F41B76C656A1}" srcOrd="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AA937C-1A75-4671-8E53-F41B76C656A1}">
      <dsp:nvSpPr>
        <dsp:cNvPr id="0" name=""/>
        <dsp:cNvSpPr/>
      </dsp:nvSpPr>
      <dsp:spPr>
        <a:xfrm>
          <a:off x="1424474" y="689530"/>
          <a:ext cx="3247050" cy="268493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0" tIns="146050" rIns="146050" bIns="146050" numCol="1" spcCol="1270" anchor="ctr" anchorCtr="0">
          <a:noAutofit/>
        </a:bodyPr>
        <a:lstStyle/>
        <a:p>
          <a:pPr lvl="0" algn="ctr" defTabSz="5111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115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اَلنَّهْرُ  </a:t>
          </a:r>
          <a:r>
            <a:rPr lang="ar-MA" sz="11500" kern="1200" dirty="0">
              <a:latin typeface="+mn-lt"/>
            </a:rPr>
            <a:t> </a:t>
          </a:r>
          <a:endParaRPr lang="fr-FR" sz="11500" kern="1200" dirty="0">
            <a:latin typeface="+mn-lt"/>
          </a:endParaRPr>
        </a:p>
      </dsp:txBody>
      <dsp:txXfrm>
        <a:off x="1899993" y="1082730"/>
        <a:ext cx="2296012" cy="189853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AA937C-1A75-4671-8E53-F41B76C656A1}">
      <dsp:nvSpPr>
        <dsp:cNvPr id="0" name=""/>
        <dsp:cNvSpPr/>
      </dsp:nvSpPr>
      <dsp:spPr>
        <a:xfrm>
          <a:off x="2961016" y="1312523"/>
          <a:ext cx="1421569" cy="135000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54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اَلنَّهْرُ  </a:t>
          </a:r>
          <a:endParaRPr lang="fr-FR" sz="5400" b="1" kern="1200" dirty="0">
            <a:solidFill>
              <a:srgbClr val="5B9BD5">
                <a:lumMod val="50000"/>
              </a:srgbClr>
            </a:solidFill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sp:txBody>
      <dsp:txXfrm>
        <a:off x="3169200" y="1510227"/>
        <a:ext cx="1005201" cy="954596"/>
      </dsp:txXfrm>
    </dsp:sp>
    <dsp:sp modelId="{1A14DB15-8895-4154-AFF2-514DA19736A0}">
      <dsp:nvSpPr>
        <dsp:cNvPr id="0" name=""/>
        <dsp:cNvSpPr/>
      </dsp:nvSpPr>
      <dsp:spPr>
        <a:xfrm rot="16200000">
          <a:off x="3610757" y="1019112"/>
          <a:ext cx="122088" cy="3633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500" kern="1200">
            <a:latin typeface="+mn-lt"/>
          </a:endParaRPr>
        </a:p>
      </dsp:txBody>
      <dsp:txXfrm>
        <a:off x="3629070" y="1110101"/>
        <a:ext cx="85462" cy="218026"/>
      </dsp:txXfrm>
    </dsp:sp>
    <dsp:sp modelId="{A09C0AB7-60B2-459F-86D6-5E102C309421}">
      <dsp:nvSpPr>
        <dsp:cNvPr id="0" name=""/>
        <dsp:cNvSpPr/>
      </dsp:nvSpPr>
      <dsp:spPr>
        <a:xfrm>
          <a:off x="2118267" y="-97882"/>
          <a:ext cx="3107068" cy="1180050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5400" b="1" kern="1200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الْعَذْبُ ماؤُهُ</a:t>
          </a:r>
          <a:endParaRPr lang="fr-FR" sz="4400" b="1" kern="1200" dirty="0">
            <a:latin typeface="+mn-lt"/>
          </a:endParaRPr>
        </a:p>
      </dsp:txBody>
      <dsp:txXfrm>
        <a:off x="2573287" y="74932"/>
        <a:ext cx="2197028" cy="834422"/>
      </dsp:txXfrm>
    </dsp:sp>
    <dsp:sp modelId="{DE97B213-85A5-439A-BA94-19580584AF67}">
      <dsp:nvSpPr>
        <dsp:cNvPr id="0" name=""/>
        <dsp:cNvSpPr/>
      </dsp:nvSpPr>
      <dsp:spPr>
        <a:xfrm rot="64674">
          <a:off x="4427561" y="1821079"/>
          <a:ext cx="108729" cy="3633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500" kern="1200">
            <a:latin typeface="+mn-lt"/>
          </a:endParaRPr>
        </a:p>
      </dsp:txBody>
      <dsp:txXfrm>
        <a:off x="4427564" y="1893448"/>
        <a:ext cx="76110" cy="218026"/>
      </dsp:txXfrm>
    </dsp:sp>
    <dsp:sp modelId="{DBC4AB60-3D53-492F-B839-0D59D7BF32A4}">
      <dsp:nvSpPr>
        <dsp:cNvPr id="0" name=""/>
        <dsp:cNvSpPr/>
      </dsp:nvSpPr>
      <dsp:spPr>
        <a:xfrm>
          <a:off x="4586318" y="1374243"/>
          <a:ext cx="2896832" cy="131548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54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الْوافِرُ ماؤُهُ</a:t>
          </a:r>
          <a:endParaRPr lang="fr-FR" sz="5400" b="1" kern="1200" dirty="0">
            <a:solidFill>
              <a:srgbClr val="5B9BD5">
                <a:lumMod val="50000"/>
              </a:srgbClr>
            </a:solidFill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sp:txBody>
      <dsp:txXfrm>
        <a:off x="5010549" y="1566891"/>
        <a:ext cx="2048370" cy="930187"/>
      </dsp:txXfrm>
    </dsp:sp>
    <dsp:sp modelId="{2DBFF8D0-AE5D-436A-85BE-0DD43F9C1EAD}">
      <dsp:nvSpPr>
        <dsp:cNvPr id="0" name=""/>
        <dsp:cNvSpPr/>
      </dsp:nvSpPr>
      <dsp:spPr>
        <a:xfrm rot="5400000">
          <a:off x="3634328" y="2549422"/>
          <a:ext cx="74946" cy="3633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500" kern="1200">
            <a:latin typeface="+mn-lt"/>
          </a:endParaRPr>
        </a:p>
      </dsp:txBody>
      <dsp:txXfrm>
        <a:off x="3645570" y="2610856"/>
        <a:ext cx="52462" cy="218026"/>
      </dsp:txXfrm>
    </dsp:sp>
    <dsp:sp modelId="{FC3B5270-1EE1-4A81-B7F7-C4F63318C510}">
      <dsp:nvSpPr>
        <dsp:cNvPr id="0" name=""/>
        <dsp:cNvSpPr/>
      </dsp:nvSpPr>
      <dsp:spPr>
        <a:xfrm>
          <a:off x="1763892" y="2803936"/>
          <a:ext cx="3815817" cy="1357945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54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الْبارِدُ ماؤُهُ</a:t>
          </a:r>
          <a:endParaRPr lang="fr-FR" sz="5400" b="1" kern="1200" dirty="0">
            <a:solidFill>
              <a:srgbClr val="5B9BD5">
                <a:lumMod val="50000"/>
              </a:srgbClr>
            </a:solidFill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sp:txBody>
      <dsp:txXfrm>
        <a:off x="2322705" y="3002802"/>
        <a:ext cx="2698191" cy="960213"/>
      </dsp:txXfrm>
    </dsp:sp>
    <dsp:sp modelId="{0ABF03B5-5BC2-4F79-99EE-870E7E82B75D}">
      <dsp:nvSpPr>
        <dsp:cNvPr id="0" name=""/>
        <dsp:cNvSpPr/>
      </dsp:nvSpPr>
      <dsp:spPr>
        <a:xfrm rot="10735329">
          <a:off x="2702803" y="1822350"/>
          <a:ext cx="182590" cy="3633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500" kern="1200">
            <a:latin typeface="+mn-lt"/>
          </a:endParaRPr>
        </a:p>
      </dsp:txBody>
      <dsp:txXfrm rot="10800000">
        <a:off x="2757575" y="1894511"/>
        <a:ext cx="127813" cy="218026"/>
      </dsp:txXfrm>
    </dsp:sp>
    <dsp:sp modelId="{CC1C97DC-FE5A-409F-AED6-37311F37C61D}">
      <dsp:nvSpPr>
        <dsp:cNvPr id="0" name=""/>
        <dsp:cNvSpPr/>
      </dsp:nvSpPr>
      <dsp:spPr>
        <a:xfrm>
          <a:off x="0" y="1411572"/>
          <a:ext cx="2617736" cy="1240820"/>
        </a:xfrm>
        <a:prstGeom prst="ellipse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54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النَّقِيُّ ماؤُهُ</a:t>
          </a:r>
          <a:endParaRPr lang="fr-FR" sz="4400" kern="1200" dirty="0">
            <a:latin typeface="+mn-lt"/>
          </a:endParaRPr>
        </a:p>
      </dsp:txBody>
      <dsp:txXfrm>
        <a:off x="383359" y="1593286"/>
        <a:ext cx="1851018" cy="8773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AA937C-1A75-4671-8E53-F41B76C656A1}">
      <dsp:nvSpPr>
        <dsp:cNvPr id="0" name=""/>
        <dsp:cNvSpPr/>
      </dsp:nvSpPr>
      <dsp:spPr>
        <a:xfrm>
          <a:off x="3282154" y="1501415"/>
          <a:ext cx="1419442" cy="134798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44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اَلْبَلَدُ  </a:t>
          </a:r>
          <a:endParaRPr lang="fr-FR" sz="4400" b="1" kern="1200" dirty="0">
            <a:solidFill>
              <a:srgbClr val="5B9BD5">
                <a:lumMod val="50000"/>
              </a:srgbClr>
            </a:solidFill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sp:txBody>
      <dsp:txXfrm>
        <a:off x="3490026" y="1698823"/>
        <a:ext cx="1003698" cy="953169"/>
      </dsp:txXfrm>
    </dsp:sp>
    <dsp:sp modelId="{1A14DB15-8895-4154-AFF2-514DA19736A0}">
      <dsp:nvSpPr>
        <dsp:cNvPr id="0" name=""/>
        <dsp:cNvSpPr/>
      </dsp:nvSpPr>
      <dsp:spPr>
        <a:xfrm rot="15810261">
          <a:off x="3815754" y="1173513"/>
          <a:ext cx="165405" cy="3628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000" kern="1200">
            <a:latin typeface="+mn-lt"/>
          </a:endParaRPr>
        </a:p>
      </dsp:txBody>
      <dsp:txXfrm rot="10800000">
        <a:off x="3843371" y="1270731"/>
        <a:ext cx="115784" cy="217700"/>
      </dsp:txXfrm>
    </dsp:sp>
    <dsp:sp modelId="{A09C0AB7-60B2-459F-86D6-5E102C309421}">
      <dsp:nvSpPr>
        <dsp:cNvPr id="0" name=""/>
        <dsp:cNvSpPr/>
      </dsp:nvSpPr>
      <dsp:spPr>
        <a:xfrm>
          <a:off x="2252864" y="17496"/>
          <a:ext cx="3120786" cy="1178285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4400" b="1" kern="1200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اَلْمُثَقَّفُ سُكّانُهُ.</a:t>
          </a:r>
          <a:endParaRPr lang="fr-FR" sz="3600" b="1" kern="1200" dirty="0">
            <a:latin typeface="+mn-lt"/>
          </a:endParaRPr>
        </a:p>
      </dsp:txBody>
      <dsp:txXfrm>
        <a:off x="2709893" y="190052"/>
        <a:ext cx="2206728" cy="833173"/>
      </dsp:txXfrm>
    </dsp:sp>
    <dsp:sp modelId="{DE97B213-85A5-439A-BA94-19580584AF67}">
      <dsp:nvSpPr>
        <dsp:cNvPr id="0" name=""/>
        <dsp:cNvSpPr/>
      </dsp:nvSpPr>
      <dsp:spPr>
        <a:xfrm rot="59">
          <a:off x="4724524" y="1994003"/>
          <a:ext cx="55235" cy="3628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000" kern="1200">
            <a:latin typeface="+mn-lt"/>
          </a:endParaRPr>
        </a:p>
      </dsp:txBody>
      <dsp:txXfrm>
        <a:off x="4724524" y="2066570"/>
        <a:ext cx="38665" cy="217700"/>
      </dsp:txXfrm>
    </dsp:sp>
    <dsp:sp modelId="{DBC4AB60-3D53-492F-B839-0D59D7BF32A4}">
      <dsp:nvSpPr>
        <dsp:cNvPr id="0" name=""/>
        <dsp:cNvSpPr/>
      </dsp:nvSpPr>
      <dsp:spPr>
        <a:xfrm>
          <a:off x="4805815" y="1689281"/>
          <a:ext cx="3084246" cy="97233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44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 </a:t>
          </a:r>
          <a:endParaRPr lang="fr-FR" sz="4400" b="1" kern="1200" dirty="0">
            <a:solidFill>
              <a:srgbClr val="5B9BD5">
                <a:lumMod val="50000"/>
              </a:srgbClr>
            </a:solidFill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sp:txBody>
      <dsp:txXfrm>
        <a:off x="5257492" y="1831676"/>
        <a:ext cx="2180892" cy="687543"/>
      </dsp:txXfrm>
    </dsp:sp>
    <dsp:sp modelId="{2DBFF8D0-AE5D-436A-85BE-0DD43F9C1EAD}">
      <dsp:nvSpPr>
        <dsp:cNvPr id="0" name=""/>
        <dsp:cNvSpPr/>
      </dsp:nvSpPr>
      <dsp:spPr>
        <a:xfrm rot="5330142">
          <a:off x="3906911" y="2855358"/>
          <a:ext cx="204939" cy="3628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000" kern="1200">
            <a:latin typeface="+mn-lt"/>
          </a:endParaRPr>
        </a:p>
      </dsp:txBody>
      <dsp:txXfrm>
        <a:off x="3937027" y="2897190"/>
        <a:ext cx="143457" cy="217700"/>
      </dsp:txXfrm>
    </dsp:sp>
    <dsp:sp modelId="{FC3B5270-1EE1-4A81-B7F7-C4F63318C510}">
      <dsp:nvSpPr>
        <dsp:cNvPr id="0" name=""/>
        <dsp:cNvSpPr/>
      </dsp:nvSpPr>
      <dsp:spPr>
        <a:xfrm>
          <a:off x="1984230" y="3235871"/>
          <a:ext cx="4074295" cy="782389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4400" b="1" kern="1200" dirty="0">
            <a:solidFill>
              <a:srgbClr val="5B9BD5">
                <a:lumMod val="50000"/>
              </a:srgbClr>
            </a:solidFill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sp:txBody>
      <dsp:txXfrm>
        <a:off x="2580897" y="3350449"/>
        <a:ext cx="2880961" cy="553233"/>
      </dsp:txXfrm>
    </dsp:sp>
    <dsp:sp modelId="{0ABF03B5-5BC2-4F79-99EE-870E7E82B75D}">
      <dsp:nvSpPr>
        <dsp:cNvPr id="0" name=""/>
        <dsp:cNvSpPr/>
      </dsp:nvSpPr>
      <dsp:spPr>
        <a:xfrm rot="281059">
          <a:off x="3298762" y="1938587"/>
          <a:ext cx="33932" cy="3628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000" kern="1200">
            <a:latin typeface="+mn-lt"/>
          </a:endParaRPr>
        </a:p>
      </dsp:txBody>
      <dsp:txXfrm>
        <a:off x="3298779" y="2010738"/>
        <a:ext cx="23752" cy="217700"/>
      </dsp:txXfrm>
    </dsp:sp>
    <dsp:sp modelId="{CC1C97DC-FE5A-409F-AED6-37311F37C61D}">
      <dsp:nvSpPr>
        <dsp:cNvPr id="0" name=""/>
        <dsp:cNvSpPr/>
      </dsp:nvSpPr>
      <dsp:spPr>
        <a:xfrm>
          <a:off x="0" y="1367706"/>
          <a:ext cx="3389636" cy="1238964"/>
        </a:xfrm>
        <a:prstGeom prst="ellipse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40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اَلْمُتَسامِحُ سُكّانُهُ.</a:t>
          </a:r>
          <a:endParaRPr lang="fr-FR" sz="3200" kern="1200" dirty="0">
            <a:latin typeface="+mn-lt"/>
          </a:endParaRPr>
        </a:p>
      </dsp:txBody>
      <dsp:txXfrm>
        <a:off x="496401" y="1549148"/>
        <a:ext cx="2396834" cy="8760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AA937C-1A75-4671-8E53-F41B76C656A1}">
      <dsp:nvSpPr>
        <dsp:cNvPr id="0" name=""/>
        <dsp:cNvSpPr/>
      </dsp:nvSpPr>
      <dsp:spPr>
        <a:xfrm>
          <a:off x="1424474" y="689530"/>
          <a:ext cx="3247050" cy="268493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0" tIns="146050" rIns="146050" bIns="146050" numCol="1" spcCol="1270" anchor="ctr" anchorCtr="0">
          <a:noAutofit/>
        </a:bodyPr>
        <a:lstStyle/>
        <a:p>
          <a:pPr lvl="0" algn="ctr" defTabSz="5111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115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اَلْبَلَدُ </a:t>
          </a:r>
          <a:r>
            <a:rPr lang="ar-MA" sz="11500" kern="1200" dirty="0">
              <a:latin typeface="+mn-lt"/>
            </a:rPr>
            <a:t> </a:t>
          </a:r>
          <a:endParaRPr lang="fr-FR" sz="11500" kern="1200" dirty="0">
            <a:latin typeface="+mn-lt"/>
          </a:endParaRPr>
        </a:p>
      </dsp:txBody>
      <dsp:txXfrm>
        <a:off x="1899993" y="1082730"/>
        <a:ext cx="2296012" cy="18985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AA937C-1A75-4671-8E53-F41B76C656A1}">
      <dsp:nvSpPr>
        <dsp:cNvPr id="0" name=""/>
        <dsp:cNvSpPr/>
      </dsp:nvSpPr>
      <dsp:spPr>
        <a:xfrm>
          <a:off x="1424474" y="689530"/>
          <a:ext cx="3247050" cy="268493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0" tIns="146050" rIns="146050" bIns="146050" numCol="1" spcCol="1270" anchor="ctr" anchorCtr="0">
          <a:noAutofit/>
        </a:bodyPr>
        <a:lstStyle/>
        <a:p>
          <a:pPr lvl="0" algn="ctr" defTabSz="5111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115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اَلْبَلَدُ </a:t>
          </a:r>
          <a:r>
            <a:rPr lang="ar-MA" sz="11500" kern="1200" dirty="0">
              <a:latin typeface="+mn-lt"/>
            </a:rPr>
            <a:t> </a:t>
          </a:r>
          <a:endParaRPr lang="fr-FR" sz="11500" kern="1200" dirty="0">
            <a:latin typeface="+mn-lt"/>
          </a:endParaRPr>
        </a:p>
      </dsp:txBody>
      <dsp:txXfrm>
        <a:off x="1899993" y="1082730"/>
        <a:ext cx="2296012" cy="189853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AA937C-1A75-4671-8E53-F41B76C656A1}">
      <dsp:nvSpPr>
        <dsp:cNvPr id="0" name=""/>
        <dsp:cNvSpPr/>
      </dsp:nvSpPr>
      <dsp:spPr>
        <a:xfrm>
          <a:off x="2918319" y="1386862"/>
          <a:ext cx="1499330" cy="142385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40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اَلْمَدينَةُ </a:t>
          </a:r>
          <a:r>
            <a:rPr lang="ar-MA" sz="24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  </a:t>
          </a:r>
          <a:endParaRPr lang="fr-FR" sz="2400" b="1" kern="1200" dirty="0">
            <a:solidFill>
              <a:srgbClr val="5B9BD5">
                <a:lumMod val="50000"/>
              </a:srgbClr>
            </a:solidFill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sp:txBody>
      <dsp:txXfrm>
        <a:off x="3137891" y="1595380"/>
        <a:ext cx="1060186" cy="1006815"/>
      </dsp:txXfrm>
    </dsp:sp>
    <dsp:sp modelId="{1A14DB15-8895-4154-AFF2-514DA19736A0}">
      <dsp:nvSpPr>
        <dsp:cNvPr id="0" name=""/>
        <dsp:cNvSpPr/>
      </dsp:nvSpPr>
      <dsp:spPr>
        <a:xfrm rot="16200000">
          <a:off x="3602936" y="1076184"/>
          <a:ext cx="130096" cy="3832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600" kern="1200">
            <a:latin typeface="+mn-lt"/>
          </a:endParaRPr>
        </a:p>
      </dsp:txBody>
      <dsp:txXfrm>
        <a:off x="3622451" y="1172350"/>
        <a:ext cx="91067" cy="229953"/>
      </dsp:txXfrm>
    </dsp:sp>
    <dsp:sp modelId="{A09C0AB7-60B2-459F-86D6-5E102C309421}">
      <dsp:nvSpPr>
        <dsp:cNvPr id="0" name=""/>
        <dsp:cNvSpPr/>
      </dsp:nvSpPr>
      <dsp:spPr>
        <a:xfrm>
          <a:off x="2029470" y="-103202"/>
          <a:ext cx="3277028" cy="1244600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4000" b="1" kern="1200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الْمُزَيَّنَةُ ......</a:t>
          </a:r>
          <a:endParaRPr lang="fr-FR" sz="3200" b="1" kern="1200" dirty="0">
            <a:latin typeface="+mn-lt"/>
          </a:endParaRPr>
        </a:p>
      </dsp:txBody>
      <dsp:txXfrm>
        <a:off x="2509380" y="79065"/>
        <a:ext cx="2317208" cy="880066"/>
      </dsp:txXfrm>
    </dsp:sp>
    <dsp:sp modelId="{DE97B213-85A5-439A-BA94-19580584AF67}">
      <dsp:nvSpPr>
        <dsp:cNvPr id="0" name=""/>
        <dsp:cNvSpPr/>
      </dsp:nvSpPr>
      <dsp:spPr>
        <a:xfrm rot="70571">
          <a:off x="4420101" y="1922667"/>
          <a:ext cx="6331" cy="3832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600" kern="1200">
            <a:latin typeface="+mn-lt"/>
          </a:endParaRPr>
        </a:p>
      </dsp:txBody>
      <dsp:txXfrm>
        <a:off x="4420101" y="1999299"/>
        <a:ext cx="4432" cy="229953"/>
      </dsp:txXfrm>
    </dsp:sp>
    <dsp:sp modelId="{DBC4AB60-3D53-492F-B839-0D59D7BF32A4}">
      <dsp:nvSpPr>
        <dsp:cNvPr id="0" name=""/>
        <dsp:cNvSpPr/>
      </dsp:nvSpPr>
      <dsp:spPr>
        <a:xfrm>
          <a:off x="4427858" y="1452033"/>
          <a:ext cx="3055292" cy="138744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40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الْواسِعَةُ.........</a:t>
          </a:r>
          <a:endParaRPr lang="fr-FR" sz="4000" b="1" kern="1200" dirty="0">
            <a:solidFill>
              <a:srgbClr val="5B9BD5">
                <a:lumMod val="50000"/>
              </a:srgbClr>
            </a:solidFill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sp:txBody>
      <dsp:txXfrm>
        <a:off x="4875295" y="1655219"/>
        <a:ext cx="2160418" cy="981070"/>
      </dsp:txXfrm>
    </dsp:sp>
    <dsp:sp modelId="{2DBFF8D0-AE5D-436A-85BE-0DD43F9C1EAD}">
      <dsp:nvSpPr>
        <dsp:cNvPr id="0" name=""/>
        <dsp:cNvSpPr/>
      </dsp:nvSpPr>
      <dsp:spPr>
        <a:xfrm rot="5400000">
          <a:off x="3627797" y="2692637"/>
          <a:ext cx="80375" cy="3832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600" kern="1200">
            <a:latin typeface="+mn-lt"/>
          </a:endParaRPr>
        </a:p>
      </dsp:txBody>
      <dsp:txXfrm>
        <a:off x="3639853" y="2757232"/>
        <a:ext cx="56263" cy="229953"/>
      </dsp:txXfrm>
    </dsp:sp>
    <dsp:sp modelId="{FC3B5270-1EE1-4A81-B7F7-C4F63318C510}">
      <dsp:nvSpPr>
        <dsp:cNvPr id="0" name=""/>
        <dsp:cNvSpPr/>
      </dsp:nvSpPr>
      <dsp:spPr>
        <a:xfrm>
          <a:off x="1655711" y="2962365"/>
          <a:ext cx="4024545" cy="1432226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40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الْمُتَّسِخَةُ ..........</a:t>
          </a:r>
          <a:endParaRPr lang="fr-FR" sz="4000" b="1" kern="1200" dirty="0">
            <a:solidFill>
              <a:srgbClr val="5B9BD5">
                <a:lumMod val="50000"/>
              </a:srgbClr>
            </a:solidFill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sp:txBody>
      <dsp:txXfrm>
        <a:off x="2245092" y="3172110"/>
        <a:ext cx="2845783" cy="1012736"/>
      </dsp:txXfrm>
    </dsp:sp>
    <dsp:sp modelId="{0ABF03B5-5BC2-4F79-99EE-870E7E82B75D}">
      <dsp:nvSpPr>
        <dsp:cNvPr id="0" name=""/>
        <dsp:cNvSpPr/>
      </dsp:nvSpPr>
      <dsp:spPr>
        <a:xfrm rot="10729432">
          <a:off x="2799341" y="1924129"/>
          <a:ext cx="84212" cy="3832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600" kern="1200">
            <a:latin typeface="+mn-lt"/>
          </a:endParaRPr>
        </a:p>
      </dsp:txBody>
      <dsp:txXfrm rot="10800000">
        <a:off x="2824602" y="2000521"/>
        <a:ext cx="58948" cy="229953"/>
      </dsp:txXfrm>
    </dsp:sp>
    <dsp:sp modelId="{CC1C97DC-FE5A-409F-AED6-37311F37C61D}">
      <dsp:nvSpPr>
        <dsp:cNvPr id="0" name=""/>
        <dsp:cNvSpPr/>
      </dsp:nvSpPr>
      <dsp:spPr>
        <a:xfrm>
          <a:off x="0" y="1491404"/>
          <a:ext cx="2760929" cy="1308694"/>
        </a:xfrm>
        <a:prstGeom prst="ellipse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36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النَّظيفَةُ .........</a:t>
          </a:r>
          <a:endParaRPr lang="fr-FR" sz="2800" kern="1200" dirty="0">
            <a:latin typeface="+mn-lt"/>
          </a:endParaRPr>
        </a:p>
      </dsp:txBody>
      <dsp:txXfrm>
        <a:off x="404329" y="1683058"/>
        <a:ext cx="1952271" cy="92538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AA937C-1A75-4671-8E53-F41B76C656A1}">
      <dsp:nvSpPr>
        <dsp:cNvPr id="0" name=""/>
        <dsp:cNvSpPr/>
      </dsp:nvSpPr>
      <dsp:spPr>
        <a:xfrm>
          <a:off x="1424474" y="689530"/>
          <a:ext cx="3247050" cy="268493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0" tIns="146050" rIns="146050" bIns="146050" numCol="1" spcCol="1270" anchor="ctr" anchorCtr="0">
          <a:noAutofit/>
        </a:bodyPr>
        <a:lstStyle/>
        <a:p>
          <a:pPr lvl="0" algn="ctr" defTabSz="5111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11500" b="1" kern="1200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اَلنَّهْرُ  </a:t>
          </a:r>
          <a:r>
            <a:rPr lang="ar-MA" sz="11500" kern="1200" dirty="0">
              <a:latin typeface="+mn-lt"/>
            </a:rPr>
            <a:t> </a:t>
          </a:r>
          <a:endParaRPr lang="fr-FR" sz="11500" kern="1200" dirty="0">
            <a:latin typeface="+mn-lt"/>
          </a:endParaRPr>
        </a:p>
      </dsp:txBody>
      <dsp:txXfrm>
        <a:off x="1899993" y="1082730"/>
        <a:ext cx="2296012" cy="18985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="" xmlns:a16="http://schemas.microsoft.com/office/drawing/2014/main" id="{81B2E286-5E95-8978-5B40-9D0192F79B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="" xmlns:a16="http://schemas.microsoft.com/office/drawing/2014/main" id="{90544521-AD86-2D1C-EFE9-E8EF5A9B94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7B0EF-1A52-4AB5-9630-8D2879398148}" type="datetimeFigureOut">
              <a:rPr lang="fr-MA" smtClean="0"/>
              <a:t>28/12/2025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A44AD019-FE9C-4264-A328-02B7419F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A2A5E8EA-8DDF-8BEB-CCBB-31E6416AEA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5E3FE-4EA0-4BBD-8AFE-D3F03DCA612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0649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8.png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8.png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8.png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8.png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8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=""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31496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=""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=""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=""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=""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=""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=""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=""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=""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=""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=""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=""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=""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=""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=""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99137607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=""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=""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=""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=""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971572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=""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9919333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9544032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711075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5214548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=""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1093905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=""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74501781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=""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1583698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=""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=""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=""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9385578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66844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=""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=""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=""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=""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=""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=""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=""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199918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=""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=""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5244198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0022363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=""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=""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5498206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185442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4362376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2815556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=""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9410234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6094209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=""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962182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365953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=""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=""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=""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=""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=""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=""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=""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=""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=""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=""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=""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=""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22191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=""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=""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=""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=""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=""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=""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=""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=""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=""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=""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1488633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8702572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0489944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5081454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=""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55315924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581924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=""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=""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0350414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=""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=""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=""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223632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2678338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58466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=""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=""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=""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=""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=""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=""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=""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=""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=""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=""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=""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=""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457933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9374122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=""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=""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=""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=""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4254585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=""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5162880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6134216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7947954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=""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=""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=""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=""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=""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=""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=""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=""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1907098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=""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5096969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0013989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=""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=""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3965354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822903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=""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=""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=""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=""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=""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=""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=""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=""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=""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=""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=""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=""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873494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=""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6085839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7455891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=""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=""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=""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=""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=""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1350082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843355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604362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=""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=""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=""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29165507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1878473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7470395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=""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=""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=""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=""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0522911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=""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97415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=""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=""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=""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=""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=""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=""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=""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=""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=""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=""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=""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=""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523288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0430696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3337563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26369508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1986683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=""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9173180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849673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=""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8024455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2356088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=""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=""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=""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=""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=""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=""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=""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=""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=""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=""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438138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879786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=""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=""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=""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=""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=""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=""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=""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=""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=""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=""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=""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=""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748162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1302657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5327228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=""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5872823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1015790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=""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=""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916987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=""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=""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=""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5255339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1466440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2738250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3411257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=""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=""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=""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=""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308737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=""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=""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=""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=""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=""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=""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=""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=""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=""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=""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=""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=""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651440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=""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8432885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0639893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8879562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=""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=""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=""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=""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=""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=""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=""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=""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8729840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4394885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6073871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=""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5679218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9974961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=""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183184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8061334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=""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=""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=""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=""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=""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=""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=""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=""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=""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=""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=""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=""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3772462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=""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=""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=""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=""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=""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=""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=""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=""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=""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=""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3882452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9925952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4755382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2701681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=""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96420709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6588000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=""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=""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3183346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=""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=""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=""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8650540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26296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545859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=""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=""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=""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=""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=""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=""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=""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=""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=""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=""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=""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=""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3913536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0185985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=""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=""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=""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=""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5213540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=""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6689198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3694531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4941452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=""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=""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=""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=""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=""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=""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=""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=""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8210795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70085714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5396967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=""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4722806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046516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287782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=""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=""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=""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=""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=""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=""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=""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=""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=""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=""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=""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=""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456483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=""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3123323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5513348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=""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=""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=""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=""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=""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=""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=""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=""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=""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=""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477927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7361329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9308837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4664736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=""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4252591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8046030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=""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=""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0907639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=""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=""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=""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458105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=""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9141889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6653912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2585722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4009846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=""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=""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=""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=""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7394268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=""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8382288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0180215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5838842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=""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=""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=""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=""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=""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=""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=""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=""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2026997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8411149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447128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=""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4146852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=""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5314325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4594099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=""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487184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150122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=""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=""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=""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=""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=""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=""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=""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=""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=""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=""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9253553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4448693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5464665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6702264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=""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1206498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423024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=""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26181869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=""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=""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8855073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=""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=""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=""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9172695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148796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2346033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4756428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=""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=""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=""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=""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8094802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=""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9810151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0329852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4033148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=""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=""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=""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=""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=""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=""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=""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=""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644554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=""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7908397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F0E8D51B-DFAF-3743-C725-525184A50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B3D9E917-BD93-D5A4-2408-4C1D3C9CD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A992DDAF-6675-904B-2E7C-6344470C4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EFED7634-73BC-E4E8-5359-29B51A525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CAAF4D63-896B-AE76-F7D2-F3247C4EA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28350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77770A24-B470-1A8A-1A1C-63F2C2EA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F6AB1951-15A0-41C8-87F6-F8F07D978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D6A7E44C-9E3A-1921-65EE-9C3ECCE0F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E9DEE22A-624C-090C-039B-E5B0210A0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F29C0BA7-B9B8-8121-75F3-8530875AE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802043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C046D81D-1B2B-3900-E5F8-51DA8C973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467521C7-5D95-FEC4-4148-A29C9FB1D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B07D0A58-2BE5-02CC-EEC8-BC5154F44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7C922A69-ADBB-8BB1-52E8-B5EEAD6B8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E6E759BB-8B7E-5B52-F321-D698DDEE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37370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2682738-8FBB-4F3C-47F7-FF7B26226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20A47FCF-944D-3FB0-C22D-A84F0FEDAB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BB22073C-529C-5DE2-3BA6-56BF70A5D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CFD9C1E4-2E42-128F-FF69-DD63C9058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A7A7A5A7-F5D2-4CD8-48DB-10314835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18450E0C-C18F-ADE0-D58A-8647AC1AC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197399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C28F2E98-A9C4-3C1D-D4BE-78C8C484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5F561CA1-4184-E444-585E-083FEE869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52D0BE03-3EF9-85FC-981E-A80DE03D5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="" xmlns:a16="http://schemas.microsoft.com/office/drawing/2014/main" id="{CDC2D984-5E03-A255-C56C-DEA98B9822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="" xmlns:a16="http://schemas.microsoft.com/office/drawing/2014/main" id="{F1F4EBAC-2853-3F10-6761-2AC1438C0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="" xmlns:a16="http://schemas.microsoft.com/office/drawing/2014/main" id="{17EDA8F7-06DE-E44D-83BD-AFDE45760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="" xmlns:a16="http://schemas.microsoft.com/office/drawing/2014/main" id="{E3AE6D69-8A9E-1C76-1539-2C8E96E9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="" xmlns:a16="http://schemas.microsoft.com/office/drawing/2014/main" id="{137C5BE3-4EDF-8494-A29C-F1664D5C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48476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367C1A74-BA69-C56B-393E-1FB84593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="" xmlns:a16="http://schemas.microsoft.com/office/drawing/2014/main" id="{43333F3E-B043-DA65-2E7C-FB3EF2FEE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51118A55-3B14-302E-773D-3AB5F2EA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19F64F96-8B17-5A5D-2A2F-06389AB33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322482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="" xmlns:a16="http://schemas.microsoft.com/office/drawing/2014/main" id="{F8F2BF79-0BD6-8388-A1DE-27A3EBD0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65F72B84-9A59-2764-D090-5917F8F7A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68694D7D-3F4D-5D29-BF77-1DED5EB10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04571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2E46FD4-063C-9413-22CC-4B8F49C41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A0B8771E-3366-4E8E-D96B-B60550CA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C75BE921-8D16-3688-1684-C6F36AC15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59D133F5-1480-C7EC-3360-7FDB80B8B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C3E9C2C2-55D7-19EF-4ECA-23E46B17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F63F6159-F3C8-E237-3B4A-C4E22B77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6153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3721DFB-BA95-E609-243F-6CE510F3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="" xmlns:a16="http://schemas.microsoft.com/office/drawing/2014/main" id="{4FCE0EF3-EA3D-3ADC-C259-3DF5155CFB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7F454E2C-E0FB-AE0A-075A-EA421F04C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F8A28029-BA51-7E0F-A0C5-457F04D7D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04A256DC-1B6E-7FC1-DF86-6160C2222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DE36B1A1-8B54-D848-74CF-AD2F08838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3668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A5DF3A4-EA03-3A71-DF01-BF025223A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="" xmlns:a16="http://schemas.microsoft.com/office/drawing/2014/main" id="{044364F6-6B22-CEDF-384C-8218CFA7B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8FEEA660-53D1-761D-577E-46E77FA6D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8FB0E1E0-1263-F200-17B6-4227EE3D2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E4100B59-6D92-0AC1-4B53-95FE2C7D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579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=""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8257430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="" xmlns:a16="http://schemas.microsoft.com/office/drawing/2014/main" id="{79C84115-D6ED-52B2-0710-39848492E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="" xmlns:a16="http://schemas.microsoft.com/office/drawing/2014/main" id="{0609E7F5-98F0-A753-5B7A-68023D552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28F8C8B0-9B40-209D-87C0-5731A76F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FD8B666A-8BB7-7EA2-4A6A-D3BEDBAFD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D219B37F-5130-9CF8-2FB1-50F9FDC34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25559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=""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311149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=""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8601832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=""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207379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="" xmlns:a16="http://schemas.microsoft.com/office/drawing/2014/main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9348036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494010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=""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=""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513811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396354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=""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=""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=""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=""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=""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6178253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=""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=""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=""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4681219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=""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=""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=""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5223703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=""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5661585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=""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928659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=""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2037477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610980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=""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5592099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=""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8259614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38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=""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385930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=""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=""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200344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8325755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=""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=""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949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0453391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6444720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=""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56322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=""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2938404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=""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774899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=""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=""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=""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8892052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98786060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=""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=""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12823329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59516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=""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=""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=""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=""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=""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=""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=""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=""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=""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856210312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=""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=""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975786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7953177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=""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8728721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=""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86529793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=""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3940178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=""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=""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=""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0398932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512471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=""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=""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73949272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346647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=""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=""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66371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=""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=""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=""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=""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=""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=""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=""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=""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=""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120721412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9984101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=""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5772621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=""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1456584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=""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3073573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=""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=""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=""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717676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24373390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=""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=""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4639444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397583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=""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=""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185567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37143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=""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=""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=""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=""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=""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=""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=""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=""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=""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069382766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=""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5698051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=""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2341586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=""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9947815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=""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=""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=""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0974074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51604225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=""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=""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5396743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763180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=""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=""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6323756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9302795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=""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267197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=""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=""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=""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=""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=""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=""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=""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=""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=""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991190542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=""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09597412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=""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6743191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=""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=""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=""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01300685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53576959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=""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=""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49696977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0094450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=""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=""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1167873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5615698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=""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240287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309332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=""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=""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=""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=""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=""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=""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547486231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=""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=""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4077201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80248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=""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3043942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819512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=""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=""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=""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=""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=""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7272054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2759409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1027037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=""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=""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=""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168248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8202036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074285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80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9.png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90.xml"/><Relationship Id="rId21" Type="http://schemas.openxmlformats.org/officeDocument/2006/relationships/image" Target="../media/image12.png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image" Target="../media/image15.png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image" Target="../media/image14.png"/><Relationship Id="rId10" Type="http://schemas.openxmlformats.org/officeDocument/2006/relationships/slideLayout" Target="../slideLayouts/slideLayout97.xml"/><Relationship Id="rId19" Type="http://schemas.openxmlformats.org/officeDocument/2006/relationships/image" Target="../media/image10.bin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image" Target="../media/image13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06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5.png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image" Target="../media/image8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18" Type="http://schemas.openxmlformats.org/officeDocument/2006/relationships/slideLayout" Target="../slideLayouts/slideLayout131.xml"/><Relationship Id="rId26" Type="http://schemas.openxmlformats.org/officeDocument/2006/relationships/image" Target="../media/image12.png"/><Relationship Id="rId3" Type="http://schemas.openxmlformats.org/officeDocument/2006/relationships/slideLayout" Target="../slideLayouts/slideLayout116.xml"/><Relationship Id="rId21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30.xml"/><Relationship Id="rId25" Type="http://schemas.openxmlformats.org/officeDocument/2006/relationships/image" Target="../media/image11.png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133.xml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23" Type="http://schemas.openxmlformats.org/officeDocument/2006/relationships/theme" Target="../theme/theme13.xml"/><Relationship Id="rId28" Type="http://schemas.openxmlformats.org/officeDocument/2006/relationships/image" Target="../media/image14.png"/><Relationship Id="rId10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Relationship Id="rId22" Type="http://schemas.openxmlformats.org/officeDocument/2006/relationships/slideLayout" Target="../slideLayouts/slideLayout135.xml"/><Relationship Id="rId27" Type="http://schemas.openxmlformats.org/officeDocument/2006/relationships/image" Target="../media/image13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18" Type="http://schemas.openxmlformats.org/officeDocument/2006/relationships/image" Target="../media/image10.bin"/><Relationship Id="rId3" Type="http://schemas.openxmlformats.org/officeDocument/2006/relationships/slideLayout" Target="../slideLayouts/slideLayout138.xml"/><Relationship Id="rId21" Type="http://schemas.openxmlformats.org/officeDocument/2006/relationships/image" Target="../media/image13.png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37.xml"/><Relationship Id="rId16" Type="http://schemas.openxmlformats.org/officeDocument/2006/relationships/slideLayout" Target="../slideLayouts/slideLayout151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50.xml"/><Relationship Id="rId23" Type="http://schemas.openxmlformats.org/officeDocument/2006/relationships/image" Target="../media/image15.png"/><Relationship Id="rId10" Type="http://schemas.openxmlformats.org/officeDocument/2006/relationships/slideLayout" Target="../slideLayouts/slideLayout145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Relationship Id="rId22" Type="http://schemas.openxmlformats.org/officeDocument/2006/relationships/image" Target="../media/image14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1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54.xml"/><Relationship Id="rId21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3.xml"/><Relationship Id="rId1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56.xml"/><Relationship Id="rId15" Type="http://schemas.openxmlformats.org/officeDocument/2006/relationships/slideLayout" Target="../slideLayouts/slideLayout166.xml"/><Relationship Id="rId23" Type="http://schemas.openxmlformats.org/officeDocument/2006/relationships/theme" Target="../theme/theme15.xml"/><Relationship Id="rId10" Type="http://schemas.openxmlformats.org/officeDocument/2006/relationships/slideLayout" Target="../slideLayouts/slideLayout161.xml"/><Relationship Id="rId19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65.xml"/><Relationship Id="rId22" Type="http://schemas.openxmlformats.org/officeDocument/2006/relationships/slideLayout" Target="../slideLayouts/slideLayout17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1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76.xml"/><Relationship Id="rId21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17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20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23" Type="http://schemas.openxmlformats.org/officeDocument/2006/relationships/theme" Target="../theme/theme16.xml"/><Relationship Id="rId10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Relationship Id="rId22" Type="http://schemas.openxmlformats.org/officeDocument/2006/relationships/slideLayout" Target="../slideLayouts/slideLayout19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slideLayout" Target="../slideLayouts/slideLayout208.xml"/><Relationship Id="rId18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198.xml"/><Relationship Id="rId21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17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197.xml"/><Relationship Id="rId16" Type="http://schemas.openxmlformats.org/officeDocument/2006/relationships/slideLayout" Target="../slideLayouts/slideLayout211.xml"/><Relationship Id="rId20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200.xml"/><Relationship Id="rId15" Type="http://schemas.openxmlformats.org/officeDocument/2006/relationships/slideLayout" Target="../slideLayouts/slideLayout210.xml"/><Relationship Id="rId23" Type="http://schemas.openxmlformats.org/officeDocument/2006/relationships/theme" Target="../theme/theme17.xml"/><Relationship Id="rId10" Type="http://schemas.openxmlformats.org/officeDocument/2006/relationships/slideLayout" Target="../slideLayouts/slideLayout205.xml"/><Relationship Id="rId19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Relationship Id="rId14" Type="http://schemas.openxmlformats.org/officeDocument/2006/relationships/slideLayout" Target="../slideLayouts/slideLayout209.xml"/><Relationship Id="rId22" Type="http://schemas.openxmlformats.org/officeDocument/2006/relationships/slideLayout" Target="../slideLayouts/slideLayout2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13" Type="http://schemas.openxmlformats.org/officeDocument/2006/relationships/slideLayout" Target="../slideLayouts/slideLayout230.xml"/><Relationship Id="rId18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20.xml"/><Relationship Id="rId21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24.xml"/><Relationship Id="rId12" Type="http://schemas.openxmlformats.org/officeDocument/2006/relationships/slideLayout" Target="../slideLayouts/slideLayout229.xml"/><Relationship Id="rId17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19.xml"/><Relationship Id="rId16" Type="http://schemas.openxmlformats.org/officeDocument/2006/relationships/slideLayout" Target="../slideLayouts/slideLayout233.xml"/><Relationship Id="rId20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222.xml"/><Relationship Id="rId15" Type="http://schemas.openxmlformats.org/officeDocument/2006/relationships/slideLayout" Target="../slideLayouts/slideLayout232.xml"/><Relationship Id="rId23" Type="http://schemas.openxmlformats.org/officeDocument/2006/relationships/theme" Target="../theme/theme18.xml"/><Relationship Id="rId10" Type="http://schemas.openxmlformats.org/officeDocument/2006/relationships/slideLayout" Target="../slideLayouts/slideLayout227.xml"/><Relationship Id="rId19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Relationship Id="rId14" Type="http://schemas.openxmlformats.org/officeDocument/2006/relationships/slideLayout" Target="../slideLayouts/slideLayout231.xml"/><Relationship Id="rId22" Type="http://schemas.openxmlformats.org/officeDocument/2006/relationships/slideLayout" Target="../slideLayouts/slideLayout23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3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46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heme" Target="../theme/them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theme" Target="../theme/theme20.xml"/><Relationship Id="rId2" Type="http://schemas.openxmlformats.org/officeDocument/2006/relationships/slideLayout" Target="../slideLayouts/slideLayout252.xml"/><Relationship Id="rId1" Type="http://schemas.openxmlformats.org/officeDocument/2006/relationships/slideLayout" Target="../slideLayouts/slideLayout251.xml"/><Relationship Id="rId4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.jp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9.png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32.xml"/><Relationship Id="rId9" Type="http://schemas.openxmlformats.org/officeDocument/2006/relationships/theme" Target="../theme/theme4.xml"/><Relationship Id="rId1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5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5.png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53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5.png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9.pn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6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7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9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79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3" r:id="rId3"/>
    <p:sldLayoutId id="2147483721" r:id="rId4"/>
    <p:sldLayoutId id="2147483678" r:id="rId5"/>
    <p:sldLayoutId id="2147483734" r:id="rId6"/>
    <p:sldLayoutId id="2147483735" r:id="rId7"/>
    <p:sldLayoutId id="2147483736" r:id="rId8"/>
    <p:sldLayoutId id="2147483737" r:id="rId9"/>
    <p:sldLayoutId id="2147483685" r:id="rId10"/>
    <p:sldLayoutId id="2147483684" r:id="rId11"/>
    <p:sldLayoutId id="2147483679" r:id="rId12"/>
    <p:sldLayoutId id="2147483731" r:id="rId13"/>
    <p:sldLayoutId id="2147483730" r:id="rId14"/>
    <p:sldLayoutId id="2147483680" r:id="rId15"/>
    <p:sldLayoutId id="2147483732" r:id="rId16"/>
    <p:sldLayoutId id="2147483733" r:id="rId17"/>
    <p:sldLayoutId id="2147483675" r:id="rId18"/>
    <p:sldLayoutId id="2147483676" r:id="rId19"/>
    <p:sldLayoutId id="2147483677" r:id="rId20"/>
    <p:sldLayoutId id="2147483971" r:id="rId2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="" xmlns:a16="http://schemas.microsoft.com/office/drawing/2014/main" id="{4287C116-D2A2-DC9D-508D-FA53184EE0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97" y="18870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2148945" y="1678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استماع وتحدث 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=""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7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F6952A21-0283-DA83-F4AB-FF301C68E2C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782B3F89-CC24-F876-79F8-E276036F8BCF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EAB8C590-D8A3-CC27-A0EB-61D88D8F5D1A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C5B19C4A-5FA5-3A8B-FAE6-9CDC0F54077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1943BB83-4617-CF64-03FC-28D26CFD831A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676D7276-9009-A3A8-85E6-E22B47CC964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36FD65BC-A39D-B5CB-77C1-9458D211830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8B55C830-8825-E728-DDAD-878580BD100D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5F5ED0BC-9F95-856F-EFDF-E256E5E4A2D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6ACF24C4-D435-9C6F-8853-4EB18B09D04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41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81889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=""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89" y="15842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445736" y="17391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7FF7DE59-122C-CDF7-A114-BDE7D7121A8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60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11FF2608-4F6C-BB52-8A3C-04CB2DCC8000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57677C2E-1E41-0D9F-5A3C-6ED65F2768A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8DA5108C-3DCE-088D-20FE-2B1F4BBDED2F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604DD6F6-FDA1-18F6-F9B5-0C556C4339F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936E378F-61B4-745C-429C-DB2D8C76DD4F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5EF1D0C-E184-2CC7-5850-32716F201A61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772F4AC-E23C-8D86-4FAB-CA6FCA97459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D46C98A-E5C7-8311-F654-3604E5A0DA9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25C6CEB-EB14-95A4-577B-94B6A55E1E09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BF6CE9F-8B86-6CBF-1FEA-673E4688F292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7753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  <p:sldLayoutId id="2147483840" r:id="rId20"/>
    <p:sldLayoutId id="2147483841" r:id="rId21"/>
    <p:sldLayoutId id="214748384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183267F-929C-48B9-6665-4C625D98F949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E099AA5-1E55-7CD9-BDA4-52611AB69DA1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55B879D6-DD8F-9ADE-71B6-EEAF0BD12F30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BD94A887-E24C-8CC4-7077-4472C0BA62C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AD114A99-41E1-ACEC-893A-0714AC99D1A5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225ACC60-8B5C-28C3-46B4-957C8075B21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BF81B862-B674-B048-4938-ACFE9BA03B4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="" xmlns:a16="http://schemas.microsoft.com/office/drawing/2014/main" id="{F9DCEFE3-14F3-9640-1B27-B7A15C0CE12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="" xmlns:a16="http://schemas.microsoft.com/office/drawing/2014/main" id="{25DD9A40-A515-2F93-D5FF-77728696A3C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="" xmlns:a16="http://schemas.microsoft.com/office/drawing/2014/main" id="{CB6ECC50-043E-F539-E430-491C4F11FE0C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4458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9987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  <p:sldLayoutId id="2147483895" r:id="rId17"/>
    <p:sldLayoutId id="2147483896" r:id="rId18"/>
    <p:sldLayoutId id="2147483897" r:id="rId19"/>
    <p:sldLayoutId id="2147483898" r:id="rId20"/>
    <p:sldLayoutId id="2147483899" r:id="rId21"/>
    <p:sldLayoutId id="2147483900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56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  <p:sldLayoutId id="2147483916" r:id="rId15"/>
    <p:sldLayoutId id="2147483917" r:id="rId16"/>
    <p:sldLayoutId id="2147483918" r:id="rId17"/>
    <p:sldLayoutId id="2147483919" r:id="rId18"/>
    <p:sldLayoutId id="2147483920" r:id="rId19"/>
    <p:sldLayoutId id="2147483921" r:id="rId20"/>
    <p:sldLayoutId id="2147483922" r:id="rId21"/>
    <p:sldLayoutId id="2147483923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292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  <p:sldLayoutId id="2147483939" r:id="rId15"/>
    <p:sldLayoutId id="2147483940" r:id="rId16"/>
    <p:sldLayoutId id="2147483941" r:id="rId17"/>
    <p:sldLayoutId id="2147483942" r:id="rId18"/>
    <p:sldLayoutId id="2147483943" r:id="rId19"/>
    <p:sldLayoutId id="2147483944" r:id="rId20"/>
    <p:sldLayoutId id="2147483945" r:id="rId21"/>
    <p:sldLayoutId id="214748394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178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  <p:sldLayoutId id="2147483962" r:id="rId15"/>
    <p:sldLayoutId id="2147483963" r:id="rId16"/>
    <p:sldLayoutId id="2147483964" r:id="rId17"/>
    <p:sldLayoutId id="2147483965" r:id="rId18"/>
    <p:sldLayoutId id="2147483966" r:id="rId19"/>
    <p:sldLayoutId id="2147483967" r:id="rId20"/>
    <p:sldLayoutId id="2147483968" r:id="rId21"/>
    <p:sldLayoutId id="2147483969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="" xmlns:a16="http://schemas.microsoft.com/office/drawing/2014/main" id="{710CBE1A-C2C9-A7CC-185E-F066375AA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DC5F8E6B-18FC-D537-1010-927FA25A7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938655D9-BA12-5581-E69F-8FAF4ABC47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96CE0A-8990-4755-8532-77D8833A784F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0E37E95E-A629-5C44-26EA-10C1DF327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53971E86-CABA-1FE5-CE3A-642D542BD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22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27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3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8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56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=""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71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432627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33768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22051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89455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77909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16826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42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=""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2792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9" r:id="rId3"/>
    <p:sldLayoutId id="2147483692" r:id="rId4"/>
    <p:sldLayoutId id="2147483728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85FF7B44-1932-2617-0EDC-6908863C44D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114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999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29" r:id="rId3"/>
    <p:sldLayoutId id="2147483703" r:id="rId4"/>
    <p:sldLayoutId id="2147483704" r:id="rId5"/>
    <p:sldLayoutId id="2147483695" r:id="rId6"/>
    <p:sldLayoutId id="2147483696" r:id="rId7"/>
    <p:sldLayoutId id="2147483697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35" y="156376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=""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382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7E016904-6F46-09E8-C1C0-78260130546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672C625-EB13-11A3-6F6A-D6FD7C8C046F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A3DD0163-06DF-56BF-33D4-597DEAB735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CD619C3-84E1-C72B-7D79-7E9C4B86B28E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264216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1" r:id="rId5"/>
    <p:sldLayoutId id="2147483710" r:id="rId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=""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=""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=""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44075" y="1759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74106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23" r:id="rId4"/>
    <p:sldLayoutId id="2147483718" r:id="rId5"/>
    <p:sldLayoutId id="2147483719" r:id="rId6"/>
    <p:sldLayoutId id="2147483724" r:id="rId7"/>
    <p:sldLayoutId id="2147483722" r:id="rId8"/>
    <p:sldLayoutId id="2147483720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 ح1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=""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=""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=""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31AE74D-D15D-AD5B-B6D8-C2641A0D1CD0}"/>
              </a:ext>
            </a:extLst>
          </p:cNvPr>
          <p:cNvSpPr>
            <a:spLocks/>
          </p:cNvSpPr>
          <p:nvPr userDrawn="1"/>
        </p:nvSpPr>
        <p:spPr>
          <a:xfrm>
            <a:off x="5282132" y="1915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</p:spTree>
    <p:extLst>
      <p:ext uri="{BB962C8B-B14F-4D97-AF65-F5344CB8AC3E}">
        <p14:creationId xmlns:p14="http://schemas.microsoft.com/office/powerpoint/2010/main" val="281626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B52C542-B97F-9E53-8AD4-B55CA90690B9}"/>
              </a:ext>
            </a:extLst>
          </p:cNvPr>
          <p:cNvSpPr>
            <a:spLocks/>
          </p:cNvSpPr>
          <p:nvPr userDrawn="1"/>
        </p:nvSpPr>
        <p:spPr>
          <a:xfrm>
            <a:off x="5232379" y="18360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=""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="" xmlns:a16="http://schemas.microsoft.com/office/drawing/2014/main" id="{12851666-CA08-248E-1EC1-74F07D7C1A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94" y="18493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=""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5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CAEE67F-0A9F-E980-F405-FA2CDFBFEEE0}"/>
              </a:ext>
            </a:extLst>
          </p:cNvPr>
          <p:cNvSpPr>
            <a:spLocks/>
          </p:cNvSpPr>
          <p:nvPr userDrawn="1"/>
        </p:nvSpPr>
        <p:spPr>
          <a:xfrm>
            <a:off x="3928698" y="1791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=""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="" xmlns:a16="http://schemas.microsoft.com/office/drawing/2014/main" id="{9AA3FC70-CECB-F831-36B3-C2D38F5981F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17" y="197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=""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63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1.png"/><Relationship Id="rId7" Type="http://schemas.openxmlformats.org/officeDocument/2006/relationships/diagramData" Target="../diagrams/data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4.png"/><Relationship Id="rId11" Type="http://schemas.microsoft.com/office/2007/relationships/diagramDrawing" Target="../diagrams/drawing1.xml"/><Relationship Id="rId5" Type="http://schemas.openxmlformats.org/officeDocument/2006/relationships/image" Target="../media/image13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2.png"/><Relationship Id="rId9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11.png"/><Relationship Id="rId7" Type="http://schemas.openxmlformats.org/officeDocument/2006/relationships/diagramData" Target="../diagrams/data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4.png"/><Relationship Id="rId11" Type="http://schemas.microsoft.com/office/2007/relationships/diagramDrawing" Target="../diagrams/drawing2.xml"/><Relationship Id="rId5" Type="http://schemas.openxmlformats.org/officeDocument/2006/relationships/image" Target="../media/image13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12.png"/><Relationship Id="rId9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11.png"/><Relationship Id="rId7" Type="http://schemas.openxmlformats.org/officeDocument/2006/relationships/diagramData" Target="../diagrams/data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4.png"/><Relationship Id="rId11" Type="http://schemas.microsoft.com/office/2007/relationships/diagramDrawing" Target="../diagrams/drawing3.xml"/><Relationship Id="rId5" Type="http://schemas.openxmlformats.org/officeDocument/2006/relationships/image" Target="../media/image13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12.png"/><Relationship Id="rId9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11.png"/><Relationship Id="rId7" Type="http://schemas.openxmlformats.org/officeDocument/2006/relationships/diagramData" Target="../diagrams/data4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4.png"/><Relationship Id="rId11" Type="http://schemas.microsoft.com/office/2007/relationships/diagramDrawing" Target="../diagrams/drawing4.xml"/><Relationship Id="rId5" Type="http://schemas.openxmlformats.org/officeDocument/2006/relationships/image" Target="../media/image13.png"/><Relationship Id="rId10" Type="http://schemas.openxmlformats.org/officeDocument/2006/relationships/diagramColors" Target="../diagrams/colors4.xml"/><Relationship Id="rId4" Type="http://schemas.openxmlformats.org/officeDocument/2006/relationships/image" Target="../media/image12.png"/><Relationship Id="rId9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image" Target="../media/image11.png"/><Relationship Id="rId7" Type="http://schemas.openxmlformats.org/officeDocument/2006/relationships/diagramData" Target="../diagrams/data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4.png"/><Relationship Id="rId11" Type="http://schemas.microsoft.com/office/2007/relationships/diagramDrawing" Target="../diagrams/drawing5.xml"/><Relationship Id="rId5" Type="http://schemas.openxmlformats.org/officeDocument/2006/relationships/image" Target="../media/image13.png"/><Relationship Id="rId10" Type="http://schemas.openxmlformats.org/officeDocument/2006/relationships/diagramColors" Target="../diagrams/colors5.xml"/><Relationship Id="rId4" Type="http://schemas.openxmlformats.org/officeDocument/2006/relationships/image" Target="../media/image12.png"/><Relationship Id="rId9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image" Target="../media/image11.png"/><Relationship Id="rId7" Type="http://schemas.openxmlformats.org/officeDocument/2006/relationships/diagramData" Target="../diagrams/data6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4.png"/><Relationship Id="rId11" Type="http://schemas.microsoft.com/office/2007/relationships/diagramDrawing" Target="../diagrams/drawing6.xml"/><Relationship Id="rId5" Type="http://schemas.openxmlformats.org/officeDocument/2006/relationships/image" Target="../media/image13.png"/><Relationship Id="rId10" Type="http://schemas.openxmlformats.org/officeDocument/2006/relationships/diagramColors" Target="../diagrams/colors6.xml"/><Relationship Id="rId4" Type="http://schemas.openxmlformats.org/officeDocument/2006/relationships/image" Target="../media/image12.png"/><Relationship Id="rId9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image" Target="../media/image12.png"/><Relationship Id="rId7" Type="http://schemas.openxmlformats.org/officeDocument/2006/relationships/diagramData" Target="../diagrams/data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22.png"/><Relationship Id="rId11" Type="http://schemas.microsoft.com/office/2007/relationships/diagramDrawing" Target="../diagrams/drawing7.xml"/><Relationship Id="rId5" Type="http://schemas.openxmlformats.org/officeDocument/2006/relationships/image" Target="../media/image14.png"/><Relationship Id="rId10" Type="http://schemas.openxmlformats.org/officeDocument/2006/relationships/diagramColors" Target="../diagrams/colors7.xml"/><Relationship Id="rId4" Type="http://schemas.openxmlformats.org/officeDocument/2006/relationships/image" Target="../media/image13.png"/><Relationship Id="rId9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image" Target="../media/image12.png"/><Relationship Id="rId7" Type="http://schemas.openxmlformats.org/officeDocument/2006/relationships/diagramData" Target="../diagrams/data8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22.png"/><Relationship Id="rId11" Type="http://schemas.microsoft.com/office/2007/relationships/diagramDrawing" Target="../diagrams/drawing8.xml"/><Relationship Id="rId5" Type="http://schemas.openxmlformats.org/officeDocument/2006/relationships/image" Target="../media/image14.png"/><Relationship Id="rId10" Type="http://schemas.openxmlformats.org/officeDocument/2006/relationships/diagramColors" Target="../diagrams/colors8.xml"/><Relationship Id="rId4" Type="http://schemas.openxmlformats.org/officeDocument/2006/relationships/image" Target="../media/image13.png"/><Relationship Id="rId9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image" Target="../media/image12.png"/><Relationship Id="rId7" Type="http://schemas.openxmlformats.org/officeDocument/2006/relationships/diagramData" Target="../diagrams/data9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22.png"/><Relationship Id="rId11" Type="http://schemas.microsoft.com/office/2007/relationships/diagramDrawing" Target="../diagrams/drawing9.xml"/><Relationship Id="rId5" Type="http://schemas.openxmlformats.org/officeDocument/2006/relationships/image" Target="../media/image14.png"/><Relationship Id="rId10" Type="http://schemas.openxmlformats.org/officeDocument/2006/relationships/diagramColors" Target="../diagrams/colors9.xml"/><Relationship Id="rId4" Type="http://schemas.openxmlformats.org/officeDocument/2006/relationships/image" Target="../media/image13.png"/><Relationship Id="rId9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4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image" Target="../media/image12.png"/><Relationship Id="rId7" Type="http://schemas.openxmlformats.org/officeDocument/2006/relationships/diagramData" Target="../diagrams/data10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22.png"/><Relationship Id="rId11" Type="http://schemas.microsoft.com/office/2007/relationships/diagramDrawing" Target="../diagrams/drawing10.xml"/><Relationship Id="rId5" Type="http://schemas.openxmlformats.org/officeDocument/2006/relationships/image" Target="../media/image14.png"/><Relationship Id="rId10" Type="http://schemas.openxmlformats.org/officeDocument/2006/relationships/diagramColors" Target="../diagrams/colors10.xml"/><Relationship Id="rId4" Type="http://schemas.openxmlformats.org/officeDocument/2006/relationships/image" Target="../media/image13.png"/><Relationship Id="rId9" Type="http://schemas.openxmlformats.org/officeDocument/2006/relationships/diagramQuickStyle" Target="../diagrams/quickStyle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image" Target="../media/image12.png"/><Relationship Id="rId7" Type="http://schemas.openxmlformats.org/officeDocument/2006/relationships/diagramData" Target="../diagrams/data1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22.png"/><Relationship Id="rId11" Type="http://schemas.microsoft.com/office/2007/relationships/diagramDrawing" Target="../diagrams/drawing11.xml"/><Relationship Id="rId5" Type="http://schemas.openxmlformats.org/officeDocument/2006/relationships/image" Target="../media/image14.png"/><Relationship Id="rId10" Type="http://schemas.openxmlformats.org/officeDocument/2006/relationships/diagramColors" Target="../diagrams/colors11.xml"/><Relationship Id="rId4" Type="http://schemas.openxmlformats.org/officeDocument/2006/relationships/image" Target="../media/image13.png"/><Relationship Id="rId9" Type="http://schemas.openxmlformats.org/officeDocument/2006/relationships/diagramQuickStyle" Target="../diagrams/quickStyl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2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2.png"/><Relationship Id="rId7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16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19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3.png"/><Relationship Id="rId9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19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3.png"/><Relationship Id="rId9" Type="http://schemas.openxmlformats.org/officeDocument/2006/relationships/image" Target="../media/image3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3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2.png"/><Relationship Id="rId7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2.png"/><Relationship Id="rId7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microsoft.com/office/2007/relationships/hdphoto" Target="../media/hdphoto4.wdp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="" xmlns:a16="http://schemas.microsoft.com/office/drawing/2014/main" id="{BFCFD8BF-BF91-F4D6-D204-D2EDD84ED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13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CE76314-FBB7-D752-BEAD-524BF252A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81D6EFC8-0CC4-E50A-89C4-163360C1B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43" y="756000"/>
            <a:ext cx="6980030" cy="6120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انتبهوا. سأستعمل الصفة المضافة لتدقيق أو توضيح اسم "البلد" بإضافة صفات حول عنصر يرتبط به. 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="" xmlns:a16="http://schemas.microsoft.com/office/drawing/2014/main" id="{98211499-B23F-9B77-4B68-2B01CA044AA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183" y="612000"/>
            <a:ext cx="900000" cy="900000"/>
          </a:xfrm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229A09B6-83B3-EA79-2EB1-3D97E1B3F2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5E1F915-4BD5-1BE4-37E2-8E756901388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CDEBD03-428E-8E79-44AA-9EE942A5FF52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E95498F-28F9-9BBC-824B-92B1FED610E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6353A86-407A-07D5-C687-A506C91217C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F1875F89-B7CC-E7F4-85E9-949B7C67F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69496265-547A-094E-9CBF-56CC9F85F82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0819AD38-D50B-901D-DF31-897578311B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29376C8A-41E6-CC68-46B5-315CFAD9F90D}"/>
              </a:ext>
            </a:extLst>
          </p:cNvPr>
          <p:cNvGrpSpPr/>
          <p:nvPr/>
        </p:nvGrpSpPr>
        <p:grpSpPr>
          <a:xfrm>
            <a:off x="2948475" y="2476494"/>
            <a:ext cx="3247050" cy="2684939"/>
            <a:chOff x="1424474" y="689530"/>
            <a:chExt cx="3247050" cy="2684939"/>
          </a:xfrm>
          <a:scene3d>
            <a:camera prst="orthographicFront"/>
            <a:lightRig rig="flat" dir="t"/>
          </a:scene3d>
        </p:grpSpPr>
        <p:sp>
          <p:nvSpPr>
            <p:cNvPr id="11" name="Ellipse 10">
              <a:extLst>
                <a:ext uri="{FF2B5EF4-FFF2-40B4-BE49-F238E27FC236}">
                  <a16:creationId xmlns="" xmlns:a16="http://schemas.microsoft.com/office/drawing/2014/main" id="{A1DB83B9-2CFF-C0DA-0D40-6B4846A6328A}"/>
                </a:ext>
              </a:extLst>
            </p:cNvPr>
            <p:cNvSpPr/>
            <p:nvPr/>
          </p:nvSpPr>
          <p:spPr>
            <a:xfrm>
              <a:off x="1424474" y="689530"/>
              <a:ext cx="3247050" cy="2684939"/>
            </a:xfrm>
            <a:prstGeom prst="ellipse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3" name="Ellipse 4">
              <a:extLst>
                <a:ext uri="{FF2B5EF4-FFF2-40B4-BE49-F238E27FC236}">
                  <a16:creationId xmlns="" xmlns:a16="http://schemas.microsoft.com/office/drawing/2014/main" id="{4AB746AF-BBDB-8208-8038-05D364E7ABA0}"/>
                </a:ext>
              </a:extLst>
            </p:cNvPr>
            <p:cNvSpPr txBox="1"/>
            <p:nvPr/>
          </p:nvSpPr>
          <p:spPr>
            <a:xfrm>
              <a:off x="1899993" y="1082730"/>
              <a:ext cx="2296012" cy="189853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46050" tIns="146050" rIns="146050" bIns="146050" numCol="1" spcCol="1270" anchor="ctr" anchorCtr="0">
              <a:noAutofit/>
            </a:bodyPr>
            <a:lstStyle/>
            <a:p>
              <a:pPr marL="0" lvl="0" indent="0" algn="ctr" defTabSz="51117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MA" sz="11500" b="1" kern="1200" dirty="0">
                  <a:solidFill>
                    <a:srgbClr val="5B9BD5">
                      <a:lumMod val="50000"/>
                    </a:srgbClr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اَلْبَلَدُ </a:t>
              </a:r>
              <a:r>
                <a:rPr lang="ar-MA" sz="11500" kern="1200" dirty="0">
                  <a:latin typeface="+mn-lt"/>
                </a:rPr>
                <a:t> </a:t>
              </a:r>
              <a:endParaRPr lang="fr-FR" sz="11500" kern="12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0296940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2D10C4A-D60F-4530-9ABD-2F144CB0A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EAA27E1-435E-B7A9-8458-26F479AC9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43" y="756000"/>
            <a:ext cx="6980030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صفات يمكن أن أصف بها سكان البلد: المثقف سكانه/ المتسامح سكانه. 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="" xmlns:a16="http://schemas.microsoft.com/office/drawing/2014/main" id="{AD03D01D-C137-5C76-9F41-ABC0D85361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183" y="612000"/>
            <a:ext cx="900000" cy="900000"/>
          </a:xfrm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BD9C8CBA-A37B-9DE4-4F58-CCA5B3DF13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9986E87-0EAC-A32E-04DB-FD7F7303064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0023F06-5B62-84E1-08CA-5FC054939B7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6F5EA27-E292-7AE1-F214-CCAD4413B62D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12BF5A3-61EB-F6E4-79AC-D988C6E6DEF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F86A8466-A338-211B-F67F-0CF22FD4B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0F4E9116-EA96-5070-E995-ABB9DD86F67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F4502821-57C9-FCD7-B26D-7A42F0F13BB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graphicFrame>
        <p:nvGraphicFramePr>
          <p:cNvPr id="19" name="Diagramme 18">
            <a:extLst>
              <a:ext uri="{FF2B5EF4-FFF2-40B4-BE49-F238E27FC236}">
                <a16:creationId xmlns="" xmlns:a16="http://schemas.microsoft.com/office/drawing/2014/main" id="{8BE4D397-EF79-09C9-9C6C-AB6DE538BA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456639"/>
              </p:ext>
            </p:extLst>
          </p:nvPr>
        </p:nvGraphicFramePr>
        <p:xfrm>
          <a:off x="716056" y="2061294"/>
          <a:ext cx="771188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488238144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C35A6FA-7627-5021-F101-23FBA1746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8C3AC62A-BB02-6C3A-AF89-073FA0559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43" y="756000"/>
            <a:ext cx="6980030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يقدم صفات أخرى لسكان البلد؟ 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="" xmlns:a16="http://schemas.microsoft.com/office/drawing/2014/main" id="{36E84889-4195-3937-5505-0D99A047D6D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183" y="612000"/>
            <a:ext cx="900000" cy="900000"/>
          </a:xfrm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E3814140-B2FD-1DD3-4B7E-E1054940B49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593D33E-C7C8-5F0B-D2F8-484A36FA88E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4099128-6020-B1DE-5B03-B0A05C5B084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2C669BE-B757-DAED-9E5E-FAB64E55127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0CC06D8-4008-F53D-B6D8-7F2D32342D2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1700AF94-6AAE-7A81-0AC3-C0AEF38B0E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67BD8FBA-F627-6E51-D151-6CCF7DCDBE0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62F0BB8D-C666-20A3-DEEC-CC29AFA604E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graphicFrame>
        <p:nvGraphicFramePr>
          <p:cNvPr id="19" name="Diagramme 18">
            <a:extLst>
              <a:ext uri="{FF2B5EF4-FFF2-40B4-BE49-F238E27FC236}">
                <a16:creationId xmlns="" xmlns:a16="http://schemas.microsoft.com/office/drawing/2014/main" id="{81AC141D-ABC2-2BB9-6305-E774510620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4721952"/>
              </p:ext>
            </p:extLst>
          </p:nvPr>
        </p:nvGraphicFramePr>
        <p:xfrm>
          <a:off x="716056" y="2061294"/>
          <a:ext cx="789006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481325191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148E053-E12A-DB07-D56E-2987AA122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D7F2799C-4EF6-B8A5-0F18-6263C75FF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43" y="756000"/>
            <a:ext cx="6980030" cy="612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ar-MA" sz="27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صفات أخرى لسكان البلد. من يقرأ؟ </a:t>
            </a:r>
            <a:r>
              <a:rPr lang="ar-MA" sz="22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</a:t>
            </a:r>
            <a:r>
              <a:rPr lang="ar-MA" sz="22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200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ينبه الأستاذ إلى الضمير في آخر العنصر الموصوف من الشيء.)</a:t>
            </a:r>
            <a:endParaRPr lang="ar-MA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="" xmlns:a16="http://schemas.microsoft.com/office/drawing/2014/main" id="{1763D73A-FD04-635E-3FC8-55A5D86A4A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183" y="612000"/>
            <a:ext cx="900000" cy="900000"/>
          </a:xfrm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66800859-A24B-AA01-5F5A-0A45594E8C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959DD5D-83F1-FF0E-E934-E453A9D7E23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F45C224-08FF-D202-4A69-11E3DB09C00B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9E4AF3D-97ED-E09A-0573-CC0F4B7B58CD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E7A88C4-6C99-6FD9-6BE9-0B5E7755893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34710113-F912-E4C6-7F44-9262D4133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41DC6722-7844-64E2-59DA-5A475EA2A4F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0ABE7908-0E71-0869-4245-DDEBBCFB411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graphicFrame>
        <p:nvGraphicFramePr>
          <p:cNvPr id="10" name="Diagramme 9">
            <a:extLst>
              <a:ext uri="{FF2B5EF4-FFF2-40B4-BE49-F238E27FC236}">
                <a16:creationId xmlns="" xmlns:a16="http://schemas.microsoft.com/office/drawing/2014/main" id="{9C73E384-34AC-8D06-3400-E1AE2F2804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3110890"/>
              </p:ext>
            </p:extLst>
          </p:nvPr>
        </p:nvGraphicFramePr>
        <p:xfrm>
          <a:off x="613577" y="2087245"/>
          <a:ext cx="7781731" cy="4014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626623229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6960BE6-975B-5381-9F4F-A09299C53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8BFE9F43-768E-D68B-2076-AE12778B7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43" y="756000"/>
            <a:ext cx="6980030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الآن. دوركم، من  يحدد عنصرا آخر يرتبط بالبلد ويمكن وصفه؟ 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="" xmlns:a16="http://schemas.microsoft.com/office/drawing/2014/main" id="{00211AEC-96CB-6DF9-AA68-CE32D853E5C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183" y="612000"/>
            <a:ext cx="900000" cy="900000"/>
          </a:xfrm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8049354B-3DE2-1C82-E481-2E44BFA007E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DB466F2-21E8-49A5-4538-35ACDC1612B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98C3314-7CAA-EFFA-E12E-C9AA48D530D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66D56AC-01A7-8222-0960-AB11FFE2DE7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AA96EBF-24DE-3D3F-E3B9-605FECDA3A5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7A4163FD-65DA-D3F9-50C5-6597EFA6A3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B3DFD352-F586-38A5-ECF6-00DCDE2E636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10BB6E8C-9792-BDAD-F783-66FB566A530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graphicFrame>
        <p:nvGraphicFramePr>
          <p:cNvPr id="3" name="Diagramme 2">
            <a:extLst>
              <a:ext uri="{FF2B5EF4-FFF2-40B4-BE49-F238E27FC236}">
                <a16:creationId xmlns="" xmlns:a16="http://schemas.microsoft.com/office/drawing/2014/main" id="{954C7027-9852-B943-2592-1A7C49702C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2965265"/>
              </p:ext>
            </p:extLst>
          </p:nvPr>
        </p:nvGraphicFramePr>
        <p:xfrm>
          <a:off x="1456443" y="207082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Phylactère : pensées 8">
            <a:extLst>
              <a:ext uri="{FF2B5EF4-FFF2-40B4-BE49-F238E27FC236}">
                <a16:creationId xmlns="" xmlns:a16="http://schemas.microsoft.com/office/drawing/2014/main" id="{5F02628D-5FB4-1715-1DB2-4268D6CEE1F4}"/>
              </a:ext>
            </a:extLst>
          </p:cNvPr>
          <p:cNvSpPr/>
          <p:nvPr/>
        </p:nvSpPr>
        <p:spPr>
          <a:xfrm>
            <a:off x="986803" y="1746193"/>
            <a:ext cx="2276669" cy="1337902"/>
          </a:xfrm>
          <a:prstGeom prst="cloudCallout">
            <a:avLst>
              <a:gd name="adj1" fmla="val 57036"/>
              <a:gd name="adj2" fmla="val 103647"/>
            </a:avLst>
          </a:prstGeom>
          <a:ln>
            <a:solidFill>
              <a:srgbClr val="0097B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</a:t>
            </a:r>
            <a:r>
              <a:rPr lang="ar-MA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2403455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C685CF2-2853-680B-D606-B29A9DC2A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31D4E118-BCA8-EE94-4EA2-0C6C98F04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43" y="756000"/>
            <a:ext cx="6980030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أقترح عليكم "شوارع البلد".  من يقدم صفات لشوارع البلد وفق الأسلوب المقترح.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="" xmlns:a16="http://schemas.microsoft.com/office/drawing/2014/main" id="{632EE8B6-2B92-C482-8C0F-F9061F955D5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183" y="612000"/>
            <a:ext cx="900000" cy="900000"/>
          </a:xfrm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DB68B558-F748-FD1E-0B60-9CC829DBA22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28DDDDD-ED29-7E0E-EE39-23242EE0FED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65A4780-C53A-3201-1E08-9F6674CA05D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17EED32-FAE2-686B-A112-07CCB3498D5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C2DE670-5216-5567-957A-259A77D58AE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A6A483E6-05B6-DD39-44C8-E5937DC20F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46915800-C08E-6D3E-E044-DF4ACE7A23D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FE7A95D6-9A44-0BE5-FC9F-61497CF69E6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graphicFrame>
        <p:nvGraphicFramePr>
          <p:cNvPr id="3" name="Diagramme 2">
            <a:extLst>
              <a:ext uri="{FF2B5EF4-FFF2-40B4-BE49-F238E27FC236}">
                <a16:creationId xmlns="" xmlns:a16="http://schemas.microsoft.com/office/drawing/2014/main" id="{43F2798F-104C-B86A-E186-D6AB5FBCB9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9822245"/>
              </p:ext>
            </p:extLst>
          </p:nvPr>
        </p:nvGraphicFramePr>
        <p:xfrm>
          <a:off x="1456443" y="170422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Phylactère : pensées 9">
            <a:extLst>
              <a:ext uri="{FF2B5EF4-FFF2-40B4-BE49-F238E27FC236}">
                <a16:creationId xmlns="" xmlns:a16="http://schemas.microsoft.com/office/drawing/2014/main" id="{D1F52995-E796-0221-71B3-47990CBD8282}"/>
              </a:ext>
            </a:extLst>
          </p:cNvPr>
          <p:cNvSpPr/>
          <p:nvPr/>
        </p:nvSpPr>
        <p:spPr>
          <a:xfrm>
            <a:off x="1119558" y="1704227"/>
            <a:ext cx="2276669" cy="1337902"/>
          </a:xfrm>
          <a:prstGeom prst="cloudCallout">
            <a:avLst>
              <a:gd name="adj1" fmla="val 57036"/>
              <a:gd name="adj2" fmla="val 103647"/>
            </a:avLst>
          </a:prstGeom>
          <a:ln>
            <a:solidFill>
              <a:srgbClr val="0097B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اَلشَّوارِعُ </a:t>
            </a:r>
            <a:r>
              <a:rPr lang="ar-MA" dirty="0"/>
              <a:t> 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F2A2E0AB-8104-5A9C-A6DD-21D699EC8E06}"/>
              </a:ext>
            </a:extLst>
          </p:cNvPr>
          <p:cNvSpPr txBox="1"/>
          <p:nvPr/>
        </p:nvSpPr>
        <p:spPr>
          <a:xfrm>
            <a:off x="1073073" y="5214229"/>
            <a:ext cx="63066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600" b="1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اَلْبَلَدُ......... شَوارِعُــ</a:t>
            </a:r>
            <a:r>
              <a:rPr lang="ar-MA" dirty="0">
                <a:solidFill>
                  <a:srgbClr val="C00000"/>
                </a:solidFill>
              </a:rPr>
              <a:t>هُ</a:t>
            </a:r>
            <a:r>
              <a:rPr lang="ar-MA" dirty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2123790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3BBCFCB-A8B1-2416-C625-A74B722BF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98039C65-5CFC-0ABB-079E-9B2692E41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43" y="756000"/>
            <a:ext cx="6980030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صفات أخرى لشوارع البلد. من يقرأ؟ 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="" xmlns:a16="http://schemas.microsoft.com/office/drawing/2014/main" id="{641067B2-259C-E4C0-05FE-9AFBD51DD1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183" y="612000"/>
            <a:ext cx="900000" cy="900000"/>
          </a:xfrm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96FCDCF0-31A9-791A-17F7-D2C8A8B3040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89D8592-0A8B-9BFB-B26E-D44556FB189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AB56AA8-79B3-44F3-9793-5FC6A7BF9706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918A64A-D13E-C0A8-57B5-69C5799D530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BF1DE8B-1BE1-C80D-7BAF-FE13D108B5A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C899F065-AE6E-C728-6F7E-6FEAF996E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FD6405D8-CDC0-77D4-16A7-4E3F06C4C81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7E35773B-70D8-EC22-31E2-4740B6EBB1D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graphicFrame>
        <p:nvGraphicFramePr>
          <p:cNvPr id="3" name="Diagramme 2">
            <a:extLst>
              <a:ext uri="{FF2B5EF4-FFF2-40B4-BE49-F238E27FC236}">
                <a16:creationId xmlns="" xmlns:a16="http://schemas.microsoft.com/office/drawing/2014/main" id="{49B63809-FAF0-7437-3F1D-3CCC1D7E17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6952796"/>
              </p:ext>
            </p:extLst>
          </p:nvPr>
        </p:nvGraphicFramePr>
        <p:xfrm>
          <a:off x="837032" y="1964457"/>
          <a:ext cx="7483151" cy="429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475609244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2275E44-19F1-E17B-CD8C-12CC72F1F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BD1A46D6-9361-9B1C-1EE7-C40478503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2" y="756000"/>
            <a:ext cx="6965215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حاولوا وصف شوارع المدينة  بنفس الصفات.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82BD269C-BB25-1163-0DB6-E1F8DCAF4C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9CA2588-8057-D5A6-453F-82CB1D91110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85AED33-51F4-8995-00FD-1429A0D032B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BB60316-8236-7BDD-1334-68FDA4819CEB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853E47D-63D0-031B-6236-42505C2B74C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6163091E-A9E1-245A-4013-21282E58D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C39F9235-DB75-32AD-74B1-31B8DF31D6C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DBBCAF61-EBAD-C7E0-3F04-D298C5B4BD0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Espace réservé pour une image  11">
            <a:extLst>
              <a:ext uri="{FF2B5EF4-FFF2-40B4-BE49-F238E27FC236}">
                <a16:creationId xmlns="" xmlns:a16="http://schemas.microsoft.com/office/drawing/2014/main" id="{52E850D7-E676-8890-F597-34234EE6254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3" name="Diagramme 2">
            <a:extLst>
              <a:ext uri="{FF2B5EF4-FFF2-40B4-BE49-F238E27FC236}">
                <a16:creationId xmlns="" xmlns:a16="http://schemas.microsoft.com/office/drawing/2014/main" id="{ACAB326B-BD0F-0CAF-5457-FEE3B7D286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8226235"/>
              </p:ext>
            </p:extLst>
          </p:nvPr>
        </p:nvGraphicFramePr>
        <p:xfrm>
          <a:off x="837032" y="1964457"/>
          <a:ext cx="7483151" cy="429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683267810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BFF04A0-40F4-0CEC-7205-79474BE06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8D7459CA-9BD4-13CE-D978-6936183F3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2" y="756000"/>
            <a:ext cx="6965215" cy="6120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من يقرأ؟ </a:t>
            </a:r>
            <a:b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ينبه الأستاذ التلاميذ إلى أن الضمير قد يكون ( -ـه- ها – هما –هم..) حسب عدد وجنس الاسم.</a:t>
            </a:r>
            <a:endParaRPr lang="ar-MA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63B39A76-7D48-65CC-8F21-40A476759F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018E0DB-FA9E-8640-E620-3D155EC40CC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B2E670B-C199-DDD1-FBBB-1620593CCAD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44331B3-C37A-33DF-0501-C350E6327A4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1E32A10-9A79-6254-DF56-E51FD38A150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291FA860-AC66-2D46-D024-A6EB15736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B325BD3E-D140-44EE-90F4-DDF292CC075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F57CC46F-93F8-3D65-48E7-CC9AD40FA9A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Espace réservé pour une image  11">
            <a:extLst>
              <a:ext uri="{FF2B5EF4-FFF2-40B4-BE49-F238E27FC236}">
                <a16:creationId xmlns="" xmlns:a16="http://schemas.microsoft.com/office/drawing/2014/main" id="{6E1A9FC0-E38C-BD51-E89E-3A73C92C8EB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3" name="Diagramme 2">
            <a:extLst>
              <a:ext uri="{FF2B5EF4-FFF2-40B4-BE49-F238E27FC236}">
                <a16:creationId xmlns="" xmlns:a16="http://schemas.microsoft.com/office/drawing/2014/main" id="{81A52A9D-7229-3362-D2DB-39A51BD092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73502"/>
              </p:ext>
            </p:extLst>
          </p:nvPr>
        </p:nvGraphicFramePr>
        <p:xfrm>
          <a:off x="837032" y="1964457"/>
          <a:ext cx="7987217" cy="429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218221279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0DD88D6-4E25-73A9-6B51-6C04657F5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7698AA3-CCF4-288C-537A-E492EB571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2" y="756000"/>
            <a:ext cx="6965215" cy="6120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بشكل جماعي، لنوضح وندقق أكثر معنى الاسم "النهر" بوصف عنصر  مرتبط به.  ماذا تقترحون؟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085B500B-58AE-4A81-2336-48D7B58876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F2B0153-F41E-A134-958B-DFF88C32756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01A1010-4DAB-B1DA-CB74-B703FE69425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80DF0EA-0A80-5C6F-6484-CEF7DEB31B1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5294AD4-31EB-92DA-99F6-AEF92D75448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EE049E54-67F5-1C6C-5312-F2BBED5C62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D772513A-A86F-190E-781C-61057FBE8B0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47E329C6-1597-8B77-9AF3-518716ABB87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Espace réservé pour une image  11">
            <a:extLst>
              <a:ext uri="{FF2B5EF4-FFF2-40B4-BE49-F238E27FC236}">
                <a16:creationId xmlns="" xmlns:a16="http://schemas.microsoft.com/office/drawing/2014/main" id="{73E4D6FA-B4F7-4C80-A202-41A71E914D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9" name="Diagramme 8">
            <a:extLst>
              <a:ext uri="{FF2B5EF4-FFF2-40B4-BE49-F238E27FC236}">
                <a16:creationId xmlns="" xmlns:a16="http://schemas.microsoft.com/office/drawing/2014/main" id="{0EBAD969-D3E7-E8D2-258F-C39B5FBD14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1133372"/>
              </p:ext>
            </p:extLst>
          </p:nvPr>
        </p:nvGraphicFramePr>
        <p:xfrm>
          <a:off x="1456443" y="208903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Phylactère : pensées 9">
            <a:extLst>
              <a:ext uri="{FF2B5EF4-FFF2-40B4-BE49-F238E27FC236}">
                <a16:creationId xmlns="" xmlns:a16="http://schemas.microsoft.com/office/drawing/2014/main" id="{8EE79306-E0C5-BD83-39B9-B393C980BD27}"/>
              </a:ext>
            </a:extLst>
          </p:cNvPr>
          <p:cNvSpPr/>
          <p:nvPr/>
        </p:nvSpPr>
        <p:spPr>
          <a:xfrm>
            <a:off x="986803" y="1764404"/>
            <a:ext cx="2276669" cy="1337902"/>
          </a:xfrm>
          <a:prstGeom prst="cloudCallout">
            <a:avLst>
              <a:gd name="adj1" fmla="val 57036"/>
              <a:gd name="adj2" fmla="val 103647"/>
            </a:avLst>
          </a:prstGeom>
          <a:ln>
            <a:solidFill>
              <a:srgbClr val="0097B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</a:t>
            </a:r>
            <a:r>
              <a:rPr lang="ar-MA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498208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67ECD05-9107-1326-C320-8D416250B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2EE3728C-40B7-7D7A-57B1-CE242816A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بدون أخطاء. كل واحد سيقرأ فقرة - الفائز من قرأ دون أي خطأ.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6CFE60B9-4810-E5D4-DBF7-34C995629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21AAAF93-FF3F-B324-BB5C-077D523890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F54A49E7-9DBA-DBA2-96DC-B70D6EAA1CC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3D989D46-91DF-04C1-A35F-660470A6F0E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6CB6243-1DA7-93A5-11F6-B6966B8BF3F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D162431-9C72-17CA-D978-E9D9B5BB85C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029028B-EDB7-CB8F-7629-071A25600EF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98AFA0B-D2A9-DF0F-93B8-E0EF1CF7025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="" xmlns:a16="http://schemas.microsoft.com/office/drawing/2014/main" id="{011989E4-D179-142E-E8CC-9AF5513205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2888795A-AAA1-BF59-10D3-49E9F17D27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425" y="1640727"/>
            <a:ext cx="7607430" cy="515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631755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8C98F60-5651-BAE8-12CA-D6B547A99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8E58B1B-A40C-AD7B-BCFD-2BC7346D4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2" y="756000"/>
            <a:ext cx="6965215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أقترح عليكم "ماء النهر". من يقدم صفات لماء النهر؟ تذكروا إضافة ضمير يعود على الاسم.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D3ED2EC9-B0CA-28FE-29CD-373AAF5265B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49C1938-46DE-B83F-2519-73B7CF4EFE4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DF012B0-281B-2539-988E-BA1B1C08616B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A7AB739-0B7D-55A7-4257-208C62D4B28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0B2A3CD-46EF-15CE-4D89-1B551A52740A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27117E3A-70A0-1B8E-4185-758759321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74839AA4-39E3-607D-51E8-AE57E531C36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42B7EBC5-0B48-3412-D8FB-8DD1C8B6F28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Espace réservé pour une image  11">
            <a:extLst>
              <a:ext uri="{FF2B5EF4-FFF2-40B4-BE49-F238E27FC236}">
                <a16:creationId xmlns="" xmlns:a16="http://schemas.microsoft.com/office/drawing/2014/main" id="{6B18B576-1E0C-1B3E-846E-FBB518B70B4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9" name="Diagramme 8">
            <a:extLst>
              <a:ext uri="{FF2B5EF4-FFF2-40B4-BE49-F238E27FC236}">
                <a16:creationId xmlns="" xmlns:a16="http://schemas.microsoft.com/office/drawing/2014/main" id="{EB68046B-4AA9-221D-8215-B86644A8049F}"/>
              </a:ext>
            </a:extLst>
          </p:cNvPr>
          <p:cNvGraphicFramePr/>
          <p:nvPr/>
        </p:nvGraphicFramePr>
        <p:xfrm>
          <a:off x="1456443" y="208903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Phylactère : pensées 9">
            <a:extLst>
              <a:ext uri="{FF2B5EF4-FFF2-40B4-BE49-F238E27FC236}">
                <a16:creationId xmlns="" xmlns:a16="http://schemas.microsoft.com/office/drawing/2014/main" id="{817A779E-275D-58AC-8965-8F27A72D5D79}"/>
              </a:ext>
            </a:extLst>
          </p:cNvPr>
          <p:cNvSpPr/>
          <p:nvPr/>
        </p:nvSpPr>
        <p:spPr>
          <a:xfrm>
            <a:off x="986803" y="1764404"/>
            <a:ext cx="2276669" cy="1337902"/>
          </a:xfrm>
          <a:prstGeom prst="cloudCallout">
            <a:avLst>
              <a:gd name="adj1" fmla="val 57036"/>
              <a:gd name="adj2" fmla="val 103647"/>
            </a:avLst>
          </a:prstGeom>
          <a:ln>
            <a:solidFill>
              <a:srgbClr val="0097B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ماؤُهُ </a:t>
            </a:r>
            <a:r>
              <a:rPr lang="ar-MA" sz="3600" dirty="0"/>
              <a:t> </a:t>
            </a:r>
            <a:r>
              <a:rPr lang="ar-MA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9286520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19A8FEC-7D25-4618-A061-CC22D338D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777BF48C-CFB9-F874-9CE1-923FC5007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2" y="756000"/>
            <a:ext cx="6965215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صفات أخرى لماء النهر. من يقرأ؟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E74353C4-C5BF-60FC-9E9D-DCDAC1078E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C734CAC-BAAB-A646-B1E6-887FE5A3B31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DD04F88-54F1-D9E3-674A-6F35E13A401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9695B8C-3EDD-4264-F5FD-85F720EAA2F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7CA152D-A74D-0941-6646-85FA5806BAA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82C083CF-5153-B9A7-D6F8-22FDDE106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8D5DA7AE-4AD3-4EFF-8AD1-C61FAE78AB8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FD45A57C-F274-208D-9FC3-27E574820C7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Espace réservé pour une image  11">
            <a:extLst>
              <a:ext uri="{FF2B5EF4-FFF2-40B4-BE49-F238E27FC236}">
                <a16:creationId xmlns="" xmlns:a16="http://schemas.microsoft.com/office/drawing/2014/main" id="{9B924407-BD53-8B20-A248-4C2414410D2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3" name="Diagramme 2">
            <a:extLst>
              <a:ext uri="{FF2B5EF4-FFF2-40B4-BE49-F238E27FC236}">
                <a16:creationId xmlns="" xmlns:a16="http://schemas.microsoft.com/office/drawing/2014/main" id="{A36BA90A-B8F7-56C3-C38C-30D1AB76FE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5220921"/>
              </p:ext>
            </p:extLst>
          </p:nvPr>
        </p:nvGraphicFramePr>
        <p:xfrm>
          <a:off x="830424" y="2079506"/>
          <a:ext cx="748315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800442357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2F651B8-CC91-D9D0-EB54-CF3F0465C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992F8E93-EE50-BCCD-9695-934408983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2" y="756000"/>
            <a:ext cx="7277836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 كيف نوظف الصفة المضافة  لتوضيح معنى اسم وتدقيقه بوصف عنصر مرتبط به؟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96334D1C-8D68-C45F-1FB5-956D7A66D0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E75AD1B-ADF8-C755-462E-A30D70BC5A0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3AE5673-82B0-9F2E-4234-1EDA5F38FA3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DD87D40-7E4D-A075-A7AF-E8EA3475BCE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C7B103B-46D5-7378-A377-4A2F539F02B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B1A7599E-8C42-3625-2035-6E2D2F507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D8EEA9B9-5E09-58F1-F352-AE17D3893FE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5CFC4332-E70C-7F8F-648F-C4E58D8DA4E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Espace réservé pour une image  11">
            <a:extLst>
              <a:ext uri="{FF2B5EF4-FFF2-40B4-BE49-F238E27FC236}">
                <a16:creationId xmlns="" xmlns:a16="http://schemas.microsoft.com/office/drawing/2014/main" id="{BD37FD70-346D-7D0A-66A7-D7A45BFD91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1BC6AEB9-0575-541D-A9AF-6E62ED0703E9}"/>
              </a:ext>
            </a:extLst>
          </p:cNvPr>
          <p:cNvSpPr txBox="1"/>
          <p:nvPr/>
        </p:nvSpPr>
        <p:spPr>
          <a:xfrm>
            <a:off x="713012" y="2953011"/>
            <a:ext cx="7026723" cy="1736646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كَيْفَ نُوَظِّفُ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ٱلصِّفَةَ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ٱلْمُضافَةَ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لِتَوْضيحِ مَعْنى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ٱلِاسْمِ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وَتَدْقيقِهِ بِوَصْفِ عُنْصُرٍ مُرْتَبِطٍ بِهِ؟</a:t>
            </a:r>
            <a:endParaRPr lang="fr-FR" sz="4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05963661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184007A-EE96-3E77-BBC9-7DF4A71AE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395276F6-CB02-C717-72F7-596584D4D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2" y="756000"/>
            <a:ext cx="7277836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جماعة. من يقرأ؟ 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0CA43C5B-CBF2-B36A-1B9B-CA71D327B9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D536F16-172D-2ABF-1E5B-F84C5C539FA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CF85C86-4BD1-7B77-B93C-928B935FD64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B046252-A6E7-B883-6F57-15FEE304E61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9782F00-A06A-5658-7E17-DAB1FFB4DB9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268B1B4C-9C84-B32D-07E8-02EBE337F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E75316CA-A106-1EBA-2831-4487370FFA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DDDD9FA4-FA66-40F8-309D-DABADD50CF1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Espace réservé pour une image  11">
            <a:extLst>
              <a:ext uri="{FF2B5EF4-FFF2-40B4-BE49-F238E27FC236}">
                <a16:creationId xmlns="" xmlns:a16="http://schemas.microsoft.com/office/drawing/2014/main" id="{C4568DD7-0A0C-E954-DE10-86DABA60F5F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29B41BBC-886A-F115-7748-3FCE0C04AC1D}"/>
              </a:ext>
            </a:extLst>
          </p:cNvPr>
          <p:cNvSpPr txBox="1"/>
          <p:nvPr/>
        </p:nvSpPr>
        <p:spPr>
          <a:xfrm>
            <a:off x="447472" y="1920227"/>
            <a:ext cx="8177575" cy="45243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indent="895350" algn="r" rtl="1"/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أَرْسُمُ مُخَطَّطاً شَمْسِيّاً وَأُسَجِّلُ </a:t>
            </a:r>
            <a:r>
              <a:rPr lang="ar-MA" sz="4000" b="1" dirty="0" err="1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ٱلِاسْمَ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وَسَطَهُ؛</a:t>
            </a:r>
          </a:p>
          <a:p>
            <a:pPr indent="895350" algn="r" rtl="1"/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أُحَدِّدُ عُنْصُراً مُرْتَبِطاً </a:t>
            </a:r>
            <a:r>
              <a:rPr lang="ar-MA" sz="4000" b="1" dirty="0" err="1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بِٱلِاسْمِ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ثُمَّ أَبْحَثُ عَنْ صِفاتٍ لَهُ؛</a:t>
            </a:r>
          </a:p>
          <a:p>
            <a:pPr indent="895350" algn="r" rtl="1"/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أُعَبِّرُ عَنِ </a:t>
            </a:r>
            <a:r>
              <a:rPr lang="ar-MA" sz="4000" b="1" dirty="0" err="1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ٱلصِّفَةِ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مُسْتَعْمِلاً </a:t>
            </a:r>
            <a:r>
              <a:rPr lang="ar-MA" sz="4000" b="1" dirty="0" err="1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ٱلصّيغَةَ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ٱلتّالِيَةَ: </a:t>
            </a:r>
          </a:p>
          <a:p>
            <a:pPr indent="895350" algn="r" rtl="1"/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اَلاِسْمُ + اَلصِّفَةُ + اَلْعُنْصُرُ (مُرْتَبِطاً بِضَميرٍ.)</a:t>
            </a:r>
          </a:p>
          <a:p>
            <a:pPr algn="r" rtl="1"/>
            <a:r>
              <a:rPr lang="ar-MA" sz="32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مِثالٌ :</a:t>
            </a:r>
          </a:p>
          <a:p>
            <a:pPr algn="r" rtl="1"/>
            <a:endParaRPr lang="ar-MA" sz="32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/>
            <a:endParaRPr lang="ar-MA" sz="32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/>
            <a:endParaRPr lang="fr-FR" sz="32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="" xmlns:a16="http://schemas.microsoft.com/office/drawing/2014/main" id="{C7828730-E63E-02FC-13B1-A8B78880C149}"/>
              </a:ext>
            </a:extLst>
          </p:cNvPr>
          <p:cNvSpPr/>
          <p:nvPr/>
        </p:nvSpPr>
        <p:spPr>
          <a:xfrm>
            <a:off x="2257893" y="4597460"/>
            <a:ext cx="4740804" cy="713667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اَلْبَلَدُ </a:t>
            </a:r>
            <a:r>
              <a:rPr lang="ar-MA" sz="4800" b="1" dirty="0" err="1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ٱلْمُثَقَّفُ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سُكّانُـــــــــ</a:t>
            </a:r>
            <a:r>
              <a:rPr lang="ar-MA" sz="4800" b="1" dirty="0">
                <a:solidFill>
                  <a:schemeClr val="accent6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endParaRPr lang="fr-FR" sz="4800" dirty="0"/>
          </a:p>
        </p:txBody>
      </p:sp>
      <p:sp>
        <p:nvSpPr>
          <p:cNvPr id="11" name="Bulle narrative : ronde 10">
            <a:extLst>
              <a:ext uri="{FF2B5EF4-FFF2-40B4-BE49-F238E27FC236}">
                <a16:creationId xmlns="" xmlns:a16="http://schemas.microsoft.com/office/drawing/2014/main" id="{3B6E0252-B0E6-728D-C47A-240CAC30D872}"/>
              </a:ext>
            </a:extLst>
          </p:cNvPr>
          <p:cNvSpPr/>
          <p:nvPr/>
        </p:nvSpPr>
        <p:spPr>
          <a:xfrm>
            <a:off x="6264656" y="5228752"/>
            <a:ext cx="1951054" cy="837204"/>
          </a:xfrm>
          <a:prstGeom prst="wedgeEllipseCallout">
            <a:avLst>
              <a:gd name="adj1" fmla="val -71064"/>
              <a:gd name="adj2" fmla="val -52503"/>
            </a:avLst>
          </a:prstGeom>
          <a:ln>
            <a:solidFill>
              <a:srgbClr val="0097B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32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اَلِاسْمُ</a:t>
            </a:r>
            <a:r>
              <a:rPr lang="ar-MA" dirty="0"/>
              <a:t> </a:t>
            </a:r>
            <a:endParaRPr lang="fr-FR" dirty="0"/>
          </a:p>
        </p:txBody>
      </p:sp>
      <p:sp>
        <p:nvSpPr>
          <p:cNvPr id="13" name="Bulle narrative : ronde 12">
            <a:extLst>
              <a:ext uri="{FF2B5EF4-FFF2-40B4-BE49-F238E27FC236}">
                <a16:creationId xmlns="" xmlns:a16="http://schemas.microsoft.com/office/drawing/2014/main" id="{DA71011D-759B-639C-D32D-E546687FA035}"/>
              </a:ext>
            </a:extLst>
          </p:cNvPr>
          <p:cNvSpPr/>
          <p:nvPr/>
        </p:nvSpPr>
        <p:spPr>
          <a:xfrm>
            <a:off x="763080" y="3997411"/>
            <a:ext cx="1818763" cy="606054"/>
          </a:xfrm>
          <a:prstGeom prst="wedgeEllipseCallout">
            <a:avLst>
              <a:gd name="adj1" fmla="val 104206"/>
              <a:gd name="adj2" fmla="val 112211"/>
            </a:avLst>
          </a:prstGeom>
          <a:ln>
            <a:solidFill>
              <a:srgbClr val="0097B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32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اَلْعُنْصُرُ</a:t>
            </a:r>
            <a:r>
              <a:rPr lang="ar-MA" dirty="0"/>
              <a:t>    </a:t>
            </a:r>
            <a:endParaRPr lang="fr-FR" dirty="0"/>
          </a:p>
        </p:txBody>
      </p:sp>
      <p:sp>
        <p:nvSpPr>
          <p:cNvPr id="17" name="Bulle narrative : ronde 16">
            <a:extLst>
              <a:ext uri="{FF2B5EF4-FFF2-40B4-BE49-F238E27FC236}">
                <a16:creationId xmlns="" xmlns:a16="http://schemas.microsoft.com/office/drawing/2014/main" id="{158AE467-BE1E-3BCF-3E24-15D327EDEB08}"/>
              </a:ext>
            </a:extLst>
          </p:cNvPr>
          <p:cNvSpPr/>
          <p:nvPr/>
        </p:nvSpPr>
        <p:spPr>
          <a:xfrm>
            <a:off x="763081" y="5159912"/>
            <a:ext cx="1951054" cy="837204"/>
          </a:xfrm>
          <a:prstGeom prst="wedgeEllipseCallout">
            <a:avLst>
              <a:gd name="adj1" fmla="val 72715"/>
              <a:gd name="adj2" fmla="val -50520"/>
            </a:avLst>
          </a:prstGeom>
          <a:ln>
            <a:solidFill>
              <a:srgbClr val="0097B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32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اَلضَّميرُ</a:t>
            </a:r>
            <a:r>
              <a:rPr lang="ar-MA" dirty="0"/>
              <a:t>  </a:t>
            </a:r>
            <a:endParaRPr lang="fr-FR" dirty="0"/>
          </a:p>
        </p:txBody>
      </p:sp>
      <p:sp>
        <p:nvSpPr>
          <p:cNvPr id="18" name="Bulle narrative : ronde 17">
            <a:extLst>
              <a:ext uri="{FF2B5EF4-FFF2-40B4-BE49-F238E27FC236}">
                <a16:creationId xmlns="" xmlns:a16="http://schemas.microsoft.com/office/drawing/2014/main" id="{0744BCB8-C2BB-DA99-0CE6-995B3D9ED19F}"/>
              </a:ext>
            </a:extLst>
          </p:cNvPr>
          <p:cNvSpPr/>
          <p:nvPr/>
        </p:nvSpPr>
        <p:spPr>
          <a:xfrm>
            <a:off x="3250847" y="5311127"/>
            <a:ext cx="1951054" cy="837204"/>
          </a:xfrm>
          <a:prstGeom prst="wedgeEllipseCallout">
            <a:avLst>
              <a:gd name="adj1" fmla="val 44605"/>
              <a:gd name="adj2" fmla="val -66382"/>
            </a:avLst>
          </a:prstGeom>
          <a:ln>
            <a:solidFill>
              <a:srgbClr val="0097B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32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اَلصِّفَةُ</a:t>
            </a:r>
            <a:r>
              <a:rPr lang="ar-MA" dirty="0"/>
              <a:t>  </a:t>
            </a:r>
            <a:endParaRPr lang="fr-FR" dirty="0"/>
          </a:p>
        </p:txBody>
      </p:sp>
      <p:sp>
        <p:nvSpPr>
          <p:cNvPr id="19" name="Ellipse 18">
            <a:extLst>
              <a:ext uri="{FF2B5EF4-FFF2-40B4-BE49-F238E27FC236}">
                <a16:creationId xmlns="" xmlns:a16="http://schemas.microsoft.com/office/drawing/2014/main" id="{78286E75-3B08-6405-F449-F1AA3DF118DD}"/>
              </a:ext>
            </a:extLst>
          </p:cNvPr>
          <p:cNvSpPr/>
          <p:nvPr/>
        </p:nvSpPr>
        <p:spPr>
          <a:xfrm>
            <a:off x="7749083" y="2113459"/>
            <a:ext cx="373339" cy="401979"/>
          </a:xfrm>
          <a:prstGeom prst="ellipse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b="1" dirty="0"/>
              <a:t>1</a:t>
            </a:r>
            <a:endParaRPr lang="fr-FR" b="1" dirty="0"/>
          </a:p>
        </p:txBody>
      </p:sp>
      <p:sp>
        <p:nvSpPr>
          <p:cNvPr id="9" name="Ellipse 8">
            <a:extLst>
              <a:ext uri="{FF2B5EF4-FFF2-40B4-BE49-F238E27FC236}">
                <a16:creationId xmlns="" xmlns:a16="http://schemas.microsoft.com/office/drawing/2014/main" id="{4C7E2C24-3B44-289D-A298-35A71FFDE0D8}"/>
              </a:ext>
            </a:extLst>
          </p:cNvPr>
          <p:cNvSpPr/>
          <p:nvPr/>
        </p:nvSpPr>
        <p:spPr>
          <a:xfrm>
            <a:off x="7737579" y="2754206"/>
            <a:ext cx="373339" cy="401979"/>
          </a:xfrm>
          <a:prstGeom prst="ellipse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b="1" dirty="0"/>
              <a:t>2</a:t>
            </a:r>
            <a:endParaRPr lang="fr-FR" b="1" dirty="0"/>
          </a:p>
        </p:txBody>
      </p:sp>
      <p:sp>
        <p:nvSpPr>
          <p:cNvPr id="20" name="Ellipse 19">
            <a:extLst>
              <a:ext uri="{FF2B5EF4-FFF2-40B4-BE49-F238E27FC236}">
                <a16:creationId xmlns="" xmlns:a16="http://schemas.microsoft.com/office/drawing/2014/main" id="{A9EE9B1B-671D-251E-DF42-C63948287360}"/>
              </a:ext>
            </a:extLst>
          </p:cNvPr>
          <p:cNvSpPr/>
          <p:nvPr/>
        </p:nvSpPr>
        <p:spPr>
          <a:xfrm>
            <a:off x="7737579" y="3394953"/>
            <a:ext cx="373339" cy="401979"/>
          </a:xfrm>
          <a:prstGeom prst="ellipse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b="1" dirty="0"/>
              <a:t>3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790523456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3612AE9-A385-9714-DBA6-56486B650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7E92AA9-A42F-8999-C875-AF2D6CBC3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الصفحة رقم -92-.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CFAB8DFB-BDB5-3205-59ED-4A05BA039E0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266425D-4A82-C329-221A-8D6A91433E5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A008141-1360-29F4-79DA-D975FC4FE5D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97F8AB4-C44F-8611-0110-F2FBE25EDAE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5C3C2A1-8483-8B8C-5E56-87177BC7A40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55A856A5-6F3F-79C4-2CDD-5587FA7EE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6D41C92C-889F-D9E7-E808-5D730D48753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4CF60455-7084-595C-3382-220D330187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 descr="Une image contenant texte, capture d’écran, écriture manuscrite, Police&#10;&#10;Le contenu généré par l’IA peut être incorrect.">
            <a:extLst>
              <a:ext uri="{FF2B5EF4-FFF2-40B4-BE49-F238E27FC236}">
                <a16:creationId xmlns="" xmlns:a16="http://schemas.microsoft.com/office/drawing/2014/main" id="{FEB9A818-D4FC-ABDA-3C0B-0CF5B0897E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5395" y="1555507"/>
            <a:ext cx="3561958" cy="4970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9C02A940-41A2-EC9B-5D65-D024890693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8869" y="2618319"/>
            <a:ext cx="3561958" cy="1278575"/>
          </a:xfrm>
          <a:prstGeom prst="rect">
            <a:avLst/>
          </a:prstGeom>
        </p:spPr>
      </p:pic>
      <p:pic>
        <p:nvPicPr>
          <p:cNvPr id="24" name="Espace réservé pour une image  2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="" xmlns:a16="http://schemas.microsoft.com/office/drawing/2014/main" id="{4A8ECFBB-3363-8799-71EC-1EB0DEF4A8B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82165159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7860F9C-91AF-F00C-8B90-035CB3254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9E57C8F-8837-BCE2-6828-2A7CE52DF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أنجزوا بشكل فردي على نشاط "أتدرب مع زملائي" 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EBC2CD8E-15AC-2E1E-A50E-A100F307976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D5F7464-6E08-AD90-2706-F007A5D7395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16A9BBC-4336-0C70-6CE2-B244E6AF914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3E52F7D-CACB-1280-D6CE-9E7304D868B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02866AD-44D9-C1BE-BCBA-E6FD4DFCC08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EE160AE9-23CE-0B2E-E753-D05D7E858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3B10E2D7-9AA5-FC33-A5DF-A7BE80BB7F0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69BF9CA0-0930-2B7E-014C-2335E415C71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98FFAAB9-BD0E-9EB4-3247-51A87580C9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09" y="1368000"/>
            <a:ext cx="734742" cy="845580"/>
          </a:xfrm>
          <a:prstGeom prst="rect">
            <a:avLst/>
          </a:prstGeom>
        </p:spPr>
      </p:pic>
      <p:pic>
        <p:nvPicPr>
          <p:cNvPr id="10" name="Image 9" descr="Une image contenant texte, capture d’écran, Police, ligne&#10;&#10;Le contenu généré par l’IA peut être incorrect.">
            <a:extLst>
              <a:ext uri="{FF2B5EF4-FFF2-40B4-BE49-F238E27FC236}">
                <a16:creationId xmlns="" xmlns:a16="http://schemas.microsoft.com/office/drawing/2014/main" id="{D86601A1-D86F-533A-7ED9-B94BF21795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3907" y="2312894"/>
            <a:ext cx="7221071" cy="3789105"/>
          </a:xfrm>
          <a:prstGeom prst="rect">
            <a:avLst/>
          </a:prstGeom>
        </p:spPr>
      </p:pic>
      <p:pic>
        <p:nvPicPr>
          <p:cNvPr id="19" name="Espace réservé pour une image  18">
            <a:extLst>
              <a:ext uri="{FF2B5EF4-FFF2-40B4-BE49-F238E27FC236}">
                <a16:creationId xmlns="" xmlns:a16="http://schemas.microsoft.com/office/drawing/2014/main" id="{F2D0D860-9C0A-3B9F-B29A-CB03329444A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88405509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1DB7E98-D48B-0674-71BC-B580A71FD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DB141DF0-33B8-B4DE-4E56-2708B4286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52622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يحدد صفات سلوك الإنسان؟ (تناقش الأجوبة ثم يتم الانتقال إلى العنصرين المواليين).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529C86A9-3E63-4FEA-052B-1222AC445A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3C6AD3D-43DF-AC89-8260-00B9E0998A9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FE758CD-3E19-7AA9-4FC2-3E053E5EF5D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88E0E19-3725-534F-0103-DD20889B4BD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B0A4DFA-382D-D3E3-0130-8698F5EC3AD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33EE0447-768B-DF10-FC47-77E85B3C6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437B6774-C723-27AE-F8B8-C8376F08F2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ADA2F4C7-D866-69E9-8701-ABF26DDE6AF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>
            <a:extLst>
              <a:ext uri="{FF2B5EF4-FFF2-40B4-BE49-F238E27FC236}">
                <a16:creationId xmlns="" xmlns:a16="http://schemas.microsoft.com/office/drawing/2014/main" id="{CD294AD8-D5FC-272C-2860-EE55BAC820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 descr="Une image contenant texte, capture d’écran, Police, ligne&#10;&#10;Le contenu généré par l’IA peut être incorrect.">
            <a:extLst>
              <a:ext uri="{FF2B5EF4-FFF2-40B4-BE49-F238E27FC236}">
                <a16:creationId xmlns="" xmlns:a16="http://schemas.microsoft.com/office/drawing/2014/main" id="{757D1024-BA58-CB8B-4853-6CB8FCAF21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3907" y="2312894"/>
            <a:ext cx="7221071" cy="378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76397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C5B7D25-5F50-AFBE-50B3-EFB80EE1F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D4987A8-5AC5-4AA3-081A-33F6BF7C1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على كراساتكم. (جميع الأجوبة المناسبة مقبولة.)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0ED7240F-F413-C71C-2AD3-CC99C20904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B983E80-8B0D-208B-B14E-0082CB877DF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EB1C94B-8426-A661-0B96-2AE8D8D2625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964CE20-968E-86EC-5666-F6C7949C141D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13C7642-931C-36F4-80A9-C167DD446AB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8861E2BA-D15A-867B-39C5-A07897B5F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BD75C32F-F387-CC27-35B8-614ACBCA4CA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372782DD-2BEF-B9DA-369B-6C4E725C177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Espace réservé pour une image  17">
            <a:extLst>
              <a:ext uri="{FF2B5EF4-FFF2-40B4-BE49-F238E27FC236}">
                <a16:creationId xmlns="" xmlns:a16="http://schemas.microsoft.com/office/drawing/2014/main" id="{FDDE2109-BE75-7549-927E-1E6FA8E227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13" name="Tableau 12">
            <a:extLst>
              <a:ext uri="{FF2B5EF4-FFF2-40B4-BE49-F238E27FC236}">
                <a16:creationId xmlns="" xmlns:a16="http://schemas.microsoft.com/office/drawing/2014/main" id="{E8926F79-4B93-1BFA-9E70-E90DFD6801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470248"/>
              </p:ext>
            </p:extLst>
          </p:nvPr>
        </p:nvGraphicFramePr>
        <p:xfrm>
          <a:off x="431737" y="2785417"/>
          <a:ext cx="8280525" cy="2579639"/>
        </p:xfrm>
        <a:graphic>
          <a:graphicData uri="http://schemas.openxmlformats.org/drawingml/2006/table">
            <a:tbl>
              <a:tblPr rtl="1" firstRow="1" firstCol="1" bandRow="1">
                <a:tableStyleId>{5940675A-B579-460E-94D1-54222C63F5DA}</a:tableStyleId>
              </a:tblPr>
              <a:tblGrid>
                <a:gridCol w="770775">
                  <a:extLst>
                    <a:ext uri="{9D8B030D-6E8A-4147-A177-3AD203B41FA5}">
                      <a16:colId xmlns="" xmlns:a16="http://schemas.microsoft.com/office/drawing/2014/main" val="2059742224"/>
                    </a:ext>
                  </a:extLst>
                </a:gridCol>
                <a:gridCol w="1064390">
                  <a:extLst>
                    <a:ext uri="{9D8B030D-6E8A-4147-A177-3AD203B41FA5}">
                      <a16:colId xmlns="" xmlns:a16="http://schemas.microsoft.com/office/drawing/2014/main" val="1400939265"/>
                    </a:ext>
                  </a:extLst>
                </a:gridCol>
                <a:gridCol w="2085969">
                  <a:extLst>
                    <a:ext uri="{9D8B030D-6E8A-4147-A177-3AD203B41FA5}">
                      <a16:colId xmlns="" xmlns:a16="http://schemas.microsoft.com/office/drawing/2014/main" val="3756863342"/>
                    </a:ext>
                  </a:extLst>
                </a:gridCol>
                <a:gridCol w="2091530">
                  <a:extLst>
                    <a:ext uri="{9D8B030D-6E8A-4147-A177-3AD203B41FA5}">
                      <a16:colId xmlns="" xmlns:a16="http://schemas.microsoft.com/office/drawing/2014/main" val="1056912548"/>
                    </a:ext>
                  </a:extLst>
                </a:gridCol>
                <a:gridCol w="2267861">
                  <a:extLst>
                    <a:ext uri="{9D8B030D-6E8A-4147-A177-3AD203B41FA5}">
                      <a16:colId xmlns="" xmlns:a16="http://schemas.microsoft.com/office/drawing/2014/main" val="3271626774"/>
                    </a:ext>
                  </a:extLst>
                </a:gridCol>
              </a:tblGrid>
              <a:tr h="726772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  <a:tabLst>
                          <a:tab pos="6159500" algn="l"/>
                        </a:tabLst>
                      </a:pPr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اَلِاسْمُ</a:t>
                      </a:r>
                      <a:endParaRPr lang="fr-FR" sz="2400" b="1" kern="12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  <a:tabLst>
                          <a:tab pos="6159500" algn="l"/>
                        </a:tabLst>
                      </a:pPr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اَلْعُنْصُرُ </a:t>
                      </a:r>
                      <a:r>
                        <a:rPr lang="ar-MA" sz="2400" b="1" kern="1200" dirty="0" err="1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ٱلْمُرْتَبِطُ</a:t>
                      </a:r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بِهِ</a:t>
                      </a:r>
                      <a:endParaRPr lang="fr-FR" sz="2400" b="1" kern="12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  <a:tabLst>
                          <a:tab pos="6159500" algn="l"/>
                        </a:tabLst>
                      </a:pPr>
                      <a:r>
                        <a:rPr lang="ar-MA" sz="28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اَلصِّفاتُ </a:t>
                      </a:r>
                      <a:r>
                        <a:rPr lang="ar-MA" sz="2800" b="1" kern="1200" dirty="0" err="1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ٱلْمُضافَةُ</a:t>
                      </a:r>
                      <a:endParaRPr lang="fr-FR" sz="2800" b="1" kern="12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42369009"/>
                  </a:ext>
                </a:extLst>
              </a:tr>
              <a:tr h="591648"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  <a:tabLst>
                          <a:tab pos="6159500" algn="l"/>
                        </a:tabLst>
                      </a:pP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اَلْإِنْسانُ</a:t>
                      </a:r>
                      <a:endParaRPr lang="fr-FR" sz="2000" b="1" kern="12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159500" algn="l"/>
                        </a:tabLst>
                      </a:pPr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سُلوكُهُ</a:t>
                      </a:r>
                      <a:endParaRPr lang="fr-FR" sz="2400" b="1" kern="12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159500" algn="l"/>
                        </a:tabLst>
                      </a:pPr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اَلْإِنْسانُ </a:t>
                      </a:r>
                      <a:r>
                        <a:rPr lang="ar-MA" sz="2800" b="1" kern="1200" dirty="0" err="1">
                          <a:solidFill>
                            <a:srgbClr val="00B05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ٱلْحَسَنُ</a:t>
                      </a:r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سُلوكُهُ</a:t>
                      </a:r>
                      <a:endParaRPr lang="fr-FR" sz="2400" b="1" kern="12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159500" algn="l"/>
                        </a:tabLst>
                      </a:pPr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اَلْإِنْسانُ </a:t>
                      </a:r>
                      <a:r>
                        <a:rPr lang="ar-MA" sz="2800" b="1" kern="1200" dirty="0" err="1">
                          <a:solidFill>
                            <a:srgbClr val="00B05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ٱلْقبيحُ</a:t>
                      </a:r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سُلوكُهُ.      </a:t>
                      </a:r>
                      <a:endParaRPr lang="fr-FR" sz="2400" b="1" kern="12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159500" algn="l"/>
                        </a:tabLst>
                      </a:pPr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اَلْإِنْسانُ </a:t>
                      </a:r>
                      <a:r>
                        <a:rPr lang="ar-MA" sz="2800" b="1" kern="1200" dirty="0" err="1">
                          <a:solidFill>
                            <a:srgbClr val="00B05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ٱلسَّيِّئُ</a:t>
                      </a:r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سُلوكُهُ.</a:t>
                      </a:r>
                      <a:endParaRPr lang="fr-FR" sz="2400" b="1" kern="12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40237721"/>
                  </a:ext>
                </a:extLst>
              </a:tr>
              <a:tr h="66188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159500" algn="l"/>
                        </a:tabLst>
                      </a:pPr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اَلْهِنْدامُ</a:t>
                      </a:r>
                      <a:endParaRPr lang="fr-FR" sz="2400" b="1" kern="12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159500" algn="l"/>
                        </a:tabLst>
                      </a:pPr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اَلْإِنْسانُ </a:t>
                      </a:r>
                      <a:r>
                        <a:rPr lang="ar-MA" sz="2400" b="1" kern="1200" dirty="0" err="1">
                          <a:solidFill>
                            <a:srgbClr val="00B05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ٱلْأَنيقُ</a:t>
                      </a:r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 هِنْدامُهُ. </a:t>
                      </a:r>
                      <a:endParaRPr lang="fr-FR" sz="2400" b="1" kern="12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6159500" algn="l"/>
                        </a:tabLst>
                        <a:defRPr/>
                      </a:pPr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اَلْإِنْسانُ </a:t>
                      </a:r>
                      <a:r>
                        <a:rPr lang="ar-MA" sz="2400" b="1" kern="1200" dirty="0" err="1">
                          <a:solidFill>
                            <a:srgbClr val="00B05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ٱلْجَديدُ</a:t>
                      </a:r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 هِنْدامُهُ </a:t>
                      </a:r>
                      <a:endParaRPr lang="fr-FR" sz="2400" b="1" kern="12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6159500" algn="l"/>
                        </a:tabLst>
                        <a:defRPr/>
                      </a:pPr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اَلْإِنْسانُ </a:t>
                      </a:r>
                      <a:r>
                        <a:rPr lang="ar-MA" sz="2400" b="1" kern="1200" dirty="0" err="1">
                          <a:solidFill>
                            <a:srgbClr val="00B05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ٱلْمُتَّسِخُ</a:t>
                      </a:r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 هِنْدامُهُ. </a:t>
                      </a:r>
                      <a:endParaRPr lang="fr-FR" sz="2400" b="1" kern="12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86085005"/>
                  </a:ext>
                </a:extLst>
              </a:tr>
              <a:tr h="59458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159500" algn="l"/>
                        </a:tabLst>
                      </a:pPr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اَلْخَطُّ</a:t>
                      </a:r>
                      <a:endParaRPr lang="fr-FR" sz="2400" b="1" kern="12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6159500" algn="l"/>
                        </a:tabLst>
                        <a:defRPr/>
                      </a:pPr>
                      <a:r>
                        <a:rPr kumimoji="0" lang="ar-MA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اَلْإِنْسانُ </a:t>
                      </a:r>
                      <a:r>
                        <a:rPr lang="ar-MA" sz="2400" b="1" kern="1200" noProof="0" dirty="0" err="1">
                          <a:solidFill>
                            <a:srgbClr val="00B05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ٱلْجَميلُ</a:t>
                      </a:r>
                      <a:r>
                        <a:rPr kumimoji="0" lang="ar-MA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  خَطُّهُ. </a:t>
                      </a:r>
                      <a:endParaRPr kumimoji="0" lang="fr-FR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6159500" algn="l"/>
                        </a:tabLst>
                        <a:defRPr/>
                      </a:pPr>
                      <a:r>
                        <a:rPr kumimoji="0" lang="ar-MA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اَلْإِنْسانُ </a:t>
                      </a:r>
                      <a:r>
                        <a:rPr lang="ar-MA" sz="2400" b="1" kern="1200" noProof="0" dirty="0" err="1">
                          <a:solidFill>
                            <a:srgbClr val="00B05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ٱلرَّديءُ</a:t>
                      </a:r>
                      <a:r>
                        <a:rPr kumimoji="0" lang="ar-MA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 خَطُّهُ. </a:t>
                      </a:r>
                      <a:endParaRPr kumimoji="0" lang="fr-FR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6159500" algn="l"/>
                        </a:tabLst>
                        <a:defRPr/>
                      </a:pPr>
                      <a:r>
                        <a:rPr kumimoji="0" lang="ar-MA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اَلْإِنْسانُ </a:t>
                      </a:r>
                      <a:r>
                        <a:rPr lang="ar-MA" sz="2400" b="1" kern="1200" noProof="0" dirty="0" err="1">
                          <a:solidFill>
                            <a:srgbClr val="00B05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ٱلرّائِعُ</a:t>
                      </a:r>
                      <a:r>
                        <a:rPr kumimoji="0" lang="ar-MA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 خَطُّهُ. </a:t>
                      </a:r>
                      <a:endParaRPr kumimoji="0" lang="fr-FR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171758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1997921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160686F-5C4E-12D3-6C51-FE960AFA3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57DD8A85-B4CA-34F7-E36A-7B7C88CCD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أنجزوا نشاط " أنجز بمفردي "..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BF3B7D9B-7187-9134-0155-331FFB26EE4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1BB98DB-3C11-E76E-D580-D05BFF41C8C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93888C6-713B-E3AE-C3C3-2CEB522FF42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BC875B6-DE9D-8494-AA84-4FB0AF89011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C98AAAD-A938-5A7D-ACCF-4A819B45926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7F1E0AAE-AFB2-5359-B346-DBC85EA82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EBD05B0D-D910-3D9F-3DB6-CB1EF518E3E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707DA196-1F14-1A84-1201-602CC0CFF91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>
            <a:extLst>
              <a:ext uri="{FF2B5EF4-FFF2-40B4-BE49-F238E27FC236}">
                <a16:creationId xmlns="" xmlns:a16="http://schemas.microsoft.com/office/drawing/2014/main" id="{B2C574FA-8529-0BE8-14C5-2A77BBB0AEE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Image 7" descr="Une image contenant horloge, cercle&#10;&#10;Le contenu généré par l’IA peut être incorrect.">
            <a:extLst>
              <a:ext uri="{FF2B5EF4-FFF2-40B4-BE49-F238E27FC236}">
                <a16:creationId xmlns="" xmlns:a16="http://schemas.microsoft.com/office/drawing/2014/main" id="{A012960B-4185-3079-E14C-4BFE3D9D21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9" y="1368000"/>
            <a:ext cx="587894" cy="676579"/>
          </a:xfrm>
          <a:prstGeom prst="rect">
            <a:avLst/>
          </a:prstGeom>
        </p:spPr>
      </p:pic>
      <p:pic>
        <p:nvPicPr>
          <p:cNvPr id="14" name="Image 13" descr="Une image contenant texte, capture d’écran, écriture manuscrite, Police&#10;&#10;Le contenu généré par l’IA peut être incorrect.">
            <a:extLst>
              <a:ext uri="{FF2B5EF4-FFF2-40B4-BE49-F238E27FC236}">
                <a16:creationId xmlns="" xmlns:a16="http://schemas.microsoft.com/office/drawing/2014/main" id="{CD9F8458-EA0A-6CBD-BC6A-2A5634F5C9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5395" y="1555507"/>
            <a:ext cx="3561958" cy="4970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6663428E-E7EE-7ADC-4B3A-746BC087B8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1924" y="3987231"/>
            <a:ext cx="3561958" cy="114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9926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C6565DA-63E2-40F9-73BF-F2F8F2190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F74EE9B8-CFDF-18A1-BB99-F9651C84F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من يحدد العنصر والصفات التي اقترحها ؟ ( تقبل جميع الأجوبة المناسبة.)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2B332033-1850-59C0-254A-A866EFDB164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218759E-6B34-69F1-5E43-0A54608E1AF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19CD91F-D0BC-E35E-8422-F9666A3A482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B455BA1-DA8A-C44F-5641-48C881E5C84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7F98B1C-EA11-1A67-1F6A-9FC7F5A6910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4FC584BC-84F7-CA04-86CE-0231323AE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F7B3819F-6229-2474-AEE8-9AD3BE0C8B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B43B94A0-E192-FA63-2EE8-17BBDA1AB74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>
            <a:extLst>
              <a:ext uri="{FF2B5EF4-FFF2-40B4-BE49-F238E27FC236}">
                <a16:creationId xmlns="" xmlns:a16="http://schemas.microsoft.com/office/drawing/2014/main" id="{7F06FA06-1F5A-D58C-210E-76C91921DF6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Image 7" descr="Une image contenant texte, capture d’écran, Police, ligne&#10;&#10;Le contenu généré par l’IA peut être incorrect.">
            <a:extLst>
              <a:ext uri="{FF2B5EF4-FFF2-40B4-BE49-F238E27FC236}">
                <a16:creationId xmlns="" xmlns:a16="http://schemas.microsoft.com/office/drawing/2014/main" id="{8DC24C2C-5ABD-B418-CE25-0A19159578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741" y="2232212"/>
            <a:ext cx="7857403" cy="328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1288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E03AE13-B482-1E28-717F-4EFDCDEBC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F03605FC-E9F0-8AD3-E601-E9F397DED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بعد قراءتكم للنص، أجيبوا عن السؤال التالي على دفاتر البحث.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="" xmlns:a16="http://schemas.microsoft.com/office/drawing/2014/main" id="{F371F7F0-9C25-08BA-4B7E-515BD1BDFBF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27AA29F7-EB87-62C8-3EA8-847335DCC123}"/>
              </a:ext>
            </a:extLst>
          </p:cNvPr>
          <p:cNvSpPr txBox="1"/>
          <p:nvPr/>
        </p:nvSpPr>
        <p:spPr>
          <a:xfrm>
            <a:off x="632373" y="5638284"/>
            <a:ext cx="8030347" cy="85129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فائِدَةُ </a:t>
            </a:r>
            <a:r>
              <a:rPr lang="ar-MA" sz="4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ٱلْقِيَمِ</a:t>
            </a:r>
            <a:r>
              <a:rPr lang="ar-MA" sz="4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ٱلْإِنْسانِيَّةِ</a:t>
            </a:r>
            <a:r>
              <a:rPr lang="ar-MA" sz="4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بِحَسَبِ ٱلنَّصِّ؟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07FFB1D0-56D9-2C6D-0065-61C66AE73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802C5BD1-53C2-5DCE-6522-660D0A905B0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3C6D09CE-2D4D-0CDC-9245-18DA85A6555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E07F6A8F-B118-0970-7D78-EC660127D92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18ABD3F-C151-06A3-4FD3-9BD09DD64C3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2A669AD-0CB8-9F03-7D9C-A231E45BE7A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FFF794E-52EE-76ED-FB9D-A0C287AFFDF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AE350AB-293C-574B-B596-0F244C508DE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34C3F58E-821F-8D5C-80FC-A1354829AF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603" y="1365953"/>
            <a:ext cx="6476142" cy="438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93277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411F6F8-C002-ADA8-7C7D-A5F5FDED8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29AF5861-2EF3-5FE2-3EA4-9799FD21E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مقترحات أخرى. من يقرؤها؟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A645384D-9494-82A6-F221-745DA5C80E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61F42D0-5AA2-F126-CFDA-1EF6C2BED71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329404A-8872-36E6-561D-D3AB16D9157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B46E5A4-AB78-06D1-CF6B-BFA0C69B1EE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F780729-EAA0-5124-A569-F820A40E26F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1AC1EAC0-C65D-0419-6B6B-1E645B2D2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3C79D738-8DB9-D12C-0EDD-67E8E8A8826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B3F7038A-9087-90F3-EEF2-65051876703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Espace réservé pour une image  17">
            <a:extLst>
              <a:ext uri="{FF2B5EF4-FFF2-40B4-BE49-F238E27FC236}">
                <a16:creationId xmlns="" xmlns:a16="http://schemas.microsoft.com/office/drawing/2014/main" id="{0A228699-B7F5-E562-4378-4202FB22338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 descr="Une image contenant texte, capture d’écran, Police, ligne&#10;&#10;Le contenu généré par l’IA peut être incorrect.">
            <a:extLst>
              <a:ext uri="{FF2B5EF4-FFF2-40B4-BE49-F238E27FC236}">
                <a16:creationId xmlns="" xmlns:a16="http://schemas.microsoft.com/office/drawing/2014/main" id="{6CBA2411-A3A5-35EB-FA7B-6798D77860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741" y="2232212"/>
            <a:ext cx="7857403" cy="328636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1862FAEA-E2BE-AED5-BDC3-D577509B3911}"/>
              </a:ext>
            </a:extLst>
          </p:cNvPr>
          <p:cNvSpPr txBox="1"/>
          <p:nvPr/>
        </p:nvSpPr>
        <p:spPr>
          <a:xfrm>
            <a:off x="3075063" y="3656244"/>
            <a:ext cx="1636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ٱلْمُتَطَوِّرَةُ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عُلومُها.</a:t>
            </a:r>
            <a:endParaRPr lang="fr-FR" sz="28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="" xmlns:a16="http://schemas.microsoft.com/office/drawing/2014/main" id="{55806738-34F5-0E5F-083D-4549D2087350}"/>
              </a:ext>
            </a:extLst>
          </p:cNvPr>
          <p:cNvSpPr txBox="1"/>
          <p:nvPr/>
        </p:nvSpPr>
        <p:spPr>
          <a:xfrm>
            <a:off x="694944" y="3687467"/>
            <a:ext cx="1617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ٱلْمُتَقَدِّمَةُ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عُلومُها.</a:t>
            </a:r>
            <a:endParaRPr lang="fr-FR" sz="28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="" xmlns:a16="http://schemas.microsoft.com/office/drawing/2014/main" id="{40464475-6F91-3B07-88CD-DC897EA51879}"/>
              </a:ext>
            </a:extLst>
          </p:cNvPr>
          <p:cNvSpPr txBox="1"/>
          <p:nvPr/>
        </p:nvSpPr>
        <p:spPr>
          <a:xfrm>
            <a:off x="866030" y="2998045"/>
            <a:ext cx="1591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ٱلْعَتيقَةُ أَحْياؤُها.</a:t>
            </a:r>
            <a:endParaRPr lang="fr-FR" sz="28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="" xmlns:a16="http://schemas.microsoft.com/office/drawing/2014/main" id="{DDF1F6D0-3991-B8A3-A069-60B7BC99059C}"/>
              </a:ext>
            </a:extLst>
          </p:cNvPr>
          <p:cNvSpPr txBox="1"/>
          <p:nvPr/>
        </p:nvSpPr>
        <p:spPr>
          <a:xfrm>
            <a:off x="3111662" y="2998045"/>
            <a:ext cx="1636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ٱلْجَميلَةُ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أَحْياؤُها.</a:t>
            </a:r>
            <a:endParaRPr lang="fr-FR" sz="28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="" xmlns:a16="http://schemas.microsoft.com/office/drawing/2014/main" id="{1EEA5000-09A3-E954-C185-A43CCBECC4CA}"/>
              </a:ext>
            </a:extLst>
          </p:cNvPr>
          <p:cNvSpPr txBox="1"/>
          <p:nvPr/>
        </p:nvSpPr>
        <p:spPr>
          <a:xfrm>
            <a:off x="5583754" y="2942155"/>
            <a:ext cx="1591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أَحْياءٌ</a:t>
            </a:r>
            <a:endParaRPr lang="fr-FR" sz="24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="" xmlns:a16="http://schemas.microsoft.com/office/drawing/2014/main" id="{11CADA8C-0039-CE1D-6BC9-B9C5640BE467}"/>
              </a:ext>
            </a:extLst>
          </p:cNvPr>
          <p:cNvSpPr txBox="1"/>
          <p:nvPr/>
        </p:nvSpPr>
        <p:spPr>
          <a:xfrm>
            <a:off x="5648449" y="3613782"/>
            <a:ext cx="1591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عُلومٌ</a:t>
            </a:r>
            <a:r>
              <a:rPr lang="ar-MA" dirty="0"/>
              <a:t> </a:t>
            </a:r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="" xmlns:a16="http://schemas.microsoft.com/office/drawing/2014/main" id="{3BB322D8-FDA8-0007-E272-EDDE1F168025}"/>
              </a:ext>
            </a:extLst>
          </p:cNvPr>
          <p:cNvSpPr txBox="1"/>
          <p:nvPr/>
        </p:nvSpPr>
        <p:spPr>
          <a:xfrm>
            <a:off x="3111662" y="4300899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ٱلْوارِفَةُ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أَشْجارُها.</a:t>
            </a:r>
            <a:endParaRPr lang="fr-FR" sz="28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="" xmlns:a16="http://schemas.microsoft.com/office/drawing/2014/main" id="{3A1371ED-3704-320D-81F6-B610C42CA3C7}"/>
              </a:ext>
            </a:extLst>
          </p:cNvPr>
          <p:cNvSpPr txBox="1"/>
          <p:nvPr/>
        </p:nvSpPr>
        <p:spPr>
          <a:xfrm>
            <a:off x="638547" y="4302777"/>
            <a:ext cx="1933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ٱلْمُتَنَوِّعَةُ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أَشْجارُها.</a:t>
            </a:r>
            <a:endParaRPr lang="fr-FR" sz="28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="" xmlns:a16="http://schemas.microsoft.com/office/drawing/2014/main" id="{0EA9008C-6B6D-57DD-D3D9-9244560B79A1}"/>
              </a:ext>
            </a:extLst>
          </p:cNvPr>
          <p:cNvSpPr txBox="1"/>
          <p:nvPr/>
        </p:nvSpPr>
        <p:spPr>
          <a:xfrm>
            <a:off x="5790281" y="4233410"/>
            <a:ext cx="1308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أَشْجارٌ </a:t>
            </a:r>
            <a:endParaRPr lang="fr-FR" sz="28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="" xmlns:a16="http://schemas.microsoft.com/office/drawing/2014/main" id="{7ABB9437-911B-F235-9909-7F6ECB65C8DE}"/>
              </a:ext>
            </a:extLst>
          </p:cNvPr>
          <p:cNvSpPr txBox="1"/>
          <p:nvPr/>
        </p:nvSpPr>
        <p:spPr>
          <a:xfrm>
            <a:off x="3224892" y="4945297"/>
            <a:ext cx="1591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ٱلدَّقيقُ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فَحْصُهُ.</a:t>
            </a:r>
            <a:endParaRPr lang="fr-FR" sz="28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="" xmlns:a16="http://schemas.microsoft.com/office/drawing/2014/main" id="{0CDCFE07-8A57-254D-5EC5-9D8C5EC8D00A}"/>
              </a:ext>
            </a:extLst>
          </p:cNvPr>
          <p:cNvSpPr txBox="1"/>
          <p:nvPr/>
        </p:nvSpPr>
        <p:spPr>
          <a:xfrm>
            <a:off x="866030" y="4972630"/>
            <a:ext cx="1591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ٱلشّامِلُ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فَحْصُهُ.</a:t>
            </a:r>
            <a:endParaRPr lang="fr-FR" sz="28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="" xmlns:a16="http://schemas.microsoft.com/office/drawing/2014/main" id="{1D0434ED-DD50-D568-8803-EC2AEDD94794}"/>
              </a:ext>
            </a:extLst>
          </p:cNvPr>
          <p:cNvSpPr txBox="1"/>
          <p:nvPr/>
        </p:nvSpPr>
        <p:spPr>
          <a:xfrm>
            <a:off x="5583754" y="4886116"/>
            <a:ext cx="1591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فَحْصٌ </a:t>
            </a:r>
            <a:endParaRPr lang="fr-FR" sz="28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88695435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A7662BD-606D-DC73-4E95-CC6945FA1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E9DF82B-E2DD-D623-DE30-30EBB546A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836" y="756000"/>
            <a:ext cx="6980537" cy="612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سنلعب لعبة الألغاز. الفائز من استطاع حل جميع الألغاز المقترحة.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52BFABD0-2596-0332-8699-4DC07D3E4B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F371444-7FD4-1129-80F9-EDF441E725F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E1C47CA-2E4C-5E58-CE62-961AB5DC572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D3C4D0D-9AC6-2384-E741-1AF4EF9A970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1ADA48F-8D22-8F78-63A3-4DB4FACF4BD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234ED3B2-3016-0EDB-5BCF-C9EAD26E01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B7809B88-6B17-20CE-7965-5A8FBE58C76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E4F29743-E7D8-AA1C-914F-923424B8A65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8E16BF76-C02A-F0BD-DD45-3595ACBAFC85}"/>
              </a:ext>
            </a:extLst>
          </p:cNvPr>
          <p:cNvSpPr txBox="1"/>
          <p:nvPr/>
        </p:nvSpPr>
        <p:spPr>
          <a:xfrm>
            <a:off x="1979824" y="3010530"/>
            <a:ext cx="4980187" cy="160043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8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لُعْبَةُ </a:t>
            </a:r>
            <a:r>
              <a:rPr lang="ar-MA" sz="8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ٱلْأَلْغازِ</a:t>
            </a:r>
            <a:endParaRPr lang="fr-FR" sz="8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="" xmlns:a16="http://schemas.microsoft.com/office/drawing/2014/main" id="{7B4B6D22-894B-5A38-FBA5-D310BDD9042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1962947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132CEE9-F209-B0A3-AC85-01958B14D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86C40E85-E347-51B3-C0B0-6191DE43C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836" y="756000"/>
            <a:ext cx="6980537" cy="612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ألواحكم. اكتبوا حل اللغز التالي على ألواحكم. يتم إقصاء أصحاب الإجابات الخاطئة.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38F70DBA-1588-BF06-13E4-AF10CEFC21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5F0ED11-F2C7-8B9C-3CFF-B4DD7034EF8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E805411-3674-A64A-EAE8-1DD6B6C1817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37CABC1-9211-3E7C-1032-2213369CE3D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3A05941-6461-34EB-8C7E-A424A0BCA862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74028AC5-304D-2188-47CB-8FA9C54FC3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A8609F9F-A98F-0003-1E50-AADA52F35D8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57AE468C-13C4-2A5B-9DE6-EBE44CE8BD7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6">
            <a:extLst>
              <a:ext uri="{FF2B5EF4-FFF2-40B4-BE49-F238E27FC236}">
                <a16:creationId xmlns="" xmlns:a16="http://schemas.microsoft.com/office/drawing/2014/main" id="{0BBF63AB-3F63-17FE-0A35-5D5483C8D56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16213D7A-D44D-3CEE-E4FC-B130729E0FB1}"/>
              </a:ext>
            </a:extLst>
          </p:cNvPr>
          <p:cNvSpPr txBox="1"/>
          <p:nvPr/>
        </p:nvSpPr>
        <p:spPr>
          <a:xfrm>
            <a:off x="1624732" y="2850923"/>
            <a:ext cx="5759421" cy="214526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نَحْنُ أَخواتٌ، إِذا دَخَلْنا عَلى ٱلْجُمْلَةِ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ٱلِاسْمِيَّةِ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نَرْفَعُ ٱلْأَوَّلَ وَيُسَمّى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ٱسْمَنا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وَنَنْصِبُ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ٱلثّانِيَ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وَيُسَمّى خَبَرَنا.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فَمَنْ نَحْنُ؟</a:t>
            </a:r>
            <a:endParaRPr lang="fr-MA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07349519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CE99B3D-5157-1FAC-A16F-9CB5C8DB4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1DC6EC7-8512-2FB6-D861-2DF0A3C5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836" y="756000"/>
            <a:ext cx="6980537" cy="612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حل اللغز التالي على ألواحكم. يتم إقصاء أصحاب الإجابات الخاطئة.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4E887C93-E7E9-775D-8CD0-26575E4519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A1D3193-3CBF-2AC1-7A96-03016C03068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ACF1EB3-9E71-FEAE-817A-C28BE39406A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573FA51-5490-1F25-C9EA-719427E0A38D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3C4130E-4FD4-0CC0-4B78-D6B24821480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FF32090B-B029-828C-AC39-2B2157F6DFE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875BAB52-DD6F-6E0C-2FDA-C093014820C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32D6A598-007D-B496-D2ED-CD0E198B67A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6">
            <a:extLst>
              <a:ext uri="{FF2B5EF4-FFF2-40B4-BE49-F238E27FC236}">
                <a16:creationId xmlns="" xmlns:a16="http://schemas.microsoft.com/office/drawing/2014/main" id="{A832002E-DE98-B52E-F0EB-09013F0558E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95CA34F5-628D-4D03-60E1-0CCB49320876}"/>
              </a:ext>
            </a:extLst>
          </p:cNvPr>
          <p:cNvSpPr txBox="1"/>
          <p:nvPr/>
        </p:nvSpPr>
        <p:spPr>
          <a:xfrm>
            <a:off x="1624732" y="2850923"/>
            <a:ext cx="5759421" cy="214526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نَحْنُ أَخواتٌ، إِذا دَخَلْنا عَلى ٱلْجُمْلَةِ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ٱلِاسْمِيَّةِ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نَنْصِبُ ٱلْأَوَّلَ وَيُسَمّى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ٱسْمَنا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وَنَرْفَعُ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ٱلثَّانِيَ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وَيُسَمّى خَبَرَنا.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فَمَنْ نَحْنُ؟</a:t>
            </a:r>
            <a:endParaRPr lang="fr-MA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97431650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68A0E31-5967-8974-7240-0C582157E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64C20F-794B-1CF8-DD84-CE93660B0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836" y="756000"/>
            <a:ext cx="6980537" cy="612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حل اللغز التالي على ألواحكم. يتم إقصاء أصحاب الإجابات الخاطئة.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F8FCA074-5598-AD95-F1A7-FFE55614814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302CE92-1F8D-85CC-2D82-DAEA01DB637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8179AFD-F5B1-E358-F71C-C3691E7141A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28CD853-ACBB-DBAD-2319-7F0DF0B2CEC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2C79506-BE1C-C5C4-8FF9-9D771F6686E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1E374C39-6C4C-5B75-A45A-93553263BC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298A1201-8B6B-2570-374E-C3B029F8914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574B4B2A-A9EE-96E1-FCE8-E5EFAA307C0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6">
            <a:extLst>
              <a:ext uri="{FF2B5EF4-FFF2-40B4-BE49-F238E27FC236}">
                <a16:creationId xmlns="" xmlns:a16="http://schemas.microsoft.com/office/drawing/2014/main" id="{39ED70D0-4964-42E7-8127-B7EB153FCA4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82E0865F-C780-1987-C5FE-091E7956D710}"/>
              </a:ext>
            </a:extLst>
          </p:cNvPr>
          <p:cNvSpPr txBox="1"/>
          <p:nvPr/>
        </p:nvSpPr>
        <p:spPr>
          <a:xfrm>
            <a:off x="1058003" y="3308122"/>
            <a:ext cx="6614809" cy="783193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0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أَنا مِنَ </a:t>
            </a:r>
            <a:r>
              <a:rPr lang="ar-MA" dirty="0" err="1"/>
              <a:t>ٱلتَّوابِعِ</a:t>
            </a:r>
            <a:r>
              <a:rPr lang="ar-MA" dirty="0"/>
              <a:t>، أُوَضِّحُ وَأُدَقِّقُ </a:t>
            </a:r>
            <a:r>
              <a:rPr lang="ar-MA" dirty="0" err="1"/>
              <a:t>ٱسْماً</a:t>
            </a:r>
            <a:r>
              <a:rPr lang="ar-MA" dirty="0"/>
              <a:t> قَبْلي، </a:t>
            </a:r>
            <a:r>
              <a:rPr lang="ar-MA" dirty="0">
                <a:solidFill>
                  <a:srgbClr val="C00000"/>
                </a:solidFill>
              </a:rPr>
              <a:t>فَمَنْ أَكُونُ؟</a:t>
            </a:r>
            <a:endParaRPr lang="fr-M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902081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CDD4C7A-FFAE-F30D-B6D2-5504DA399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958B9CF5-1C33-1BD2-5A94-F9A67FF14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836" y="756000"/>
            <a:ext cx="6980537" cy="612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حل اللغز التالي على ألواحكم. يتم إقصاء أصحاب الإجابات الخاطئة.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A8F56464-6FC8-B3A6-1E6F-1DF79CBF4A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8AC11A4-C2DF-C794-B935-46061302ADC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94C02F0-8019-3B84-2311-F147372FCC4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8AF32C1-6451-9CE2-26E6-42D35D132641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67B7615-73B0-01EF-66CE-15960F76F15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A382D299-2338-1687-944A-21DD10E90F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BD01CF44-E30B-FCC6-38A0-501B71171E7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B8B172DD-D8E0-9D23-3625-79276669FD6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6">
            <a:extLst>
              <a:ext uri="{FF2B5EF4-FFF2-40B4-BE49-F238E27FC236}">
                <a16:creationId xmlns="" xmlns:a16="http://schemas.microsoft.com/office/drawing/2014/main" id="{BB53850F-5FD9-6E2B-3A96-B9890B97EEB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EA7BEFE0-66AF-E5CD-B3DE-C0C58D279F35}"/>
              </a:ext>
            </a:extLst>
          </p:cNvPr>
          <p:cNvSpPr txBox="1"/>
          <p:nvPr/>
        </p:nvSpPr>
        <p:spPr>
          <a:xfrm>
            <a:off x="1624732" y="3111534"/>
            <a:ext cx="5759421" cy="1464231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أَنا مِضَخَّةٌ تَعْمَلُ بِدونِ تَوَقُّفٍ، أَضُخُّ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ٱلدَّمَ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إِلى جَميعِ أَنْحاءِ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ٱلْجِسْمِ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فَمَنْ أَنَا؟</a:t>
            </a:r>
          </a:p>
        </p:txBody>
      </p:sp>
    </p:spTree>
    <p:extLst>
      <p:ext uri="{BB962C8B-B14F-4D97-AF65-F5344CB8AC3E}">
        <p14:creationId xmlns:p14="http://schemas.microsoft.com/office/powerpoint/2010/main" val="3940127736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445DD73-B00B-A0B6-A60C-C825EFA51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BCCF11D4-CEBC-3583-1C5C-96F97E242F2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D22F70C-AC3C-1800-01E7-DB3EF936530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8AA3492-03D0-8804-B305-84EA9BEEEB0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8DF762C-2C5C-011B-8102-FAF545D4185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2853007-FF75-D2E5-78FB-B267EF2A611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C84CE3B2-2985-7666-9794-6B1B06BAB8E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745A0C5C-33B7-D9D1-8184-18FD1171AF2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67C37ABE-709F-552F-AB4C-3D444D69B06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6">
            <a:extLst>
              <a:ext uri="{FF2B5EF4-FFF2-40B4-BE49-F238E27FC236}">
                <a16:creationId xmlns="" xmlns:a16="http://schemas.microsoft.com/office/drawing/2014/main" id="{43FC5607-8ACF-49C2-B26E-1CC57E0081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Titre 1">
            <a:extLst>
              <a:ext uri="{FF2B5EF4-FFF2-40B4-BE49-F238E27FC236}">
                <a16:creationId xmlns="" xmlns:a16="http://schemas.microsoft.com/office/drawing/2014/main" id="{C79DB1C1-B5A7-83A8-7615-EC34E5224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هم ........................................................................... </a:t>
            </a:r>
          </a:p>
        </p:txBody>
      </p:sp>
      <p:pic>
        <p:nvPicPr>
          <p:cNvPr id="15" name="Joyful_Prize_Celebration_Animation">
            <a:hlinkClick r:id="" action="ppaction://media"/>
            <a:extLst>
              <a:ext uri="{FF2B5EF4-FFF2-40B4-BE49-F238E27FC236}">
                <a16:creationId xmlns="" xmlns:a16="http://schemas.microsoft.com/office/drawing/2014/main" id="{2455A78A-B993-6802-B70A-480DC34B0E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22027" r="21803"/>
          <a:stretch>
            <a:fillRect/>
          </a:stretch>
        </p:blipFill>
        <p:spPr>
          <a:xfrm>
            <a:off x="2932593" y="2175823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618841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B39279E-CCAF-2276-5334-D64F0B7C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="" xmlns:a16="http://schemas.microsoft.com/office/drawing/2014/main" id="{F47AA045-7EBB-BD56-F288-644AB562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Titre 3">
            <a:extLst>
              <a:ext uri="{FF2B5EF4-FFF2-40B4-BE49-F238E27FC236}">
                <a16:creationId xmlns="" xmlns:a16="http://schemas.microsoft.com/office/drawing/2014/main" id="{3ADA30E0-9A4A-0C5D-C512-B697F41F4749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dirty="0">
                <a:solidFill>
                  <a:srgbClr val="424D7B"/>
                </a:solidFill>
              </a:rPr>
              <a:t>استماع وتحدث 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="" xmlns:a16="http://schemas.microsoft.com/office/drawing/2014/main" id="{684BBA62-3AE3-3767-6055-42EB11CCBB80}"/>
              </a:ext>
            </a:extLst>
          </p:cNvPr>
          <p:cNvSpPr txBox="1">
            <a:spLocks/>
          </p:cNvSpPr>
          <p:nvPr/>
        </p:nvSpPr>
        <p:spPr>
          <a:xfrm>
            <a:off x="2664352" y="2453703"/>
            <a:ext cx="4500000" cy="174251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424D7B"/>
              </a:buClr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أستعد لفهم النص؛ </a:t>
            </a:r>
          </a:p>
          <a:p>
            <a:pPr>
              <a:lnSpc>
                <a:spcPct val="150000"/>
              </a:lnSpc>
              <a:buClr>
                <a:srgbClr val="424D7B"/>
              </a:buClr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أنصت للنص وأتحقق من فهمه؛ </a:t>
            </a:r>
          </a:p>
          <a:p>
            <a:pPr>
              <a:lnSpc>
                <a:spcPct val="150000"/>
              </a:lnSpc>
              <a:buClr>
                <a:srgbClr val="424D7B"/>
              </a:buClr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أعيد إنتاج مضمون النص. 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="" xmlns:a16="http://schemas.microsoft.com/office/drawing/2014/main" id="{F0B5FEFE-70F2-7405-13AA-80939378AA6D}"/>
              </a:ext>
            </a:extLst>
          </p:cNvPr>
          <p:cNvSpPr txBox="1"/>
          <p:nvPr/>
        </p:nvSpPr>
        <p:spPr>
          <a:xfrm>
            <a:off x="3900792" y="1771950"/>
            <a:ext cx="31980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مكة المكرمة ملتقى عالمي</a:t>
            </a:r>
          </a:p>
        </p:txBody>
      </p:sp>
      <p:pic>
        <p:nvPicPr>
          <p:cNvPr id="34" name="Image 9">
            <a:extLst>
              <a:ext uri="{FF2B5EF4-FFF2-40B4-BE49-F238E27FC236}">
                <a16:creationId xmlns="" xmlns:a16="http://schemas.microsoft.com/office/drawing/2014/main" id="{D927428A-C755-08D4-004B-B9C4FFAFE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3787" y="992399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="" xmlns:a16="http://schemas.microsoft.com/office/drawing/2014/main" id="{34944446-B603-0F67-24D0-F01A018964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47" y="1790694"/>
            <a:ext cx="469078" cy="5400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="" xmlns:a16="http://schemas.microsoft.com/office/drawing/2014/main" id="{A464C1B0-DA3C-8FD3-2B25-ED2AC74587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571085" y="1998108"/>
            <a:ext cx="42474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291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D9FB220-1A2D-EDCF-C94F-84AB3EABE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201" y="757493"/>
            <a:ext cx="7345645" cy="612000"/>
          </a:xfrm>
        </p:spPr>
        <p:txBody>
          <a:bodyPr>
            <a:noAutofit/>
          </a:bodyPr>
          <a:lstStyle/>
          <a:p>
            <a:r>
              <a:rPr lang="ar-MA" sz="22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حصة اليوم ستحاولون فهم نص سماعي بعنوان " مكة المكرمة ملتقى عالمي"  وتعيدون سرد مضامينه. </a:t>
            </a:r>
            <a:endParaRPr lang="fr-MA" sz="22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2BE375C4-AF8B-E6FF-6249-7996B33300F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7090C21-AB68-424F-77DA-7218E4F97DE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6391222-9EC9-F454-8EF6-EB9106CED6D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17F8F5C-91E7-9713-B689-43F31D4DBCD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2F42C1E-08A5-3BF9-DBF1-4992FFD26FA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01E38EBA-B3F1-E297-41D0-CB4C0D95FB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1DE71F21-F211-6D02-D20A-B479F6B864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08D23CD7-C609-3226-81BC-8735D75A00E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Google Shape;452;p158">
            <a:extLst>
              <a:ext uri="{FF2B5EF4-FFF2-40B4-BE49-F238E27FC236}">
                <a16:creationId xmlns="" xmlns:a16="http://schemas.microsoft.com/office/drawing/2014/main" id="{EFDBB9E3-76EC-C549-7AAC-0B1164EA33C1}"/>
              </a:ext>
            </a:extLst>
          </p:cNvPr>
          <p:cNvSpPr txBox="1"/>
          <p:nvPr/>
        </p:nvSpPr>
        <p:spPr>
          <a:xfrm>
            <a:off x="1744914" y="3178006"/>
            <a:ext cx="5519057" cy="112366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6000" b="1" dirty="0">
                <a:sym typeface="Sakkal Majalla"/>
              </a:rPr>
              <a:t>مَكَّةُ </a:t>
            </a:r>
            <a:r>
              <a:rPr lang="ar-MA" sz="6000" b="1" dirty="0" err="1">
                <a:sym typeface="Sakkal Majalla"/>
              </a:rPr>
              <a:t>ٱلْمُكَرَّمَةُ</a:t>
            </a:r>
            <a:r>
              <a:rPr lang="ar-MA" sz="6000" b="1" dirty="0">
                <a:sym typeface="Sakkal Majalla"/>
              </a:rPr>
              <a:t> مُلْتَقًى عالَمِيٌّ</a:t>
            </a:r>
            <a:endParaRPr sz="6000" b="1" dirty="0">
              <a:sym typeface="Calibri"/>
            </a:endParaRP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="" xmlns:a16="http://schemas.microsoft.com/office/drawing/2014/main" id="{FC1F6204-CE0F-25DA-9DB9-B72C9065024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05603802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9EE7DFF-2317-6BA0-B8A4-C4CD06386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13EA45F-83BC-AB74-32B4-DB17878ED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نبدأ حصتنا بتعرف معاني كلمات أساسية في النص. من يقرأ الكلمات التالية ؟</a:t>
            </a:r>
            <a:endParaRPr lang="fr-MA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="" xmlns:a16="http://schemas.microsoft.com/office/drawing/2014/main" id="{82F2BC17-2763-0C0F-90E7-A1CAF2B7C9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1C631AE7-A71C-ECAD-3A7F-5C998171440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7750B56-1C78-41E7-E60D-6DEDCF918AA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02972A0-BB2C-9919-60B9-AAF308A2868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C9C64E7-B39D-7983-8DD2-F36A3BDE9D9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479FBC4-1017-ACC4-3C22-2DB6B845A64A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29F29601-C632-285E-B3D5-5C85A3CADAB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65FD792D-D461-16D7-C31B-FF1CD2E1E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A6C52120-98E8-0AED-A6AF-DA7363687C5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Google Shape;452;p158">
            <a:extLst>
              <a:ext uri="{FF2B5EF4-FFF2-40B4-BE49-F238E27FC236}">
                <a16:creationId xmlns="" xmlns:a16="http://schemas.microsoft.com/office/drawing/2014/main" id="{FEF9980D-1BEB-389D-13BA-7E2B0AD8A6D8}"/>
              </a:ext>
            </a:extLst>
          </p:cNvPr>
          <p:cNvSpPr txBox="1"/>
          <p:nvPr/>
        </p:nvSpPr>
        <p:spPr>
          <a:xfrm>
            <a:off x="6160651" y="3885836"/>
            <a:ext cx="2339259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rtl="0"/>
            <a:r>
              <a:rPr lang="ar-MA" dirty="0">
                <a:sym typeface="Sakkal Majalla"/>
              </a:rPr>
              <a:t>اَلتَّعايُشُ </a:t>
            </a:r>
            <a:endParaRPr dirty="0">
              <a:sym typeface="Calibri"/>
            </a:endParaRPr>
          </a:p>
        </p:txBody>
      </p:sp>
      <p:sp>
        <p:nvSpPr>
          <p:cNvPr id="23" name="Google Shape;452;p158">
            <a:extLst>
              <a:ext uri="{FF2B5EF4-FFF2-40B4-BE49-F238E27FC236}">
                <a16:creationId xmlns="" xmlns:a16="http://schemas.microsoft.com/office/drawing/2014/main" id="{43F95EBF-46EF-592C-DD34-7ADDFE4BC7C0}"/>
              </a:ext>
            </a:extLst>
          </p:cNvPr>
          <p:cNvSpPr txBox="1"/>
          <p:nvPr/>
        </p:nvSpPr>
        <p:spPr>
          <a:xfrm>
            <a:off x="3579848" y="2509644"/>
            <a:ext cx="2460668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800" dirty="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اَلتَّسامُحُ  </a:t>
            </a:r>
            <a:endParaRPr sz="4800" dirty="0">
              <a:solidFill>
                <a:schemeClr val="tx1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4" name="Google Shape;452;p158">
            <a:extLst>
              <a:ext uri="{FF2B5EF4-FFF2-40B4-BE49-F238E27FC236}">
                <a16:creationId xmlns="" xmlns:a16="http://schemas.microsoft.com/office/drawing/2014/main" id="{95E0B333-7FFD-8347-39D2-85BB79C11059}"/>
              </a:ext>
            </a:extLst>
          </p:cNvPr>
          <p:cNvSpPr txBox="1"/>
          <p:nvPr/>
        </p:nvSpPr>
        <p:spPr>
          <a:xfrm>
            <a:off x="644090" y="3885836"/>
            <a:ext cx="2671467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rtl="0"/>
            <a:r>
              <a:rPr lang="ar-MA" dirty="0">
                <a:sym typeface="Sakkal Majalla"/>
              </a:rPr>
              <a:t>اَلِاحْتِرامُ </a:t>
            </a:r>
          </a:p>
        </p:txBody>
      </p:sp>
    </p:spTree>
    <p:extLst>
      <p:ext uri="{BB962C8B-B14F-4D97-AF65-F5344CB8AC3E}">
        <p14:creationId xmlns:p14="http://schemas.microsoft.com/office/powerpoint/2010/main" val="87130933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2683C3B-959B-BED7-ABF7-7F4156D03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0465BB5-633C-3720-0BBB-9E612B35A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السؤال؟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="" xmlns:a16="http://schemas.microsoft.com/office/drawing/2014/main" id="{CBB43CA1-7D92-AB11-66B1-926AAE5418D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F53BC706-DDCB-622D-66D7-5D66A10A4611}"/>
              </a:ext>
            </a:extLst>
          </p:cNvPr>
          <p:cNvSpPr txBox="1"/>
          <p:nvPr/>
        </p:nvSpPr>
        <p:spPr>
          <a:xfrm>
            <a:off x="737048" y="3256554"/>
            <a:ext cx="7522253" cy="91940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فائِدَةُ </a:t>
            </a:r>
            <a:r>
              <a:rPr lang="ar-MA" sz="48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ٱلْقِيَمِ</a:t>
            </a:r>
            <a:r>
              <a:rPr lang="ar-MA" sz="48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ٱلْإِنْسانِيَّةِ</a:t>
            </a:r>
            <a:r>
              <a:rPr lang="ar-MA" sz="48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بِحَسَبِ ٱلنَّصِّ؟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47DF342E-985F-9845-9C3D-8B8F9FCDA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95721E35-46D6-F73C-BE66-A4E4FC5CE48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43F911B4-AABC-76DB-6576-E4923EEC2F4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99F17947-5663-F4F3-4992-AC056629FA7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4A3979F-5743-0294-2081-9FF8EB7EA20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A77AF35-CD66-C5FB-30BA-A0980B9D8BB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743B127-83FB-9DC0-78E4-770DD8297F3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BF184EA-D7CC-0EF1-1111-DE6BA6C00CD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43357575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3A07094-774E-1D51-C3AF-EA4DBD051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A1A4509-79E3-B626-AB13-B2138FE91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معنى كملة "التعايش  " ؟ ثم آخر يركبها في جلمة مفيدة أو يعطي أمثلة لها.</a:t>
            </a: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="" xmlns:a16="http://schemas.microsoft.com/office/drawing/2014/main" id="{544DDE64-DB4C-439F-8934-B2C4E31D26D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AEF47893-6067-7ECF-7CF0-6C9E3BC9D7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C62A713-8CF8-7CD2-1865-4D594351F4F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070F2BC-D4A2-0DA1-6358-F0E4EED4074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F4E8230-2626-0FC3-452C-2C7104DB728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9257195-AE44-6451-9526-E37DAA8B1217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88553183-FE3E-6697-B37E-D16339FF09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BA8B0AA0-1422-39C5-8F9C-7D36EE5172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4EA522AB-843B-253B-715D-D6561236972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Google Shape;452;p158">
            <a:extLst>
              <a:ext uri="{FF2B5EF4-FFF2-40B4-BE49-F238E27FC236}">
                <a16:creationId xmlns="" xmlns:a16="http://schemas.microsoft.com/office/drawing/2014/main" id="{DFB286D5-6950-B4E6-399E-DA9D8ACDD1DF}"/>
              </a:ext>
            </a:extLst>
          </p:cNvPr>
          <p:cNvSpPr txBox="1"/>
          <p:nvPr/>
        </p:nvSpPr>
        <p:spPr>
          <a:xfrm>
            <a:off x="382974" y="3932465"/>
            <a:ext cx="7010221" cy="112366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sz="6000" dirty="0">
                <a:solidFill>
                  <a:prstClr val="black"/>
                </a:solidFill>
                <a:sym typeface="Sakkal Majalla"/>
              </a:rPr>
              <a:t>اَلْعَيْشُ في سَلامٍ وَتَعاوُنٍ دونَ صِراعٍ.</a:t>
            </a:r>
          </a:p>
        </p:txBody>
      </p:sp>
      <p:sp>
        <p:nvSpPr>
          <p:cNvPr id="16" name="Google Shape;452;p158">
            <a:extLst>
              <a:ext uri="{FF2B5EF4-FFF2-40B4-BE49-F238E27FC236}">
                <a16:creationId xmlns="" xmlns:a16="http://schemas.microsoft.com/office/drawing/2014/main" id="{80A373A5-778F-5541-64B5-DC145DAC1523}"/>
              </a:ext>
            </a:extLst>
          </p:cNvPr>
          <p:cNvSpPr txBox="1"/>
          <p:nvPr/>
        </p:nvSpPr>
        <p:spPr>
          <a:xfrm>
            <a:off x="5876411" y="1874549"/>
            <a:ext cx="2727543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اَلتَّعايُشُ</a:t>
            </a:r>
            <a:endParaRPr dirty="0">
              <a:sym typeface="Calibri"/>
            </a:endParaRPr>
          </a:p>
        </p:txBody>
      </p:sp>
      <p:sp>
        <p:nvSpPr>
          <p:cNvPr id="5" name="Flèche : virage 4">
            <a:extLst>
              <a:ext uri="{FF2B5EF4-FFF2-40B4-BE49-F238E27FC236}">
                <a16:creationId xmlns="" xmlns:a16="http://schemas.microsoft.com/office/drawing/2014/main" id="{3547BB87-426B-1A98-F360-CBAAEAB06024}"/>
              </a:ext>
            </a:extLst>
          </p:cNvPr>
          <p:cNvSpPr/>
          <p:nvPr/>
        </p:nvSpPr>
        <p:spPr>
          <a:xfrm rot="10800000">
            <a:off x="7311071" y="2822776"/>
            <a:ext cx="476987" cy="1753074"/>
          </a:xfrm>
          <a:prstGeom prst="bentArrow">
            <a:avLst>
              <a:gd name="adj1" fmla="val 35674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83224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619B821-89E1-25CE-F70F-C1EF02497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20B099F5-2EBB-3D79-16F0-D8946DF97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معنى كلمة " الاحترام  " ؟ ثم آخر يركبها في جلمة مفيدة.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="" xmlns:a16="http://schemas.microsoft.com/office/drawing/2014/main" id="{9E27CC5D-0215-2D65-A2A2-6A804E4A5D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DC04A5AE-A007-F4E3-5AB3-671F6262BC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A1E7013-656D-CCC1-646B-97AC3C1E41E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62072CF-AE7C-798C-D88C-4D4EB86F7EC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56CCFEC-9CBB-52CA-B59F-EF1A437E737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8686B3B-2D67-D7CE-FDC0-4510E8C4D2C2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3164E7EC-8738-2D4C-9591-361841D8EB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79A7F37D-BECF-DD07-7633-1F9C5B6174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0AEC53C9-C4D3-F28E-DB52-5BED20D2D12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Google Shape;452;p158">
            <a:extLst>
              <a:ext uri="{FF2B5EF4-FFF2-40B4-BE49-F238E27FC236}">
                <a16:creationId xmlns="" xmlns:a16="http://schemas.microsoft.com/office/drawing/2014/main" id="{97154B47-EDB0-91EF-B4FD-04F3B8B4B3E6}"/>
              </a:ext>
            </a:extLst>
          </p:cNvPr>
          <p:cNvSpPr txBox="1"/>
          <p:nvPr/>
        </p:nvSpPr>
        <p:spPr>
          <a:xfrm>
            <a:off x="383724" y="3477923"/>
            <a:ext cx="7055513" cy="21452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sz="6000" dirty="0">
                <a:solidFill>
                  <a:prstClr val="black"/>
                </a:solidFill>
                <a:sym typeface="Sakkal Majalla"/>
              </a:rPr>
              <a:t>تَقْديرُ ٱلْآخَرينَ </a:t>
            </a:r>
            <a:r>
              <a:rPr lang="ar-MA" sz="6000" dirty="0" err="1">
                <a:solidFill>
                  <a:prstClr val="black"/>
                </a:solidFill>
                <a:sym typeface="Sakkal Majalla"/>
              </a:rPr>
              <a:t>وَٱلتَّعامُلُ</a:t>
            </a:r>
            <a:r>
              <a:rPr lang="ar-MA" sz="6000" dirty="0">
                <a:solidFill>
                  <a:prstClr val="black"/>
                </a:solidFill>
                <a:sym typeface="Sakkal Majalla"/>
              </a:rPr>
              <a:t> مَعَهُمْ بِمُروءَةٍ وَلُطْفٍ وَتَفاهُمٍ.</a:t>
            </a:r>
          </a:p>
        </p:txBody>
      </p:sp>
      <p:sp>
        <p:nvSpPr>
          <p:cNvPr id="17" name="Google Shape;452;p158">
            <a:extLst>
              <a:ext uri="{FF2B5EF4-FFF2-40B4-BE49-F238E27FC236}">
                <a16:creationId xmlns="" xmlns:a16="http://schemas.microsoft.com/office/drawing/2014/main" id="{CC52E401-A5BE-681F-4C85-C85CCAD7AB0F}"/>
              </a:ext>
            </a:extLst>
          </p:cNvPr>
          <p:cNvSpPr txBox="1"/>
          <p:nvPr/>
        </p:nvSpPr>
        <p:spPr>
          <a:xfrm>
            <a:off x="4074459" y="1848227"/>
            <a:ext cx="4631080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اَلِاحْتِرامُ (مِنْ فِعْلِ: اِحْتَرَمَ )  </a:t>
            </a:r>
            <a:endParaRPr dirty="0">
              <a:sym typeface="Calibri"/>
            </a:endParaRPr>
          </a:p>
        </p:txBody>
      </p:sp>
      <p:sp>
        <p:nvSpPr>
          <p:cNvPr id="3" name="Flèche : virage 2">
            <a:extLst>
              <a:ext uri="{FF2B5EF4-FFF2-40B4-BE49-F238E27FC236}">
                <a16:creationId xmlns="" xmlns:a16="http://schemas.microsoft.com/office/drawing/2014/main" id="{54810324-F86C-3007-630F-AC8EDA5C272C}"/>
              </a:ext>
            </a:extLst>
          </p:cNvPr>
          <p:cNvSpPr/>
          <p:nvPr/>
        </p:nvSpPr>
        <p:spPr>
          <a:xfrm rot="10800000">
            <a:off x="7439238" y="2782522"/>
            <a:ext cx="476987" cy="1753074"/>
          </a:xfrm>
          <a:prstGeom prst="bentArrow">
            <a:avLst>
              <a:gd name="adj1" fmla="val 35674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362111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7F2309A-B097-EEE4-51A0-92830A658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2DA12E24-826E-F900-176A-5EA26E681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معنى كلمة " التسامح  " ؟ ثم آخر يركبها في جلمة مفيدة.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="" xmlns:a16="http://schemas.microsoft.com/office/drawing/2014/main" id="{3D83A678-1A35-9D1D-A4DF-5DB5D20310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19512771-D498-732E-D0BA-37D5508207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9326C62-AA97-5CE8-7F08-10ED9760EF2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C72BF73-2225-F685-340E-998FC61DF94D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AAC0749-9C84-65B6-B68A-2BA8A5AB97A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DBF2A51-6581-DB20-EDC5-D6862839814A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E6508675-2ED8-A802-4AA6-3F612CAFFEB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21AAD0BB-B092-A2D3-93B6-393D841491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C6C794D5-BCCD-3FAF-8AE8-B672644DB66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Google Shape;452;p158">
            <a:extLst>
              <a:ext uri="{FF2B5EF4-FFF2-40B4-BE49-F238E27FC236}">
                <a16:creationId xmlns="" xmlns:a16="http://schemas.microsoft.com/office/drawing/2014/main" id="{69130D6F-E3E3-F8CA-F6EE-8119B5E30BF6}"/>
              </a:ext>
            </a:extLst>
          </p:cNvPr>
          <p:cNvSpPr txBox="1"/>
          <p:nvPr/>
        </p:nvSpPr>
        <p:spPr>
          <a:xfrm>
            <a:off x="383724" y="3477923"/>
            <a:ext cx="7055513" cy="21452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sz="6000" dirty="0">
                <a:solidFill>
                  <a:prstClr val="black"/>
                </a:solidFill>
                <a:sym typeface="Sakkal Majalla"/>
              </a:rPr>
              <a:t>	اَلْقُدْرَةُ عَلى </a:t>
            </a:r>
            <a:r>
              <a:rPr lang="ar-MA" sz="6000" dirty="0" err="1">
                <a:solidFill>
                  <a:prstClr val="black"/>
                </a:solidFill>
                <a:sym typeface="Sakkal Majalla"/>
              </a:rPr>
              <a:t>ٱلْعَفْوِ</a:t>
            </a:r>
            <a:r>
              <a:rPr lang="ar-MA" sz="6000" dirty="0">
                <a:solidFill>
                  <a:prstClr val="black"/>
                </a:solidFill>
                <a:sym typeface="Sakkal Majalla"/>
              </a:rPr>
              <a:t> </a:t>
            </a:r>
            <a:r>
              <a:rPr lang="ar-MA" sz="6000" dirty="0" err="1">
                <a:solidFill>
                  <a:prstClr val="black"/>
                </a:solidFill>
                <a:sym typeface="Sakkal Majalla"/>
              </a:rPr>
              <a:t>وَٱلتَّغافُلِ</a:t>
            </a:r>
            <a:r>
              <a:rPr lang="ar-MA" sz="6000" dirty="0">
                <a:solidFill>
                  <a:prstClr val="black"/>
                </a:solidFill>
                <a:sym typeface="Sakkal Majalla"/>
              </a:rPr>
              <a:t> عَنْ هَفَواتِ وَأَخْطاءِ ٱلآخَرينَ.</a:t>
            </a:r>
          </a:p>
        </p:txBody>
      </p:sp>
      <p:sp>
        <p:nvSpPr>
          <p:cNvPr id="17" name="Google Shape;452;p158">
            <a:extLst>
              <a:ext uri="{FF2B5EF4-FFF2-40B4-BE49-F238E27FC236}">
                <a16:creationId xmlns="" xmlns:a16="http://schemas.microsoft.com/office/drawing/2014/main" id="{A623A942-E007-1B0B-58C6-3014F89A87C0}"/>
              </a:ext>
            </a:extLst>
          </p:cNvPr>
          <p:cNvSpPr txBox="1"/>
          <p:nvPr/>
        </p:nvSpPr>
        <p:spPr>
          <a:xfrm>
            <a:off x="4074459" y="1848227"/>
            <a:ext cx="4631080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اَلتَّسامُحُ (مِنْ فِعْلِ: تَسامَحَ )  </a:t>
            </a:r>
            <a:endParaRPr dirty="0">
              <a:sym typeface="Calibri"/>
            </a:endParaRPr>
          </a:p>
        </p:txBody>
      </p:sp>
      <p:sp>
        <p:nvSpPr>
          <p:cNvPr id="3" name="Flèche : virage 2">
            <a:extLst>
              <a:ext uri="{FF2B5EF4-FFF2-40B4-BE49-F238E27FC236}">
                <a16:creationId xmlns="" xmlns:a16="http://schemas.microsoft.com/office/drawing/2014/main" id="{D467A67F-4B6A-7C60-133B-0E935D9C751C}"/>
              </a:ext>
            </a:extLst>
          </p:cNvPr>
          <p:cNvSpPr/>
          <p:nvPr/>
        </p:nvSpPr>
        <p:spPr>
          <a:xfrm rot="10800000">
            <a:off x="7439238" y="2782522"/>
            <a:ext cx="476987" cy="1753074"/>
          </a:xfrm>
          <a:prstGeom prst="bentArrow">
            <a:avLst>
              <a:gd name="adj1" fmla="val 35674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459410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E4EE599-DCCA-C442-5844-DBC139523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37C4929B-F2FD-2D16-22B8-E7E5D687A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يختار كلمة أو عبارة ويذكرنا بمعناها؟ </a:t>
            </a:r>
          </a:p>
        </p:txBody>
      </p:sp>
      <p:pic>
        <p:nvPicPr>
          <p:cNvPr id="18" name="Espace réservé pour une image  17" descr="Une image contenant habits, sourire, dessin humoristique, clipart&#10;&#10;Le contenu généré par l’IA peut être incorrect.">
            <a:extLst>
              <a:ext uri="{FF2B5EF4-FFF2-40B4-BE49-F238E27FC236}">
                <a16:creationId xmlns="" xmlns:a16="http://schemas.microsoft.com/office/drawing/2014/main" id="{4C1A6BDE-FBBB-F1C2-02C5-F0E45FD824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0F35F5BA-EAEA-A3E8-6F79-F9FB6827CD8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7980AD1-02A2-3698-7B27-109DF1A0B1C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72D7D14-FD7C-C11C-3EF6-9A1D402E420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548C427B-58B7-FE81-4A12-66819E7E017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2ECE9FD-C794-0193-E61C-07EB18D7BE1A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D24C60D4-6C75-9C5D-9D0A-29BE4BE59E7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E9881235-5EF6-B9D3-172B-894C40DA18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EDBAFA13-73AD-1E86-1867-8D7F9DE4E23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Google Shape;452;p158">
            <a:extLst>
              <a:ext uri="{FF2B5EF4-FFF2-40B4-BE49-F238E27FC236}">
                <a16:creationId xmlns="" xmlns:a16="http://schemas.microsoft.com/office/drawing/2014/main" id="{40DBF3FB-9FDD-54D9-1FA9-1B2523023538}"/>
              </a:ext>
            </a:extLst>
          </p:cNvPr>
          <p:cNvSpPr txBox="1"/>
          <p:nvPr/>
        </p:nvSpPr>
        <p:spPr>
          <a:xfrm>
            <a:off x="6160651" y="3885836"/>
            <a:ext cx="2339259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rtl="0"/>
            <a:r>
              <a:rPr lang="ar-MA" dirty="0">
                <a:sym typeface="Sakkal Majalla"/>
              </a:rPr>
              <a:t>اَلتَّعايُشُ </a:t>
            </a:r>
            <a:endParaRPr dirty="0">
              <a:sym typeface="Calibri"/>
            </a:endParaRPr>
          </a:p>
        </p:txBody>
      </p:sp>
      <p:sp>
        <p:nvSpPr>
          <p:cNvPr id="19" name="Google Shape;452;p158">
            <a:extLst>
              <a:ext uri="{FF2B5EF4-FFF2-40B4-BE49-F238E27FC236}">
                <a16:creationId xmlns="" xmlns:a16="http://schemas.microsoft.com/office/drawing/2014/main" id="{19540706-D59A-C993-EA38-5C9973AB9BEF}"/>
              </a:ext>
            </a:extLst>
          </p:cNvPr>
          <p:cNvSpPr txBox="1"/>
          <p:nvPr/>
        </p:nvSpPr>
        <p:spPr>
          <a:xfrm>
            <a:off x="3579848" y="2509644"/>
            <a:ext cx="2460668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800" dirty="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اَلتَّسامُحُ  </a:t>
            </a:r>
            <a:endParaRPr sz="4800" dirty="0">
              <a:solidFill>
                <a:schemeClr val="tx1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Google Shape;452;p158">
            <a:extLst>
              <a:ext uri="{FF2B5EF4-FFF2-40B4-BE49-F238E27FC236}">
                <a16:creationId xmlns="" xmlns:a16="http://schemas.microsoft.com/office/drawing/2014/main" id="{C88164B9-4E89-CFD0-C06A-F46DDED94CD1}"/>
              </a:ext>
            </a:extLst>
          </p:cNvPr>
          <p:cNvSpPr txBox="1"/>
          <p:nvPr/>
        </p:nvSpPr>
        <p:spPr>
          <a:xfrm>
            <a:off x="644090" y="3885836"/>
            <a:ext cx="2671467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rtl="0"/>
            <a:r>
              <a:rPr lang="ar-MA" dirty="0">
                <a:sym typeface="Sakkal Majalla"/>
              </a:rPr>
              <a:t>اَلِاحْتِرامُ </a:t>
            </a:r>
          </a:p>
        </p:txBody>
      </p:sp>
    </p:spTree>
    <p:extLst>
      <p:ext uri="{BB962C8B-B14F-4D97-AF65-F5344CB8AC3E}">
        <p14:creationId xmlns:p14="http://schemas.microsoft.com/office/powerpoint/2010/main" val="470089790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1469317-1982-D6C2-5C89-0284CB364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715AF49-38CB-7CF1-3061-6C4391582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2" y="756000"/>
            <a:ext cx="7250942" cy="612000"/>
          </a:xfrm>
        </p:spPr>
        <p:txBody>
          <a:bodyPr>
            <a:noAutofit/>
          </a:bodyPr>
          <a:lstStyle/>
          <a:p>
            <a:r>
              <a:rPr lang="ar-MA" sz="20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قبل أن نستمع لنص "مكة المكرمة ملتقى عالمي"، حاولوا بشكل ثنائي توقع  المعلومات التي يمكن أن يقدمها النص.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9D162329-C563-7F13-B4BE-74BD7EE4969F}"/>
              </a:ext>
            </a:extLst>
          </p:cNvPr>
          <p:cNvSpPr txBox="1"/>
          <p:nvPr/>
        </p:nvSpPr>
        <p:spPr>
          <a:xfrm>
            <a:off x="978013" y="4463814"/>
            <a:ext cx="6774789" cy="783193"/>
          </a:xfrm>
          <a:prstGeom prst="roundRect">
            <a:avLst/>
          </a:prstGeom>
          <a:noFill/>
          <a:ln w="38100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ٱعْتِقادي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قَدْ يُقَدِّمُ ٱلنَّصُّ مَعْلوماتٍ حَوْلَ: </a:t>
            </a:r>
            <a:endParaRPr lang="fr-FR" sz="4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46A2C33C-71B1-BD17-7C47-029C1A5B523A}"/>
              </a:ext>
            </a:extLst>
          </p:cNvPr>
          <p:cNvSpPr txBox="1"/>
          <p:nvPr/>
        </p:nvSpPr>
        <p:spPr>
          <a:xfrm>
            <a:off x="1346924" y="2187564"/>
            <a:ext cx="6315037" cy="13280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مَكَّةُ </a:t>
            </a:r>
            <a:r>
              <a:rPr lang="ar-MA" sz="7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ٱلْمُكَرَّمَةُ</a:t>
            </a: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مُلْتَقًى عالَمِيٌّ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E5A97723-BE8D-D8A0-2D13-FBA965A551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64BE418-450E-F185-E153-E89A2F1F842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893B105-A1ED-9A45-183C-D17B072D86E2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B0768E5-F69B-220F-AFB4-200F26AD5B7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85F4444-C194-D8A4-530D-68B3CDAE943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1D380198-D757-E61E-76E9-F2D6D3F364A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37F9B9D2-CBBF-6145-AC13-B5BB008DD4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A5D58EA3-85A0-38BC-11DB-CD4B5ACE21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Espace réservé pour une image  19">
            <a:extLst>
              <a:ext uri="{FF2B5EF4-FFF2-40B4-BE49-F238E27FC236}">
                <a16:creationId xmlns="" xmlns:a16="http://schemas.microsoft.com/office/drawing/2014/main" id="{B68EB912-F7A7-79E6-D960-B780C50A179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9918831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5BDE0C5-DEEA-73AB-3A05-76A00D489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90CFF010-ED26-55AF-2E6C-6FEE4B82E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دفاتر البحث لتسجيل أهم المعلومات التي ستلتقطونها أثناء الاستماع.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9F0C1DFB-5D26-AB9A-5422-7C06EE813F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9DCE87A-B91E-6C5F-0895-5F52E78F865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38062C4-EFD0-8BA0-28D1-A9CF93C5437B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058AB60-11BB-5A3A-21D2-EB1F906E0F4D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D8CAA68-6134-90AD-F02A-A4B84B62882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73B90639-4E51-EBC8-EB37-14F23261B83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B0D067F7-0FBB-6FAC-F3FC-41926B0C9A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6D5D56B7-D827-7974-2553-F8E800761FC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>
            <a:extLst>
              <a:ext uri="{FF2B5EF4-FFF2-40B4-BE49-F238E27FC236}">
                <a16:creationId xmlns="" xmlns:a16="http://schemas.microsoft.com/office/drawing/2014/main" id="{0C81D596-398B-A8A4-ED71-9EECA6D757D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2" name="ZoneTexte 21">
            <a:extLst>
              <a:ext uri="{FF2B5EF4-FFF2-40B4-BE49-F238E27FC236}">
                <a16:creationId xmlns="" xmlns:a16="http://schemas.microsoft.com/office/drawing/2014/main" id="{06F068B3-2D67-D2BC-E418-16E989731073}"/>
              </a:ext>
            </a:extLst>
          </p:cNvPr>
          <p:cNvSpPr txBox="1"/>
          <p:nvPr/>
        </p:nvSpPr>
        <p:spPr>
          <a:xfrm>
            <a:off x="1284514" y="2632552"/>
            <a:ext cx="6574971" cy="1736646"/>
          </a:xfrm>
          <a:prstGeom prst="roundRect">
            <a:avLst/>
          </a:prstGeom>
          <a:noFill/>
          <a:ln w="38100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أُرَكِّزُ أَثْناءَ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ٱلِاسْتِماعِ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وَأُسَجِّلُ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ٱلْمَعْلوماتِ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ٱلْأَساسِيَّةَ عَلى دَفْتَري.</a:t>
            </a:r>
            <a:endParaRPr lang="fr-FR" sz="4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97660929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6509032-CBC8-E5E8-E994-7E8FB34F8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8E701610-F4A7-39A4-99BF-EECBE6495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عرض فيديو "العالم قرية صغيرة" (مرتان) </a:t>
            </a:r>
          </a:p>
        </p:txBody>
      </p:sp>
      <p:pic>
        <p:nvPicPr>
          <p:cNvPr id="15" name="Espace réservé pour une image  14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="" xmlns:a16="http://schemas.microsoft.com/office/drawing/2014/main" id="{BD39A97B-593D-0265-5060-BC54C54BFA4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F6B3D4E1-4415-AFB1-6D98-20E14ECCF8A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5C1839C-E782-6F98-0DE2-98A8EEE7FE0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319291-3AEB-464B-CCBF-23DD069120E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5804F93-0568-996C-A796-39E201F8719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D763BFB-7E6A-00DC-89D7-85E0F7D7B10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1D58E52F-A16B-7B91-7BCD-B0934E41AB6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D946F834-F151-E624-28B4-094A473E80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F0C20BED-63A9-2456-EFFD-9D56E7175DF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FINALE - مكة المكرمة ملتقى عالمي V1 DONE-720p-251221 (2)">
            <a:hlinkClick r:id="" action="ppaction://media"/>
            <a:extLst>
              <a:ext uri="{FF2B5EF4-FFF2-40B4-BE49-F238E27FC236}">
                <a16:creationId xmlns="" xmlns:a16="http://schemas.microsoft.com/office/drawing/2014/main" id="{EF13D4A4-4ADA-ED8B-4626-EADECDA93A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4050" y="1920227"/>
            <a:ext cx="7835900" cy="440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84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6509032-CBC8-E5E8-E994-7E8FB34F8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8E701610-F4A7-39A4-99BF-EECBE6495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عرض فيديو "العالم قرية صغيرة"</a:t>
            </a:r>
          </a:p>
        </p:txBody>
      </p:sp>
      <p:pic>
        <p:nvPicPr>
          <p:cNvPr id="15" name="Espace réservé pour une image  14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="" xmlns:a16="http://schemas.microsoft.com/office/drawing/2014/main" id="{BD39A97B-593D-0265-5060-BC54C54BFA4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F6B3D4E1-4415-AFB1-6D98-20E14ECCF8A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5C1839C-E782-6F98-0DE2-98A8EEE7FE0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319291-3AEB-464B-CCBF-23DD069120E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5804F93-0568-996C-A796-39E201F8719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D763BFB-7E6A-00DC-89D7-85E0F7D7B10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1D58E52F-A16B-7B91-7BCD-B0934E41AB6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D946F834-F151-E624-28B4-094A473E80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F0C20BED-63A9-2456-EFFD-9D56E7175DF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FINALE - مكة المكرمة ملتقى عالمي V1 DONE-720p-251221 (2)">
            <a:hlinkClick r:id="" action="ppaction://media"/>
            <a:extLst>
              <a:ext uri="{FF2B5EF4-FFF2-40B4-BE49-F238E27FC236}">
                <a16:creationId xmlns="" xmlns:a16="http://schemas.microsoft.com/office/drawing/2014/main" id="{EF13D4A4-4ADA-ED8B-4626-EADECDA93A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4050" y="1920227"/>
            <a:ext cx="7835900" cy="440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516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9F181AB-BE2A-E042-3AFB-AA3F34F32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C49442DE-548A-4126-390E-EA9FCEE63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توقعه  ويوضح كيف استطاع هو وزميله التحقق منه؟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F99C3D67-7E7D-2925-FBE3-565E6C3A4D0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AE07F06-C65B-E70A-B8B2-A15DB73EF05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8E6B8C9-81C0-9079-989F-205F11E1A96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5026BF7-193A-F114-6F50-A07C8C4A3A0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D2489C2-D38D-313D-CA07-FD007878C9B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560DA48E-D06D-49D5-2EE4-595B89A932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1EA1C57D-94AD-B268-0CAA-6E18D7DF74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E3D81658-5522-967E-4ACD-C5F38E26E37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ZoneTexte 17">
            <a:extLst>
              <a:ext uri="{FF2B5EF4-FFF2-40B4-BE49-F238E27FC236}">
                <a16:creationId xmlns="" xmlns:a16="http://schemas.microsoft.com/office/drawing/2014/main" id="{8CAE15DF-596F-1CC2-AADC-FCB55723B5EB}"/>
              </a:ext>
            </a:extLst>
          </p:cNvPr>
          <p:cNvSpPr txBox="1"/>
          <p:nvPr/>
        </p:nvSpPr>
        <p:spPr>
          <a:xfrm>
            <a:off x="741560" y="3429000"/>
            <a:ext cx="4416575" cy="78319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أَتَحَقَّقُ مِنْ تَوقُّعي.</a:t>
            </a:r>
            <a:endParaRPr lang="fr-MA" sz="4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8">
            <a:extLst>
              <a:ext uri="{FF2B5EF4-FFF2-40B4-BE49-F238E27FC236}">
                <a16:creationId xmlns="" xmlns:a16="http://schemas.microsoft.com/office/drawing/2014/main" id="{40724939-C684-D41B-43F1-2496392313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00" r="-25000"/>
          <a:stretch>
            <a:fillRect/>
          </a:stretch>
        </p:blipFill>
        <p:spPr>
          <a:xfrm>
            <a:off x="3295939" y="1920227"/>
            <a:ext cx="5147778" cy="3431852"/>
          </a:xfrm>
          <a:prstGeom prst="roundRect">
            <a:avLst/>
          </a:prstGeom>
        </p:spPr>
      </p:pic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="" xmlns:a16="http://schemas.microsoft.com/office/drawing/2014/main" id="{14150EF8-0519-C210-50A5-762A9B3965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166520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399C519-8911-A26D-D71E-70E3427F5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9535015E-D24C-BC16-1CCF-EAC83B86C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سنجيب جماعة عن بعض الأسئلة لفهم النص. من يجيب عن السؤال التالي؟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382F5003-0746-CD28-79D5-61D0B56300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275BA09-4F9A-7150-63F2-FC9AB376BB3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683BF3E-34FA-2683-DB93-874617E9B5F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E0C90BD-FAFE-90C1-5C71-CD696586781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F69FDE9-035B-E165-730D-D2C957EDF31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EE76C110-11C8-5685-2C5E-C9DCF7CB08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2509FF4E-0584-2C07-6E76-2EB436365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CCD05713-315D-247A-927A-5833B826CE7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F1502219-BCB9-6A03-CDC6-33AFCA98BAD3}"/>
              </a:ext>
            </a:extLst>
          </p:cNvPr>
          <p:cNvSpPr txBox="1"/>
          <p:nvPr/>
        </p:nvSpPr>
        <p:spPr>
          <a:xfrm>
            <a:off x="746503" y="3155959"/>
            <a:ext cx="7515879" cy="112371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عَمَّ يَتَحَدَّثُ ٱلنَّصُّ؟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="" xmlns:a16="http://schemas.microsoft.com/office/drawing/2014/main" id="{33762FA9-BBE3-6303-F212-061E4F66E7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246675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459FFE0-0A16-D2F7-F1E0-101628ADD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1CBB223-EB0E-5E27-31BC-9EC218BC5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56" y="716247"/>
            <a:ext cx="7152622" cy="612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ستواصلون استعمال  إستراتيجية  الصفة المضافة لتدقيق وتوضيح  مفردات .  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="" xmlns:a16="http://schemas.microsoft.com/office/drawing/2014/main" id="{513F04A1-1C43-308B-D019-0015C62021A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7FB44948-C76D-F95E-4A6A-1D12B5BAF8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A5ECA69-CDA1-0485-21B0-F661B9ACD85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983E4D4-8E73-72B6-0F59-C556CD6DB64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13D921B-4CEC-23EC-93EB-FDED8CD6E39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2398FC6-2EAF-02DE-3615-129C4436AB2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9D929EFD-9A43-6130-36E6-9E3D39792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30983C7D-91D9-857B-56D7-DD3A082E1B9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81242B07-141D-41CC-74CF-F86D20ECECC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E86A3AC9-AF91-860B-C9D7-F2D7CF48E838}"/>
              </a:ext>
            </a:extLst>
          </p:cNvPr>
          <p:cNvSpPr/>
          <p:nvPr/>
        </p:nvSpPr>
        <p:spPr>
          <a:xfrm>
            <a:off x="1274829" y="2968527"/>
            <a:ext cx="6459227" cy="14275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9E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66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إِسْتراتيجِيَّةُ </a:t>
            </a:r>
            <a:r>
              <a:rPr lang="ar-MA" sz="66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ٱلصِّفَةِ</a:t>
            </a:r>
            <a:r>
              <a:rPr lang="ar-MA" sz="66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ٱلْمُضافَةِ-2-</a:t>
            </a:r>
            <a:endParaRPr lang="fr-FR" sz="66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45961399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19A13E5-17D9-9E56-8FB3-BEF7CB5D7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F6B3EEB-69F6-D290-06D2-BA1346B64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 التالي؟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631F249B-CF28-95BB-3ECE-E1945ECED2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109E2E5-3B07-319B-B05A-E82C374DB57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F222E9F-2506-C937-D1A4-2E2B4FFFEEB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C97079F-151C-7369-DF17-799A5C959E1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9AA3EA6-49B1-0B87-49DF-C5431D38046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E5660DF5-36CA-975D-DD65-BF729186DB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8C4BF5B5-085D-A24D-D5F1-EBEA13336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BC660B86-AA8B-998F-872C-E2B7B9AB8AB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44D1835C-F4B3-2185-CDBA-24BAB6210D68}"/>
              </a:ext>
            </a:extLst>
          </p:cNvPr>
          <p:cNvSpPr txBox="1"/>
          <p:nvPr/>
        </p:nvSpPr>
        <p:spPr>
          <a:xfrm>
            <a:off x="1569755" y="3071271"/>
            <a:ext cx="6004489" cy="112371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أَيْنَ تَقَعُ مَكَّةُ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ٱلْمُكَرَّمَةُ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="" xmlns:a16="http://schemas.microsoft.com/office/drawing/2014/main" id="{6D3386DE-253A-DECE-089B-D2EEE6D7C4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9708644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8571CDF-C276-595D-610C-6AB82EEA9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919731CB-B299-96D8-7698-AE6B3BD58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 التالي؟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5C81BB8A-390F-7A06-DBEB-0C48EB34D07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E2C972F-46BD-E4D2-9804-29FB0E3A29A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E39B55C-4099-C226-AFC5-15C0D90C284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14C00C9-4ED8-EFDE-3C75-6089610E05F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DA16C42-97E5-3E3D-C916-14B0A4DCF79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A5B2E1E4-7C72-9BEE-B152-162C31B2C3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90E60786-5480-4B35-FAED-7F578F667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A0B1B225-D6F0-5607-D0B3-AFCE3530D6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952DBD75-8342-6E9D-8DC7-F52FA8BD84CE}"/>
              </a:ext>
            </a:extLst>
          </p:cNvPr>
          <p:cNvSpPr txBox="1"/>
          <p:nvPr/>
        </p:nvSpPr>
        <p:spPr>
          <a:xfrm>
            <a:off x="746503" y="2658418"/>
            <a:ext cx="7515879" cy="214526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لِماذا تُعَدُّ مَكَّةُ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ٱلْمُكَرَّمَةُ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أَقْدَسَ مَدينَةٍ في ٱلْعالَمِ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ٱلْإِسْلامِيِّ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="" xmlns:a16="http://schemas.microsoft.com/office/drawing/2014/main" id="{54997266-75A4-61DB-2D3D-F5D1AFF396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73731960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0939BAB-B367-4E4E-4112-83B214380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A3326739-1990-EF91-43EF-3127491F8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 التالي؟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DA916CE6-3E1F-78B0-5AC4-9D0EF2F7EF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8510D0F-D7BE-D21A-F7EA-A03ECE1462C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B98A40B-33D4-2D6F-0A5B-D139E71412B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7636536-0132-AC34-C50C-AFA43886358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EDBE03A-9D17-9023-D593-6F7380C40D1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957BC441-7C81-230D-46FD-EBC6C0A087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8B564742-3AE8-30DC-F165-3FA2EDA0DB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7FE948E1-96AC-983A-B39F-0B99942FF79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F86D1B8A-DBD5-5932-6681-EAF12E49C0DF}"/>
              </a:ext>
            </a:extLst>
          </p:cNvPr>
          <p:cNvSpPr txBox="1"/>
          <p:nvPr/>
        </p:nvSpPr>
        <p:spPr>
          <a:xfrm>
            <a:off x="746503" y="2658418"/>
            <a:ext cx="7515879" cy="214526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ٱلْقِيَمُ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تَتَجَلّى بَيْنَ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ٱلْحُجّاجِ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وَٱلْمُعْتَمِرينَ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مَكَّةَ؟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="" xmlns:a16="http://schemas.microsoft.com/office/drawing/2014/main" id="{ACD0CA43-70F8-8085-8E39-6CF671484B0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87753686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4D879EA-A631-0721-805A-5D4DDC9C3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D32C9912-D546-0CD6-5530-64DA37846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 التالي؟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491949F3-4151-1194-C9BD-121C651AE4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4EB296D-B6CE-0017-81C1-9387C943DBD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DA14A96-8A8A-E021-C9C7-8666B474030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1ECB244-003D-7BAA-7717-08634A7F4A4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E1EC672-EC5F-8FDB-3812-63881A53385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E9CF027A-776B-1AB4-EA07-9CD4D1DC1A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8E931510-6AE5-6769-FB2A-1CFFCE60C9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82305DC1-3095-8251-6F78-522381D2ACE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6F6ADB22-1FC2-9F84-28FD-51AD5E1E2245}"/>
              </a:ext>
            </a:extLst>
          </p:cNvPr>
          <p:cNvSpPr txBox="1"/>
          <p:nvPr/>
        </p:nvSpPr>
        <p:spPr>
          <a:xfrm>
            <a:off x="694944" y="2867144"/>
            <a:ext cx="7515879" cy="112371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ٱلْفِكْرَةُ ٱلَّتي فَسَّرَها ٱلنَّصُّ؟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="" xmlns:a16="http://schemas.microsoft.com/office/drawing/2014/main" id="{915F79B8-27C3-8511-9422-CE9CF96526D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1515882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3669E6D-AA44-334B-387F-5017D77FB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35400069-F5CE-BE14-0AB8-74B2727E2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من يقرأ الفكرة؟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82C45600-278F-5C13-413D-AB6C8D320B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DEF70A1-9FC6-77F2-DAD6-DD51B4F9BE0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68D45BF-204B-2EA4-58A6-A32FA8BCB50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C0E53E4-BCF6-6E30-202B-07F6810D5DED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F59025F-1498-D1ED-D461-A3FDAAF23A4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F4E6782C-75CB-0CF3-AC05-669C9F892D0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B63FFE2F-3ABD-1D74-9C84-4BF75F6EB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38C779EF-3F06-3048-77F4-359D128B3B1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42ECA034-D141-3441-6B50-07858CC99ABC}"/>
              </a:ext>
            </a:extLst>
          </p:cNvPr>
          <p:cNvSpPr txBox="1"/>
          <p:nvPr/>
        </p:nvSpPr>
        <p:spPr>
          <a:xfrm>
            <a:off x="694944" y="2867144"/>
            <a:ext cx="7515879" cy="214526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مَكَّةُ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ٱلْمُكَرَّمَةُ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مُلْتَقًى لِمُسْلِمي ٱلْعالَمِ، تَتَجَلّى فيهِ أَسْمى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ٱلْقِيَمِ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ٱلْإِنْسانِيَّةِ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="" xmlns:a16="http://schemas.microsoft.com/office/drawing/2014/main" id="{D4AFBAEF-FA79-0BA0-BA9B-E5E143EEFF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6249773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EC3D691-AE96-F82F-4376-5ED14A4F3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37BD1EE1-15E4-8C66-B686-84C7245AF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 التالي؟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79F13C0B-794C-5890-8EBA-B006ACED8FD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6A09B18-1D42-A7B1-EC62-C4B118AE221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1FEE6AB-3766-FBD4-1203-4E752D5185B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0FA7A9D-367E-F780-4F75-367522C1233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5873E13-E805-2F2F-F56B-F5AA59A89B9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E5CE51ED-FF5C-98F4-B30B-F8D6D2B165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BA26CE87-A4B5-B946-B558-DF1E5FCE5D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6E44BC7E-5B33-8E73-560B-0460418F5E5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CB7EE3EC-FC28-B829-331C-FCDD56D9083F}"/>
              </a:ext>
            </a:extLst>
          </p:cNvPr>
          <p:cNvSpPr txBox="1"/>
          <p:nvPr/>
        </p:nvSpPr>
        <p:spPr>
          <a:xfrm>
            <a:off x="1799495" y="2077720"/>
            <a:ext cx="5545010" cy="85129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ما طَبيعةُ ٱلنَّصِّ؟ </a:t>
            </a:r>
            <a:endParaRPr lang="fr-FR" sz="4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="" xmlns:a16="http://schemas.microsoft.com/office/drawing/2014/main" id="{3AC632E5-D162-20F2-A3BE-62B9409726B9}"/>
              </a:ext>
            </a:extLst>
          </p:cNvPr>
          <p:cNvSpPr/>
          <p:nvPr/>
        </p:nvSpPr>
        <p:spPr>
          <a:xfrm>
            <a:off x="3576251" y="3356884"/>
            <a:ext cx="2367349" cy="58782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tx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سَرْدِيٌّ </a:t>
            </a:r>
            <a:endParaRPr lang="fr-FR" sz="4400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="" xmlns:a16="http://schemas.microsoft.com/office/drawing/2014/main" id="{92CD1402-3DE7-405F-D1D9-3EA53963691F}"/>
              </a:ext>
            </a:extLst>
          </p:cNvPr>
          <p:cNvSpPr/>
          <p:nvPr/>
        </p:nvSpPr>
        <p:spPr>
          <a:xfrm>
            <a:off x="6111551" y="3429000"/>
            <a:ext cx="410547" cy="44174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dirty="0"/>
              <a:t>1</a:t>
            </a:r>
            <a:endParaRPr lang="fr-FR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="" xmlns:a16="http://schemas.microsoft.com/office/drawing/2014/main" id="{FEDD0D80-CD5B-1844-F338-480A2B0DD61F}"/>
              </a:ext>
            </a:extLst>
          </p:cNvPr>
          <p:cNvSpPr/>
          <p:nvPr/>
        </p:nvSpPr>
        <p:spPr>
          <a:xfrm>
            <a:off x="3576251" y="4114033"/>
            <a:ext cx="2367349" cy="58782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tx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وَصْفِيٌّ</a:t>
            </a:r>
            <a:endParaRPr lang="fr-FR" sz="4400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="" xmlns:a16="http://schemas.microsoft.com/office/drawing/2014/main" id="{F792B18F-541E-3274-00F9-46F60E1D9C16}"/>
              </a:ext>
            </a:extLst>
          </p:cNvPr>
          <p:cNvSpPr/>
          <p:nvPr/>
        </p:nvSpPr>
        <p:spPr>
          <a:xfrm>
            <a:off x="6111551" y="4186149"/>
            <a:ext cx="410547" cy="44174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dirty="0"/>
              <a:t>2</a:t>
            </a:r>
            <a:endParaRPr lang="fr-FR" dirty="0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="" xmlns:a16="http://schemas.microsoft.com/office/drawing/2014/main" id="{3C6CD089-74E0-6AC8-AD1C-C3D6C49032AC}"/>
              </a:ext>
            </a:extLst>
          </p:cNvPr>
          <p:cNvSpPr/>
          <p:nvPr/>
        </p:nvSpPr>
        <p:spPr>
          <a:xfrm>
            <a:off x="3576251" y="4950011"/>
            <a:ext cx="2367349" cy="58782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tx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تَفْسيرِيٌّ </a:t>
            </a:r>
            <a:endParaRPr lang="fr-FR" sz="4400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="" xmlns:a16="http://schemas.microsoft.com/office/drawing/2014/main" id="{89E622BD-997B-11F7-30E5-D51E398D7887}"/>
              </a:ext>
            </a:extLst>
          </p:cNvPr>
          <p:cNvSpPr/>
          <p:nvPr/>
        </p:nvSpPr>
        <p:spPr>
          <a:xfrm>
            <a:off x="6111551" y="5022127"/>
            <a:ext cx="410547" cy="44174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dirty="0"/>
              <a:t>3</a:t>
            </a:r>
            <a:endParaRPr lang="fr-FR" dirty="0"/>
          </a:p>
        </p:txBody>
      </p:sp>
      <p:pic>
        <p:nvPicPr>
          <p:cNvPr id="23" name="Espace réservé pour une image  22" descr="Une image contenant habits, sourire, dessin humoristique, clipart&#10;&#10;Le contenu généré par l’IA peut être incorrect.">
            <a:extLst>
              <a:ext uri="{FF2B5EF4-FFF2-40B4-BE49-F238E27FC236}">
                <a16:creationId xmlns="" xmlns:a16="http://schemas.microsoft.com/office/drawing/2014/main" id="{596B4E65-09F2-AEB2-DAFC-786AF6BE8B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65874290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25A7B64-A3FF-2680-4A50-B9AC3866F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FAFD961B-5CB1-1E49-6923-6A1AF898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من يقرأ؟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FE19EEB0-4762-31E8-D05B-0BF97B49BE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9B950C7-AAB0-1EC9-21E7-194214F1559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526C0F5-EF2A-43F5-3F13-D9002579F306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A62C3B0-9D03-C2C4-99BB-E9EECC55F2C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1A19B3D-D6A2-72EE-F550-6A2DBEA0EE4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306BBC6A-64C3-3BA8-355B-9CE69AB28F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A852676C-298A-9DCD-8F17-79BD97DF32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4E44F732-BEC7-BA2B-6BAF-219052D8F7E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 : coins arrondis 17">
            <a:extLst>
              <a:ext uri="{FF2B5EF4-FFF2-40B4-BE49-F238E27FC236}">
                <a16:creationId xmlns="" xmlns:a16="http://schemas.microsoft.com/office/drawing/2014/main" id="{861C8678-5A8C-8599-5D35-3082AE1BBBF7}"/>
              </a:ext>
            </a:extLst>
          </p:cNvPr>
          <p:cNvSpPr/>
          <p:nvPr/>
        </p:nvSpPr>
        <p:spPr>
          <a:xfrm>
            <a:off x="3042699" y="2362454"/>
            <a:ext cx="2367349" cy="58782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4400" b="1">
                <a:solidFill>
                  <a:schemeClr val="tx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تَفْسيرِيٌّ </a:t>
            </a:r>
            <a:endParaRPr lang="fr-FR" sz="4400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="" xmlns:a16="http://schemas.microsoft.com/office/drawing/2014/main" id="{B16DA6C5-2EF8-2356-FDD7-43A057F97567}"/>
              </a:ext>
            </a:extLst>
          </p:cNvPr>
          <p:cNvSpPr/>
          <p:nvPr/>
        </p:nvSpPr>
        <p:spPr>
          <a:xfrm>
            <a:off x="5577999" y="2434570"/>
            <a:ext cx="410547" cy="44174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dirty="0"/>
              <a:t>3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0806575B-F376-EE22-780E-E5B2B8F4D1A2}"/>
              </a:ext>
            </a:extLst>
          </p:cNvPr>
          <p:cNvSpPr txBox="1"/>
          <p:nvPr/>
        </p:nvSpPr>
        <p:spPr>
          <a:xfrm>
            <a:off x="594030" y="3429000"/>
            <a:ext cx="7820825" cy="194095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5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اَلنَّصُّ تَفْسيرِيٌّ لِأَنَّهُ يُوَضِّحُ فِكْرَةَ : "مَكَّةُ </a:t>
            </a:r>
            <a:r>
              <a:rPr lang="ar-MA" sz="5400" b="1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ٱلْمُكَرَّمَةُ</a:t>
            </a:r>
            <a:r>
              <a:rPr lang="ar-MA" sz="5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مُلْتَقًى عالَمِيٌّ."</a:t>
            </a:r>
            <a:endParaRPr lang="fr-FR" sz="5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5" name="Espace réservé pour une image  24" descr="Une image contenant habits, sourire, dessin humoristique, clipart&#10;&#10;Le contenu généré par l’IA peut être incorrect.">
            <a:extLst>
              <a:ext uri="{FF2B5EF4-FFF2-40B4-BE49-F238E27FC236}">
                <a16:creationId xmlns="" xmlns:a16="http://schemas.microsoft.com/office/drawing/2014/main" id="{EC129B11-9B5B-8B4A-7D2A-23143E5B18D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08923863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6B00A1-68E3-A61C-6244-438D56D6E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F1AF342B-DA4D-D889-C0B7-2DE1D0D27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خذوا كراساتكم- الصفحة -93-.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E13DA359-9DEF-BA8B-0EBA-EC97457818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23F2838-2C7B-9FFB-3A6A-E62948B634C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1EA250F-22A1-3D89-736E-CA23F294E45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EF3497F-3BA3-D383-F210-9FEA15E0620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61DF9FB-803E-0A4D-957D-249B9857DE1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83AAA4FB-E4A1-424E-FB9F-2ED1D9B14FB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4E390D87-54FF-80F2-8F65-AB907DCB8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C5E31700-EC83-111D-7677-84280D79C90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>
            <a:extLst>
              <a:ext uri="{FF2B5EF4-FFF2-40B4-BE49-F238E27FC236}">
                <a16:creationId xmlns="" xmlns:a16="http://schemas.microsoft.com/office/drawing/2014/main" id="{54191107-F8F1-502E-D6F4-54FCCBBA74F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Image 7" descr="Une image contenant texte, capture d’écran, lettre, Police&#10;&#10;Le contenu généré par l’IA peut être incorrect.">
            <a:extLst>
              <a:ext uri="{FF2B5EF4-FFF2-40B4-BE49-F238E27FC236}">
                <a16:creationId xmlns="" xmlns:a16="http://schemas.microsoft.com/office/drawing/2014/main" id="{4F30DBE7-C8F8-4BF1-6641-DB79A4A4D0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4519" y="1649235"/>
            <a:ext cx="3660335" cy="4916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688975F7-8976-463D-0F96-7161E111C7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9191" y="3777588"/>
            <a:ext cx="3830992" cy="88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65767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6A9DB6E-3A52-8CD2-3199-0D0599094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3663D0BE-CAED-090C-A06F-BBED27B49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استعينوا بما سجلتموه على دفاتركم، وأجيبوا عن السؤالين التاليين.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15A2AE4D-C611-1F50-6FDD-663B8814A7A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2EEA6C8-3EAA-A950-A4C3-4084BC83875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BD75A85-C1CD-AD84-FD19-37D9E088378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EFE0789-93F0-228C-B817-8A3CD2928E9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7262133-8EC5-DE62-877A-1691A1B5076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B0030093-72D7-8D33-793F-5311CE765A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B38288CA-0EDF-F018-6435-81D9E34479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D7054E77-0CA5-7153-E231-11CFF23E177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>
            <a:extLst>
              <a:ext uri="{FF2B5EF4-FFF2-40B4-BE49-F238E27FC236}">
                <a16:creationId xmlns="" xmlns:a16="http://schemas.microsoft.com/office/drawing/2014/main" id="{D1415D5F-5A59-2D6A-BE86-A81C6E23FE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Image 16" descr="Une image contenant horloge, Horloge murale, cercle&#10;&#10;Le contenu généré par l’IA peut être incorrect.">
            <a:extLst>
              <a:ext uri="{FF2B5EF4-FFF2-40B4-BE49-F238E27FC236}">
                <a16:creationId xmlns="" xmlns:a16="http://schemas.microsoft.com/office/drawing/2014/main" id="{E6372FDF-875B-E6CE-BDB5-9F520AAC6E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49" y="1450483"/>
            <a:ext cx="614970" cy="612000"/>
          </a:xfrm>
          <a:prstGeom prst="rect">
            <a:avLst/>
          </a:prstGeom>
        </p:spPr>
      </p:pic>
      <p:pic>
        <p:nvPicPr>
          <p:cNvPr id="8" name="Image 7" descr="Une image contenant texte, Police, capture d’écran, ligne&#10;&#10;Le contenu généré par l’IA peut être incorrect.">
            <a:extLst>
              <a:ext uri="{FF2B5EF4-FFF2-40B4-BE49-F238E27FC236}">
                <a16:creationId xmlns="" xmlns:a16="http://schemas.microsoft.com/office/drawing/2014/main" id="{FD0DF1AE-E185-D3BB-F47E-4650F13952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4944" y="2509736"/>
            <a:ext cx="7453308" cy="3429699"/>
          </a:xfrm>
          <a:prstGeom prst="roundRect">
            <a:avLst>
              <a:gd name="adj" fmla="val 10002"/>
            </a:avLst>
          </a:prstGeom>
          <a:ln>
            <a:solidFill>
              <a:srgbClr val="48B2D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45832546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9A925B1-F0D9-2735-6B00-5E3A80424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989AB902-0C63-4740-3B05-2A4C6ECE1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من يقرأ السؤال ويقدم جوابه موضحا لزملائه كيف توصل إليه؟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45A812DE-53C8-02CC-3141-D4C5E97645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AB93475-5276-C739-6DAF-4F370AAF073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1E3C6CB-8D1E-4FB0-66F5-AF5B6B0C8E2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7AC4F94-FC0E-C15D-7961-FE2FFABBC15B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C3ED261-A91C-10AD-35B0-F25C5ABA165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BB209E7A-5312-5111-479A-F0444A13CB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B680C57D-4576-F350-57C0-A7443CFF4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D05B317D-2017-AA16-389F-CCD081A5C00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>
            <a:extLst>
              <a:ext uri="{FF2B5EF4-FFF2-40B4-BE49-F238E27FC236}">
                <a16:creationId xmlns="" xmlns:a16="http://schemas.microsoft.com/office/drawing/2014/main" id="{DA26B809-B7A5-73B6-6A60-DE629C4E360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 descr="Une image contenant texte, Police, capture d’écran, ligne&#10;&#10;Le contenu généré par l’IA peut être incorrect.">
            <a:extLst>
              <a:ext uri="{FF2B5EF4-FFF2-40B4-BE49-F238E27FC236}">
                <a16:creationId xmlns="" xmlns:a16="http://schemas.microsoft.com/office/drawing/2014/main" id="{10472B74-DA2B-56F3-3CBA-0C626078E7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789" y="2149813"/>
            <a:ext cx="7453308" cy="3429699"/>
          </a:xfrm>
          <a:prstGeom prst="roundRect">
            <a:avLst>
              <a:gd name="adj" fmla="val 10372"/>
            </a:avLst>
          </a:prstGeom>
          <a:ln>
            <a:solidFill>
              <a:srgbClr val="48B2D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63602108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A3A0505-5994-9000-ED2B-2D64B98CB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3FE1BE32-E0AF-C83E-1F5C-A8D84CCEF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البداية، من يذكرنا بتعريف الصفة المضافة ؟ 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="" xmlns:a16="http://schemas.microsoft.com/office/drawing/2014/main" id="{9FF147E3-1630-A50A-6CDB-F39E1872EF7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81F876A1-B24E-ADBD-913F-7311BB7BE6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831B236-3E27-4EFC-3E4D-F5C43659A38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066B160-3970-0C46-983E-A2063740EA9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7B06B7D-D18B-721F-78DC-2C1609D4D1F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A42FC7C-797A-7F25-2CCC-D450D57D2E1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4A59D8DA-FABD-1E05-DD9C-A29E708FA0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1D177530-A9A4-4C2A-0844-1304DAC80AD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5598C8B7-D898-18CA-83DC-175657C47A1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AD120B5B-6D9A-FA1C-4B1C-17C5FAB44A79}"/>
              </a:ext>
            </a:extLst>
          </p:cNvPr>
          <p:cNvSpPr/>
          <p:nvPr/>
        </p:nvSpPr>
        <p:spPr>
          <a:xfrm>
            <a:off x="1410956" y="2978255"/>
            <a:ext cx="6330964" cy="14275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9E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66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ٱلْمَقْصودُ </a:t>
            </a:r>
            <a:r>
              <a:rPr lang="ar-MA" sz="66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بِٱلصِّفَةِ</a:t>
            </a:r>
            <a:r>
              <a:rPr lang="ar-MA" sz="66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6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ٱلْمُضافَةِ</a:t>
            </a:r>
            <a:r>
              <a:rPr lang="ar-MA" sz="66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FR" sz="66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90373096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9717774-D7F5-0040-F61F-5FA76FB04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20BF29E-5204-F7DD-D03E-6F5EEF8AE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صححوا على كراساتكم.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DD157202-61CA-438D-A4CC-9A2245D7E55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23D077F-30BA-7ECD-A817-6A75BA93A39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73938B2-6996-1536-DBAC-9CDB90F86F3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86CD43D-70A1-FFA7-4E96-36A86EC0480B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AFE733B-ABA8-99A7-9CF6-0794D1952E6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8083839E-B06D-3C49-CA6F-4DA7E158816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C2F5AD30-B499-4C29-DA89-10D5F27315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153E1095-B90B-2A88-7B8A-8640D4D42C5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Espace réservé pour une image  22">
            <a:extLst>
              <a:ext uri="{FF2B5EF4-FFF2-40B4-BE49-F238E27FC236}">
                <a16:creationId xmlns="" xmlns:a16="http://schemas.microsoft.com/office/drawing/2014/main" id="{9C76B327-4060-8D96-6A49-D09C81184A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9" name="Groupe 18">
            <a:extLst>
              <a:ext uri="{FF2B5EF4-FFF2-40B4-BE49-F238E27FC236}">
                <a16:creationId xmlns="" xmlns:a16="http://schemas.microsoft.com/office/drawing/2014/main" id="{24B7CF69-42FF-C6CF-03E8-8E7EE2EB806F}"/>
              </a:ext>
            </a:extLst>
          </p:cNvPr>
          <p:cNvGrpSpPr/>
          <p:nvPr/>
        </p:nvGrpSpPr>
        <p:grpSpPr>
          <a:xfrm>
            <a:off x="777789" y="2149813"/>
            <a:ext cx="7453308" cy="3429699"/>
            <a:chOff x="777789" y="2149813"/>
            <a:chExt cx="7453308" cy="3429699"/>
          </a:xfrm>
        </p:grpSpPr>
        <p:pic>
          <p:nvPicPr>
            <p:cNvPr id="8" name="Image 7" descr="Une image contenant texte, Police, capture d’écran, ligne&#10;&#10;Le contenu généré par l’IA peut être incorrect.">
              <a:extLst>
                <a:ext uri="{FF2B5EF4-FFF2-40B4-BE49-F238E27FC236}">
                  <a16:creationId xmlns="" xmlns:a16="http://schemas.microsoft.com/office/drawing/2014/main" id="{AA94AE66-770D-8620-882F-ADA757A81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7789" y="2149813"/>
              <a:ext cx="7453308" cy="3429699"/>
            </a:xfrm>
            <a:prstGeom prst="roundRect">
              <a:avLst>
                <a:gd name="adj" fmla="val 9508"/>
              </a:avLst>
            </a:prstGeom>
            <a:ln>
              <a:solidFill>
                <a:srgbClr val="48B2DC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6" name="ZoneTexte 15">
              <a:extLst>
                <a:ext uri="{FF2B5EF4-FFF2-40B4-BE49-F238E27FC236}">
                  <a16:creationId xmlns="" xmlns:a16="http://schemas.microsoft.com/office/drawing/2014/main" id="{174CD65D-7153-7D64-F893-6B7DBF9B9F7D}"/>
                </a:ext>
              </a:extLst>
            </p:cNvPr>
            <p:cNvSpPr txBox="1"/>
            <p:nvPr/>
          </p:nvSpPr>
          <p:spPr>
            <a:xfrm>
              <a:off x="952500" y="5024896"/>
              <a:ext cx="706238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SA" sz="2400" b="1" dirty="0">
                  <a:solidFill>
                    <a:srgbClr val="C00000"/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يَقومُ </a:t>
              </a:r>
              <a:r>
                <a:rPr lang="ar-SA" sz="2400" b="1" dirty="0" err="1">
                  <a:solidFill>
                    <a:srgbClr val="C00000"/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ٱلْمُسْلِمونَ</a:t>
              </a:r>
              <a:r>
                <a:rPr lang="ar-SA" sz="2400" b="1" dirty="0">
                  <a:solidFill>
                    <a:srgbClr val="C00000"/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2400" b="1" dirty="0">
                  <a:solidFill>
                    <a:srgbClr val="C00000"/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في مَ</a:t>
              </a:r>
              <a:r>
                <a:rPr lang="ar-SA" sz="2400" b="1" dirty="0" err="1">
                  <a:solidFill>
                    <a:srgbClr val="C00000"/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كَّةَ</a:t>
              </a:r>
              <a:r>
                <a:rPr lang="ar-SA" sz="2400" b="1" dirty="0">
                  <a:solidFill>
                    <a:srgbClr val="C00000"/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SA" sz="2400" b="1" dirty="0" err="1">
                  <a:solidFill>
                    <a:srgbClr val="C00000"/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ٱلْمُكَرَّمَةِ</a:t>
              </a:r>
              <a:r>
                <a:rPr lang="ar-MA" sz="2400" b="1" dirty="0">
                  <a:solidFill>
                    <a:srgbClr val="C00000"/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 بِشَعيرَتَيِ </a:t>
              </a:r>
              <a:r>
                <a:rPr lang="ar-MA" sz="2400" b="1" dirty="0" err="1">
                  <a:solidFill>
                    <a:srgbClr val="C00000"/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ٱلْحَجِّ</a:t>
              </a:r>
              <a:r>
                <a:rPr lang="ar-MA" sz="2400" b="1" dirty="0">
                  <a:solidFill>
                    <a:srgbClr val="C00000"/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 وَ </a:t>
              </a:r>
              <a:r>
                <a:rPr lang="ar-MA" sz="2400" b="1" dirty="0" err="1">
                  <a:solidFill>
                    <a:srgbClr val="C00000"/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ٱلْعُمْرَةِ</a:t>
              </a:r>
              <a:r>
                <a:rPr lang="ar-MA" sz="2400" b="1" dirty="0">
                  <a:solidFill>
                    <a:srgbClr val="C00000"/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. </a:t>
              </a:r>
              <a:endParaRPr lang="fr-FR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="" xmlns:a16="http://schemas.microsoft.com/office/drawing/2014/main" id="{A6D443E8-269C-8CCC-E58B-32651393B1E2}"/>
                </a:ext>
              </a:extLst>
            </p:cNvPr>
            <p:cNvSpPr txBox="1"/>
            <p:nvPr/>
          </p:nvSpPr>
          <p:spPr>
            <a:xfrm>
              <a:off x="3873750" y="3227420"/>
              <a:ext cx="43688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rgbClr val="C00000"/>
                  </a:solidFill>
                  <a:latin typeface="MadaniArabic-Black" panose="00000A00000000000000" pitchFamily="2" charset="-78"/>
                  <a:cs typeface="MadaniArabic-Black" panose="00000A00000000000000" pitchFamily="2" charset="-78"/>
                </a:rPr>
                <a:t>×</a:t>
              </a:r>
              <a:endParaRPr lang="fr-FR" sz="6000" b="1" dirty="0">
                <a:solidFill>
                  <a:srgbClr val="C00000"/>
                </a:solidFill>
                <a:latin typeface="MadaniArabic-Black" panose="00000A00000000000000" pitchFamily="2" charset="-78"/>
                <a:cs typeface="MadaniArabic-Black" panose="00000A00000000000000" pitchFamily="2" charset="-78"/>
              </a:endParaRP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="" xmlns:a16="http://schemas.microsoft.com/office/drawing/2014/main" id="{05BF5AE5-DB1D-0BC6-FCCD-864EBC22FD7C}"/>
              </a:ext>
            </a:extLst>
          </p:cNvPr>
          <p:cNvSpPr txBox="1"/>
          <p:nvPr/>
        </p:nvSpPr>
        <p:spPr>
          <a:xfrm>
            <a:off x="7651742" y="3227420"/>
            <a:ext cx="4368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000" b="1" dirty="0">
                <a:solidFill>
                  <a:srgbClr val="C00000"/>
                </a:solidFill>
                <a:latin typeface="MadaniArabic-Black" panose="00000A00000000000000" pitchFamily="2" charset="-78"/>
                <a:cs typeface="MadaniArabic-Black" panose="00000A00000000000000" pitchFamily="2" charset="-78"/>
              </a:rPr>
              <a:t>×</a:t>
            </a:r>
            <a:endParaRPr lang="fr-FR" sz="6000" b="1" dirty="0">
              <a:solidFill>
                <a:srgbClr val="C00000"/>
              </a:solidFill>
              <a:latin typeface="MadaniArabic-Black" panose="00000A00000000000000" pitchFamily="2" charset="-78"/>
              <a:cs typeface="MadaniArabic-Black" panose="00000A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54301078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964B3B0-245D-3DAD-E9DA-7049D53D8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FC78A38D-4825-D110-497D-7D7AEC260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ننتقل إلى نشاط " أستعد لأتحدث"،  من يقرأ التعليمة؟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747442C0-7B57-7BE5-B3B6-20BAA813AC0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92E4B2C-F948-9807-C94F-8223D54F541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0C922E0-4B00-E582-977D-1FBC1286CF5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5632505-5A4E-42E3-AE67-CABF8BFFF9B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480DA4A-F0A5-EB95-DFEC-9B23A95F879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EAA60DCF-A620-4E88-F32F-2AE9D9A1C2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0ADE7D98-3A9F-E1EB-F311-46B0C30AD8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2784F4C2-3E00-8063-2AFD-48380F4F3E4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>
            <a:extLst>
              <a:ext uri="{FF2B5EF4-FFF2-40B4-BE49-F238E27FC236}">
                <a16:creationId xmlns="" xmlns:a16="http://schemas.microsoft.com/office/drawing/2014/main" id="{2D7A162A-D534-1FA7-939D-D787F8E119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 descr="Une image contenant texte, capture d’écran, lettre, Police&#10;&#10;Le contenu généré par l’IA peut être incorrect.">
            <a:extLst>
              <a:ext uri="{FF2B5EF4-FFF2-40B4-BE49-F238E27FC236}">
                <a16:creationId xmlns="" xmlns:a16="http://schemas.microsoft.com/office/drawing/2014/main" id="{B66F6900-960D-11E1-E332-A4D32CCD3E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4133" y="1475847"/>
            <a:ext cx="3596050" cy="4916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7A155986-1B9E-598B-4C8B-131D3D310E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1031" y="5000016"/>
            <a:ext cx="3762253" cy="139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19806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8BC6F81-B538-70A7-85FD-5ED810986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A6A85E90-5F50-ECCE-CE8D-1345FC5EC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استعدوا لإعادة إنتاج النص. يمكنكم الاستعانة بالأساليب المقترحة.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BC35420B-D16A-93A0-438B-AF3B49B1DD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AA3FF45-797C-FA44-C888-2C407E93DD8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B3F8DF1-FABB-BD6A-CC3C-AFFBE952FD8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ADB9CD2-47D2-F5D2-AD23-5F67C128EDE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D50CCAB-44E8-892A-1005-6A5A4409FCE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BC77F94D-5B95-9A07-44BF-999C3DB24B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F8E2BA7B-71CE-5FA7-8443-6EEA9A0A4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C7D549A7-72C1-E1EB-E789-3AC4323BFB1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>
            <a:extLst>
              <a:ext uri="{FF2B5EF4-FFF2-40B4-BE49-F238E27FC236}">
                <a16:creationId xmlns="" xmlns:a16="http://schemas.microsoft.com/office/drawing/2014/main" id="{B444B3EA-0C84-9460-0808-8B88E9A7DD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Image 14" descr="Une image contenant horloge, cercle&#10;&#10;Le contenu généré par l’IA peut être incorrect.">
            <a:extLst>
              <a:ext uri="{FF2B5EF4-FFF2-40B4-BE49-F238E27FC236}">
                <a16:creationId xmlns="" xmlns:a16="http://schemas.microsoft.com/office/drawing/2014/main" id="{ADD18D20-A46A-8DA2-75E2-066A02A9CA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3" y="1514506"/>
            <a:ext cx="692792" cy="797301"/>
          </a:xfrm>
          <a:prstGeom prst="rect">
            <a:avLst/>
          </a:prstGeom>
        </p:spPr>
      </p:pic>
      <p:pic>
        <p:nvPicPr>
          <p:cNvPr id="8" name="Image 7" descr="Une image contenant texte, Police, reçu, ligne&#10;&#10;Le contenu généré par l’IA peut être incorrect.">
            <a:extLst>
              <a:ext uri="{FF2B5EF4-FFF2-40B4-BE49-F238E27FC236}">
                <a16:creationId xmlns="" xmlns:a16="http://schemas.microsoft.com/office/drawing/2014/main" id="{D4C435F7-440A-616C-EBAD-ED0FD9256F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0487" y="2653077"/>
            <a:ext cx="6750996" cy="3133125"/>
          </a:xfrm>
          <a:prstGeom prst="roundRect">
            <a:avLst>
              <a:gd name="adj" fmla="val 12208"/>
            </a:avLst>
          </a:prstGeom>
          <a:ln w="38100"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58080826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385DC59-44ED-1172-2228-D4BE9AED1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2E23003-EF59-643C-2D49-0ADD045A6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يعيد إنتاج النص. ( تناقش كل محاولة من حيث انسجام المعلومات والتحدث باسترسال.)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="" xmlns:a16="http://schemas.microsoft.com/office/drawing/2014/main" id="{23174036-8257-8253-470F-821426586B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A067F257-0617-E2C7-0876-6E6D119A3DA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F72CDEC-72EA-A14A-A80C-4C67FB04C3E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7F3A351-73F6-2BCB-3922-78C7A7729FD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DF0C17B-755C-20A7-EC79-DD63E7C19A7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03B149B-1683-D0E4-311C-C4A9A5AB3B6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F7F5FE9C-D1D2-E262-4CC3-B76A33A53A0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2A7408B9-8F2D-385D-6836-61A921380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5D9ADC14-5CC5-3D87-8D72-91B220F3395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 descr="Une image contenant texte, Police, reçu, ligne&#10;&#10;Le contenu généré par l’IA peut être incorrect.">
            <a:extLst>
              <a:ext uri="{FF2B5EF4-FFF2-40B4-BE49-F238E27FC236}">
                <a16:creationId xmlns="" xmlns:a16="http://schemas.microsoft.com/office/drawing/2014/main" id="{7EDBC2A9-EF1F-8D90-B3FF-F4C9F5CEB2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0487" y="2653077"/>
            <a:ext cx="6750996" cy="3133125"/>
          </a:xfrm>
          <a:prstGeom prst="roundRect">
            <a:avLst>
              <a:gd name="adj" fmla="val 12208"/>
            </a:avLst>
          </a:prstGeom>
          <a:ln w="38100"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70796483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="" xmlns:a16="http://schemas.microsoft.com/office/drawing/2014/main" id="{F2333CC8-4BAE-95A2-249B-FE6850255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بالمقصود بإستراتيجية الصفة المضافة؟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="" xmlns:a16="http://schemas.microsoft.com/office/drawing/2014/main" id="{A4B21531-DB4C-E3CE-DCDE-133CC5D39DF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BB1ACF62-23EE-1BB8-F66A-1AF8EB5A23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1D1A980-A928-E6F3-56FC-DACD4F6256C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65BF271-DF79-FA6B-DCFB-0C7EDE1E423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9299B1"/>
                </a:solidFill>
              </a:rPr>
              <a:t>استـماع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lang="ar-MA" sz="1600" b="1" dirty="0">
                <a:solidFill>
                  <a:srgbClr val="9299B1"/>
                </a:solidFill>
              </a:rPr>
              <a:t>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57D0BF5-56B1-D2C4-3BF1-2DC757F759FB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C16C86F-B26A-77FA-A3CA-92046BC01A4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</a:t>
            </a: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 </a:t>
            </a:r>
            <a:r>
              <a:rPr lang="ar-MA" sz="1600" b="1" dirty="0">
                <a:solidFill>
                  <a:srgbClr val="565F88"/>
                </a:solidFill>
              </a:rPr>
              <a:t>الحــصة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3FFB5D13-F1FC-BD7F-2753-47D8DD29306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FEB8C56C-41B4-50F7-EC5C-9A4E4EEEE36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42DC073E-9DDF-18C6-0A0C-F0BDFC9205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="" xmlns:a16="http://schemas.microsoft.com/office/drawing/2014/main" id="{63D44B02-9BD6-72BE-2239-DEDDC5E20904}"/>
              </a:ext>
            </a:extLst>
          </p:cNvPr>
          <p:cNvSpPr/>
          <p:nvPr/>
        </p:nvSpPr>
        <p:spPr>
          <a:xfrm>
            <a:off x="1410956" y="2978255"/>
            <a:ext cx="6330964" cy="14275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9E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66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ٱلْمَقْصودُ </a:t>
            </a:r>
            <a:r>
              <a:rPr lang="ar-MA" sz="66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بِٱلصِّفَةِ</a:t>
            </a:r>
            <a:r>
              <a:rPr lang="ar-MA" sz="66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6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ٱلْمُضافَةِ</a:t>
            </a:r>
            <a:r>
              <a:rPr lang="ar-MA" sz="66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FR" sz="66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55252819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5EF382C-7F1E-09BB-50F1-D421C95F6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="" xmlns:a16="http://schemas.microsoft.com/office/drawing/2014/main" id="{2BE0B96E-3CC3-AD09-DB3D-9B5252717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بأهم الأفكار التي وردت في النص السماعي" مكة المكرمة ملتقى عالمي"؟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="" xmlns:a16="http://schemas.microsoft.com/office/drawing/2014/main" id="{0C9E1B12-2063-35E6-74BA-BC1793F8856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DCD69C0B-B123-E72D-65AF-F21AC4A697E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C101308-CBE5-E26F-8328-653FAE06E89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AA7C310-7377-A85B-4358-F9C407D1967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9299B1"/>
                </a:solidFill>
              </a:rPr>
              <a:t>استـماع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lang="ar-MA" sz="1600" b="1" dirty="0">
                <a:solidFill>
                  <a:srgbClr val="9299B1"/>
                </a:solidFill>
              </a:rPr>
              <a:t>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D4C5A29-9B5F-90EA-01C4-F1C5CA12416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C6B9834-6EAD-C3EC-95E5-745AAF964D9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</a:t>
            </a: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 </a:t>
            </a:r>
            <a:r>
              <a:rPr lang="ar-MA" sz="1600" b="1" dirty="0">
                <a:solidFill>
                  <a:srgbClr val="565F88"/>
                </a:solidFill>
              </a:rPr>
              <a:t>الحــصة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0D22AFDD-AD82-17FF-4458-C64EB73A05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B6D727D4-0F57-0975-B2C8-60054EF7AEC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FE3A4D1D-F863-32EB-04F8-B1474FDFB0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="" xmlns:a16="http://schemas.microsoft.com/office/drawing/2014/main" id="{A12053DD-B0B1-D932-5492-5A381C33DEC9}"/>
              </a:ext>
            </a:extLst>
          </p:cNvPr>
          <p:cNvSpPr/>
          <p:nvPr/>
        </p:nvSpPr>
        <p:spPr>
          <a:xfrm>
            <a:off x="901920" y="2978255"/>
            <a:ext cx="7162310" cy="22065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9E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66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أَهَمُّ </a:t>
            </a:r>
            <a:r>
              <a:rPr lang="ar-MA" sz="66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ٱلْأَفْكارِ</a:t>
            </a:r>
            <a:r>
              <a:rPr lang="ar-MA" sz="66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وَرَدَتْ فـي نَصِّ «مَكَّةُ </a:t>
            </a:r>
            <a:r>
              <a:rPr lang="ar-MA" sz="66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ٱلْمُكَرَّمَةُ</a:t>
            </a:r>
            <a:r>
              <a:rPr lang="ar-MA" sz="66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مُلْتَقًى عالَمِيٌّ»؟</a:t>
            </a:r>
            <a:endParaRPr lang="fr-FR" sz="66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36705276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7F36E96-190A-BB74-EB52-04D5782AB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591A0F3-9E75-D55D-FACC-E76BE2C52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278478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استعدوا للحصة المقبلة بتوقع مضمون نص" شواهد من تاريخ البشرية" والتحقق منه.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541C3811-A3BB-E11E-255C-2B87AC0D0C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95B9651-DAEA-A871-FC72-55880FEA86D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1ED76AB-17DE-9F73-0490-FA80FF45EFC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9299B1"/>
                </a:solidFill>
              </a:rPr>
              <a:t>استـماع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lang="ar-MA" sz="1600" b="1" dirty="0">
                <a:solidFill>
                  <a:srgbClr val="9299B1"/>
                </a:solidFill>
              </a:rPr>
              <a:t>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9EBF72E-CD32-B6ED-D525-461F8FA5AE8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F98D285-A78E-9793-A15B-89AA7BE3A06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829AAAFB-3C15-E0A0-85E5-46B0396DBF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9BFD52BC-34F6-1DDD-1847-BE802B70872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3723EAF9-F3E0-8EC0-2176-9DD180570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>
            <a:extLst>
              <a:ext uri="{FF2B5EF4-FFF2-40B4-BE49-F238E27FC236}">
                <a16:creationId xmlns="" xmlns:a16="http://schemas.microsoft.com/office/drawing/2014/main" id="{7A08092B-9B87-0999-8984-10C456F0891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A41F1020-3BE7-20C7-03BD-62B6920DE4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43" y="1254227"/>
            <a:ext cx="1159313" cy="90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8539B4B1-530A-7037-9B1D-631E8BF370B7}"/>
              </a:ext>
            </a:extLst>
          </p:cNvPr>
          <p:cNvSpPr txBox="1"/>
          <p:nvPr/>
        </p:nvSpPr>
        <p:spPr>
          <a:xfrm>
            <a:off x="618243" y="3215351"/>
            <a:ext cx="7772400" cy="2553891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48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أَتَوَقَّعُ مَضْمونَ نَصِّ "شَواهِدُ مِنْ تاريخِ </a:t>
            </a:r>
            <a:r>
              <a:rPr lang="ar-MA" sz="48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ٱلْبَشَرِيَّةِ</a:t>
            </a:r>
            <a:r>
              <a:rPr lang="ar-MA" sz="48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." </a:t>
            </a:r>
            <a:r>
              <a:rPr lang="ar-MA" sz="48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ٱلْوارِدِ</a:t>
            </a:r>
            <a:r>
              <a:rPr lang="ar-MA" sz="48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</a:t>
            </a:r>
            <a:r>
              <a:rPr lang="ar-MA" sz="48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ٱلصَّفَحاتِ</a:t>
            </a:r>
            <a:r>
              <a:rPr lang="ar-MA" sz="48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94-95-96"، ثُمَّ أَتَحَقَّقُ مِنْ تَوَقُّعي.</a:t>
            </a:r>
          </a:p>
        </p:txBody>
      </p:sp>
    </p:spTree>
    <p:extLst>
      <p:ext uri="{BB962C8B-B14F-4D97-AF65-F5344CB8AC3E}">
        <p14:creationId xmlns:p14="http://schemas.microsoft.com/office/powerpoint/2010/main" val="396795309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C33BC6B-0D8E-2542-F49E-470FAAC52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F9DE9304-F860-EC04-CFBA-4A217CECD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جماعة. من يقرأ؟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91560D1A-6539-E0E0-0671-3D0A9E10399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32EDFD9-8275-F39A-08C4-5D6E5C196E2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8DCCED5-2AA8-9AE6-40F7-6A4FF54F1BB6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E1CD956-1AF5-2AE9-27BB-9EFE28D1C55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8BF3520-5F0C-4FB6-0A7E-BDA25B3B71B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AA46E2EC-8872-4CB7-226D-8B1FA0837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98FA4BB5-1DEC-81C5-082D-1924FC89AA2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94921C3E-396B-3D29-BE1F-E404C76759B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8B1EC58B-0FF3-52EE-8BD4-6091E918EE28}"/>
              </a:ext>
            </a:extLst>
          </p:cNvPr>
          <p:cNvSpPr txBox="1"/>
          <p:nvPr/>
        </p:nvSpPr>
        <p:spPr>
          <a:xfrm>
            <a:off x="562947" y="2485973"/>
            <a:ext cx="7882992" cy="286035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اَلصِّفَةُ </a:t>
            </a:r>
            <a:r>
              <a:rPr lang="ar-MA" sz="5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ٱلْمُضافَةُ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: 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إِسْتراتيجِيَّةٌ تُمَكِّنُني مِنْ تَوْضيحِ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ٱسْمٍ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وَتَدْقيقِ مَعْناه بِتَقْديمِ مَعْلوماتٍ إِضافِيَّةٍ حَوْلَهُ، وَذلِكَ بِإضافَةِ صِفَةٍ إِلَيْهِ.</a:t>
            </a:r>
            <a:endParaRPr lang="fr-FR" sz="54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="" xmlns:a16="http://schemas.microsoft.com/office/drawing/2014/main" id="{0F013E2E-64EF-9484-9D78-9F9AAF1C0F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4680989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D9D2BA-6081-6377-2717-58CDFB9E5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8FB53E35-C2C4-C5DB-3FE3-3508DF179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43" y="756000"/>
            <a:ext cx="6980030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يقدم صفة مضافة مناسبة لتوضيح وتدقيق معنى  كلمة" البلد".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="" xmlns:a16="http://schemas.microsoft.com/office/drawing/2014/main" id="{619DA1E4-45F7-03DF-FCBC-3643EC6CCB3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183" y="612000"/>
            <a:ext cx="900000" cy="900000"/>
          </a:xfrm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CF7DD0B9-3760-DD22-ECD1-D702153A834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8A183E1-8EB2-14EC-7233-0BABF0938E6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4AA7A29-D6AE-7F2E-502B-00616287DA2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27CC85B-40D8-BAE3-9369-29CD131CD90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5651867-40F7-5BA3-C032-E345DE69697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566BB20D-D9BC-7FCC-3488-677C3784F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83EED605-53A8-C86E-8ACC-0F02A834CDF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1EF3244B-DFF6-B61D-73AA-1AC3D96CA52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="" xmlns:a16="http://schemas.microsoft.com/office/drawing/2014/main" id="{90C70527-8AD9-A402-D3B3-9040D36EF143}"/>
              </a:ext>
            </a:extLst>
          </p:cNvPr>
          <p:cNvGrpSpPr/>
          <p:nvPr/>
        </p:nvGrpSpPr>
        <p:grpSpPr>
          <a:xfrm>
            <a:off x="3698399" y="3429000"/>
            <a:ext cx="1421336" cy="1349784"/>
            <a:chOff x="2332931" y="1312641"/>
            <a:chExt cx="1421336" cy="1349784"/>
          </a:xfrm>
          <a:solidFill>
            <a:srgbClr val="D0CECE"/>
          </a:solidFill>
          <a:scene3d>
            <a:camera prst="orthographicFront"/>
            <a:lightRig rig="flat" dir="t"/>
          </a:scene3d>
        </p:grpSpPr>
        <p:sp>
          <p:nvSpPr>
            <p:cNvPr id="30" name="Ellipse 29">
              <a:extLst>
                <a:ext uri="{FF2B5EF4-FFF2-40B4-BE49-F238E27FC236}">
                  <a16:creationId xmlns="" xmlns:a16="http://schemas.microsoft.com/office/drawing/2014/main" id="{AEDB874B-CF93-A35D-E1E6-2BC39F683B17}"/>
                </a:ext>
              </a:extLst>
            </p:cNvPr>
            <p:cNvSpPr/>
            <p:nvPr/>
          </p:nvSpPr>
          <p:spPr>
            <a:xfrm>
              <a:off x="2332931" y="1312641"/>
              <a:ext cx="1421336" cy="1349784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1" name="Ellipse 4">
              <a:extLst>
                <a:ext uri="{FF2B5EF4-FFF2-40B4-BE49-F238E27FC236}">
                  <a16:creationId xmlns="" xmlns:a16="http://schemas.microsoft.com/office/drawing/2014/main" id="{B71449C3-E633-B13E-2BEB-39D94B57034B}"/>
                </a:ext>
              </a:extLst>
            </p:cNvPr>
            <p:cNvSpPr txBox="1"/>
            <p:nvPr/>
          </p:nvSpPr>
          <p:spPr>
            <a:xfrm>
              <a:off x="2541081" y="1510312"/>
              <a:ext cx="1005036" cy="95444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17335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MA" sz="4400" b="1" kern="1200" dirty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اَلْبَلَدُ</a:t>
              </a:r>
              <a:endParaRPr lang="fr-FR" sz="2800" kern="1200" dirty="0">
                <a:solidFill>
                  <a:schemeClr val="accent5">
                    <a:lumMod val="50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="" xmlns:a16="http://schemas.microsoft.com/office/drawing/2014/main" id="{0CBDF2D8-D169-2235-4BBA-E179B06594C5}"/>
              </a:ext>
            </a:extLst>
          </p:cNvPr>
          <p:cNvGrpSpPr/>
          <p:nvPr/>
        </p:nvGrpSpPr>
        <p:grpSpPr>
          <a:xfrm>
            <a:off x="3757780" y="2018500"/>
            <a:ext cx="1302574" cy="1179857"/>
            <a:chOff x="2392312" y="-97859"/>
            <a:chExt cx="1302574" cy="1179857"/>
          </a:xfrm>
          <a:scene3d>
            <a:camera prst="orthographicFront"/>
            <a:lightRig rig="flat" dir="t"/>
          </a:scene3d>
        </p:grpSpPr>
        <p:sp>
          <p:nvSpPr>
            <p:cNvPr id="28" name="Ellipse 27">
              <a:extLst>
                <a:ext uri="{FF2B5EF4-FFF2-40B4-BE49-F238E27FC236}">
                  <a16:creationId xmlns="" xmlns:a16="http://schemas.microsoft.com/office/drawing/2014/main" id="{57940BFE-8E94-45BF-8AFB-C3B3A6DDFEA4}"/>
                </a:ext>
              </a:extLst>
            </p:cNvPr>
            <p:cNvSpPr/>
            <p:nvPr/>
          </p:nvSpPr>
          <p:spPr>
            <a:xfrm>
              <a:off x="2392312" y="-97859"/>
              <a:ext cx="1302574" cy="1179857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9" name="Ellipse 6">
              <a:extLst>
                <a:ext uri="{FF2B5EF4-FFF2-40B4-BE49-F238E27FC236}">
                  <a16:creationId xmlns="" xmlns:a16="http://schemas.microsoft.com/office/drawing/2014/main" id="{F4D269AE-24E5-1894-8E1A-64DF6B13E883}"/>
                </a:ext>
              </a:extLst>
            </p:cNvPr>
            <p:cNvSpPr txBox="1"/>
            <p:nvPr/>
          </p:nvSpPr>
          <p:spPr>
            <a:xfrm>
              <a:off x="2583070" y="74927"/>
              <a:ext cx="921058" cy="83428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2400" b="1" kern="1200" dirty="0">
                <a:latin typeface="+mn-lt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="" xmlns:a16="http://schemas.microsoft.com/office/drawing/2014/main" id="{248BFD4D-604F-44C9-854C-FCB05B02EC01}"/>
              </a:ext>
            </a:extLst>
          </p:cNvPr>
          <p:cNvGrpSpPr/>
          <p:nvPr/>
        </p:nvGrpSpPr>
        <p:grpSpPr>
          <a:xfrm>
            <a:off x="5240021" y="3446257"/>
            <a:ext cx="1329021" cy="1315269"/>
            <a:chOff x="3874553" y="1329898"/>
            <a:chExt cx="1329021" cy="1315269"/>
          </a:xfrm>
          <a:solidFill>
            <a:srgbClr val="B5EEF2"/>
          </a:solidFill>
          <a:scene3d>
            <a:camera prst="orthographicFront"/>
            <a:lightRig rig="flat" dir="t"/>
          </a:scene3d>
        </p:grpSpPr>
        <p:sp>
          <p:nvSpPr>
            <p:cNvPr id="26" name="Ellipse 25">
              <a:extLst>
                <a:ext uri="{FF2B5EF4-FFF2-40B4-BE49-F238E27FC236}">
                  <a16:creationId xmlns="" xmlns:a16="http://schemas.microsoft.com/office/drawing/2014/main" id="{51B5CD75-B7E4-0578-7362-6E64E28960C3}"/>
                </a:ext>
              </a:extLst>
            </p:cNvPr>
            <p:cNvSpPr/>
            <p:nvPr/>
          </p:nvSpPr>
          <p:spPr>
            <a:xfrm>
              <a:off x="3874553" y="1329898"/>
              <a:ext cx="1329021" cy="1315269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7" name="Ellipse 8">
              <a:extLst>
                <a:ext uri="{FF2B5EF4-FFF2-40B4-BE49-F238E27FC236}">
                  <a16:creationId xmlns="" xmlns:a16="http://schemas.microsoft.com/office/drawing/2014/main" id="{2EA9C50E-F334-AE5C-E867-212A0645770D}"/>
                </a:ext>
              </a:extLst>
            </p:cNvPr>
            <p:cNvSpPr txBox="1"/>
            <p:nvPr/>
          </p:nvSpPr>
          <p:spPr>
            <a:xfrm>
              <a:off x="4069184" y="1522515"/>
              <a:ext cx="939759" cy="93003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6040" tIns="66040" rIns="66040" bIns="66040" numCol="1" spcCol="1270" anchor="ctr" anchorCtr="0">
              <a:noAutofit/>
            </a:bodyPr>
            <a:lstStyle/>
            <a:p>
              <a:pPr marL="0" lvl="0" indent="0" algn="ctr" defTabSz="2311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5200" kern="1200" dirty="0">
                <a:latin typeface="+mn-lt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="" xmlns:a16="http://schemas.microsoft.com/office/drawing/2014/main" id="{8CD1F9AC-4B05-0189-58F3-11A29A72754E}"/>
              </a:ext>
            </a:extLst>
          </p:cNvPr>
          <p:cNvGrpSpPr/>
          <p:nvPr/>
        </p:nvGrpSpPr>
        <p:grpSpPr>
          <a:xfrm>
            <a:off x="3753378" y="4920494"/>
            <a:ext cx="1311379" cy="1357723"/>
            <a:chOff x="2387910" y="2804135"/>
            <a:chExt cx="1311379" cy="1357723"/>
          </a:xfrm>
          <a:scene3d>
            <a:camera prst="orthographicFront"/>
            <a:lightRig rig="flat" dir="t"/>
          </a:scene3d>
        </p:grpSpPr>
        <p:sp>
          <p:nvSpPr>
            <p:cNvPr id="24" name="Ellipse 23">
              <a:extLst>
                <a:ext uri="{FF2B5EF4-FFF2-40B4-BE49-F238E27FC236}">
                  <a16:creationId xmlns="" xmlns:a16="http://schemas.microsoft.com/office/drawing/2014/main" id="{5FB9F3D0-6A68-D56B-608D-C5E94A71AC26}"/>
                </a:ext>
              </a:extLst>
            </p:cNvPr>
            <p:cNvSpPr/>
            <p:nvPr/>
          </p:nvSpPr>
          <p:spPr>
            <a:xfrm>
              <a:off x="2387910" y="2804135"/>
              <a:ext cx="1311379" cy="135772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5" name="Ellipse 10">
              <a:extLst>
                <a:ext uri="{FF2B5EF4-FFF2-40B4-BE49-F238E27FC236}">
                  <a16:creationId xmlns="" xmlns:a16="http://schemas.microsoft.com/office/drawing/2014/main" id="{7AD2DEC7-68D7-F107-FB37-74E67A166DF5}"/>
                </a:ext>
              </a:extLst>
            </p:cNvPr>
            <p:cNvSpPr txBox="1"/>
            <p:nvPr/>
          </p:nvSpPr>
          <p:spPr>
            <a:xfrm>
              <a:off x="2579957" y="3002969"/>
              <a:ext cx="927285" cy="96005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6040" tIns="66040" rIns="66040" bIns="66040" numCol="1" spcCol="1270" anchor="ctr" anchorCtr="0">
              <a:noAutofit/>
            </a:bodyPr>
            <a:lstStyle/>
            <a:p>
              <a:pPr marL="0" lvl="0" indent="0" algn="ctr" defTabSz="2311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5200" kern="1200" dirty="0">
                <a:latin typeface="+mn-lt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="" xmlns:a16="http://schemas.microsoft.com/office/drawing/2014/main" id="{5661EFFE-C3FA-9C35-4818-669D9FE10B6D}"/>
              </a:ext>
            </a:extLst>
          </p:cNvPr>
          <p:cNvGrpSpPr/>
          <p:nvPr/>
        </p:nvGrpSpPr>
        <p:grpSpPr>
          <a:xfrm>
            <a:off x="2257893" y="3483583"/>
            <a:ext cx="1311422" cy="1240617"/>
            <a:chOff x="892425" y="1367224"/>
            <a:chExt cx="1311422" cy="1240617"/>
          </a:xfrm>
          <a:solidFill>
            <a:srgbClr val="9CA3C0"/>
          </a:solidFill>
          <a:scene3d>
            <a:camera prst="orthographicFront"/>
            <a:lightRig rig="flat" dir="t"/>
          </a:scene3d>
        </p:grpSpPr>
        <p:sp>
          <p:nvSpPr>
            <p:cNvPr id="22" name="Ellipse 21">
              <a:extLst>
                <a:ext uri="{FF2B5EF4-FFF2-40B4-BE49-F238E27FC236}">
                  <a16:creationId xmlns="" xmlns:a16="http://schemas.microsoft.com/office/drawing/2014/main" id="{52810ED5-252F-2B02-512D-3AFBD71AC156}"/>
                </a:ext>
              </a:extLst>
            </p:cNvPr>
            <p:cNvSpPr/>
            <p:nvPr/>
          </p:nvSpPr>
          <p:spPr>
            <a:xfrm>
              <a:off x="892425" y="1367224"/>
              <a:ext cx="1311422" cy="1240617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3" name="Ellipse 12">
              <a:extLst>
                <a:ext uri="{FF2B5EF4-FFF2-40B4-BE49-F238E27FC236}">
                  <a16:creationId xmlns="" xmlns:a16="http://schemas.microsoft.com/office/drawing/2014/main" id="{3F978B1F-698B-A963-039B-A4B865604CC7}"/>
                </a:ext>
              </a:extLst>
            </p:cNvPr>
            <p:cNvSpPr txBox="1"/>
            <p:nvPr/>
          </p:nvSpPr>
          <p:spPr>
            <a:xfrm>
              <a:off x="1084478" y="1548908"/>
              <a:ext cx="927316" cy="877249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6040" tIns="66040" rIns="66040" bIns="66040" numCol="1" spcCol="1270" anchor="ctr" anchorCtr="0">
              <a:noAutofit/>
            </a:bodyPr>
            <a:lstStyle/>
            <a:p>
              <a:pPr marL="0" lvl="0" indent="0" algn="ctr" defTabSz="2311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MA" sz="5200" kern="1200" dirty="0">
                  <a:latin typeface="+mn-lt"/>
                </a:rPr>
                <a:t> </a:t>
              </a:r>
              <a:endParaRPr lang="fr-FR" sz="5200" kern="12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2577705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D8AE450-6910-EAD9-8831-BD7586FBF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e 41">
            <a:extLst>
              <a:ext uri="{FF2B5EF4-FFF2-40B4-BE49-F238E27FC236}">
                <a16:creationId xmlns="" xmlns:a16="http://schemas.microsoft.com/office/drawing/2014/main" id="{9E9CDC76-DDAB-0CDE-85C8-EAF21F230FD5}"/>
              </a:ext>
            </a:extLst>
          </p:cNvPr>
          <p:cNvGrpSpPr/>
          <p:nvPr/>
        </p:nvGrpSpPr>
        <p:grpSpPr>
          <a:xfrm>
            <a:off x="3698399" y="3429000"/>
            <a:ext cx="1421336" cy="1349784"/>
            <a:chOff x="2332931" y="1312641"/>
            <a:chExt cx="1421336" cy="1349784"/>
          </a:xfrm>
          <a:solidFill>
            <a:srgbClr val="D0CECE"/>
          </a:solidFill>
          <a:scene3d>
            <a:camera prst="orthographicFront"/>
            <a:lightRig rig="flat" dir="t"/>
          </a:scene3d>
        </p:grpSpPr>
        <p:sp>
          <p:nvSpPr>
            <p:cNvPr id="43" name="Ellipse 42">
              <a:extLst>
                <a:ext uri="{FF2B5EF4-FFF2-40B4-BE49-F238E27FC236}">
                  <a16:creationId xmlns="" xmlns:a16="http://schemas.microsoft.com/office/drawing/2014/main" id="{ADAFD7CA-791D-91A3-3834-1FDDBE751AD5}"/>
                </a:ext>
              </a:extLst>
            </p:cNvPr>
            <p:cNvSpPr/>
            <p:nvPr/>
          </p:nvSpPr>
          <p:spPr>
            <a:xfrm>
              <a:off x="2332931" y="1312641"/>
              <a:ext cx="1421336" cy="1349784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4" name="Ellipse 4">
              <a:extLst>
                <a:ext uri="{FF2B5EF4-FFF2-40B4-BE49-F238E27FC236}">
                  <a16:creationId xmlns="" xmlns:a16="http://schemas.microsoft.com/office/drawing/2014/main" id="{CB08E668-DE81-9C9C-0A40-DEAEE2F92F77}"/>
                </a:ext>
              </a:extLst>
            </p:cNvPr>
            <p:cNvSpPr txBox="1"/>
            <p:nvPr/>
          </p:nvSpPr>
          <p:spPr>
            <a:xfrm>
              <a:off x="2541081" y="1510312"/>
              <a:ext cx="1005036" cy="95444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17335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MA" sz="4400" b="1" kern="1200" dirty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اَلْبَلَدُ</a:t>
              </a:r>
              <a:endParaRPr lang="fr-FR" sz="2800" kern="1200" dirty="0">
                <a:solidFill>
                  <a:schemeClr val="accent5">
                    <a:lumMod val="50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="" xmlns:a16="http://schemas.microsoft.com/office/drawing/2014/main" id="{93D57FD6-2FF7-338C-2D15-F5D8FE285C6E}"/>
              </a:ext>
            </a:extLst>
          </p:cNvPr>
          <p:cNvGrpSpPr/>
          <p:nvPr/>
        </p:nvGrpSpPr>
        <p:grpSpPr>
          <a:xfrm>
            <a:off x="3757780" y="2018500"/>
            <a:ext cx="1302574" cy="1179857"/>
            <a:chOff x="2392312" y="-97859"/>
            <a:chExt cx="1302574" cy="1179857"/>
          </a:xfrm>
          <a:scene3d>
            <a:camera prst="orthographicFront"/>
            <a:lightRig rig="flat" dir="t"/>
          </a:scene3d>
        </p:grpSpPr>
        <p:sp>
          <p:nvSpPr>
            <p:cNvPr id="46" name="Ellipse 45">
              <a:extLst>
                <a:ext uri="{FF2B5EF4-FFF2-40B4-BE49-F238E27FC236}">
                  <a16:creationId xmlns="" xmlns:a16="http://schemas.microsoft.com/office/drawing/2014/main" id="{697AE84E-0BE7-D6BE-1888-01978A115B4F}"/>
                </a:ext>
              </a:extLst>
            </p:cNvPr>
            <p:cNvSpPr/>
            <p:nvPr/>
          </p:nvSpPr>
          <p:spPr>
            <a:xfrm>
              <a:off x="2392312" y="-97859"/>
              <a:ext cx="1302574" cy="1179857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7" name="Ellipse 6">
              <a:extLst>
                <a:ext uri="{FF2B5EF4-FFF2-40B4-BE49-F238E27FC236}">
                  <a16:creationId xmlns="" xmlns:a16="http://schemas.microsoft.com/office/drawing/2014/main" id="{A24198A2-C7B4-B164-6EAD-D0E3CCE0E9DC}"/>
                </a:ext>
              </a:extLst>
            </p:cNvPr>
            <p:cNvSpPr txBox="1"/>
            <p:nvPr/>
          </p:nvSpPr>
          <p:spPr>
            <a:xfrm>
              <a:off x="2583070" y="74927"/>
              <a:ext cx="921058" cy="83428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2400" b="1" kern="1200" dirty="0">
                <a:latin typeface="+mn-lt"/>
              </a:endParaRPr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="" xmlns:a16="http://schemas.microsoft.com/office/drawing/2014/main" id="{0E8E12F6-60DA-781D-34E3-C8FF3BCE0971}"/>
              </a:ext>
            </a:extLst>
          </p:cNvPr>
          <p:cNvGrpSpPr/>
          <p:nvPr/>
        </p:nvGrpSpPr>
        <p:grpSpPr>
          <a:xfrm>
            <a:off x="5240021" y="3446257"/>
            <a:ext cx="1329021" cy="1315269"/>
            <a:chOff x="3874553" y="1329898"/>
            <a:chExt cx="1329021" cy="1315269"/>
          </a:xfrm>
          <a:solidFill>
            <a:srgbClr val="B5EEF2"/>
          </a:solidFill>
          <a:scene3d>
            <a:camera prst="orthographicFront"/>
            <a:lightRig rig="flat" dir="t"/>
          </a:scene3d>
        </p:grpSpPr>
        <p:sp>
          <p:nvSpPr>
            <p:cNvPr id="49" name="Ellipse 48">
              <a:extLst>
                <a:ext uri="{FF2B5EF4-FFF2-40B4-BE49-F238E27FC236}">
                  <a16:creationId xmlns="" xmlns:a16="http://schemas.microsoft.com/office/drawing/2014/main" id="{913AB993-659E-B7F5-88C2-0002BEDC711C}"/>
                </a:ext>
              </a:extLst>
            </p:cNvPr>
            <p:cNvSpPr/>
            <p:nvPr/>
          </p:nvSpPr>
          <p:spPr>
            <a:xfrm>
              <a:off x="3874553" y="1329898"/>
              <a:ext cx="1329021" cy="1315269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0" name="Ellipse 8">
              <a:extLst>
                <a:ext uri="{FF2B5EF4-FFF2-40B4-BE49-F238E27FC236}">
                  <a16:creationId xmlns="" xmlns:a16="http://schemas.microsoft.com/office/drawing/2014/main" id="{C091543B-4ADE-4A40-E169-1C12A7B76E5B}"/>
                </a:ext>
              </a:extLst>
            </p:cNvPr>
            <p:cNvSpPr txBox="1"/>
            <p:nvPr/>
          </p:nvSpPr>
          <p:spPr>
            <a:xfrm>
              <a:off x="4069184" y="1522515"/>
              <a:ext cx="939759" cy="93003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6040" tIns="66040" rIns="66040" bIns="66040" numCol="1" spcCol="1270" anchor="ctr" anchorCtr="0">
              <a:noAutofit/>
            </a:bodyPr>
            <a:lstStyle/>
            <a:p>
              <a:pPr marL="0" lvl="0" indent="0" algn="ctr" defTabSz="2311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5200" kern="1200" dirty="0">
                <a:latin typeface="+mn-lt"/>
              </a:endParaRPr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="" xmlns:a16="http://schemas.microsoft.com/office/drawing/2014/main" id="{390EC3AC-2AAF-E1C2-03D9-53EF4EF4C28A}"/>
              </a:ext>
            </a:extLst>
          </p:cNvPr>
          <p:cNvGrpSpPr/>
          <p:nvPr/>
        </p:nvGrpSpPr>
        <p:grpSpPr>
          <a:xfrm>
            <a:off x="3753378" y="4920494"/>
            <a:ext cx="1311379" cy="1357723"/>
            <a:chOff x="2387910" y="2804135"/>
            <a:chExt cx="1311379" cy="1357723"/>
          </a:xfrm>
          <a:scene3d>
            <a:camera prst="orthographicFront"/>
            <a:lightRig rig="flat" dir="t"/>
          </a:scene3d>
        </p:grpSpPr>
        <p:sp>
          <p:nvSpPr>
            <p:cNvPr id="52" name="Ellipse 51">
              <a:extLst>
                <a:ext uri="{FF2B5EF4-FFF2-40B4-BE49-F238E27FC236}">
                  <a16:creationId xmlns="" xmlns:a16="http://schemas.microsoft.com/office/drawing/2014/main" id="{E7B5E1D5-5026-066E-8A40-3ADE457265E9}"/>
                </a:ext>
              </a:extLst>
            </p:cNvPr>
            <p:cNvSpPr/>
            <p:nvPr/>
          </p:nvSpPr>
          <p:spPr>
            <a:xfrm>
              <a:off x="2387910" y="2804135"/>
              <a:ext cx="1311379" cy="135772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Ellipse 10">
              <a:extLst>
                <a:ext uri="{FF2B5EF4-FFF2-40B4-BE49-F238E27FC236}">
                  <a16:creationId xmlns="" xmlns:a16="http://schemas.microsoft.com/office/drawing/2014/main" id="{8BCCA0F3-5426-424F-2EDF-506B09FAC1D1}"/>
                </a:ext>
              </a:extLst>
            </p:cNvPr>
            <p:cNvSpPr txBox="1"/>
            <p:nvPr/>
          </p:nvSpPr>
          <p:spPr>
            <a:xfrm>
              <a:off x="2579957" y="3002969"/>
              <a:ext cx="927285" cy="96005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6040" tIns="66040" rIns="66040" bIns="66040" numCol="1" spcCol="1270" anchor="ctr" anchorCtr="0">
              <a:noAutofit/>
            </a:bodyPr>
            <a:lstStyle/>
            <a:p>
              <a:pPr marL="0" lvl="0" indent="0" algn="ctr" defTabSz="2311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5200" kern="1200" dirty="0">
                <a:latin typeface="+mn-lt"/>
              </a:endParaRPr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="" xmlns:a16="http://schemas.microsoft.com/office/drawing/2014/main" id="{8EE3BD6F-9D55-D445-1753-D62012C1C176}"/>
              </a:ext>
            </a:extLst>
          </p:cNvPr>
          <p:cNvGrpSpPr/>
          <p:nvPr/>
        </p:nvGrpSpPr>
        <p:grpSpPr>
          <a:xfrm>
            <a:off x="2257893" y="3483583"/>
            <a:ext cx="1311422" cy="1240617"/>
            <a:chOff x="892425" y="1367224"/>
            <a:chExt cx="1311422" cy="1240617"/>
          </a:xfrm>
          <a:solidFill>
            <a:srgbClr val="9CA3C0"/>
          </a:solidFill>
          <a:scene3d>
            <a:camera prst="orthographicFront"/>
            <a:lightRig rig="flat" dir="t"/>
          </a:scene3d>
        </p:grpSpPr>
        <p:sp>
          <p:nvSpPr>
            <p:cNvPr id="55" name="Ellipse 54">
              <a:extLst>
                <a:ext uri="{FF2B5EF4-FFF2-40B4-BE49-F238E27FC236}">
                  <a16:creationId xmlns="" xmlns:a16="http://schemas.microsoft.com/office/drawing/2014/main" id="{F3A3866B-98BB-F504-AEEB-9986E03A19DC}"/>
                </a:ext>
              </a:extLst>
            </p:cNvPr>
            <p:cNvSpPr/>
            <p:nvPr/>
          </p:nvSpPr>
          <p:spPr>
            <a:xfrm>
              <a:off x="892425" y="1367224"/>
              <a:ext cx="1311422" cy="1240617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Ellipse 12">
              <a:extLst>
                <a:ext uri="{FF2B5EF4-FFF2-40B4-BE49-F238E27FC236}">
                  <a16:creationId xmlns="" xmlns:a16="http://schemas.microsoft.com/office/drawing/2014/main" id="{AB917D5D-6436-46C5-5A4A-143F3FD662AA}"/>
                </a:ext>
              </a:extLst>
            </p:cNvPr>
            <p:cNvSpPr txBox="1"/>
            <p:nvPr/>
          </p:nvSpPr>
          <p:spPr>
            <a:xfrm>
              <a:off x="1084478" y="1548908"/>
              <a:ext cx="927316" cy="877249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6040" tIns="66040" rIns="66040" bIns="66040" numCol="1" spcCol="1270" anchor="ctr" anchorCtr="0">
              <a:noAutofit/>
            </a:bodyPr>
            <a:lstStyle/>
            <a:p>
              <a:pPr marL="0" lvl="0" indent="0" algn="ctr" defTabSz="2311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MA" sz="5200" kern="1200" dirty="0">
                  <a:latin typeface="+mn-lt"/>
                </a:rPr>
                <a:t> </a:t>
              </a:r>
              <a:endParaRPr lang="fr-FR" sz="5200" kern="1200" dirty="0">
                <a:latin typeface="+mn-lt"/>
              </a:endParaRPr>
            </a:p>
          </p:txBody>
        </p:sp>
      </p:grp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905605A6-9E72-99B8-8E08-D377D248F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43" y="756000"/>
            <a:ext cx="6980030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مقترحات أخرى. من يقرؤها؟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="" xmlns:a16="http://schemas.microsoft.com/office/drawing/2014/main" id="{B921538B-093A-804D-F1BD-4AB8F44B0A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183" y="612000"/>
            <a:ext cx="900000" cy="900000"/>
          </a:xfrm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6D68C062-A24C-C5C2-480A-AD8D24C9B0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0B880FD-2BEB-DE3B-D537-A762ABEDE0C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26F7B84-2060-A885-7425-5D4F6913060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F0109AA-EF62-E1BD-2086-BF6E5008D7A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8B29A74-4B66-9EAB-8A3E-1CCFD45D10C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38CAB196-6D01-0913-5FD6-244176B296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461A66A9-1825-FA77-E13D-3075A4D8950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BE2D6452-5B19-0FE4-F115-E31F3500B5E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Ellipse 6">
            <a:extLst>
              <a:ext uri="{FF2B5EF4-FFF2-40B4-BE49-F238E27FC236}">
                <a16:creationId xmlns="" xmlns:a16="http://schemas.microsoft.com/office/drawing/2014/main" id="{47851311-9E99-8C6B-1DEE-724A045A5FDD}"/>
              </a:ext>
            </a:extLst>
          </p:cNvPr>
          <p:cNvSpPr txBox="1"/>
          <p:nvPr/>
        </p:nvSpPr>
        <p:spPr>
          <a:xfrm>
            <a:off x="3895864" y="2188592"/>
            <a:ext cx="921058" cy="834285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marL="0" lvl="0" indent="0" algn="ctr" defTabSz="1066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M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اَلْآمِنُ</a:t>
            </a:r>
            <a:endParaRPr lang="fr-FR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Ellipse 8">
            <a:extLst>
              <a:ext uri="{FF2B5EF4-FFF2-40B4-BE49-F238E27FC236}">
                <a16:creationId xmlns="" xmlns:a16="http://schemas.microsoft.com/office/drawing/2014/main" id="{9549B198-CC40-4CB4-3E93-7CB3A97558DA}"/>
              </a:ext>
            </a:extLst>
          </p:cNvPr>
          <p:cNvSpPr txBox="1"/>
          <p:nvPr/>
        </p:nvSpPr>
        <p:spPr>
          <a:xfrm>
            <a:off x="5434652" y="3638874"/>
            <a:ext cx="939759" cy="930035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66040" tIns="66040" rIns="66040" bIns="66040" numCol="1" spcCol="1270" anchor="ctr" anchorCtr="0">
            <a:noAutofit/>
          </a:bodyPr>
          <a:lstStyle/>
          <a:p>
            <a:pPr marL="0" lvl="0" indent="0" algn="ctr" defTabSz="23114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M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اَلْجَميلُ</a:t>
            </a:r>
            <a:endParaRPr lang="fr-FR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Ellipse 10">
            <a:extLst>
              <a:ext uri="{FF2B5EF4-FFF2-40B4-BE49-F238E27FC236}">
                <a16:creationId xmlns="" xmlns:a16="http://schemas.microsoft.com/office/drawing/2014/main" id="{A5BB8AD9-7A1E-8BF2-1136-4A9D84779BBF}"/>
              </a:ext>
            </a:extLst>
          </p:cNvPr>
          <p:cNvSpPr txBox="1"/>
          <p:nvPr/>
        </p:nvSpPr>
        <p:spPr>
          <a:xfrm>
            <a:off x="3945425" y="5119328"/>
            <a:ext cx="927285" cy="960055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66040" tIns="66040" rIns="66040" bIns="66040" numCol="1" spcCol="1270" anchor="ctr" anchorCtr="0">
            <a:noAutofit/>
          </a:bodyPr>
          <a:lstStyle/>
          <a:p>
            <a:pPr marL="0" lvl="0" indent="0" algn="ctr" defTabSz="23114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M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اَلْمُزْدَهِرُ </a:t>
            </a:r>
            <a:endParaRPr lang="fr-FR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Ellipse 12">
            <a:extLst>
              <a:ext uri="{FF2B5EF4-FFF2-40B4-BE49-F238E27FC236}">
                <a16:creationId xmlns="" xmlns:a16="http://schemas.microsoft.com/office/drawing/2014/main" id="{97507451-AE6C-8839-B8A7-CB24645B7CCB}"/>
              </a:ext>
            </a:extLst>
          </p:cNvPr>
          <p:cNvSpPr txBox="1"/>
          <p:nvPr/>
        </p:nvSpPr>
        <p:spPr>
          <a:xfrm>
            <a:off x="2434255" y="3483583"/>
            <a:ext cx="927316" cy="877249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66040" tIns="66040" rIns="66040" bIns="66040" numCol="1" spcCol="1270" anchor="ctr" anchorCtr="0">
            <a:noAutofit/>
          </a:bodyPr>
          <a:lstStyle/>
          <a:p>
            <a:pPr marL="0" lvl="0" indent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M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اَلْعَريقُ</a:t>
            </a:r>
            <a:endParaRPr lang="fr-FR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856723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افتتاح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نشاط اعتيادي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معجم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استماع وتحدث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18312</TotalTime>
  <Words>1711</Words>
  <Application>Microsoft Office PowerPoint</Application>
  <PresentationFormat>Affichage à l'écran (4:3)</PresentationFormat>
  <Paragraphs>468</Paragraphs>
  <Slides>66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20</vt:i4>
      </vt:variant>
      <vt:variant>
        <vt:lpstr>Titres des diapositives</vt:lpstr>
      </vt:variant>
      <vt:variant>
        <vt:i4>66</vt:i4>
      </vt:variant>
    </vt:vector>
  </HeadingPairs>
  <TitlesOfParts>
    <vt:vector size="98" baseType="lpstr">
      <vt:lpstr>Microsoft Uighur</vt:lpstr>
      <vt:lpstr>Arial</vt:lpstr>
      <vt:lpstr>Calibri</vt:lpstr>
      <vt:lpstr>Dosis Medium</vt:lpstr>
      <vt:lpstr>Wingdings</vt:lpstr>
      <vt:lpstr>Modern Love</vt:lpstr>
      <vt:lpstr>Sakkal Majalla</vt:lpstr>
      <vt:lpstr>Aptos Display</vt:lpstr>
      <vt:lpstr>Dosis</vt:lpstr>
      <vt:lpstr>MadaniArabic-Black</vt:lpstr>
      <vt:lpstr>Dosis SemiBold</vt:lpstr>
      <vt:lpstr>Aptos</vt:lpstr>
      <vt:lpstr>00_Env-Enseignant</vt:lpstr>
      <vt:lpstr>2_Env-Apprenant_Tmplt</vt:lpstr>
      <vt:lpstr>01- نشاط اعتيادي</vt:lpstr>
      <vt:lpstr>02- معــــــــــجم</vt:lpstr>
      <vt:lpstr>03- استماع وتحدث</vt:lpstr>
      <vt:lpstr>04- قراءة/ كتابة</vt:lpstr>
      <vt:lpstr>6_04- قراءة/ كتابة</vt:lpstr>
      <vt:lpstr>1_04- قراءة/ كتابة</vt:lpstr>
      <vt:lpstr>2_04- قراءة/ كتابة</vt:lpstr>
      <vt:lpstr>3_04- قراءة/ كتابة</vt:lpstr>
      <vt:lpstr>1_03- استماع وتحدث</vt:lpstr>
      <vt:lpstr>4_04- قراءة/ كتابة</vt:lpstr>
      <vt:lpstr>1_01- نشاط اعتيادي</vt:lpstr>
      <vt:lpstr>1_02- معــــــــــجم</vt:lpstr>
      <vt:lpstr>افتتاح الحصة nv</vt:lpstr>
      <vt:lpstr>نشاط اعتيادي nv</vt:lpstr>
      <vt:lpstr>معجم nv</vt:lpstr>
      <vt:lpstr>استماع وتحدث nv</vt:lpstr>
      <vt:lpstr>1_Conception personnalisée</vt:lpstr>
      <vt:lpstr>3_Env-Apprenant_Tmplt</vt:lpstr>
      <vt:lpstr>Présentation PowerPoint</vt:lpstr>
      <vt:lpstr>من يقرأ بدون أخطاء. كل واحد سيقرأ فقرة - الفائز من قرأ دون أي خطأ. </vt:lpstr>
      <vt:lpstr>بعد قراءتكم للنص، أجيبوا عن السؤال التالي على دفاتر البحث.</vt:lpstr>
      <vt:lpstr>من يجيب عن السؤال؟ </vt:lpstr>
      <vt:lpstr>ستواصلون استعمال  إستراتيجية  الصفة المضافة لتدقيق وتوضيح  مفردات .  </vt:lpstr>
      <vt:lpstr>في البداية، من يذكرنا بتعريف الصفة المضافة ؟ </vt:lpstr>
      <vt:lpstr>نتذكر جماعة. من يقرأ؟</vt:lpstr>
      <vt:lpstr>من يقدم صفة مضافة مناسبة لتوضيح وتدقيق معنى  كلمة" البلد".</vt:lpstr>
      <vt:lpstr>هذه مقترحات أخرى. من يقرؤها؟</vt:lpstr>
      <vt:lpstr>انتبهوا. سأستعمل الصفة المضافة لتدقيق أو توضيح اسم "البلد" بإضافة صفات حول عنصر يرتبط به. </vt:lpstr>
      <vt:lpstr>هذه صفات يمكن أن أصف بها سكان البلد: المثقف سكانه/ المتسامح سكانه. </vt:lpstr>
      <vt:lpstr>من يقدم صفات أخرى لسكان البلد؟ </vt:lpstr>
      <vt:lpstr>هذه صفات أخرى لسكان البلد. من يقرأ؟ ( ينبه الأستاذ إلى الضمير في آخر العنصر الموصوف من الشيء.)</vt:lpstr>
      <vt:lpstr>الآن. دوركم، من  يحدد عنصرا آخر يرتبط بالبلد ويمكن وصفه؟ </vt:lpstr>
      <vt:lpstr>أقترح عليكم "شوارع البلد".  من يقدم صفات لشوارع البلد وفق الأسلوب المقترح.</vt:lpstr>
      <vt:lpstr>هذه صفات أخرى لشوارع البلد. من يقرأ؟ </vt:lpstr>
      <vt:lpstr>حاولوا وصف شوارع المدينة  بنفس الصفات. </vt:lpstr>
      <vt:lpstr>نصحح من يقرأ؟  ينبه الأستاذ التلاميذ إلى أن الضمير قد يكون ( -ـه- ها – هما –هم..) حسب عدد وجنس الاسم.</vt:lpstr>
      <vt:lpstr> بشكل جماعي، لنوضح وندقق أكثر معنى الاسم "النهر" بوصف عنصر  مرتبط به.  ماذا تقترحون؟ </vt:lpstr>
      <vt:lpstr>أقترح عليكم "ماء النهر". من يقدم صفات لماء النهر؟ تذكروا إضافة ضمير يعود على الاسم. </vt:lpstr>
      <vt:lpstr>هذه صفات أخرى لماء النهر. من يقرأ؟ </vt:lpstr>
      <vt:lpstr>من يذكرنا  كيف نوظف الصفة المضافة  لتوضيح معنى اسم وتدقيقه بوصف عنصر مرتبط به؟</vt:lpstr>
      <vt:lpstr>نتذكر جماعة. من يقرأ؟ .</vt:lpstr>
      <vt:lpstr>خذوا كراساتكم الصفحة رقم -92-.</vt:lpstr>
      <vt:lpstr>أنجزوا بشكل فردي على نشاط "أتدرب مع زملائي" .</vt:lpstr>
      <vt:lpstr>من يحدد صفات سلوك الإنسان؟ (تناقش الأجوبة ثم يتم الانتقال إلى العنصرين المواليين).</vt:lpstr>
      <vt:lpstr>صححوا على كراساتكم. (جميع الأجوبة المناسبة مقبولة.) </vt:lpstr>
      <vt:lpstr>أنجزوا نشاط " أنجز بمفردي "..</vt:lpstr>
      <vt:lpstr>نصحح جماعة. من يحدد العنصر والصفات التي اقترحها ؟ ( تقبل جميع الأجوبة المناسبة.)</vt:lpstr>
      <vt:lpstr>هذه مقترحات أخرى. من يقرؤها؟ </vt:lpstr>
      <vt:lpstr>سنلعب لعبة الألغاز. الفائز من استطاع حل جميع الألغاز المقترحة. </vt:lpstr>
      <vt:lpstr>خذوا ألواحكم. اكتبوا حل اللغز التالي على ألواحكم. يتم إقصاء أصحاب الإجابات الخاطئة.</vt:lpstr>
      <vt:lpstr>اكتبوا حل اللغز التالي على ألواحكم. يتم إقصاء أصحاب الإجابات الخاطئة.</vt:lpstr>
      <vt:lpstr>اكتبوا حل اللغز التالي على ألواحكم. يتم إقصاء أصحاب الإجابات الخاطئة.</vt:lpstr>
      <vt:lpstr>اكتبوا حل اللغز التالي على ألواحكم. يتم إقصاء أصحاب الإجابات الخاطئة.</vt:lpstr>
      <vt:lpstr>الفائزون هم ........................................................................... </vt:lpstr>
      <vt:lpstr>Présentation PowerPoint</vt:lpstr>
      <vt:lpstr>في حصة اليوم ستحاولون فهم نص سماعي بعنوان " مكة المكرمة ملتقى عالمي"  وتعيدون سرد مضامينه. </vt:lpstr>
      <vt:lpstr>نبدأ حصتنا بتعرف معاني كلمات أساسية في النص. من يقرأ الكلمات التالية ؟</vt:lpstr>
      <vt:lpstr>من يقرأ معنى كملة "التعايش  " ؟ ثم آخر يركبها في جلمة مفيدة أو يعطي أمثلة لها.</vt:lpstr>
      <vt:lpstr>من يقرأ معنى كلمة " الاحترام  " ؟ ثم آخر يركبها في جلمة مفيدة.</vt:lpstr>
      <vt:lpstr>من يقرأ معنى كلمة " التسامح  " ؟ ثم آخر يركبها في جلمة مفيدة.</vt:lpstr>
      <vt:lpstr>من يختار كلمة أو عبارة ويذكرنا بمعناها؟ </vt:lpstr>
      <vt:lpstr> قبل أن نستمع لنص "مكة المكرمة ملتقى عالمي"، حاولوا بشكل ثنائي توقع  المعلومات التي يمكن أن يقدمها النص. </vt:lpstr>
      <vt:lpstr>خذوا دفاتر البحث لتسجيل أهم المعلومات التي ستلتقطونها أثناء الاستماع. </vt:lpstr>
      <vt:lpstr>عرض فيديو "العالم قرية صغيرة" (مرتان) </vt:lpstr>
      <vt:lpstr>عرض فيديو "العالم قرية صغيرة"</vt:lpstr>
      <vt:lpstr>من يقرأ توقعه  ويوضح كيف استطاع هو وزميله التحقق منه؟ </vt:lpstr>
      <vt:lpstr>سنجيب جماعة عن بعض الأسئلة لفهم النص. من يجيب عن السؤال التالي؟</vt:lpstr>
      <vt:lpstr>من يجيب عن السؤال التالي؟</vt:lpstr>
      <vt:lpstr>من يجيب عن السؤال التالي؟</vt:lpstr>
      <vt:lpstr>من يجيب عن السؤال التالي؟</vt:lpstr>
      <vt:lpstr>من يجيب عن السؤال التالي؟</vt:lpstr>
      <vt:lpstr>نصحح. من يقرأ الفكرة؟ </vt:lpstr>
      <vt:lpstr>من يجيب عن السؤال التالي؟</vt:lpstr>
      <vt:lpstr>نصحح. من يقرأ؟</vt:lpstr>
      <vt:lpstr>الآن، خذوا كراساتكم- الصفحة -93-.  </vt:lpstr>
      <vt:lpstr>استعينوا بما سجلتموه على دفاتركم، وأجيبوا عن السؤالين التاليين. </vt:lpstr>
      <vt:lpstr>نصحح. من يقرأ السؤال ويقدم جوابه موضحا لزملائه كيف توصل إليه؟ </vt:lpstr>
      <vt:lpstr> صححوا على كراساتكم. </vt:lpstr>
      <vt:lpstr>ننتقل إلى نشاط " أستعد لأتحدث"،  من يقرأ التعليمة؟ </vt:lpstr>
      <vt:lpstr>استعدوا لإعادة إنتاج النص. يمكنكم الاستعانة بالأساليب المقترحة. </vt:lpstr>
      <vt:lpstr>من يعيد إنتاج النص. ( تناقش كل محاولة من حيث انسجام المعلومات والتحدث باسترسال.)</vt:lpstr>
      <vt:lpstr>من يذكرنا بالمقصود بإستراتيجية الصفة المضافة؟</vt:lpstr>
      <vt:lpstr>من يذكرنا بأهم الأفكار التي وردت في النص السماعي" مكة المكرمة ملتقى عالمي"؟</vt:lpstr>
      <vt:lpstr>استعدوا للحصة المقبلة بتوقع مضمون نص" شواهد من تاريخ البشرية" والتحقق منه.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HP</cp:lastModifiedBy>
  <cp:revision>213</cp:revision>
  <dcterms:created xsi:type="dcterms:W3CDTF">2023-09-20T21:35:22Z</dcterms:created>
  <dcterms:modified xsi:type="dcterms:W3CDTF">2025-12-28T13:03:21Z</dcterms:modified>
</cp:coreProperties>
</file>