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3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5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7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8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1" r:id="rId2"/>
    <p:sldMasterId id="2147483689" r:id="rId3"/>
    <p:sldMasterId id="2147483694" r:id="rId4"/>
    <p:sldMasterId id="2147483705" r:id="rId5"/>
    <p:sldMasterId id="2147483714" r:id="rId6"/>
    <p:sldMasterId id="2147483809" r:id="rId7"/>
    <p:sldMasterId id="2147483753" r:id="rId8"/>
    <p:sldMasterId id="2147483764" r:id="rId9"/>
    <p:sldMasterId id="2147483775" r:id="rId10"/>
    <p:sldMasterId id="2147483786" r:id="rId11"/>
    <p:sldMasterId id="2147483822" r:id="rId12"/>
    <p:sldMasterId id="2147483845" r:id="rId13"/>
    <p:sldMasterId id="2147483868" r:id="rId14"/>
    <p:sldMasterId id="2147483891" r:id="rId15"/>
    <p:sldMasterId id="2147483914" r:id="rId16"/>
    <p:sldMasterId id="2147483937" r:id="rId17"/>
    <p:sldMasterId id="2147483741" r:id="rId18"/>
    <p:sldMasterId id="2147483686" r:id="rId19"/>
  </p:sldMasterIdLst>
  <p:notesMasterIdLst>
    <p:notesMasterId r:id="rId79"/>
  </p:notesMasterIdLst>
  <p:handoutMasterIdLst>
    <p:handoutMasterId r:id="rId80"/>
  </p:handoutMasterIdLst>
  <p:sldIdLst>
    <p:sldId id="2147482627" r:id="rId20"/>
    <p:sldId id="2147482706" r:id="rId21"/>
    <p:sldId id="2147482457" r:id="rId22"/>
    <p:sldId id="2147482459" r:id="rId23"/>
    <p:sldId id="2147482694" r:id="rId24"/>
    <p:sldId id="2147482551" r:id="rId25"/>
    <p:sldId id="2147482585" r:id="rId26"/>
    <p:sldId id="2147482586" r:id="rId27"/>
    <p:sldId id="2147482466" r:id="rId28"/>
    <p:sldId id="2147482553" r:id="rId29"/>
    <p:sldId id="2147482707" r:id="rId30"/>
    <p:sldId id="2147482748" r:id="rId31"/>
    <p:sldId id="2147482751" r:id="rId32"/>
    <p:sldId id="2147482750" r:id="rId33"/>
    <p:sldId id="2147482552" r:id="rId34"/>
    <p:sldId id="2147482589" r:id="rId35"/>
    <p:sldId id="2147482724" r:id="rId36"/>
    <p:sldId id="2147482591" r:id="rId37"/>
    <p:sldId id="2147482753" r:id="rId38"/>
    <p:sldId id="2147482754" r:id="rId39"/>
    <p:sldId id="2147482755" r:id="rId40"/>
    <p:sldId id="2147482725" r:id="rId41"/>
    <p:sldId id="2147482756" r:id="rId42"/>
    <p:sldId id="2147482757" r:id="rId43"/>
    <p:sldId id="2147482758" r:id="rId44"/>
    <p:sldId id="2147482760" r:id="rId45"/>
    <p:sldId id="2147482762" r:id="rId46"/>
    <p:sldId id="2147482761" r:id="rId47"/>
    <p:sldId id="2147482695" r:id="rId48"/>
    <p:sldId id="2147482763" r:id="rId49"/>
    <p:sldId id="2147482764" r:id="rId50"/>
    <p:sldId id="2147482765" r:id="rId51"/>
    <p:sldId id="2147482766" r:id="rId52"/>
    <p:sldId id="2147482452" r:id="rId53"/>
    <p:sldId id="2147482595" r:id="rId54"/>
    <p:sldId id="2147482767" r:id="rId55"/>
    <p:sldId id="2147482596" r:id="rId56"/>
    <p:sldId id="2147482768" r:id="rId57"/>
    <p:sldId id="2147482769" r:id="rId58"/>
    <p:sldId id="2147482770" r:id="rId59"/>
    <p:sldId id="2147482771" r:id="rId60"/>
    <p:sldId id="2147482597" r:id="rId61"/>
    <p:sldId id="2147482772" r:id="rId62"/>
    <p:sldId id="2147482778" r:id="rId63"/>
    <p:sldId id="2147482773" r:id="rId64"/>
    <p:sldId id="2147482774" r:id="rId65"/>
    <p:sldId id="2147482777" r:id="rId66"/>
    <p:sldId id="2147482776" r:id="rId67"/>
    <p:sldId id="2147482573" r:id="rId68"/>
    <p:sldId id="2147482739" r:id="rId69"/>
    <p:sldId id="2147482740" r:id="rId70"/>
    <p:sldId id="2147482741" r:id="rId71"/>
    <p:sldId id="2147482704" r:id="rId72"/>
    <p:sldId id="2147482625" r:id="rId73"/>
    <p:sldId id="2147482580" r:id="rId74"/>
    <p:sldId id="2147482624" r:id="rId75"/>
    <p:sldId id="2147482705" r:id="rId76"/>
    <p:sldId id="2147482646" r:id="rId77"/>
    <p:sldId id="2147482634" r:id="rId78"/>
  </p:sldIdLst>
  <p:sldSz cx="9144000" cy="6858000" type="screen4x3"/>
  <p:notesSz cx="6858000" cy="9144000"/>
  <p:embeddedFontLst>
    <p:embeddedFont>
      <p:font typeface="Microsoft Uighur" panose="02000000000000000000" pitchFamily="2" charset="-78"/>
      <p:regular r:id="rId81"/>
      <p:bold r:id="rId82"/>
    </p:embeddedFont>
    <p:embeddedFont>
      <p:font typeface="Modern Love" panose="020B0604020202020204" charset="0"/>
      <p:regular r:id="rId83"/>
    </p:embeddedFont>
    <p:embeddedFont>
      <p:font typeface="Calibri Light" panose="020F0302020204030204" pitchFamily="34" charset="0"/>
      <p:regular r:id="rId84"/>
      <p:italic r:id="rId85"/>
    </p:embeddedFont>
    <p:embeddedFont>
      <p:font typeface="Dosis Medium" panose="020B0604020202020204" charset="0"/>
      <p:regular r:id="rId86"/>
    </p:embeddedFont>
    <p:embeddedFont>
      <p:font typeface="Dosis" panose="020B0604020202020204" charset="0"/>
      <p:regular r:id="rId87"/>
      <p:bold r:id="rId88"/>
    </p:embeddedFont>
    <p:embeddedFont>
      <p:font typeface="Calibri" panose="020F0502020204030204" pitchFamily="34" charset="0"/>
      <p:regular r:id="rId89"/>
      <p:bold r:id="rId90"/>
      <p:italic r:id="rId91"/>
      <p:boldItalic r:id="rId9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8FA"/>
    <a:srgbClr val="B5EEF2"/>
    <a:srgbClr val="48B2DC"/>
    <a:srgbClr val="56B64A"/>
    <a:srgbClr val="B1EDEA"/>
    <a:srgbClr val="565F88"/>
    <a:srgbClr val="CC0000"/>
    <a:srgbClr val="9CA3C0"/>
    <a:srgbClr val="94E4EA"/>
    <a:srgbClr val="009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4" autoAdjust="0"/>
    <p:restoredTop sz="94694"/>
  </p:normalViewPr>
  <p:slideViewPr>
    <p:cSldViewPr snapToGrid="0">
      <p:cViewPr varScale="1">
        <p:scale>
          <a:sx n="70" d="100"/>
          <a:sy n="70" d="100"/>
        </p:scale>
        <p:origin x="112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slide" Target="slides/slide55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10.fntdata"/><Relationship Id="rId95" Type="http://schemas.openxmlformats.org/officeDocument/2006/relationships/theme" Target="theme/theme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font" Target="fonts/font7.fntdata"/><Relationship Id="rId61" Type="http://schemas.openxmlformats.org/officeDocument/2006/relationships/slide" Target="slides/slide42.xml"/><Relationship Id="rId82" Type="http://schemas.openxmlformats.org/officeDocument/2006/relationships/font" Target="fonts/font2.fnt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56" Type="http://schemas.openxmlformats.org/officeDocument/2006/relationships/slide" Target="slides/slide37.xml"/><Relationship Id="rId77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E00A2-8525-4CC7-B930-FB3C41EE8D6E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40EEB4-763E-4E38-8FBC-1726CBAA5FD6}">
      <dgm:prSet phldrT="[Texte]" custT="1"/>
      <dgm:spPr>
        <a:solidFill>
          <a:srgbClr val="E2F8FA"/>
        </a:solidFill>
      </dgm:spPr>
      <dgm:t>
        <a:bodyPr/>
        <a:lstStyle/>
        <a:p>
          <a:pPr rtl="1"/>
          <a:r>
            <a:rPr lang="ar-MA" sz="4400" b="1" kern="1200" dirty="0">
              <a:solidFill>
                <a:srgbClr val="5B9BD5">
                  <a:lumMod val="50000"/>
                </a:srgb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اَلْبَلَدُ  </a:t>
          </a:r>
          <a:endParaRPr lang="fr-FR" sz="4400" b="1" kern="1200" dirty="0">
            <a:solidFill>
              <a:srgbClr val="5B9BD5">
                <a:lumMod val="50000"/>
              </a:srgbClr>
            </a:solidFill>
            <a:latin typeface="Microsoft Uighur" panose="02000000000000000000" pitchFamily="2" charset="-78"/>
            <a:ea typeface="+mn-ea"/>
            <a:cs typeface="Microsoft Uighur" panose="02000000000000000000" pitchFamily="2" charset="-78"/>
          </a:endParaRPr>
        </a:p>
      </dgm:t>
    </dgm:pt>
    <dgm:pt modelId="{7038316C-41D1-4023-823F-0F6BD0405AA5}" type="parTrans" cxnId="{6BB835CC-9E7A-4B12-9D1E-054495623B85}">
      <dgm:prSet/>
      <dgm:spPr/>
      <dgm:t>
        <a:bodyPr/>
        <a:lstStyle/>
        <a:p>
          <a:endParaRPr lang="fr-FR" sz="2800">
            <a:latin typeface="+mn-lt"/>
          </a:endParaRPr>
        </a:p>
      </dgm:t>
    </dgm:pt>
    <dgm:pt modelId="{FCF2D887-3281-4F05-9153-88E58D94C811}" type="sibTrans" cxnId="{6BB835CC-9E7A-4B12-9D1E-054495623B85}">
      <dgm:prSet/>
      <dgm:spPr/>
      <dgm:t>
        <a:bodyPr/>
        <a:lstStyle/>
        <a:p>
          <a:endParaRPr lang="fr-FR" sz="2800">
            <a:latin typeface="+mn-lt"/>
          </a:endParaRPr>
        </a:p>
      </dgm:t>
    </dgm:pt>
    <dgm:pt modelId="{DF0A7795-53EC-4A90-929B-D5DF35FCAFDA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MA" sz="4400" b="1" kern="1200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اَلْمُثَقَّفُ سُكّانُهُ.</a:t>
          </a:r>
          <a:endParaRPr lang="fr-FR" sz="3600" b="1" kern="1200" dirty="0">
            <a:latin typeface="+mn-lt"/>
          </a:endParaRPr>
        </a:p>
      </dgm:t>
    </dgm:pt>
    <dgm:pt modelId="{76076AE9-926A-4A40-99C0-2A6D9B1DAC29}" type="parTrans" cxnId="{05FD0A7B-8DA2-497E-9E48-9831AADAC144}">
      <dgm:prSet custT="1"/>
      <dgm:spPr/>
      <dgm:t>
        <a:bodyPr/>
        <a:lstStyle/>
        <a:p>
          <a:endParaRPr lang="fr-FR" sz="2000">
            <a:latin typeface="+mn-lt"/>
          </a:endParaRPr>
        </a:p>
      </dgm:t>
    </dgm:pt>
    <dgm:pt modelId="{C16618CB-F2F7-477A-9124-75403EB39E78}" type="sibTrans" cxnId="{05FD0A7B-8DA2-497E-9E48-9831AADAC144}">
      <dgm:prSet/>
      <dgm:spPr/>
      <dgm:t>
        <a:bodyPr/>
        <a:lstStyle/>
        <a:p>
          <a:endParaRPr lang="fr-FR" sz="2800">
            <a:latin typeface="+mn-lt"/>
          </a:endParaRPr>
        </a:p>
      </dgm:t>
    </dgm:pt>
    <dgm:pt modelId="{A0D531C7-8C90-47D8-8F84-5962297C1891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ar-MA" sz="4400" b="1" kern="1200" dirty="0">
              <a:solidFill>
                <a:srgbClr val="5B9BD5">
                  <a:lumMod val="50000"/>
                </a:srgb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 </a:t>
          </a:r>
          <a:endParaRPr lang="fr-FR" sz="4400" b="1" kern="1200" dirty="0">
            <a:solidFill>
              <a:srgbClr val="5B9BD5">
                <a:lumMod val="50000"/>
              </a:srgbClr>
            </a:solidFill>
            <a:latin typeface="Microsoft Uighur" panose="02000000000000000000" pitchFamily="2" charset="-78"/>
            <a:ea typeface="+mn-ea"/>
            <a:cs typeface="Microsoft Uighur" panose="02000000000000000000" pitchFamily="2" charset="-78"/>
          </a:endParaRPr>
        </a:p>
      </dgm:t>
    </dgm:pt>
    <dgm:pt modelId="{70F96526-B77E-4872-A4FB-D9AD65A74F34}" type="parTrans" cxnId="{3ECD0200-868A-4758-840B-1F8272E3BC95}">
      <dgm:prSet custT="1"/>
      <dgm:spPr/>
      <dgm:t>
        <a:bodyPr/>
        <a:lstStyle/>
        <a:p>
          <a:endParaRPr lang="fr-FR" sz="2000">
            <a:latin typeface="+mn-lt"/>
          </a:endParaRPr>
        </a:p>
      </dgm:t>
    </dgm:pt>
    <dgm:pt modelId="{3DCB7F39-6BE0-4CA1-9596-039B9E39E47D}" type="sibTrans" cxnId="{3ECD0200-868A-4758-840B-1F8272E3BC95}">
      <dgm:prSet/>
      <dgm:spPr/>
      <dgm:t>
        <a:bodyPr/>
        <a:lstStyle/>
        <a:p>
          <a:endParaRPr lang="fr-FR" sz="2800">
            <a:latin typeface="+mn-lt"/>
          </a:endParaRPr>
        </a:p>
      </dgm:t>
    </dgm:pt>
    <dgm:pt modelId="{0ECE2E1C-03E1-4410-89E9-21A231352155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fr-FR" sz="4400" b="1" kern="1200" dirty="0">
            <a:solidFill>
              <a:srgbClr val="5B9BD5">
                <a:lumMod val="50000"/>
              </a:srgbClr>
            </a:solidFill>
            <a:latin typeface="Microsoft Uighur" panose="02000000000000000000" pitchFamily="2" charset="-78"/>
            <a:ea typeface="+mn-ea"/>
            <a:cs typeface="Microsoft Uighur" panose="02000000000000000000" pitchFamily="2" charset="-78"/>
          </a:endParaRPr>
        </a:p>
      </dgm:t>
    </dgm:pt>
    <dgm:pt modelId="{77E19F19-FE24-427A-B99E-B782987D59E5}" type="parTrans" cxnId="{6E572438-CE52-4BF1-A220-CC67F64A3DD1}">
      <dgm:prSet custT="1"/>
      <dgm:spPr/>
      <dgm:t>
        <a:bodyPr/>
        <a:lstStyle/>
        <a:p>
          <a:endParaRPr lang="fr-FR" sz="2000">
            <a:latin typeface="+mn-lt"/>
          </a:endParaRPr>
        </a:p>
      </dgm:t>
    </dgm:pt>
    <dgm:pt modelId="{16606797-4CED-4159-B8CB-EF8DD9CF0D16}" type="sibTrans" cxnId="{6E572438-CE52-4BF1-A220-CC67F64A3DD1}">
      <dgm:prSet/>
      <dgm:spPr/>
      <dgm:t>
        <a:bodyPr/>
        <a:lstStyle/>
        <a:p>
          <a:endParaRPr lang="fr-FR" sz="2800">
            <a:latin typeface="+mn-lt"/>
          </a:endParaRPr>
        </a:p>
      </dgm:t>
    </dgm:pt>
    <dgm:pt modelId="{F9740E46-4418-4B61-945F-609290F725AB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fr-FR" sz="3200" kern="1200" dirty="0">
            <a:latin typeface="+mn-lt"/>
          </a:endParaRPr>
        </a:p>
      </dgm:t>
    </dgm:pt>
    <dgm:pt modelId="{11419473-FBE6-4C98-A47F-63063B6F7A25}" type="parTrans" cxnId="{6FCACF69-207F-4F50-9113-5779E6A43CD0}">
      <dgm:prSet custT="1"/>
      <dgm:spPr/>
      <dgm:t>
        <a:bodyPr/>
        <a:lstStyle/>
        <a:p>
          <a:endParaRPr lang="fr-FR" sz="2000">
            <a:latin typeface="+mn-lt"/>
          </a:endParaRPr>
        </a:p>
      </dgm:t>
    </dgm:pt>
    <dgm:pt modelId="{0CEE3A6B-35AC-4278-B352-7F020CFF32E1}" type="sibTrans" cxnId="{6FCACF69-207F-4F50-9113-5779E6A43CD0}">
      <dgm:prSet/>
      <dgm:spPr/>
      <dgm:t>
        <a:bodyPr/>
        <a:lstStyle/>
        <a:p>
          <a:endParaRPr lang="fr-FR" sz="2800">
            <a:latin typeface="+mn-lt"/>
          </a:endParaRPr>
        </a:p>
      </dgm:t>
    </dgm:pt>
    <dgm:pt modelId="{34BD2162-D94C-465B-883C-47344227ED94}" type="pres">
      <dgm:prSet presAssocID="{FEEE00A2-8525-4CC7-B930-FB3C41EE8D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AA937C-1A75-4671-8E53-F41B76C656A1}" type="pres">
      <dgm:prSet presAssocID="{5340EEB4-763E-4E38-8FBC-1726CBAA5FD6}" presName="centerShape" presStyleLbl="node0" presStyleIdx="0" presStyleCnt="1" custScaleX="133011" custScaleY="126315" custLinFactNeighborX="-986" custLinFactNeighborY="1485"/>
      <dgm:spPr/>
      <dgm:t>
        <a:bodyPr/>
        <a:lstStyle/>
        <a:p>
          <a:endParaRPr lang="fr-FR"/>
        </a:p>
      </dgm:t>
    </dgm:pt>
    <dgm:pt modelId="{1A14DB15-8895-4154-AFF2-514DA19736A0}" type="pres">
      <dgm:prSet presAssocID="{76076AE9-926A-4A40-99C0-2A6D9B1DAC29}" presName="parTrans" presStyleLbl="sibTrans2D1" presStyleIdx="0" presStyleCnt="4"/>
      <dgm:spPr/>
      <dgm:t>
        <a:bodyPr/>
        <a:lstStyle/>
        <a:p>
          <a:endParaRPr lang="fr-FR"/>
        </a:p>
      </dgm:t>
    </dgm:pt>
    <dgm:pt modelId="{16B2E117-8059-427F-A068-08083901B7D8}" type="pres">
      <dgm:prSet presAssocID="{76076AE9-926A-4A40-99C0-2A6D9B1DAC29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A09C0AB7-60B2-459F-86D6-5E102C309421}" type="pres">
      <dgm:prSet presAssocID="{DF0A7795-53EC-4A90-929B-D5DF35FCAFDA}" presName="node" presStyleLbl="node1" presStyleIdx="0" presStyleCnt="4" custScaleX="292438" custScaleY="110413" custRadScaleRad="102833" custRadScaleInc="-172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97B213-85A5-439A-BA94-19580584AF67}" type="pres">
      <dgm:prSet presAssocID="{70F96526-B77E-4872-A4FB-D9AD65A74F34}" presName="parTrans" presStyleLbl="sibTrans2D1" presStyleIdx="1" presStyleCnt="4"/>
      <dgm:spPr/>
      <dgm:t>
        <a:bodyPr/>
        <a:lstStyle/>
        <a:p>
          <a:endParaRPr lang="fr-FR"/>
        </a:p>
      </dgm:t>
    </dgm:pt>
    <dgm:pt modelId="{9799AF21-1CAB-4AF4-B1BC-27CF30E43674}" type="pres">
      <dgm:prSet presAssocID="{70F96526-B77E-4872-A4FB-D9AD65A74F34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DBC4AB60-3D53-492F-B839-0D59D7BF32A4}" type="pres">
      <dgm:prSet presAssocID="{A0D531C7-8C90-47D8-8F84-5962297C1891}" presName="node" presStyleLbl="node1" presStyleIdx="1" presStyleCnt="4" custScaleX="221810" custScaleY="108539" custRadScaleRad="184191" custRadScaleInc="20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FF8D0-AE5D-436A-85BE-0DD43F9C1EAD}" type="pres">
      <dgm:prSet presAssocID="{77E19F19-FE24-427A-B99E-B782987D59E5}" presName="parTrans" presStyleLbl="sibTrans2D1" presStyleIdx="2" presStyleCnt="4"/>
      <dgm:spPr/>
      <dgm:t>
        <a:bodyPr/>
        <a:lstStyle/>
        <a:p>
          <a:endParaRPr lang="fr-FR"/>
        </a:p>
      </dgm:t>
    </dgm:pt>
    <dgm:pt modelId="{6ACD5A41-2647-48FE-8F14-5C49FB27D3E8}" type="pres">
      <dgm:prSet presAssocID="{77E19F19-FE24-427A-B99E-B782987D59E5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FC3B5270-1EE1-4A81-B7F7-C4F63318C510}" type="pres">
      <dgm:prSet presAssocID="{0ECE2E1C-03E1-4410-89E9-21A231352155}" presName="node" presStyleLbl="node1" presStyleIdx="2" presStyleCnt="4" custScaleX="293954" custScaleY="1074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BF03B5-5BC2-4F79-99EE-870E7E82B75D}" type="pres">
      <dgm:prSet presAssocID="{11419473-FBE6-4C98-A47F-63063B6F7A25}" presName="parTrans" presStyleLbl="sibTrans2D1" presStyleIdx="3" presStyleCnt="4"/>
      <dgm:spPr/>
      <dgm:t>
        <a:bodyPr/>
        <a:lstStyle/>
        <a:p>
          <a:endParaRPr lang="fr-FR"/>
        </a:p>
      </dgm:t>
    </dgm:pt>
    <dgm:pt modelId="{F0FEE120-A72C-482D-BBD1-783F327E2E22}" type="pres">
      <dgm:prSet presAssocID="{11419473-FBE6-4C98-A47F-63063B6F7A25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CC1C97DC-FE5A-409F-AED6-37311F37C61D}" type="pres">
      <dgm:prSet presAssocID="{F9740E46-4418-4B61-945F-609290F725AB}" presName="node" presStyleLbl="node1" presStyleIdx="3" presStyleCnt="4" custScaleX="253814" custScaleY="116099" custRadScaleRad="172599" custRadScaleInc="-15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FD0A7B-8DA2-497E-9E48-9831AADAC144}" srcId="{5340EEB4-763E-4E38-8FBC-1726CBAA5FD6}" destId="{DF0A7795-53EC-4A90-929B-D5DF35FCAFDA}" srcOrd="0" destOrd="0" parTransId="{76076AE9-926A-4A40-99C0-2A6D9B1DAC29}" sibTransId="{C16618CB-F2F7-477A-9124-75403EB39E78}"/>
    <dgm:cxn modelId="{FA74DBA8-3261-4F04-AFF8-82AF7E55F245}" type="presOf" srcId="{11419473-FBE6-4C98-A47F-63063B6F7A25}" destId="{0ABF03B5-5BC2-4F79-99EE-870E7E82B75D}" srcOrd="0" destOrd="0" presId="urn:microsoft.com/office/officeart/2005/8/layout/radial5"/>
    <dgm:cxn modelId="{0DDB6B59-3D20-4ECD-8C6B-640D74911400}" type="presOf" srcId="{70F96526-B77E-4872-A4FB-D9AD65A74F34}" destId="{DE97B213-85A5-439A-BA94-19580584AF67}" srcOrd="0" destOrd="0" presId="urn:microsoft.com/office/officeart/2005/8/layout/radial5"/>
    <dgm:cxn modelId="{6E572438-CE52-4BF1-A220-CC67F64A3DD1}" srcId="{5340EEB4-763E-4E38-8FBC-1726CBAA5FD6}" destId="{0ECE2E1C-03E1-4410-89E9-21A231352155}" srcOrd="2" destOrd="0" parTransId="{77E19F19-FE24-427A-B99E-B782987D59E5}" sibTransId="{16606797-4CED-4159-B8CB-EF8DD9CF0D16}"/>
    <dgm:cxn modelId="{6FE36D55-EDB0-4359-A3A5-0070E7D1C1DB}" type="presOf" srcId="{70F96526-B77E-4872-A4FB-D9AD65A74F34}" destId="{9799AF21-1CAB-4AF4-B1BC-27CF30E43674}" srcOrd="1" destOrd="0" presId="urn:microsoft.com/office/officeart/2005/8/layout/radial5"/>
    <dgm:cxn modelId="{FD4878BC-4ECA-4982-97D8-B462CB4512BC}" type="presOf" srcId="{F9740E46-4418-4B61-945F-609290F725AB}" destId="{CC1C97DC-FE5A-409F-AED6-37311F37C61D}" srcOrd="0" destOrd="0" presId="urn:microsoft.com/office/officeart/2005/8/layout/radial5"/>
    <dgm:cxn modelId="{C0DA4ABA-E918-4EF8-8962-51133142E97F}" type="presOf" srcId="{76076AE9-926A-4A40-99C0-2A6D9B1DAC29}" destId="{1A14DB15-8895-4154-AFF2-514DA19736A0}" srcOrd="0" destOrd="0" presId="urn:microsoft.com/office/officeart/2005/8/layout/radial5"/>
    <dgm:cxn modelId="{3ECD0200-868A-4758-840B-1F8272E3BC95}" srcId="{5340EEB4-763E-4E38-8FBC-1726CBAA5FD6}" destId="{A0D531C7-8C90-47D8-8F84-5962297C1891}" srcOrd="1" destOrd="0" parTransId="{70F96526-B77E-4872-A4FB-D9AD65A74F34}" sibTransId="{3DCB7F39-6BE0-4CA1-9596-039B9E39E47D}"/>
    <dgm:cxn modelId="{D1DFA8E9-B2E9-4A16-A49F-5B621C46886C}" type="presOf" srcId="{FEEE00A2-8525-4CC7-B930-FB3C41EE8D6E}" destId="{34BD2162-D94C-465B-883C-47344227ED94}" srcOrd="0" destOrd="0" presId="urn:microsoft.com/office/officeart/2005/8/layout/radial5"/>
    <dgm:cxn modelId="{6BB835CC-9E7A-4B12-9D1E-054495623B85}" srcId="{FEEE00A2-8525-4CC7-B930-FB3C41EE8D6E}" destId="{5340EEB4-763E-4E38-8FBC-1726CBAA5FD6}" srcOrd="0" destOrd="0" parTransId="{7038316C-41D1-4023-823F-0F6BD0405AA5}" sibTransId="{FCF2D887-3281-4F05-9153-88E58D94C811}"/>
    <dgm:cxn modelId="{18321B9B-D3D4-44D1-A315-6BA97D02773A}" type="presOf" srcId="{11419473-FBE6-4C98-A47F-63063B6F7A25}" destId="{F0FEE120-A72C-482D-BBD1-783F327E2E22}" srcOrd="1" destOrd="0" presId="urn:microsoft.com/office/officeart/2005/8/layout/radial5"/>
    <dgm:cxn modelId="{492D068E-04B4-4F1D-AE20-F7CDEDF96CEB}" type="presOf" srcId="{76076AE9-926A-4A40-99C0-2A6D9B1DAC29}" destId="{16B2E117-8059-427F-A068-08083901B7D8}" srcOrd="1" destOrd="0" presId="urn:microsoft.com/office/officeart/2005/8/layout/radial5"/>
    <dgm:cxn modelId="{5CAE00EF-C52A-416E-9DE4-CFD39F749B5D}" type="presOf" srcId="{77E19F19-FE24-427A-B99E-B782987D59E5}" destId="{2DBFF8D0-AE5D-436A-85BE-0DD43F9C1EAD}" srcOrd="0" destOrd="0" presId="urn:microsoft.com/office/officeart/2005/8/layout/radial5"/>
    <dgm:cxn modelId="{E38C5880-5F18-4048-A0FB-FE557D6E464F}" type="presOf" srcId="{77E19F19-FE24-427A-B99E-B782987D59E5}" destId="{6ACD5A41-2647-48FE-8F14-5C49FB27D3E8}" srcOrd="1" destOrd="0" presId="urn:microsoft.com/office/officeart/2005/8/layout/radial5"/>
    <dgm:cxn modelId="{08DB39EA-298B-4932-BA75-E763F26A8519}" type="presOf" srcId="{0ECE2E1C-03E1-4410-89E9-21A231352155}" destId="{FC3B5270-1EE1-4A81-B7F7-C4F63318C510}" srcOrd="0" destOrd="0" presId="urn:microsoft.com/office/officeart/2005/8/layout/radial5"/>
    <dgm:cxn modelId="{00923068-829E-4561-A498-28D0648797DC}" type="presOf" srcId="{DF0A7795-53EC-4A90-929B-D5DF35FCAFDA}" destId="{A09C0AB7-60B2-459F-86D6-5E102C309421}" srcOrd="0" destOrd="0" presId="urn:microsoft.com/office/officeart/2005/8/layout/radial5"/>
    <dgm:cxn modelId="{075BA0B4-5651-4E3E-876D-17564C19DF0C}" type="presOf" srcId="{A0D531C7-8C90-47D8-8F84-5962297C1891}" destId="{DBC4AB60-3D53-492F-B839-0D59D7BF32A4}" srcOrd="0" destOrd="0" presId="urn:microsoft.com/office/officeart/2005/8/layout/radial5"/>
    <dgm:cxn modelId="{6FCACF69-207F-4F50-9113-5779E6A43CD0}" srcId="{5340EEB4-763E-4E38-8FBC-1726CBAA5FD6}" destId="{F9740E46-4418-4B61-945F-609290F725AB}" srcOrd="3" destOrd="0" parTransId="{11419473-FBE6-4C98-A47F-63063B6F7A25}" sibTransId="{0CEE3A6B-35AC-4278-B352-7F020CFF32E1}"/>
    <dgm:cxn modelId="{D4BABCA5-0A0A-4945-AD9C-EB81D2146BB3}" type="presOf" srcId="{5340EEB4-763E-4E38-8FBC-1726CBAA5FD6}" destId="{EBAA937C-1A75-4671-8E53-F41B76C656A1}" srcOrd="0" destOrd="0" presId="urn:microsoft.com/office/officeart/2005/8/layout/radial5"/>
    <dgm:cxn modelId="{200A85AA-B687-48F3-BF79-5BFF37956986}" type="presParOf" srcId="{34BD2162-D94C-465B-883C-47344227ED94}" destId="{EBAA937C-1A75-4671-8E53-F41B76C656A1}" srcOrd="0" destOrd="0" presId="urn:microsoft.com/office/officeart/2005/8/layout/radial5"/>
    <dgm:cxn modelId="{07F84599-C12D-4512-804B-E0074EE0DD88}" type="presParOf" srcId="{34BD2162-D94C-465B-883C-47344227ED94}" destId="{1A14DB15-8895-4154-AFF2-514DA19736A0}" srcOrd="1" destOrd="0" presId="urn:microsoft.com/office/officeart/2005/8/layout/radial5"/>
    <dgm:cxn modelId="{CACDAE95-7E16-47C1-97C7-3AD2AF4DF92D}" type="presParOf" srcId="{1A14DB15-8895-4154-AFF2-514DA19736A0}" destId="{16B2E117-8059-427F-A068-08083901B7D8}" srcOrd="0" destOrd="0" presId="urn:microsoft.com/office/officeart/2005/8/layout/radial5"/>
    <dgm:cxn modelId="{D58814FD-CBF3-4B6F-9FDE-76F37EC4A636}" type="presParOf" srcId="{34BD2162-D94C-465B-883C-47344227ED94}" destId="{A09C0AB7-60B2-459F-86D6-5E102C309421}" srcOrd="2" destOrd="0" presId="urn:microsoft.com/office/officeart/2005/8/layout/radial5"/>
    <dgm:cxn modelId="{B4205E3F-2212-419C-805E-F4A2D18D30BB}" type="presParOf" srcId="{34BD2162-D94C-465B-883C-47344227ED94}" destId="{DE97B213-85A5-439A-BA94-19580584AF67}" srcOrd="3" destOrd="0" presId="urn:microsoft.com/office/officeart/2005/8/layout/radial5"/>
    <dgm:cxn modelId="{0AF14520-4D57-40C6-A0F7-B2AB039F8631}" type="presParOf" srcId="{DE97B213-85A5-439A-BA94-19580584AF67}" destId="{9799AF21-1CAB-4AF4-B1BC-27CF30E43674}" srcOrd="0" destOrd="0" presId="urn:microsoft.com/office/officeart/2005/8/layout/radial5"/>
    <dgm:cxn modelId="{479C1AB3-0EAD-46B5-97F5-677663D0D3AA}" type="presParOf" srcId="{34BD2162-D94C-465B-883C-47344227ED94}" destId="{DBC4AB60-3D53-492F-B839-0D59D7BF32A4}" srcOrd="4" destOrd="0" presId="urn:microsoft.com/office/officeart/2005/8/layout/radial5"/>
    <dgm:cxn modelId="{6A9F1D3E-1409-48FC-AFEC-136A26A65101}" type="presParOf" srcId="{34BD2162-D94C-465B-883C-47344227ED94}" destId="{2DBFF8D0-AE5D-436A-85BE-0DD43F9C1EAD}" srcOrd="5" destOrd="0" presId="urn:microsoft.com/office/officeart/2005/8/layout/radial5"/>
    <dgm:cxn modelId="{3ABAE50E-23B6-4359-BA8E-D0CFD2A333BC}" type="presParOf" srcId="{2DBFF8D0-AE5D-436A-85BE-0DD43F9C1EAD}" destId="{6ACD5A41-2647-48FE-8F14-5C49FB27D3E8}" srcOrd="0" destOrd="0" presId="urn:microsoft.com/office/officeart/2005/8/layout/radial5"/>
    <dgm:cxn modelId="{601B41C1-4E89-4651-8697-93256F4D4133}" type="presParOf" srcId="{34BD2162-D94C-465B-883C-47344227ED94}" destId="{FC3B5270-1EE1-4A81-B7F7-C4F63318C510}" srcOrd="6" destOrd="0" presId="urn:microsoft.com/office/officeart/2005/8/layout/radial5"/>
    <dgm:cxn modelId="{1D9AA7E5-34AE-4F83-AF61-8C4C31DB2592}" type="presParOf" srcId="{34BD2162-D94C-465B-883C-47344227ED94}" destId="{0ABF03B5-5BC2-4F79-99EE-870E7E82B75D}" srcOrd="7" destOrd="0" presId="urn:microsoft.com/office/officeart/2005/8/layout/radial5"/>
    <dgm:cxn modelId="{DFAD1959-5EAE-4276-8C70-03302527943B}" type="presParOf" srcId="{0ABF03B5-5BC2-4F79-99EE-870E7E82B75D}" destId="{F0FEE120-A72C-482D-BBD1-783F327E2E22}" srcOrd="0" destOrd="0" presId="urn:microsoft.com/office/officeart/2005/8/layout/radial5"/>
    <dgm:cxn modelId="{2DED4794-7E1A-4C18-9E33-EA3AE9022B81}" type="presParOf" srcId="{34BD2162-D94C-465B-883C-47344227ED94}" destId="{CC1C97DC-FE5A-409F-AED6-37311F37C61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E00A2-8525-4CC7-B930-FB3C41EE8D6E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40EEB4-763E-4E38-8FBC-1726CBAA5FD6}">
      <dgm:prSet phldrT="[Texte]" custT="1"/>
      <dgm:spPr>
        <a:solidFill>
          <a:srgbClr val="E2F8FA"/>
        </a:solidFill>
      </dgm:spPr>
      <dgm:t>
        <a:bodyPr/>
        <a:lstStyle/>
        <a:p>
          <a:pPr rtl="1"/>
          <a:r>
            <a:rPr lang="ar-MA" sz="4800" b="1" kern="1200" dirty="0">
              <a:solidFill>
                <a:srgbClr val="5B9BD5">
                  <a:lumMod val="50000"/>
                </a:srgb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اَلْبَلَدُ</a:t>
          </a:r>
          <a:r>
            <a:rPr lang="ar-MA" sz="3200" b="1" kern="1200" dirty="0">
              <a:solidFill>
                <a:srgbClr val="5B9BD5">
                  <a:lumMod val="50000"/>
                </a:srgb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  </a:t>
          </a:r>
          <a:endParaRPr lang="fr-FR" sz="3200" b="1" kern="1200" dirty="0">
            <a:solidFill>
              <a:srgbClr val="5B9BD5">
                <a:lumMod val="50000"/>
              </a:srgbClr>
            </a:solidFill>
            <a:latin typeface="Microsoft Uighur" panose="02000000000000000000" pitchFamily="2" charset="-78"/>
            <a:ea typeface="+mn-ea"/>
            <a:cs typeface="Microsoft Uighur" panose="02000000000000000000" pitchFamily="2" charset="-78"/>
          </a:endParaRPr>
        </a:p>
      </dgm:t>
    </dgm:pt>
    <dgm:pt modelId="{7038316C-41D1-4023-823F-0F6BD0405AA5}" type="parTrans" cxnId="{6BB835CC-9E7A-4B12-9D1E-054495623B85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FCF2D887-3281-4F05-9153-88E58D94C811}" type="sibTrans" cxnId="{6BB835CC-9E7A-4B12-9D1E-054495623B85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DF0A7795-53EC-4A90-929B-D5DF35FCAFDA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MA" sz="4400" b="1" kern="1200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اَلْمُثَقَّفُ سُكّانُ</a:t>
          </a:r>
          <a:r>
            <a:rPr lang="ar-MA" sz="4400" b="1" kern="1200" dirty="0">
              <a:solidFill>
                <a:srgbClr val="FF0000"/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ه</a:t>
          </a:r>
          <a:r>
            <a:rPr lang="ar-MA" sz="4400" b="1" kern="1200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ُ.</a:t>
          </a:r>
          <a:endParaRPr lang="fr-FR" sz="4400" b="1" kern="1200" dirty="0">
            <a:solidFill>
              <a:schemeClr val="accent5">
                <a:lumMod val="50000"/>
              </a:schemeClr>
            </a:solidFill>
            <a:latin typeface="Microsoft Uighur" panose="02000000000000000000" pitchFamily="2" charset="-78"/>
            <a:ea typeface="+mn-ea"/>
            <a:cs typeface="Microsoft Uighur" panose="02000000000000000000" pitchFamily="2" charset="-78"/>
          </a:endParaRPr>
        </a:p>
      </dgm:t>
    </dgm:pt>
    <dgm:pt modelId="{76076AE9-926A-4A40-99C0-2A6D9B1DAC29}" type="parTrans" cxnId="{05FD0A7B-8DA2-497E-9E48-9831AADAC144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C16618CB-F2F7-477A-9124-75403EB39E78}" type="sibTrans" cxnId="{05FD0A7B-8DA2-497E-9E48-9831AADAC144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A0D531C7-8C90-47D8-8F84-5962297C1891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ar-MA" sz="4000" b="1" kern="1200" dirty="0">
              <a:solidFill>
                <a:srgbClr val="5B9BD5">
                  <a:lumMod val="50000"/>
                </a:srgb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اَلْكَريمُ </a:t>
          </a:r>
          <a:r>
            <a:rPr lang="ar-MA" sz="4000" b="1" kern="1200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سُكّانُـ</a:t>
          </a:r>
          <a:r>
            <a:rPr lang="ar-MA" sz="4000" b="1" kern="1200" dirty="0">
              <a:solidFill>
                <a:srgbClr val="FF0000"/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هُ</a:t>
          </a:r>
          <a:endParaRPr lang="fr-FR" sz="4000" b="1" kern="1200" dirty="0">
            <a:solidFill>
              <a:srgbClr val="FF0000"/>
            </a:solidFill>
            <a:latin typeface="Microsoft Uighur" panose="02000000000000000000" pitchFamily="2" charset="-78"/>
            <a:ea typeface="+mn-ea"/>
            <a:cs typeface="Microsoft Uighur" panose="02000000000000000000" pitchFamily="2" charset="-78"/>
          </a:endParaRPr>
        </a:p>
      </dgm:t>
    </dgm:pt>
    <dgm:pt modelId="{70F96526-B77E-4872-A4FB-D9AD65A74F34}" type="parTrans" cxnId="{3ECD0200-868A-4758-840B-1F8272E3BC95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3DCB7F39-6BE0-4CA1-9596-039B9E39E47D}" type="sibTrans" cxnId="{3ECD0200-868A-4758-840B-1F8272E3BC95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0ECE2E1C-03E1-4410-89E9-21A231352155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ar-MA" sz="4800" b="1" kern="1200" dirty="0">
              <a:solidFill>
                <a:srgbClr val="5B9BD5">
                  <a:lumMod val="50000"/>
                </a:srgb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اَلْوَدودُ سُكّانُ</a:t>
          </a:r>
          <a:r>
            <a:rPr lang="ar-MA" sz="4800" b="1" kern="1200" dirty="0">
              <a:solidFill>
                <a:srgbClr val="FF0000"/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ه</a:t>
          </a:r>
          <a:r>
            <a:rPr lang="ar-MA" sz="4800" b="1" kern="1200" dirty="0">
              <a:solidFill>
                <a:srgbClr val="5B9BD5">
                  <a:lumMod val="50000"/>
                </a:srgb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ُ.</a:t>
          </a:r>
          <a:endParaRPr lang="fr-FR" sz="4800" b="1" kern="1200" dirty="0">
            <a:solidFill>
              <a:srgbClr val="5B9BD5">
                <a:lumMod val="50000"/>
              </a:srgbClr>
            </a:solidFill>
            <a:latin typeface="Microsoft Uighur" panose="02000000000000000000" pitchFamily="2" charset="-78"/>
            <a:ea typeface="+mn-ea"/>
            <a:cs typeface="Microsoft Uighur" panose="02000000000000000000" pitchFamily="2" charset="-78"/>
          </a:endParaRPr>
        </a:p>
      </dgm:t>
    </dgm:pt>
    <dgm:pt modelId="{77E19F19-FE24-427A-B99E-B782987D59E5}" type="parTrans" cxnId="{6E572438-CE52-4BF1-A220-CC67F64A3DD1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16606797-4CED-4159-B8CB-EF8DD9CF0D16}" type="sibTrans" cxnId="{6E572438-CE52-4BF1-A220-CC67F64A3DD1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F9740E46-4418-4B61-945F-609290F725AB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ar-MA" sz="3600" b="1" kern="1200" dirty="0">
              <a:solidFill>
                <a:srgbClr val="5B9BD5">
                  <a:lumMod val="50000"/>
                </a:srgb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اَلْمُتَسامِحُ سُكّانُ</a:t>
          </a:r>
          <a:r>
            <a:rPr lang="ar-MA" sz="3600" b="1" kern="1200" dirty="0">
              <a:solidFill>
                <a:srgbClr val="FF0000"/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ه</a:t>
          </a:r>
          <a:r>
            <a:rPr lang="ar-MA" sz="3600" b="1" kern="1200" dirty="0">
              <a:solidFill>
                <a:srgbClr val="5B9BD5">
                  <a:lumMod val="50000"/>
                </a:srgbClr>
              </a:solidFill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rPr>
            <a:t>ُ.</a:t>
          </a:r>
          <a:endParaRPr lang="fr-FR" sz="3600" b="1" kern="1200" dirty="0">
            <a:solidFill>
              <a:srgbClr val="5B9BD5">
                <a:lumMod val="50000"/>
              </a:srgbClr>
            </a:solidFill>
            <a:latin typeface="Microsoft Uighur" panose="02000000000000000000" pitchFamily="2" charset="-78"/>
            <a:ea typeface="+mn-ea"/>
            <a:cs typeface="Microsoft Uighur" panose="02000000000000000000" pitchFamily="2" charset="-78"/>
          </a:endParaRPr>
        </a:p>
      </dgm:t>
    </dgm:pt>
    <dgm:pt modelId="{11419473-FBE6-4C98-A47F-63063B6F7A25}" type="parTrans" cxnId="{6FCACF69-207F-4F50-9113-5779E6A43CD0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0CEE3A6B-35AC-4278-B352-7F020CFF32E1}" type="sibTrans" cxnId="{6FCACF69-207F-4F50-9113-5779E6A43CD0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34BD2162-D94C-465B-883C-47344227ED94}" type="pres">
      <dgm:prSet presAssocID="{FEEE00A2-8525-4CC7-B930-FB3C41EE8D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AA937C-1A75-4671-8E53-F41B76C656A1}" type="pres">
      <dgm:prSet presAssocID="{5340EEB4-763E-4E38-8FBC-1726CBAA5FD6}" presName="centerShape" presStyleLbl="node0" presStyleIdx="0" presStyleCnt="1" custScaleX="133011" custScaleY="126315"/>
      <dgm:spPr/>
      <dgm:t>
        <a:bodyPr/>
        <a:lstStyle/>
        <a:p>
          <a:endParaRPr lang="fr-FR"/>
        </a:p>
      </dgm:t>
    </dgm:pt>
    <dgm:pt modelId="{1A14DB15-8895-4154-AFF2-514DA19736A0}" type="pres">
      <dgm:prSet presAssocID="{76076AE9-926A-4A40-99C0-2A6D9B1DAC29}" presName="parTrans" presStyleLbl="sibTrans2D1" presStyleIdx="0" presStyleCnt="4"/>
      <dgm:spPr/>
      <dgm:t>
        <a:bodyPr/>
        <a:lstStyle/>
        <a:p>
          <a:endParaRPr lang="fr-FR"/>
        </a:p>
      </dgm:t>
    </dgm:pt>
    <dgm:pt modelId="{16B2E117-8059-427F-A068-08083901B7D8}" type="pres">
      <dgm:prSet presAssocID="{76076AE9-926A-4A40-99C0-2A6D9B1DAC29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A09C0AB7-60B2-459F-86D6-5E102C309421}" type="pres">
      <dgm:prSet presAssocID="{DF0A7795-53EC-4A90-929B-D5DF35FCAFDA}" presName="node" presStyleLbl="node1" presStyleIdx="0" presStyleCnt="4" custScaleX="290717" custScaleY="1104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97B213-85A5-439A-BA94-19580584AF67}" type="pres">
      <dgm:prSet presAssocID="{70F96526-B77E-4872-A4FB-D9AD65A74F34}" presName="parTrans" presStyleLbl="sibTrans2D1" presStyleIdx="1" presStyleCnt="4"/>
      <dgm:spPr/>
      <dgm:t>
        <a:bodyPr/>
        <a:lstStyle/>
        <a:p>
          <a:endParaRPr lang="fr-FR"/>
        </a:p>
      </dgm:t>
    </dgm:pt>
    <dgm:pt modelId="{9799AF21-1CAB-4AF4-B1BC-27CF30E43674}" type="pres">
      <dgm:prSet presAssocID="{70F96526-B77E-4872-A4FB-D9AD65A74F34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DBC4AB60-3D53-492F-B839-0D59D7BF32A4}" type="pres">
      <dgm:prSet presAssocID="{A0D531C7-8C90-47D8-8F84-5962297C1891}" presName="node" presStyleLbl="node1" presStyleIdx="1" presStyleCnt="4" custScaleX="271046" custScaleY="123085" custRadScaleRad="171374" custRadScaleInc="22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FF8D0-AE5D-436A-85BE-0DD43F9C1EAD}" type="pres">
      <dgm:prSet presAssocID="{77E19F19-FE24-427A-B99E-B782987D59E5}" presName="parTrans" presStyleLbl="sibTrans2D1" presStyleIdx="2" presStyleCnt="4"/>
      <dgm:spPr/>
      <dgm:t>
        <a:bodyPr/>
        <a:lstStyle/>
        <a:p>
          <a:endParaRPr lang="fr-FR"/>
        </a:p>
      </dgm:t>
    </dgm:pt>
    <dgm:pt modelId="{6ACD5A41-2647-48FE-8F14-5C49FB27D3E8}" type="pres">
      <dgm:prSet presAssocID="{77E19F19-FE24-427A-B99E-B782987D59E5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FC3B5270-1EE1-4A81-B7F7-C4F63318C510}" type="pres">
      <dgm:prSet presAssocID="{0ECE2E1C-03E1-4410-89E9-21A231352155}" presName="node" presStyleLbl="node1" presStyleIdx="2" presStyleCnt="4" custScaleX="357032" custScaleY="1270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BF03B5-5BC2-4F79-99EE-870E7E82B75D}" type="pres">
      <dgm:prSet presAssocID="{11419473-FBE6-4C98-A47F-63063B6F7A25}" presName="parTrans" presStyleLbl="sibTrans2D1" presStyleIdx="3" presStyleCnt="4"/>
      <dgm:spPr/>
      <dgm:t>
        <a:bodyPr/>
        <a:lstStyle/>
        <a:p>
          <a:endParaRPr lang="fr-FR"/>
        </a:p>
      </dgm:t>
    </dgm:pt>
    <dgm:pt modelId="{F0FEE120-A72C-482D-BBD1-783F327E2E22}" type="pres">
      <dgm:prSet presAssocID="{11419473-FBE6-4C98-A47F-63063B6F7A25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CC1C97DC-FE5A-409F-AED6-37311F37C61D}" type="pres">
      <dgm:prSet presAssocID="{F9740E46-4418-4B61-945F-609290F725AB}" presName="node" presStyleLbl="node1" presStyleIdx="3" presStyleCnt="4" custScaleX="289177" custScaleY="116099" custRadScaleRad="203297" custRadScaleInc="-18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FD0A7B-8DA2-497E-9E48-9831AADAC144}" srcId="{5340EEB4-763E-4E38-8FBC-1726CBAA5FD6}" destId="{DF0A7795-53EC-4A90-929B-D5DF35FCAFDA}" srcOrd="0" destOrd="0" parTransId="{76076AE9-926A-4A40-99C0-2A6D9B1DAC29}" sibTransId="{C16618CB-F2F7-477A-9124-75403EB39E78}"/>
    <dgm:cxn modelId="{FA74DBA8-3261-4F04-AFF8-82AF7E55F245}" type="presOf" srcId="{11419473-FBE6-4C98-A47F-63063B6F7A25}" destId="{0ABF03B5-5BC2-4F79-99EE-870E7E82B75D}" srcOrd="0" destOrd="0" presId="urn:microsoft.com/office/officeart/2005/8/layout/radial5"/>
    <dgm:cxn modelId="{0DDB6B59-3D20-4ECD-8C6B-640D74911400}" type="presOf" srcId="{70F96526-B77E-4872-A4FB-D9AD65A74F34}" destId="{DE97B213-85A5-439A-BA94-19580584AF67}" srcOrd="0" destOrd="0" presId="urn:microsoft.com/office/officeart/2005/8/layout/radial5"/>
    <dgm:cxn modelId="{6E572438-CE52-4BF1-A220-CC67F64A3DD1}" srcId="{5340EEB4-763E-4E38-8FBC-1726CBAA5FD6}" destId="{0ECE2E1C-03E1-4410-89E9-21A231352155}" srcOrd="2" destOrd="0" parTransId="{77E19F19-FE24-427A-B99E-B782987D59E5}" sibTransId="{16606797-4CED-4159-B8CB-EF8DD9CF0D16}"/>
    <dgm:cxn modelId="{6FE36D55-EDB0-4359-A3A5-0070E7D1C1DB}" type="presOf" srcId="{70F96526-B77E-4872-A4FB-D9AD65A74F34}" destId="{9799AF21-1CAB-4AF4-B1BC-27CF30E43674}" srcOrd="1" destOrd="0" presId="urn:microsoft.com/office/officeart/2005/8/layout/radial5"/>
    <dgm:cxn modelId="{FD4878BC-4ECA-4982-97D8-B462CB4512BC}" type="presOf" srcId="{F9740E46-4418-4B61-945F-609290F725AB}" destId="{CC1C97DC-FE5A-409F-AED6-37311F37C61D}" srcOrd="0" destOrd="0" presId="urn:microsoft.com/office/officeart/2005/8/layout/radial5"/>
    <dgm:cxn modelId="{C0DA4ABA-E918-4EF8-8962-51133142E97F}" type="presOf" srcId="{76076AE9-926A-4A40-99C0-2A6D9B1DAC29}" destId="{1A14DB15-8895-4154-AFF2-514DA19736A0}" srcOrd="0" destOrd="0" presId="urn:microsoft.com/office/officeart/2005/8/layout/radial5"/>
    <dgm:cxn modelId="{3ECD0200-868A-4758-840B-1F8272E3BC95}" srcId="{5340EEB4-763E-4E38-8FBC-1726CBAA5FD6}" destId="{A0D531C7-8C90-47D8-8F84-5962297C1891}" srcOrd="1" destOrd="0" parTransId="{70F96526-B77E-4872-A4FB-D9AD65A74F34}" sibTransId="{3DCB7F39-6BE0-4CA1-9596-039B9E39E47D}"/>
    <dgm:cxn modelId="{D1DFA8E9-B2E9-4A16-A49F-5B621C46886C}" type="presOf" srcId="{FEEE00A2-8525-4CC7-B930-FB3C41EE8D6E}" destId="{34BD2162-D94C-465B-883C-47344227ED94}" srcOrd="0" destOrd="0" presId="urn:microsoft.com/office/officeart/2005/8/layout/radial5"/>
    <dgm:cxn modelId="{6BB835CC-9E7A-4B12-9D1E-054495623B85}" srcId="{FEEE00A2-8525-4CC7-B930-FB3C41EE8D6E}" destId="{5340EEB4-763E-4E38-8FBC-1726CBAA5FD6}" srcOrd="0" destOrd="0" parTransId="{7038316C-41D1-4023-823F-0F6BD0405AA5}" sibTransId="{FCF2D887-3281-4F05-9153-88E58D94C811}"/>
    <dgm:cxn modelId="{18321B9B-D3D4-44D1-A315-6BA97D02773A}" type="presOf" srcId="{11419473-FBE6-4C98-A47F-63063B6F7A25}" destId="{F0FEE120-A72C-482D-BBD1-783F327E2E22}" srcOrd="1" destOrd="0" presId="urn:microsoft.com/office/officeart/2005/8/layout/radial5"/>
    <dgm:cxn modelId="{492D068E-04B4-4F1D-AE20-F7CDEDF96CEB}" type="presOf" srcId="{76076AE9-926A-4A40-99C0-2A6D9B1DAC29}" destId="{16B2E117-8059-427F-A068-08083901B7D8}" srcOrd="1" destOrd="0" presId="urn:microsoft.com/office/officeart/2005/8/layout/radial5"/>
    <dgm:cxn modelId="{5CAE00EF-C52A-416E-9DE4-CFD39F749B5D}" type="presOf" srcId="{77E19F19-FE24-427A-B99E-B782987D59E5}" destId="{2DBFF8D0-AE5D-436A-85BE-0DD43F9C1EAD}" srcOrd="0" destOrd="0" presId="urn:microsoft.com/office/officeart/2005/8/layout/radial5"/>
    <dgm:cxn modelId="{E38C5880-5F18-4048-A0FB-FE557D6E464F}" type="presOf" srcId="{77E19F19-FE24-427A-B99E-B782987D59E5}" destId="{6ACD5A41-2647-48FE-8F14-5C49FB27D3E8}" srcOrd="1" destOrd="0" presId="urn:microsoft.com/office/officeart/2005/8/layout/radial5"/>
    <dgm:cxn modelId="{08DB39EA-298B-4932-BA75-E763F26A8519}" type="presOf" srcId="{0ECE2E1C-03E1-4410-89E9-21A231352155}" destId="{FC3B5270-1EE1-4A81-B7F7-C4F63318C510}" srcOrd="0" destOrd="0" presId="urn:microsoft.com/office/officeart/2005/8/layout/radial5"/>
    <dgm:cxn modelId="{00923068-829E-4561-A498-28D0648797DC}" type="presOf" srcId="{DF0A7795-53EC-4A90-929B-D5DF35FCAFDA}" destId="{A09C0AB7-60B2-459F-86D6-5E102C309421}" srcOrd="0" destOrd="0" presId="urn:microsoft.com/office/officeart/2005/8/layout/radial5"/>
    <dgm:cxn modelId="{075BA0B4-5651-4E3E-876D-17564C19DF0C}" type="presOf" srcId="{A0D531C7-8C90-47D8-8F84-5962297C1891}" destId="{DBC4AB60-3D53-492F-B839-0D59D7BF32A4}" srcOrd="0" destOrd="0" presId="urn:microsoft.com/office/officeart/2005/8/layout/radial5"/>
    <dgm:cxn modelId="{6FCACF69-207F-4F50-9113-5779E6A43CD0}" srcId="{5340EEB4-763E-4E38-8FBC-1726CBAA5FD6}" destId="{F9740E46-4418-4B61-945F-609290F725AB}" srcOrd="3" destOrd="0" parTransId="{11419473-FBE6-4C98-A47F-63063B6F7A25}" sibTransId="{0CEE3A6B-35AC-4278-B352-7F020CFF32E1}"/>
    <dgm:cxn modelId="{D4BABCA5-0A0A-4945-AD9C-EB81D2146BB3}" type="presOf" srcId="{5340EEB4-763E-4E38-8FBC-1726CBAA5FD6}" destId="{EBAA937C-1A75-4671-8E53-F41B76C656A1}" srcOrd="0" destOrd="0" presId="urn:microsoft.com/office/officeart/2005/8/layout/radial5"/>
    <dgm:cxn modelId="{200A85AA-B687-48F3-BF79-5BFF37956986}" type="presParOf" srcId="{34BD2162-D94C-465B-883C-47344227ED94}" destId="{EBAA937C-1A75-4671-8E53-F41B76C656A1}" srcOrd="0" destOrd="0" presId="urn:microsoft.com/office/officeart/2005/8/layout/radial5"/>
    <dgm:cxn modelId="{07F84599-C12D-4512-804B-E0074EE0DD88}" type="presParOf" srcId="{34BD2162-D94C-465B-883C-47344227ED94}" destId="{1A14DB15-8895-4154-AFF2-514DA19736A0}" srcOrd="1" destOrd="0" presId="urn:microsoft.com/office/officeart/2005/8/layout/radial5"/>
    <dgm:cxn modelId="{CACDAE95-7E16-47C1-97C7-3AD2AF4DF92D}" type="presParOf" srcId="{1A14DB15-8895-4154-AFF2-514DA19736A0}" destId="{16B2E117-8059-427F-A068-08083901B7D8}" srcOrd="0" destOrd="0" presId="urn:microsoft.com/office/officeart/2005/8/layout/radial5"/>
    <dgm:cxn modelId="{D58814FD-CBF3-4B6F-9FDE-76F37EC4A636}" type="presParOf" srcId="{34BD2162-D94C-465B-883C-47344227ED94}" destId="{A09C0AB7-60B2-459F-86D6-5E102C309421}" srcOrd="2" destOrd="0" presId="urn:microsoft.com/office/officeart/2005/8/layout/radial5"/>
    <dgm:cxn modelId="{B4205E3F-2212-419C-805E-F4A2D18D30BB}" type="presParOf" srcId="{34BD2162-D94C-465B-883C-47344227ED94}" destId="{DE97B213-85A5-439A-BA94-19580584AF67}" srcOrd="3" destOrd="0" presId="urn:microsoft.com/office/officeart/2005/8/layout/radial5"/>
    <dgm:cxn modelId="{0AF14520-4D57-40C6-A0F7-B2AB039F8631}" type="presParOf" srcId="{DE97B213-85A5-439A-BA94-19580584AF67}" destId="{9799AF21-1CAB-4AF4-B1BC-27CF30E43674}" srcOrd="0" destOrd="0" presId="urn:microsoft.com/office/officeart/2005/8/layout/radial5"/>
    <dgm:cxn modelId="{479C1AB3-0EAD-46B5-97F5-677663D0D3AA}" type="presParOf" srcId="{34BD2162-D94C-465B-883C-47344227ED94}" destId="{DBC4AB60-3D53-492F-B839-0D59D7BF32A4}" srcOrd="4" destOrd="0" presId="urn:microsoft.com/office/officeart/2005/8/layout/radial5"/>
    <dgm:cxn modelId="{6A9F1D3E-1409-48FC-AFEC-136A26A65101}" type="presParOf" srcId="{34BD2162-D94C-465B-883C-47344227ED94}" destId="{2DBFF8D0-AE5D-436A-85BE-0DD43F9C1EAD}" srcOrd="5" destOrd="0" presId="urn:microsoft.com/office/officeart/2005/8/layout/radial5"/>
    <dgm:cxn modelId="{3ABAE50E-23B6-4359-BA8E-D0CFD2A333BC}" type="presParOf" srcId="{2DBFF8D0-AE5D-436A-85BE-0DD43F9C1EAD}" destId="{6ACD5A41-2647-48FE-8F14-5C49FB27D3E8}" srcOrd="0" destOrd="0" presId="urn:microsoft.com/office/officeart/2005/8/layout/radial5"/>
    <dgm:cxn modelId="{601B41C1-4E89-4651-8697-93256F4D4133}" type="presParOf" srcId="{34BD2162-D94C-465B-883C-47344227ED94}" destId="{FC3B5270-1EE1-4A81-B7F7-C4F63318C510}" srcOrd="6" destOrd="0" presId="urn:microsoft.com/office/officeart/2005/8/layout/radial5"/>
    <dgm:cxn modelId="{1D9AA7E5-34AE-4F83-AF61-8C4C31DB2592}" type="presParOf" srcId="{34BD2162-D94C-465B-883C-47344227ED94}" destId="{0ABF03B5-5BC2-4F79-99EE-870E7E82B75D}" srcOrd="7" destOrd="0" presId="urn:microsoft.com/office/officeart/2005/8/layout/radial5"/>
    <dgm:cxn modelId="{DFAD1959-5EAE-4276-8C70-03302527943B}" type="presParOf" srcId="{0ABF03B5-5BC2-4F79-99EE-870E7E82B75D}" destId="{F0FEE120-A72C-482D-BBD1-783F327E2E22}" srcOrd="0" destOrd="0" presId="urn:microsoft.com/office/officeart/2005/8/layout/radial5"/>
    <dgm:cxn modelId="{2DED4794-7E1A-4C18-9E33-EA3AE9022B81}" type="presParOf" srcId="{34BD2162-D94C-465B-883C-47344227ED94}" destId="{CC1C97DC-FE5A-409F-AED6-37311F37C61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81B2E286-5E95-8978-5B40-9D0192F79B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0544521-AD86-2D1C-EFE9-E8EF5A9B94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B0EF-1A52-4AB5-9630-8D2879398148}" type="datetimeFigureOut">
              <a:rPr lang="fr-MA" smtClean="0"/>
              <a:t>30/12/2025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44AD019-FE9C-4264-A328-02B7419F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2A5E8EA-8DDF-8BEB-CCBB-31E6416AEA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5E3FE-4EA0-4BBD-8AFE-D3F03DCA6120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1064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8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8.pn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8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8.png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8.png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53149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547486231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32646477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53808483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37089401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92756634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92323616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42115650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07462151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90758260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16971247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1124127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999137607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65298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456542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75235836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76095426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8339584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1540523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79685742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8462328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17568545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7356486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8199918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3765973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57743662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10178134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90275854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63347094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81736614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7070467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9821535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53054353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5149626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22191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24756541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56294469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0683712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3037387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1676221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2423895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7948060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77354976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66489334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850018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457933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6060479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7392035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63043501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8138585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09407403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75198746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9341400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0352349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2975165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1612766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873494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6980646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61799827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6857326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69960609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32773734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1703406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441740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81545761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10649256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90172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523288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3666858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83139008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3904734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2566367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21252781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54890795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4785820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28021004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2348243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0885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748162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4530379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71274767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94580681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7008815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53827468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984554134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0735132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3818923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1814473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8728279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51440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73382914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4176748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7184787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8531771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38722723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75243045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67984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1261009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10929620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134127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3772462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15906638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52737295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23583036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89433748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2368366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2381101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36695782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52897603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09361359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77353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287782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33913536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4638897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71942420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91697145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7361261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82634609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27631498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10262470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95670886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65529363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2629101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8456483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4586205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9910660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82326156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55041582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1430930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3758402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6153380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5383706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48708649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4193889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76800033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6673406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0445710"/>
      </p:ext>
    </p:extLst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9616824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67164590"/>
      </p:ext>
    </p:extLst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98496380"/>
      </p:ext>
    </p:extLst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031054"/>
      </p:ext>
    </p:extLst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6088556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17417407"/>
      </p:ext>
    </p:extLst>
  </p:cSld>
  <p:clrMapOvr>
    <a:masterClrMapping/>
  </p:clrMapOvr>
  <p:transition spd="slow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69764991"/>
      </p:ext>
    </p:extLst>
  </p:cSld>
  <p:clrMapOvr>
    <a:masterClrMapping/>
  </p:clrMapOvr>
  <p:transition spd="slow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845729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32EFA6-237F-989E-6D7C-2CBEF9D7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1C66F254-2EAE-436D-90DD-6DF87FB10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0B24DF3-8903-19F1-2D3A-55DBA0D39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3F8227-809A-4717-975D-3E27A340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F9C4-71C9-4999-8579-5E99107E4126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C39E234-37C1-7D4D-4CE3-7243A3D7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0DB0F4A-E5B2-0421-5E40-63038AD6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E720-0EA5-446F-BCF2-8928A01B8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1721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46460932"/>
      </p:ext>
    </p:extLst>
  </p:cSld>
  <p:clrMapOvr>
    <a:masterClrMapping/>
  </p:clrMapOvr>
  <p:transition spd="slow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610009990"/>
      </p:ext>
    </p:extLst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E8D51B-DFAF-3743-C725-525184A50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3D9E917-BD93-D5A4-2408-4C1D3C9CD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92DDAF-6675-904B-2E7C-6344470C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FED7634-73BC-E4E8-5359-29B51A52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AAF4D63-896B-AE76-F7D2-F3247C4E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28350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770A24-B470-1A8A-1A1C-63F2C2EA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AB1951-15A0-41C8-87F6-F8F07D97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A7E44C-9E3A-1921-65EE-9C3ECCE0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9DEE22A-624C-090C-039B-E5B0210A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29C0BA7-B9B8-8121-75F3-8530875A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80204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46D81D-1B2B-3900-E5F8-51DA8C97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67521C7-5D95-FEC4-4148-A29C9FB1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07D0A58-2BE5-02CC-EEC8-BC5154F4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C922A69-ADBB-8BB1-52E8-B5EEAD6B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6E759BB-8B7E-5B52-F321-D698DDEE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37370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682738-8FBB-4F3C-47F7-FF7B2622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A47FCF-944D-3FB0-C22D-A84F0FEDA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B22073C-529C-5DE2-3BA6-56BF70A5D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FD9C1E4-2E42-128F-FF69-DD63C905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7A7A5A7-F5D2-4CD8-48DB-103148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8450E0C-C18F-ADE0-D58A-8647AC1A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97399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8F2E98-A9C4-3C1D-D4BE-78C8C484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F561CA1-4184-E444-585E-083FEE869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2D0BE03-3EF9-85FC-981E-A80DE03D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DC2D984-5E03-A255-C56C-DEA98B982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1F4EBAC-2853-3F10-6761-2AC1438C0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7EDA8F7-06DE-E44D-83BD-AFDE4576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3AE6D69-8A9E-1C76-1539-2C8E96E9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37C5BE3-4EDF-8494-A29C-F1664D5C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48476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7C1A74-BA69-C56B-393E-1FB84593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3333F3E-B043-DA65-2E7C-FB3EF2FE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1118A55-3B14-302E-773D-3AB5F2EA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9F64F96-8B17-5A5D-2A2F-06389AB3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2482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8F2BF79-0BD6-8388-A1DE-27A3EBD0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5F72B84-9A59-2764-D090-5917F8F7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8694D7D-3F4D-5D29-BF77-1DED5EB1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04571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E46FD4-063C-9413-22CC-4B8F49C4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B8771E-3366-4E8E-D96B-B60550CA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75BE921-8D16-3688-1684-C6F36AC15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D133F5-1480-C7EC-3360-7FDB80B8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3E9C2C2-55D7-19EF-4ECA-23E46B17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63F6159-F3C8-E237-3B4A-C4E22B77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61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14146852"/>
      </p:ext>
    </p:extLst>
  </p:cSld>
  <p:clrMapOvr>
    <a:masterClrMapping/>
  </p:clrMapOvr>
  <p:transition spd="slow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721DFB-BA95-E609-243F-6CE510F3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FCE0EF3-EA3D-3ADC-C259-3DF5155CF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F454E2C-E0FB-AE0A-075A-EA421F04C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8A28029-BA51-7E0F-A0C5-457F04D7D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4A256DC-1B6E-7FC1-DF86-6160C222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E36B1A1-8B54-D848-74CF-AD2F0883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366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5DF3A4-EA03-3A71-DF01-BF025223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44364F6-6B22-CEDF-384C-8218CFA7B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FEEA660-53D1-761D-577E-46E77FA6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FB0E1E0-1263-F200-17B6-4227EE3D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4100B59-6D92-0AC1-4B53-95FE2C7D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57993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9C84115-D6ED-52B2-0710-39848492E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609E7F5-98F0-A753-5B7A-68023D552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F8C8B0-9B40-209D-87C0-5731A76F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8B666A-8BB7-7EA2-4A6A-D3BEDBAF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219B37F-5130-9CF8-2FB1-50F9FDC3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25559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311149"/>
      </p:ext>
    </p:extLst>
  </p:cSld>
  <p:clrMapOvr>
    <a:masterClrMapping/>
  </p:clrMapOvr>
  <p:transition spd="slow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6860183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2618186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9790839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5825743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207379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42AA95B1-5491-4975-F445-F499BD3C4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999" y="1575854"/>
            <a:ext cx="6840001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6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348036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5396354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849401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9513811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xmlns="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xmlns="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xmlns="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xmlns="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xmlns="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617825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4468121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xmlns="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xmlns="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3522370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xmlns="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5566158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5928659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8203747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2161098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559209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7200344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9825961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38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33859306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325755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949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45339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76444720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756322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0293840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8777489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8889205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878606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</p:spTree>
    <p:extLst>
      <p:ext uri="{BB962C8B-B14F-4D97-AF65-F5344CB8AC3E}">
        <p14:creationId xmlns:p14="http://schemas.microsoft.com/office/powerpoint/2010/main" val="85621031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282332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959516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797578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7953177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72872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8652979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2394017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9039893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5124718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39492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12072141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94346647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663717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39984101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5772621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9145658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4307357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4371767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437339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463944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397583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قـــــــــــــــراءة ح3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3069382766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71855670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8371438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35698051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12341586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99478156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70974074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1604225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5396743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3763180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632375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قــــــــــراءة ح1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قــــــــــراءة ح2</a:t>
            </a:r>
          </a:p>
        </p:txBody>
      </p:sp>
    </p:spTree>
    <p:extLst>
      <p:ext uri="{BB962C8B-B14F-4D97-AF65-F5344CB8AC3E}">
        <p14:creationId xmlns:p14="http://schemas.microsoft.com/office/powerpoint/2010/main" val="2019844241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9302795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2671973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709597412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46743191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01300685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3576959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9696977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0094450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1167873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1561569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991190542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31093905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74501781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911583698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59385578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668449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5244198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0022363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15498206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1185442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3147212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9.png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5.png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8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theme" Target="../theme/theme12.xml"/><Relationship Id="rId28" Type="http://schemas.openxmlformats.org/officeDocument/2006/relationships/image" Target="../media/image14.png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image" Target="../media/image1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theme" Target="../theme/theme14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theme" Target="../theme/theme15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theme" Target="../theme/theme16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5" Type="http://schemas.openxmlformats.org/officeDocument/2006/relationships/image" Target="../media/image10.bin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20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24" Type="http://schemas.openxmlformats.org/officeDocument/2006/relationships/theme" Target="../theme/theme17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23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18.xml"/><Relationship Id="rId19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Relationship Id="rId22" Type="http://schemas.openxmlformats.org/officeDocument/2006/relationships/slideLayout" Target="../slideLayouts/slideLayout23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4" Type="http://schemas.openxmlformats.org/officeDocument/2006/relationships/image" Target="../media/image4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9.png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9.pn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9.png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9.png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9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3" r:id="rId3"/>
    <p:sldLayoutId id="2147483721" r:id="rId4"/>
    <p:sldLayoutId id="2147483678" r:id="rId5"/>
    <p:sldLayoutId id="2147483734" r:id="rId6"/>
    <p:sldLayoutId id="2147483735" r:id="rId7"/>
    <p:sldLayoutId id="2147483821" r:id="rId8"/>
    <p:sldLayoutId id="2147483736" r:id="rId9"/>
    <p:sldLayoutId id="2147483737" r:id="rId10"/>
    <p:sldLayoutId id="2147483685" r:id="rId11"/>
    <p:sldLayoutId id="2147483684" r:id="rId12"/>
    <p:sldLayoutId id="2147483679" r:id="rId13"/>
    <p:sldLayoutId id="2147483731" r:id="rId14"/>
    <p:sldLayoutId id="2147483730" r:id="rId15"/>
    <p:sldLayoutId id="2147483680" r:id="rId16"/>
    <p:sldLayoutId id="2147483732" r:id="rId17"/>
    <p:sldLayoutId id="2147483733" r:id="rId18"/>
    <p:sldLayoutId id="2147483675" r:id="rId19"/>
    <p:sldLayoutId id="2147483676" r:id="rId20"/>
    <p:sldLayoutId id="2147483677" r:id="rId21"/>
    <p:sldLayoutId id="2147483961" r:id="rId22"/>
    <p:sldLayoutId id="2147483964" r:id="rId2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7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684371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 ح3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4287C116-D2A2-DC9D-508D-FA53184EE0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97" y="188708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9BCAAFD-BD58-66BE-0EA8-97E5245F122B}"/>
              </a:ext>
            </a:extLst>
          </p:cNvPr>
          <p:cNvSpPr>
            <a:spLocks/>
          </p:cNvSpPr>
          <p:nvPr userDrawn="1"/>
        </p:nvSpPr>
        <p:spPr>
          <a:xfrm>
            <a:off x="2148945" y="16789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صرف وتحويل 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اعتيادي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7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81889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صرف وتحويل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684371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 ح3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89" y="15842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9BCAAFD-BD58-66BE-0EA8-97E5245F122B}"/>
              </a:ext>
            </a:extLst>
          </p:cNvPr>
          <p:cNvSpPr>
            <a:spLocks/>
          </p:cNvSpPr>
          <p:nvPr userDrawn="1"/>
        </p:nvSpPr>
        <p:spPr>
          <a:xfrm>
            <a:off x="445736" y="17391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اختتام الحصة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اعتيادي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7FF7DE59-122C-CDF7-A114-BDE7D7121A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60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1FF2608-4F6C-BB52-8A3C-04CB2DCC800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7677C2E-1E41-0D9F-5A3C-6ED65F2768A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DA5108C-3DCE-088D-20FE-2B1F4BBDED2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04DD6F6-FDA1-18F6-F9B5-0C556C4339F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36E378F-61B4-745C-429C-DB2D8C76DD4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EF1D0C-E184-2CC7-5850-32716F201A61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اعتيادي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72F4AC-E23C-8D86-4FAB-CA6FCA974596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46C98A-E5C7-8311-F654-3604E5A0DA9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5C6CEB-EB14-95A4-577B-94B6A55E1E09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F6CE9F-8B86-6CBF-1FEA-673E4688F292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11795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6007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801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79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959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3686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  <p:sldLayoutId id="2147483956" r:id="rId19"/>
    <p:sldLayoutId id="2147483957" r:id="rId20"/>
    <p:sldLayoutId id="2147483958" r:id="rId21"/>
    <p:sldLayoutId id="2147483959" r:id="rId22"/>
    <p:sldLayoutId id="2147483962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10CBE1A-C2C9-A7CC-185E-F066375A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C5F8E6B-18FC-D537-1010-927FA25A7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8655D9-BA12-5581-E69F-8FAF4ABC4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96CE0A-8990-4755-8532-77D8833A784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E37E95E-A629-5C44-26EA-10C1DF32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3971E86-CABA-1FE5-CE3A-642D542BD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A692A77-500C-6234-E2E4-D359F4C957D3}"/>
              </a:ext>
            </a:extLst>
          </p:cNvPr>
          <p:cNvSpPr txBox="1"/>
          <p:nvPr userDrawn="1"/>
        </p:nvSpPr>
        <p:spPr>
          <a:xfrm>
            <a:off x="2718409" y="0"/>
            <a:ext cx="26271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فسحة 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75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27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3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8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6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71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432627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337683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220513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894558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779098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16826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92792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9" r:id="rId3"/>
    <p:sldLayoutId id="2147483692" r:id="rId4"/>
    <p:sldLayoutId id="2147483728" r:id="rId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5FF7B44-1932-2617-0EDC-6908863C44D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14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8999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9" r:id="rId3"/>
    <p:sldLayoutId id="2147483703" r:id="rId4"/>
    <p:sldLayoutId id="2147483704" r:id="rId5"/>
    <p:sldLayoutId id="2147483695" r:id="rId6"/>
    <p:sldLayoutId id="2147483696" r:id="rId7"/>
    <p:sldLayoutId id="2147483697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5" y="156376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382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E016904-6F46-09E8-C1C0-78260130546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672C625-EB13-11A3-6F6A-D6FD7C8C046F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3DD0163-06DF-56BF-33D4-597DEAB735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D619C3-84E1-C72B-7D79-7E9C4B86B28E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26421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1" r:id="rId5"/>
    <p:sldLayoutId id="2147483710" r:id="rId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07" y="15480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 ح3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99" y="17354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3C2F26A1-D8D2-BF46-AD86-026A04E4CC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60" y="15480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F9BB967-0439-B0C8-C546-5974D71B3FEF}"/>
              </a:ext>
            </a:extLst>
          </p:cNvPr>
          <p:cNvSpPr>
            <a:spLocks/>
          </p:cNvSpPr>
          <p:nvPr userDrawn="1"/>
        </p:nvSpPr>
        <p:spPr>
          <a:xfrm>
            <a:off x="6755234" y="17563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الحـصة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44075" y="17593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74106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23" r:id="rId4"/>
    <p:sldLayoutId id="2147483718" r:id="rId5"/>
    <p:sldLayoutId id="2147483719" r:id="rId6"/>
    <p:sldLayoutId id="2147483724" r:id="rId7"/>
    <p:sldLayoutId id="2147483722" r:id="rId8"/>
    <p:sldLayoutId id="2147483720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07" y="15480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صرف وتحويل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 ح3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99" y="17354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F9BB967-0439-B0C8-C546-5974D71B3FEF}"/>
              </a:ext>
            </a:extLst>
          </p:cNvPr>
          <p:cNvSpPr>
            <a:spLocks/>
          </p:cNvSpPr>
          <p:nvPr userDrawn="1"/>
        </p:nvSpPr>
        <p:spPr>
          <a:xfrm>
            <a:off x="6755234" y="17563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افتتاح الحـصة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1AE74D-D15D-AD5B-B6D8-C2641A0D1CD0}"/>
              </a:ext>
            </a:extLst>
          </p:cNvPr>
          <p:cNvSpPr>
            <a:spLocks/>
          </p:cNvSpPr>
          <p:nvPr userDrawn="1"/>
        </p:nvSpPr>
        <p:spPr>
          <a:xfrm>
            <a:off x="5282132" y="19153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اعتيادي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7AE1FF8-5740-329D-AD52-54FE4D8772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26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صرف وتحويل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 ح3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52C542-B97F-9E53-8AD4-B55CA90690B9}"/>
              </a:ext>
            </a:extLst>
          </p:cNvPr>
          <p:cNvSpPr>
            <a:spLocks/>
          </p:cNvSpPr>
          <p:nvPr userDrawn="1"/>
        </p:nvSpPr>
        <p:spPr>
          <a:xfrm>
            <a:off x="5232379" y="183604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اعتيادي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9" y="18361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12851666-CA08-248E-1EC1-74F07D7C1A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4" y="18493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55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صرف وتحويل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AEE67F-0A9F-E980-F405-FA2CDFBFEEE0}"/>
              </a:ext>
            </a:extLst>
          </p:cNvPr>
          <p:cNvSpPr>
            <a:spLocks/>
          </p:cNvSpPr>
          <p:nvPr userDrawn="1"/>
        </p:nvSpPr>
        <p:spPr>
          <a:xfrm>
            <a:off x="3928698" y="1791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 ح3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9" y="18361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9AA3FC70-CECB-F831-36B3-C2D38F5981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17" y="1975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اعتيادي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63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2.png"/><Relationship Id="rId7" Type="http://schemas.openxmlformats.org/officeDocument/2006/relationships/diagramData" Target="../diagrams/data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11" Type="http://schemas.microsoft.com/office/2007/relationships/diagramDrawing" Target="../diagrams/drawing1.xml"/><Relationship Id="rId5" Type="http://schemas.openxmlformats.org/officeDocument/2006/relationships/image" Target="../media/image1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2.png"/><Relationship Id="rId7" Type="http://schemas.openxmlformats.org/officeDocument/2006/relationships/diagramData" Target="../diagrams/data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11" Type="http://schemas.microsoft.com/office/2007/relationships/diagramDrawing" Target="../diagrams/drawing2.xml"/><Relationship Id="rId5" Type="http://schemas.openxmlformats.org/officeDocument/2006/relationships/image" Target="../media/image1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63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31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8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8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28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28.xml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A52D9C78-71A8-21D3-26BD-59283DE76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1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F1085B-B9C4-81E3-7329-9C6C44182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4269670-2C5E-3E19-35A6-C245464E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cs typeface="Microsoft Uighur" panose="02000000000000000000" pitchFamily="2" charset="-78"/>
              </a:rPr>
              <a:t>ننتقل إلى أسئلة الفهم. من يجيب عن السؤال التالي؟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E36034FA-DA17-4DA0-6132-13C8CAB64C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DD29557-3D04-D793-8A0B-8A0ACC5E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5A06003-D2FB-2E57-7369-88180E580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D83ED95-751F-D9BD-9C56-BCA250DA2FA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A30B739-F50B-17C2-B456-0530B6E3FA6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E6E9D0-0F23-5C7D-1984-C0B4E33B104A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E3C233-9F48-8F76-C7E1-CDAE8FBCCBCF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2B56937-3D90-BF7D-9E07-6015A4EC56B9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ح3</a:t>
            </a:r>
            <a:r>
              <a:rPr lang="fr-FR" sz="2000" b="1" dirty="0">
                <a:solidFill>
                  <a:srgbClr val="565F88"/>
                </a:solidFill>
                <a:latin typeface="Microsoft Uighur" panose="02000000000000000000" pitchFamily="2" charset="-78"/>
              </a:rPr>
              <a:t>  </a:t>
            </a:r>
            <a:endParaRPr lang="ar-MA" sz="2000" b="1" dirty="0">
              <a:solidFill>
                <a:srgbClr val="565F88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0DAB03D-DC17-D0CC-4C27-8A3ACDC975CE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C734B1C-D8EE-894A-2A16-F4782EA08F1B}"/>
              </a:ext>
            </a:extLst>
          </p:cNvPr>
          <p:cNvSpPr txBox="1"/>
          <p:nvPr/>
        </p:nvSpPr>
        <p:spPr>
          <a:xfrm>
            <a:off x="1074906" y="3241621"/>
            <a:ext cx="6994187" cy="2145268"/>
          </a:xfrm>
          <a:prstGeom prst="roundRect">
            <a:avLst/>
          </a:prstGeom>
          <a:solidFill>
            <a:schemeClr val="bg1"/>
          </a:solidFill>
          <a:ln>
            <a:solidFill>
              <a:srgbClr val="48B2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6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مَا </a:t>
            </a:r>
            <a:r>
              <a:rPr lang="ar-MA" sz="60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ٱلْمَآثِرُ</a:t>
            </a:r>
            <a:r>
              <a:rPr lang="ar-MA" sz="6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ٱلتّاريخِيَّةُ</a:t>
            </a:r>
            <a:r>
              <a:rPr lang="ar-MA" sz="6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ٱلْمَذْكورَةُ</a:t>
            </a:r>
            <a:r>
              <a:rPr lang="ar-MA" sz="6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في ٱلنَّصِّ؟</a:t>
            </a:r>
            <a:endParaRPr lang="fr-FR" sz="60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603801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F46FFA-7301-F93C-5C6F-BC748CDF8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C5A48E-BD51-3A96-6121-48E9B8BC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cs typeface="Microsoft Uighur" panose="02000000000000000000" pitchFamily="2" charset="-78"/>
              </a:rPr>
              <a:t>من يجيب عن السؤال التالي؟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9FED3D51-0EE9-6A72-1DA0-1FDEDE0A2A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D502288-B4D8-3BAD-84B9-C4DBF44A45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45FA2F3-3A67-A35A-3E71-04ED77EF2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66C95B9-ACAC-8662-F34E-B94226C965A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59F8E175-98FF-5AE9-AAE5-D7239CB124D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5C05CA-BB40-CCEF-B954-958519873836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6AF7CBD-3B8A-6169-F21E-333FD0E47AB7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D74E190-DB22-268B-CA07-72AAD2AC2471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ح3</a:t>
            </a:r>
            <a:r>
              <a:rPr lang="fr-FR" sz="2000" b="1" dirty="0">
                <a:solidFill>
                  <a:srgbClr val="565F88"/>
                </a:solidFill>
                <a:latin typeface="Microsoft Uighur" panose="02000000000000000000" pitchFamily="2" charset="-78"/>
              </a:rPr>
              <a:t>  </a:t>
            </a:r>
            <a:endParaRPr lang="ar-MA" sz="2000" b="1" dirty="0">
              <a:solidFill>
                <a:srgbClr val="565F88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F29F15D-6D5A-1717-FD8D-2AF4A20F615B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EF32A37-77E6-F5A2-581B-829944B2994F}"/>
              </a:ext>
            </a:extLst>
          </p:cNvPr>
          <p:cNvSpPr txBox="1"/>
          <p:nvPr/>
        </p:nvSpPr>
        <p:spPr>
          <a:xfrm>
            <a:off x="791288" y="2969299"/>
            <a:ext cx="7427730" cy="1736646"/>
          </a:xfrm>
          <a:prstGeom prst="roundRect">
            <a:avLst/>
          </a:prstGeom>
          <a:solidFill>
            <a:schemeClr val="bg1"/>
          </a:solidFill>
          <a:ln>
            <a:solidFill>
              <a:srgbClr val="48B2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</a:t>
            </a:r>
            <a:r>
              <a:rPr lang="ar-SA" sz="48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ٱلصِّفاتُ</a:t>
            </a:r>
            <a:r>
              <a:rPr lang="ar-S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SA" sz="48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ٱلْمُشْتَرَكَةُ</a:t>
            </a:r>
            <a:r>
              <a:rPr lang="ar-S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بَيْنَ جَميعِ هذِهِ </a:t>
            </a:r>
            <a:r>
              <a:rPr lang="ar-SA" sz="48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ٱلْمَعالِمِ</a:t>
            </a:r>
            <a:r>
              <a:rPr lang="ar-S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SA" sz="48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ٱلْحَضارِيَّةِ</a:t>
            </a:r>
            <a:r>
              <a:rPr lang="ar-S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  <a:endParaRPr lang="fr-FR" sz="48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63344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041F20-1205-D40C-6DCC-3C6517BBF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4F1DDF-381B-DFE9-FDCB-05BC15BD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cs typeface="Microsoft Uighur" panose="02000000000000000000" pitchFamily="2" charset="-78"/>
              </a:rPr>
              <a:t>من يجيب عن السؤال التالي؟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71C61392-B980-48CE-D14E-0F5B4A54DE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5FE2E98-CE62-11C6-9CD0-24A4B8EBAE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F157668-21CB-8193-7D4D-207BE8C66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955EF69-C1AC-55D3-9595-B5162E9C2A2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51279515-1B9D-E2B6-D81A-1736AC3B17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F09BCA6-551D-F4F4-67A9-D090AC3A82B0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A16E94F-F1E5-E723-1C82-62B0279E4298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5D05EEC-2ED4-C040-3ADD-E6868FB3D99B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ح3</a:t>
            </a:r>
            <a:r>
              <a:rPr lang="fr-FR" sz="2000" b="1" dirty="0">
                <a:solidFill>
                  <a:srgbClr val="565F88"/>
                </a:solidFill>
                <a:latin typeface="Microsoft Uighur" panose="02000000000000000000" pitchFamily="2" charset="-78"/>
              </a:rPr>
              <a:t>  </a:t>
            </a:r>
            <a:endParaRPr lang="ar-MA" sz="2000" b="1" dirty="0">
              <a:solidFill>
                <a:srgbClr val="565F88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3459BCF-A035-FF75-3D1C-E7DFA540B4EE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86116CF-EA3F-EC8D-70D9-A28590E329E0}"/>
              </a:ext>
            </a:extLst>
          </p:cNvPr>
          <p:cNvSpPr txBox="1"/>
          <p:nvPr/>
        </p:nvSpPr>
        <p:spPr>
          <a:xfrm>
            <a:off x="791288" y="2969299"/>
            <a:ext cx="7518994" cy="1736646"/>
          </a:xfrm>
          <a:prstGeom prst="roundRect">
            <a:avLst/>
          </a:prstGeom>
          <a:solidFill>
            <a:schemeClr val="bg1"/>
          </a:solidFill>
          <a:ln>
            <a:solidFill>
              <a:srgbClr val="48B2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</a:t>
            </a:r>
            <a:r>
              <a:rPr lang="ar-SA" sz="48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ٱلْفَرْقُ</a:t>
            </a:r>
            <a:r>
              <a:rPr lang="ar-S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بَيْنَ طَريقَةِ بِناءِ سورِ </a:t>
            </a:r>
            <a:r>
              <a:rPr lang="ar-SA" sz="48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ٱلصّينِ</a:t>
            </a:r>
            <a:r>
              <a:rPr lang="ar-S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وَطَريقَةِ بِناءِ مَدينَةِ </a:t>
            </a:r>
            <a:r>
              <a:rPr lang="ar-SA" sz="48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ٱلْبَتْرا</a:t>
            </a:r>
            <a:r>
              <a:rPr lang="ar-S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  <a:endParaRPr lang="fr-FR" sz="48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330041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867603-AD71-E548-7B37-96EE833A8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556A27-7800-A2F9-2DF3-4F187450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cs typeface="Microsoft Uighur" panose="02000000000000000000" pitchFamily="2" charset="-78"/>
              </a:rPr>
              <a:t>من يجيب عن السؤال التالي؟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EE881155-5631-B09F-998C-20CBBFC235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6C21D4E-CD2E-D5E8-86B7-2ED4078CF2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DBC5B03-FBCF-37AF-22CF-708C49931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D5EA444-F555-B0F0-7B39-CEA0C5C1F9C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AE6DA01-6568-9173-25F4-5E9696A21EC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64BC87-5293-D41B-1820-97E79E9233BB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74BF359-3414-7C8E-2794-31217EDE4707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0FD4869-F8FE-237B-198A-103F8EF6FB7E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ح3</a:t>
            </a:r>
            <a:r>
              <a:rPr lang="fr-FR" sz="2000" b="1" dirty="0">
                <a:solidFill>
                  <a:srgbClr val="565F88"/>
                </a:solidFill>
                <a:latin typeface="Microsoft Uighur" panose="02000000000000000000" pitchFamily="2" charset="-78"/>
              </a:rPr>
              <a:t>  </a:t>
            </a:r>
            <a:endParaRPr lang="ar-MA" sz="2000" b="1" dirty="0">
              <a:solidFill>
                <a:srgbClr val="565F88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DBB10EC-80D7-8B28-FA5A-90EC726687E1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AAB5824-7E8B-E7D5-7F61-781661B65EDA}"/>
              </a:ext>
            </a:extLst>
          </p:cNvPr>
          <p:cNvSpPr txBox="1"/>
          <p:nvPr/>
        </p:nvSpPr>
        <p:spPr>
          <a:xfrm>
            <a:off x="791288" y="2969299"/>
            <a:ext cx="7518994" cy="1736646"/>
          </a:xfrm>
          <a:prstGeom prst="roundRect">
            <a:avLst/>
          </a:prstGeom>
          <a:solidFill>
            <a:schemeClr val="bg1"/>
          </a:solidFill>
          <a:ln>
            <a:solidFill>
              <a:srgbClr val="48B2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M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قارِنْ بَيْنَ أَسْبابِ بِناءِ </a:t>
            </a:r>
            <a:r>
              <a:rPr lang="ar-MA" sz="48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ٱلْهَرَمِ</a:t>
            </a:r>
            <a:r>
              <a:rPr lang="ar-M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800" b="1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ٱلْأَكْبَرِ</a:t>
            </a:r>
            <a:r>
              <a:rPr lang="ar-M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وَأَسْبابِ بِناءِ تاجِ مَحَلٍّ.</a:t>
            </a:r>
            <a:endParaRPr lang="fr-FR" sz="48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938531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51781C-271B-C89B-D062-7A6D0C5AA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F32D16-7CCF-12CB-12FD-C45E1D4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MA" sz="2400" b="1" dirty="0">
                <a:cs typeface="Microsoft Uighur" panose="02000000000000000000" pitchFamily="2" charset="-78"/>
              </a:rPr>
              <a:t>ننتقل إلى التدرب على صياغة الفكرة الرئيسة / الأساسية  لفقرة. من يذكرنا بخطوات تحديدها؟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E8FBE028-DE93-3E7C-819D-EFB0F148D6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83B4F66-3A4D-F63D-E09F-3F631EB5C0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0712121-3F1F-059C-7A14-861311BF6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660C976-0DD8-4001-9B16-6DD86909FA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134F3989-97FF-EB75-159B-0C886E52F7C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52DCD8D-FA9D-09C4-0D0F-68CD021A5E02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7484259-6537-4FF5-511F-BEC97C7A716D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A1D8C8-EF56-E403-B34B-E38C7EC7808F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ح3</a:t>
            </a:r>
            <a:r>
              <a:rPr lang="fr-FR" sz="2000" b="1" dirty="0">
                <a:solidFill>
                  <a:srgbClr val="565F88"/>
                </a:solidFill>
                <a:latin typeface="Microsoft Uighur" panose="02000000000000000000" pitchFamily="2" charset="-78"/>
              </a:rPr>
              <a:t>  </a:t>
            </a:r>
            <a:endParaRPr lang="ar-MA" sz="2000" b="1" dirty="0">
              <a:solidFill>
                <a:srgbClr val="565F88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596D769-27C7-5E2D-735C-715E88AFE42C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4DC6D16-6ED0-DE92-FEC8-40C7FB620C39}"/>
              </a:ext>
            </a:extLst>
          </p:cNvPr>
          <p:cNvSpPr txBox="1"/>
          <p:nvPr/>
        </p:nvSpPr>
        <p:spPr>
          <a:xfrm>
            <a:off x="827215" y="2979783"/>
            <a:ext cx="7363196" cy="1940957"/>
          </a:xfrm>
          <a:prstGeom prst="roundRect">
            <a:avLst/>
          </a:prstGeom>
          <a:noFill/>
          <a:ln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ٱلْخُطُواتُ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ٱلَّتي نَسْلُكُها لِتَحْديدِ ٱلْفِكْرَةِ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ٱلرَّئيسَةِ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لِفِقْرَةٍ؟</a:t>
            </a:r>
            <a:endParaRPr lang="fr-FR" sz="5400" b="1" dirty="0">
              <a:solidFill>
                <a:srgbClr val="005664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413045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F8E233-F4AB-3194-3BB7-8A3575F4F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B28550-B539-4451-738B-BA23AD87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نتذكر جماعة. من يقرأ؟ 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3F43C48D-EF49-26CA-709D-0BC62735AD9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4889" y="747035"/>
            <a:ext cx="900000" cy="9000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3787F26-738B-8A6D-D78C-39B4A52439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C1376FE-A485-9523-31CA-5C0086BAB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5405188-BC70-40DB-8441-62610AE53F7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89DCBD2-1E96-4DFC-66C4-0C43085DD12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DA99F6-D54F-C366-B261-E6972568A5FC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B6295A-6031-3189-3811-9F82220F97E4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0E3902-6F53-915D-5391-AA2D221DF065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BC8381-8F80-3C78-36EE-52C3D1932F0F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5F994D30-C3D6-688D-71E0-3E308962C237}"/>
              </a:ext>
            </a:extLst>
          </p:cNvPr>
          <p:cNvSpPr/>
          <p:nvPr/>
        </p:nvSpPr>
        <p:spPr>
          <a:xfrm>
            <a:off x="1116793" y="2135538"/>
            <a:ext cx="6776720" cy="2586923"/>
          </a:xfrm>
          <a:prstGeom prst="roundRect">
            <a:avLst>
              <a:gd name="adj" fmla="val 196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MA" sz="3200" b="1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أُحَدِّدُ ٱلْكَلِماتِ ٱلْمَفاتيحَ لِلْفِقْرَةِ؛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MA" sz="3200" b="1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أَطْرَحُ ٱلسُّؤالَ: عَمَّ تَتَحَدَّثُ </a:t>
            </a:r>
            <a:r>
              <a:rPr lang="ar-MA" sz="3200" b="1" dirty="0" err="1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ٱلْفِقْرَةُ</a:t>
            </a:r>
            <a:r>
              <a:rPr lang="ar-MA" sz="3200" b="1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MA" sz="3200" b="1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أَسْتَعينُ </a:t>
            </a:r>
            <a:r>
              <a:rPr lang="ar-MA" sz="3200" b="1" dirty="0" err="1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بِٱلْكَلِماتِ</a:t>
            </a:r>
            <a:r>
              <a:rPr lang="ar-MA" sz="3200" b="1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ٱلْمَفاتيحِ وَأُجيبُ عَنِ ٱلسُّؤالِ بِجُمْلَةٍ مُفيدَةٍ.  </a:t>
            </a:r>
          </a:p>
        </p:txBody>
      </p:sp>
    </p:spTree>
    <p:extLst>
      <p:ext uri="{BB962C8B-B14F-4D97-AF65-F5344CB8AC3E}">
        <p14:creationId xmlns:p14="http://schemas.microsoft.com/office/powerpoint/2010/main" val="221547148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5F239A-EF49-CA71-460A-ACA2E1D9F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8BC2BB-8285-68F7-78EF-6B9E591E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انتبهوا. سنقوم جماعة بتحديد الفكرة الرئيسة/ الأساسية للفقرة الأولى. من يقرأ؟ 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538EA0F4-78D4-2917-9A46-FF6D0D4036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F42BBC0-67B4-730E-8455-D5A86341D2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56E2770-09F0-06BE-B1FD-55DB5166E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120EC77-B2A1-F2C7-48C0-1834ECB4652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2DD8898-279D-83EA-6BF7-B689A9340D3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E64537-323E-5AEF-C17D-7108C8E61596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1C98F5-F532-55F4-38E5-69DC17AA9799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EBF8DD9-5FFD-1CE5-FB01-BC4DB34AB5FA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CBD291-CEF5-A6F9-210F-B887461FDF78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6833072-42D8-400D-195C-50A717248631}"/>
              </a:ext>
            </a:extLst>
          </p:cNvPr>
          <p:cNvSpPr txBox="1"/>
          <p:nvPr/>
        </p:nvSpPr>
        <p:spPr>
          <a:xfrm>
            <a:off x="462228" y="2793185"/>
            <a:ext cx="8085849" cy="3098721"/>
          </a:xfrm>
          <a:prstGeom prst="roundRect">
            <a:avLst>
              <a:gd name="adj" fmla="val 7554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كَثيراً ما قَرَأْنا وَسَمِعْنا عَنْ مَبانٍ وَمُنْشَآتٍ قَديمَةٍ وَحَديثَةٍ، شَكَّلَتْ مَناراتٍ عَظيمَةً وَشَواهِدَ حَضارِيَّةً عَلى عَبْقَرِيَّةِ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ٱلْإِنْسانِ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وَقُدْرَتِهِ عَلى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ٱلْإِبْداعِ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وَٱلِابْتِكارِ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تَعالَوْا نَكْتَشِفُ بَعْضَها وَنَتَعَرَّفُ عَلى مُمَيِّزاتِها وَمَكانَتِها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ٱلْحَضارِيَّةِ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fr-FR" sz="44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078657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0EEA8E-7E10-0AB1-434C-3CEBB4C7E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ECF0AE-A89A-5F4E-4E81-CD549071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rgbClr val="7A7A7A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يحدد الكلمات المفاتيح في الفقرة ثم يصوغ فكرتها الرئيسة ؟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D6585A90-4840-A605-E1AC-949F90F670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A6C63DE-B8CA-88FE-C901-12D0658625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2B4C454-D6DA-8669-B7BA-A8A3FF5A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B46DE12-9A15-EBCB-1F2B-4D578B3282A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2CD5F51-C215-F0D1-BBBC-771A48BA02D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E69930-11F5-935E-A95F-2310FE3A5260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DABCDC-AC56-40BA-F615-2770D784C371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801234-BBA8-658B-5A56-9B281EFB46E1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2A75EF-2FA0-F9A9-98E4-9DAF994A786E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6B2665C-74BD-850D-4716-2129390A32AD}"/>
              </a:ext>
            </a:extLst>
          </p:cNvPr>
          <p:cNvSpPr txBox="1"/>
          <p:nvPr/>
        </p:nvSpPr>
        <p:spPr>
          <a:xfrm>
            <a:off x="462228" y="2529025"/>
            <a:ext cx="8085849" cy="3098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كَثيراً ما قَرَأْنا وَسَمِعْنا عَنْ مَبانٍ وَمُنْشَآتٍ قَديمَةٍ وَحَديثَةٍ، شَكَّلَتْ مَناراتٍ عَظيمَةً وَشَواهِدَ حَضارِيَّةً عَلى عَبْقَرِيَّةِ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ٱلْإِنْسانِ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وَقُدْرَتِهِ عَلى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ٱلْإِبْداعِ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وَٱلِابْتِكارِ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تَعالَوْا نَكْتَشِفُ بَعْضَها وَنَتَعَرَّفُ عَلى مُمَيِّزاتِها وَمَكانَتِها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ٱلْحَضارِيَّةِ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fr-FR" sz="44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232591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F604FB-B6F2-867E-7143-C7E21F0B1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8C3E69-0BC8-B7F4-40F4-D6E0F915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من يقرأ الكلمات المفاتيح؟ 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82ED60E0-8CB8-CEA2-36B3-47ED808804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175E0BC-7F91-4399-288E-EAF1FAEB50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9B736B6-1591-2BEC-3387-EBED43EB0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7052EBF-0C16-B095-4721-6BCED0416A7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321A8CC-E235-267A-BCDA-7DC0D169552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FF73F2-EBD9-F846-AB16-FB4F4DAA9124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97AE3E-B23A-5CEA-2841-EACFBE47E309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2AF36C-AEEE-53FB-97E2-F2826A9CCA19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B3FE3E-57C7-773A-7A85-4543B4D1C422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52B467D-01A2-6DA9-573C-CED4BB6772B1}"/>
              </a:ext>
            </a:extLst>
          </p:cNvPr>
          <p:cNvSpPr txBox="1"/>
          <p:nvPr/>
        </p:nvSpPr>
        <p:spPr>
          <a:xfrm>
            <a:off x="462228" y="2529025"/>
            <a:ext cx="8085849" cy="3098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كَثيراً ما قَرَأْنا وَسَمِعْنا عَنْ 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مَبانٍ وَمُنْشَآتٍ 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قَديمَةٍ وَحَديثَةٍ، شَكَّلَتْ مَناراتٍ عَظيمَةً وَ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شَواهِدَ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حَضارِيَّةً عَلى 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عَبْقَرِيَّةِ </a:t>
            </a:r>
            <a:r>
              <a:rPr lang="ar-SA" sz="44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ٱلْإِنْسانِ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وَقُدْرَتِهِ عَلى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ٱلْإِبْداعِ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وَٱلِابْتِكارِ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تَعالَوْا نَكْتَشِفُ بَعْضَها وَنَتَعَرَّفُ عَلى مُمَيِّزاتِها وَمَكانَتِها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ٱلْحَضارِيَّةِ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fr-FR" sz="44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245624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77CBBD9-C91C-7097-9536-8DB4FBF71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8AEF89-5445-8C91-8061-9E1C77E4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معي. يمكن أن نستعين بالعلاقة بين الكلمات المفاتيح لتحديد الفكرة الرئيسة.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417E1ED9-84E3-A31C-424A-1E9054E63A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C2ECD3B-87C9-C5EE-1B39-6356B7DD05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591B9BA-EBFF-90E9-6221-549891E16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778FB70-49D3-6447-CA40-BEEF0FFAEDA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487D6E5-CD3F-DB47-4047-BBFA4236AE5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F98504-E16A-A4CB-D6B2-85EE3BF5AF11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F1CB39-865E-EC14-8882-A5BC76E71559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C19601-5C02-F30E-9B72-84C4B2B553AF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6E86DF-FC6B-FBBC-65D2-6A5C33E645FB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7F4C153-DC55-1E01-D10F-FAC4F5322B3C}"/>
              </a:ext>
            </a:extLst>
          </p:cNvPr>
          <p:cNvSpPr txBox="1"/>
          <p:nvPr/>
        </p:nvSpPr>
        <p:spPr>
          <a:xfrm>
            <a:off x="546847" y="3012244"/>
            <a:ext cx="8085849" cy="3098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كَثيراً ما قَرَأْنا وَسَمِعْنا عَنْ 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مَبانٍ وَمُنْشَآتٍ 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قَديمَةٍ وَحَديثَةٍ، شَكَّلَتْ مَناراتٍ عَظيمَةً وَ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شَواهِدَ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حَضارِيَّةً عَلى 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عَبْقَرِيَّةِ </a:t>
            </a:r>
            <a:r>
              <a:rPr lang="ar-SA" sz="44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ٱلْإِنْسانِ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وَقُدْرَتِهِ عَلى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ٱلْإِبْداعِ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وَٱلِابْتِكارِ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تَعالَوْا نَكْتَشِفُ بَعْضَها وَنَتَعَرَّفُ عَلى مُمَيِّزاتِها وَمَكانَتِها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ٱلْحَضارِيَّةِ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fr-FR" sz="44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2" name="Bulle narrative : ronde 528">
            <a:extLst>
              <a:ext uri="{FF2B5EF4-FFF2-40B4-BE49-F238E27FC236}">
                <a16:creationId xmlns:a16="http://schemas.microsoft.com/office/drawing/2014/main" xmlns="" id="{77B20CDE-EF0C-593C-246D-2EE0666F4296}"/>
              </a:ext>
            </a:extLst>
          </p:cNvPr>
          <p:cNvSpPr/>
          <p:nvPr/>
        </p:nvSpPr>
        <p:spPr>
          <a:xfrm>
            <a:off x="4927671" y="1671804"/>
            <a:ext cx="2810486" cy="1115475"/>
          </a:xfrm>
          <a:prstGeom prst="cloudCallout">
            <a:avLst>
              <a:gd name="adj1" fmla="val -61902"/>
              <a:gd name="adj2" fmla="val 110661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ٱلعَلاقَةُ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بَيْنَ 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ٱلْكَلِماتِ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ٱلْمَفاتيحِ</a:t>
            </a:r>
            <a:r>
              <a:rPr kumimoji="0" lang="ar-M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؟ 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3651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F315C4-13D1-50CE-AAD1-D5ACF9A8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422312-4D49-B1C5-9B9E-071C6BFC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38" y="813815"/>
            <a:ext cx="6840000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دفاتر البحث واكتبوا تفسيرا للفكرة التالية مستعملين الأساليب المقترحة.</a:t>
            </a:r>
          </a:p>
        </p:txBody>
      </p:sp>
      <p:pic>
        <p:nvPicPr>
          <p:cNvPr id="14" name="Espace réservé pour une image  13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F3D59ABF-B5B5-0298-478F-594C1BFD03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0EB2246-4FE5-0D24-0CF6-A70C81D97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4A28EF3-81B7-AFF8-63CE-CC2E445AFA1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FB130AD-A2D2-FD55-8108-14448FA618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260B2FC-4368-EB2B-63D3-919634DF5B8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5378F35-2D5F-F3BE-45A5-6D27A6D6B676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3B58D63-DAF5-71A1-60AF-85D92926B5CE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E53C5B-901A-72E7-0B17-06434E15BA1B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A6B774-D4C6-EC20-816A-B07CD1A879F2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DDDFDE78-3428-81B1-789B-086D8E2508C0}"/>
              </a:ext>
            </a:extLst>
          </p:cNvPr>
          <p:cNvSpPr/>
          <p:nvPr/>
        </p:nvSpPr>
        <p:spPr>
          <a:xfrm>
            <a:off x="3301999" y="2473659"/>
            <a:ext cx="5361737" cy="1224687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حُبُّ </a:t>
            </a:r>
            <a:r>
              <a:rPr lang="ar-MA" sz="5400" b="1" dirty="0" err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ٱلْوَطَنِ</a:t>
            </a:r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شُعورٌ وَعَمَلٌ.</a:t>
            </a:r>
            <a:endParaRPr lang="fr-FR" sz="54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C1D03D65-827E-812E-C078-B5504A490450}"/>
              </a:ext>
            </a:extLst>
          </p:cNvPr>
          <p:cNvSpPr/>
          <p:nvPr/>
        </p:nvSpPr>
        <p:spPr>
          <a:xfrm>
            <a:off x="501820" y="4232877"/>
            <a:ext cx="7220049" cy="1950527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.......لِأَنَّهُ......كَما أَنَّهُ..... إِلى جانِبِ ذلِكَ، فَهو.....</a:t>
            </a:r>
            <a:endParaRPr lang="fr-FR" sz="54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C96967D9-55F7-FB19-D6B3-414412DE1358}"/>
              </a:ext>
            </a:extLst>
          </p:cNvPr>
          <p:cNvSpPr/>
          <p:nvPr/>
        </p:nvSpPr>
        <p:spPr>
          <a:xfrm>
            <a:off x="5161280" y="1584960"/>
            <a:ext cx="2560589" cy="8632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B2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اَلْفِكْرَةُ</a:t>
            </a:r>
            <a:r>
              <a:rPr lang="ar-MA" sz="4000" b="1" dirty="0">
                <a:solidFill>
                  <a:srgbClr val="424D7B"/>
                </a:solidFill>
                <a:latin typeface="Microsoft Uighur" panose="02000000000000000000" pitchFamily="2" charset="-78"/>
              </a:rPr>
              <a:t> </a:t>
            </a:r>
            <a:endParaRPr lang="fr-FR" sz="4000" b="1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4E0DC44C-2B20-133C-FFAC-536EB24E2C86}"/>
              </a:ext>
            </a:extLst>
          </p:cNvPr>
          <p:cNvSpPr/>
          <p:nvPr/>
        </p:nvSpPr>
        <p:spPr>
          <a:xfrm>
            <a:off x="599440" y="3339098"/>
            <a:ext cx="2560589" cy="86329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8B2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اَلْأَساليبُ </a:t>
            </a:r>
            <a:endParaRPr lang="fr-FR" sz="54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224738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A4243E-4D15-ABB6-5184-CA16FA50F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BC65DF-5E9C-9B41-9D7D-1404DA6C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العلاقة بين الكلمات المفاتيح  في هذه الفقرة هي أن المباني والمنشآت تشهد على عبقرية الإنسان. 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41B7743C-1E37-0EB1-D0C1-F7C271A5BD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40711DC-68F7-1E1D-D882-A5CF80979E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24867E2-901F-EB5F-6613-3DD68E3F1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8F0024F-174B-86F2-0C74-30591FE5EE7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F6B25FC-5708-A1F3-C56A-E2E91E3C4F1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5E3EC5-966F-5DB3-764A-A8979059BF0E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4DE33B-BE03-E8E4-07F5-18BAAB08C530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C03B90-A715-7E9D-65CF-9B328B88AC1C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0339B4-2D19-1E02-D23B-1ED9ED784796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F714B4E-6A2B-B9B9-0ABE-D288397467A8}"/>
              </a:ext>
            </a:extLst>
          </p:cNvPr>
          <p:cNvSpPr txBox="1"/>
          <p:nvPr/>
        </p:nvSpPr>
        <p:spPr>
          <a:xfrm>
            <a:off x="626512" y="3286564"/>
            <a:ext cx="8085849" cy="3098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كَثيراً ما قَرَأْنا وَسَمِعْنا عَنْ 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مَبانٍ وَمُنْشَآتٍ 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قَديمَةٍ وَحَديثَةٍ، شَكَّلَتْ مَناراتٍ عَظيمَةً وَ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شَواهِدَ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حَضارِيَّةً عَلى 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عَبْقَرِيَّةِ </a:t>
            </a:r>
            <a:r>
              <a:rPr lang="ar-SA" sz="44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ٱلْإِنْسانِ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وَقُدْرَتِهِ عَلى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ٱلْإِبْداعِ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وَٱلِابْتِكارِ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تَعالَوْا نَكْتَشِفُ بَعْضَها وَنَتَعَرَّفُ عَلى مُمَيِّزاتِها وَمَكانَتِها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ٱلْحَضارِيَّةِ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fr-FR" sz="44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69D447AF-5FE9-0188-5404-4BAA11F947C6}"/>
              </a:ext>
            </a:extLst>
          </p:cNvPr>
          <p:cNvSpPr txBox="1">
            <a:spLocks/>
          </p:cNvSpPr>
          <p:nvPr/>
        </p:nvSpPr>
        <p:spPr>
          <a:xfrm>
            <a:off x="626512" y="747035"/>
            <a:ext cx="6925526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xmlns="" id="{C7886BF6-4781-6448-67FF-41C4525FB03E}"/>
              </a:ext>
            </a:extLst>
          </p:cNvPr>
          <p:cNvSpPr/>
          <p:nvPr/>
        </p:nvSpPr>
        <p:spPr>
          <a:xfrm>
            <a:off x="2405560" y="1833249"/>
            <a:ext cx="4151633" cy="1057091"/>
          </a:xfrm>
          <a:prstGeom prst="wedgeRoundRectCallout">
            <a:avLst>
              <a:gd name="adj1" fmla="val -22668"/>
              <a:gd name="adj2" fmla="val 76917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97B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l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ٱلْمَباني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وَٱلْمُنْشَأتُ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2800" b="1" kern="0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تَشْهَدُ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عَلى عَبْقَرِيَّةِ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ٱلْإِنْسانِ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 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609025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89CEAD-A0BC-C50B-5239-1FE1E2DB9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DC775A-43FD-EA77-9DFD-D3FBF4C2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نستعين بالكلمات المفاتيح  والعلاقة بينها لصياغة الفكرة الرئيسة. من يحاول؟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F2F90A9F-021B-CF3B-F1B8-F691A7FF90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B49BE55-E834-97E4-7547-108106D2E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EF195C9-CCE2-F6D3-4C40-CD33B1548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71BBADD-DAF7-3FC8-05AD-C0951A9DFC0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3842214-E8BE-AF99-51CC-B9678B9DED8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70DF61-6ED0-D0A8-34A2-97A973E4BF81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80E6F2-0882-D551-263A-B69A0FFC53A3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7EAA44-C978-49F3-9299-FAF575712256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7D7DB98-F141-ED82-5C72-8256B59CCDE0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52A0AB8-DBA0-8EC4-D886-E7A3C703DFF0}"/>
              </a:ext>
            </a:extLst>
          </p:cNvPr>
          <p:cNvSpPr txBox="1"/>
          <p:nvPr/>
        </p:nvSpPr>
        <p:spPr>
          <a:xfrm>
            <a:off x="626512" y="3286564"/>
            <a:ext cx="8085849" cy="3098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كَثيراً ما قَرَأْنا وَسَمِعْنا عَنْ 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مَبانٍ وَمُنْشَآتٍ 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قَديمَةٍ وَحَديثَةٍ، شَكَّلَتْ مَناراتٍ عَظيمَةً وَ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شَواهِدَ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حَضارِيَّةً عَلى 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عَبْقَرِيَّةِ </a:t>
            </a:r>
            <a:r>
              <a:rPr lang="ar-SA" sz="44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ٱلْإِنْسانِ</a:t>
            </a:r>
            <a:r>
              <a:rPr lang="ar-SA" sz="4400" b="1" dirty="0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وَقُدْرَتِهِ عَلى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ٱلْإِبْداعِ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وَٱلِابْتِكارِ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تَعالَوْا نَكْتَشِفُ بَعْضَها وَنَتَعَرَّفُ عَلى مُمَيِّزاتِها وَمَكانَتِها </a:t>
            </a:r>
            <a:r>
              <a:rPr lang="ar-S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ٱلْحَضارِيَّةِ</a:t>
            </a: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fr-FR" sz="44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987E4165-B85F-7C88-3B7E-267FA1512FA0}"/>
              </a:ext>
            </a:extLst>
          </p:cNvPr>
          <p:cNvSpPr txBox="1">
            <a:spLocks/>
          </p:cNvSpPr>
          <p:nvPr/>
        </p:nvSpPr>
        <p:spPr>
          <a:xfrm>
            <a:off x="626512" y="747035"/>
            <a:ext cx="6925526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xmlns="" id="{85009541-076C-F243-50DF-C6E995DFC761}"/>
              </a:ext>
            </a:extLst>
          </p:cNvPr>
          <p:cNvSpPr/>
          <p:nvPr/>
        </p:nvSpPr>
        <p:spPr>
          <a:xfrm>
            <a:off x="2405560" y="1833249"/>
            <a:ext cx="4151633" cy="1057091"/>
          </a:xfrm>
          <a:prstGeom prst="wedgeRoundRectCallout">
            <a:avLst>
              <a:gd name="adj1" fmla="val -22668"/>
              <a:gd name="adj2" fmla="val 76917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97B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l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ٱلْمَباني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وَٱلْمُنْشَأتُ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2800" b="1" kern="0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تَشْهَدُ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عَلى عَبْقَرِيَّةِ </a:t>
            </a:r>
            <a:r>
              <a:rPr kumimoji="0" lang="ar-MA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ٱلْإِنْسانِ</a:t>
            </a: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 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01185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176A33-A345-24B6-01DB-1DC6265A6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6F3D4C-0825-86D7-A1E6-A8844069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هذا مقترح آخر. من يقرؤهُ؟ 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F72DA290-E58C-038C-3637-2733C898CC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5C55B5C-CE0D-D554-DD60-856F4CF1C4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1E97A30-AB62-F25C-9D3D-86C1329BF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731A6B2-DF73-835C-6694-0978DB41D86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4FB4C8A-8DB1-2059-5138-AF3E9065459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C6E3B3-E8D1-29C7-2623-D7873E0626D3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DD21BB-67BB-8322-A91B-EF2F3EA46136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573767-34F5-FEC5-79BE-A9853EB07BD6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AF4017-636A-1B26-F4B7-5B1BF15BC36E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0E2758B3-70FE-A158-82B9-230175F23CB5}"/>
              </a:ext>
            </a:extLst>
          </p:cNvPr>
          <p:cNvSpPr/>
          <p:nvPr/>
        </p:nvSpPr>
        <p:spPr>
          <a:xfrm>
            <a:off x="1249319" y="3429000"/>
            <a:ext cx="6511667" cy="1244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تَشْهَدُ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ٱلْمَباني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وَٱلْمُنْشآتُ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عَلى عَبْقَرِيَّةِ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ٱلْإِنْسان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33164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546AEF-50F9-00BB-1509-81B25196B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DC0503-E27A-61B1-D55B-3ACB586E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كراساتكم ص: 97. أنجزوا بشكل ثنائي نشاط أتدرب مع زملائي". من يقرأ التعليمة؟  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8DDDB3CF-3D13-3233-3458-2394447914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AAEE5DE-499B-7E9F-A030-59DDE61062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128A395-F7F3-2F7D-A21C-55B51B11D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4E4D485-29A4-F0B0-9F95-473BBB905D3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3C9E981-AA06-9713-77CB-C38F5754FF7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3B8A41-2EDA-D85E-6236-AC52F900179A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443686-BE27-0A0E-964E-2EA68CDAADD3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3871EF-7966-7ECF-EAFB-647504E52215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00F066C-485B-FA58-B0AF-9F22DF810188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58E49980-9E82-2035-8403-959C938F0585}"/>
              </a:ext>
            </a:extLst>
          </p:cNvPr>
          <p:cNvSpPr txBox="1">
            <a:spLocks/>
          </p:cNvSpPr>
          <p:nvPr/>
        </p:nvSpPr>
        <p:spPr>
          <a:xfrm>
            <a:off x="626512" y="747035"/>
            <a:ext cx="6925526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5" name="Image 14" descr="Une image contenant texte, capture d’écran, lettre, Police&#10;&#10;Le contenu généré par l’IA peut être incorrect.">
            <a:extLst>
              <a:ext uri="{FF2B5EF4-FFF2-40B4-BE49-F238E27FC236}">
                <a16:creationId xmlns:a16="http://schemas.microsoft.com/office/drawing/2014/main" xmlns="" id="{07184A5C-90D4-4ED0-222B-2D3D7B945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236" y="1492415"/>
            <a:ext cx="3576616" cy="503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7AC1123-16E3-62B4-1028-7C86E1AC1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3577" y="3742216"/>
            <a:ext cx="3818964" cy="12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3988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EAAC97-E836-5A10-521A-34F537D26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87078C-6965-7CA6-802A-06BF59A7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جماعة. من يقرأ الفقرة؟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BB3DF469-6084-7728-16DB-F2F883F7D2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8DA0E77-CAD2-2299-C077-BEE78CF59E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DE54C16-441C-E865-13D5-98FF6662F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3835016-2984-399B-9F9D-8063F52E202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D0BC7D2-91AC-6DEA-7726-000318E51FC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0CC513-90A4-6364-A1C3-A43AF76B6BE4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2EE936-78B9-7C0D-0849-77583F338080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5E35DC-DE5C-B734-EACB-E0E229F0BD83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B814FC-1A8C-B903-FDDC-05F2EFCEB0B1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0FA4682C-A280-0BC4-7BBD-2673638B7D4A}"/>
              </a:ext>
            </a:extLst>
          </p:cNvPr>
          <p:cNvSpPr/>
          <p:nvPr/>
        </p:nvSpPr>
        <p:spPr>
          <a:xfrm>
            <a:off x="960706" y="3429000"/>
            <a:ext cx="6511667" cy="1244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تَشْهَدُ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ٱْمَباني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وَٱلْمُنْشآتُ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عَلى عَبْقَرِيَّةِ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ٱلْإِنْسان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</p:txBody>
      </p:sp>
      <p:pic>
        <p:nvPicPr>
          <p:cNvPr id="14" name="Image 13" descr="Une image contenant texte, écriture manuscrite, Police, calligraphie&#10;&#10;Le contenu généré par l’IA peut être incorrect.">
            <a:extLst>
              <a:ext uri="{FF2B5EF4-FFF2-40B4-BE49-F238E27FC236}">
                <a16:creationId xmlns:a16="http://schemas.microsoft.com/office/drawing/2014/main" xmlns="" id="{83BB557D-29F7-BC0C-2E02-03A7C14BE3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098" y="2104567"/>
            <a:ext cx="7270110" cy="40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37523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FA8E08-9A87-0730-14D1-C6A06A5A4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A2A1E7-42F8-B90C-4747-C666591C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يحدد العلاقة بين الكلمات المفاتيح في الفقرة؟ 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C1A39520-5160-7DB7-E5EE-F1E9B4E78E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1EE70BA-FF9F-F562-5DB1-27FD434015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31D0056-E2E4-F11E-365D-446BC0B57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37AFEF3-1006-6131-0AEC-C035F9105C1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12896E3-98C5-532C-15AD-FBAE28641A2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1F115A-ABD9-43B5-EFBD-53251F3C27A0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0B2602-9D2F-BF7C-6E59-E240DE6C10C9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66EF8A-BE3D-AAE5-20EA-2854BECC1252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535622-8C6E-018E-094E-39CBC139491E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3" name="Image 2" descr="Une image contenant texte, écriture manuscrite, Police, calligraphie&#10;&#10;Le contenu généré par l’IA peut être incorrect.">
            <a:extLst>
              <a:ext uri="{FF2B5EF4-FFF2-40B4-BE49-F238E27FC236}">
                <a16:creationId xmlns:a16="http://schemas.microsoft.com/office/drawing/2014/main" xmlns="" id="{5BA9AAE4-4980-D8A5-8CC0-F34B7C0F7F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098" y="2104567"/>
            <a:ext cx="7270110" cy="40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41613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9705CB-D05D-549F-FFD4-20E8242D7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B52C57-62F4-F607-6C10-4D962969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جماعة. من يقرأ؟ 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EE6B74DA-5E21-571D-A997-13B89BA05C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52310EB-71F8-8841-7D09-EB88A6B4C4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CAD4C9B-DD63-9B8B-0838-CAD7E61BA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6342075-8F5F-310D-C6AE-F8BF264FD30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EC5E476-9C66-0688-D61B-0D7987B1FE8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762FBE-B1F3-0316-9840-652C21FA38E5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810A91-C6C1-51B1-B35C-F1BA84B18647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262A6D1-5D68-E0E6-3484-754CD4381830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557AD7-9632-490B-2BBB-6404962098AF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xmlns="" id="{E96AF9C6-0C12-F491-E83E-41FBF941861D}"/>
              </a:ext>
            </a:extLst>
          </p:cNvPr>
          <p:cNvSpPr/>
          <p:nvPr/>
        </p:nvSpPr>
        <p:spPr>
          <a:xfrm>
            <a:off x="1918533" y="1796989"/>
            <a:ext cx="5035119" cy="1057091"/>
          </a:xfrm>
          <a:prstGeom prst="wedgeRoundRectCallout">
            <a:avLst>
              <a:gd name="adj1" fmla="val -22524"/>
              <a:gd name="adj2" fmla="val 76493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97B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l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M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هَرَمُ خُوفو أَحَدُ أَرْوَعِ </a:t>
            </a:r>
            <a:r>
              <a:rPr kumimoji="0" lang="ar-MA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ٱلْإِنْجازاتِ</a:t>
            </a:r>
            <a:r>
              <a:rPr kumimoji="0" lang="ar-M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في ٱلتّارِيخِ </a:t>
            </a:r>
            <a:r>
              <a:rPr kumimoji="0" lang="ar-MA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ٱلْقَديمِ</a:t>
            </a:r>
            <a:r>
              <a:rPr kumimoji="0" lang="ar-M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5" name="Image 14" descr="Une image contenant texte, écriture manuscrite, Police, calligraphie&#10;&#10;Le contenu généré par l’IA peut être incorrect.">
            <a:extLst>
              <a:ext uri="{FF2B5EF4-FFF2-40B4-BE49-F238E27FC236}">
                <a16:creationId xmlns:a16="http://schemas.microsoft.com/office/drawing/2014/main" xmlns="" id="{2B165DB3-DD43-D83A-064F-86A4941E0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2653" y="3226200"/>
            <a:ext cx="5866878" cy="328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5309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ACC2D9-8CE6-54B1-37C6-9CDBFE7F8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797DB4-1844-90BA-E26C-A95B0482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يصوغ الفكرة الرئيسة / الأساسية للفقرة انطلاقا من العلاقة بين الكلمات المفاتيح؟ 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6BF111AE-62E0-3132-9474-D1B746600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A9CEC85-A659-4D6E-66B9-E3FC1D5195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1BE63EB-DEC2-B934-9738-935C56F13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0D1BCC2-3FC9-0B8C-C52A-5BA63A98063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AEF1FF-DC96-2BAB-F310-A3A00FCC66A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A989EA-5982-A697-D50C-0E82375D2740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430D3F-D04A-B6E4-328A-54B82ACD6E06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624C1DD-810F-A9C7-9E41-C874C8D50886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AFF3979-0C07-1CAD-A37E-2C0892F23B83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xmlns="" id="{530D65A6-6833-AE8F-AE09-761AD2B5C1AE}"/>
              </a:ext>
            </a:extLst>
          </p:cNvPr>
          <p:cNvSpPr/>
          <p:nvPr/>
        </p:nvSpPr>
        <p:spPr>
          <a:xfrm>
            <a:off x="1918533" y="1796989"/>
            <a:ext cx="5035119" cy="1057091"/>
          </a:xfrm>
          <a:prstGeom prst="wedgeRoundRectCallout">
            <a:avLst>
              <a:gd name="adj1" fmla="val -22524"/>
              <a:gd name="adj2" fmla="val 76493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97B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l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M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هَرَمُ خُوفو أَحَدُ أَرْوَعِ </a:t>
            </a:r>
            <a:r>
              <a:rPr kumimoji="0" lang="ar-MA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ٱلْإِنْجازاتِ</a:t>
            </a:r>
            <a:r>
              <a:rPr kumimoji="0" lang="ar-M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في ٱلتّارِيخِ </a:t>
            </a:r>
            <a:r>
              <a:rPr kumimoji="0" lang="ar-MA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ٱلْقَديمِ</a:t>
            </a:r>
            <a:r>
              <a:rPr kumimoji="0" lang="ar-MA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5" name="Image 14" descr="Une image contenant texte, écriture manuscrite, Police, calligraphie&#10;&#10;Le contenu généré par l’IA peut être incorrect.">
            <a:extLst>
              <a:ext uri="{FF2B5EF4-FFF2-40B4-BE49-F238E27FC236}">
                <a16:creationId xmlns:a16="http://schemas.microsoft.com/office/drawing/2014/main" xmlns="" id="{0098B025-7837-C7DF-E84C-D7D8245B3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2653" y="3226200"/>
            <a:ext cx="5866878" cy="328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0218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F60BA2-EFDC-7863-D418-3095050FA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938997-A24E-1680-FADE-EB10ABF1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747035"/>
            <a:ext cx="6925526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هذان  مقترحان. من يقرؤهما؟ 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C78F05DF-E4E7-F8E4-5F8A-06D10C390C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F12C1D5-24DA-2A19-6FCC-CFE3271F8C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76E45E8-9E60-8D6B-386C-C30C97A89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C1642D7-6E1F-9ACF-133B-FE555942292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D6E7426-1701-5408-687F-B541BF1FDCE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3C2A13-1570-EF37-7D1F-4D3FA4E8AC14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045931-760E-0730-14D3-C00DDDEC73C5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1DF950-06BE-17A9-72EA-EBA85B96D52A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B13E23-7E41-752A-7E03-DA86506826B5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6D8E813F-7EEA-B19C-3A69-CE5170C142B6}"/>
              </a:ext>
            </a:extLst>
          </p:cNvPr>
          <p:cNvSpPr/>
          <p:nvPr/>
        </p:nvSpPr>
        <p:spPr>
          <a:xfrm>
            <a:off x="681318" y="2527226"/>
            <a:ext cx="7742517" cy="1244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rtl="1"/>
            <a:r>
              <a:rPr lang="ar-MA" sz="44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يُشَكِّلُ هَرَمُ خوفو أَحَدَ أَرْوَعِ </a:t>
            </a:r>
            <a:r>
              <a:rPr lang="ar-MA" sz="44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ٱلْإِنْجازاتِ</a:t>
            </a:r>
            <a:r>
              <a:rPr lang="ar-MA" sz="44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في ٱلتّاريخِ </a:t>
            </a:r>
            <a:r>
              <a:rPr lang="ar-MA" sz="44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ٱلْقَديمِ</a:t>
            </a:r>
            <a:r>
              <a:rPr lang="ar-MA" sz="44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lang="fr-FR" sz="4400" b="1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A57B9CDA-4DF0-F567-0F90-AF99693CCE2F}"/>
              </a:ext>
            </a:extLst>
          </p:cNvPr>
          <p:cNvSpPr/>
          <p:nvPr/>
        </p:nvSpPr>
        <p:spPr>
          <a:xfrm>
            <a:off x="681317" y="4057350"/>
            <a:ext cx="7742518" cy="1244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 rtl="1"/>
            <a:r>
              <a:rPr lang="ar-MA" sz="44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هَرَمُ خوفو أَحَدُ أَرْوَعِ </a:t>
            </a:r>
            <a:r>
              <a:rPr lang="ar-MA" sz="44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ٱلْإِنْجازاتِ</a:t>
            </a:r>
            <a:r>
              <a:rPr lang="ar-MA" sz="44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في ٱلتّاريخِ </a:t>
            </a:r>
            <a:r>
              <a:rPr lang="ar-MA" sz="44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ٱلْقَديمِ</a:t>
            </a:r>
            <a:r>
              <a:rPr lang="ar-MA" sz="44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lang="fr-FR" sz="4400" b="1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263376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39279E-CCAF-2276-5334-D64F0B7C2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F47AA045-7EBB-BD56-F288-644AB5620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sp>
        <p:nvSpPr>
          <p:cNvPr id="29" name="Titre 3">
            <a:extLst>
              <a:ext uri="{FF2B5EF4-FFF2-40B4-BE49-F238E27FC236}">
                <a16:creationId xmlns:a16="http://schemas.microsoft.com/office/drawing/2014/main" xmlns="" id="{3ADA30E0-9A4A-0C5D-C512-B697F41F4749}"/>
              </a:ext>
            </a:extLst>
          </p:cNvPr>
          <p:cNvSpPr txBox="1">
            <a:spLocks/>
          </p:cNvSpPr>
          <p:nvPr/>
        </p:nvSpPr>
        <p:spPr>
          <a:xfrm>
            <a:off x="628650" y="812399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36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ar-MA" dirty="0">
                <a:solidFill>
                  <a:srgbClr val="424D7B"/>
                </a:solidFill>
              </a:rPr>
              <a:t>تراكيب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xmlns="" id="{684BBA62-3AE3-3767-6055-42EB11CCBB80}"/>
              </a:ext>
            </a:extLst>
          </p:cNvPr>
          <p:cNvSpPr txBox="1">
            <a:spLocks/>
          </p:cNvSpPr>
          <p:nvPr/>
        </p:nvSpPr>
        <p:spPr>
          <a:xfrm>
            <a:off x="2664352" y="3159000"/>
            <a:ext cx="4500000" cy="540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24D7B"/>
              </a:buClr>
              <a:buFont typeface="Wingdings" panose="05000000000000000000" pitchFamily="2" charset="2"/>
              <a:buChar char="l"/>
            </a:pPr>
            <a:r>
              <a:rPr lang="ar-MA" sz="2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تحديد النعت السببي في جملة.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F0B5FEFE-70F2-7405-13AA-80939378AA6D}"/>
              </a:ext>
            </a:extLst>
          </p:cNvPr>
          <p:cNvSpPr txBox="1"/>
          <p:nvPr/>
        </p:nvSpPr>
        <p:spPr>
          <a:xfrm>
            <a:off x="3984172" y="1771950"/>
            <a:ext cx="3114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3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النعت السببي</a:t>
            </a:r>
          </a:p>
        </p:txBody>
      </p:sp>
      <p:pic>
        <p:nvPicPr>
          <p:cNvPr id="34" name="Image 9">
            <a:extLst>
              <a:ext uri="{FF2B5EF4-FFF2-40B4-BE49-F238E27FC236}">
                <a16:creationId xmlns:a16="http://schemas.microsoft.com/office/drawing/2014/main" xmlns="" id="{D927428A-C755-08D4-004B-B9C4FFAFE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1536" y="992399"/>
            <a:ext cx="360000" cy="360000"/>
          </a:xfrm>
          <a:prstGeom prst="rect">
            <a:avLst/>
          </a:prstGeom>
          <a:ln>
            <a:noFill/>
          </a:ln>
        </p:spPr>
      </p:pic>
      <p:pic>
        <p:nvPicPr>
          <p:cNvPr id="35" name="Image 34" descr="Une image contenant horloge, cercle, symbole, Police&#10;&#10;Le contenu généré par l’IA peut être incorrect.">
            <a:extLst>
              <a:ext uri="{FF2B5EF4-FFF2-40B4-BE49-F238E27FC236}">
                <a16:creationId xmlns:a16="http://schemas.microsoft.com/office/drawing/2014/main" xmlns="" id="{34944446-B603-0F67-24D0-F01A01896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7" y="1790694"/>
            <a:ext cx="469078" cy="54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EAA765F-7CFD-C1F7-6114-73F4184430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95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7ECD05-9107-1326-C320-8D416250B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E3728C-40B7-7D7A-57B1-CE242816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عمله؟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2EEC952-0512-91B0-3D25-1C2F0782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F038C69-3D18-002D-538D-15EDC69D49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E83E138-73D0-2F13-307E-9D187A6BC72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C01767E-256B-053E-C5CE-F6E50E30EA8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5B63F8-EC70-93AF-0B94-DD3AA9894E84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7DE7A9-D452-6D50-60C8-4C61196AEF80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0C9A23-4F41-CC90-E979-AF0031610B00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098E26-22FA-3263-E01D-F28A8F8A8515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xmlns="" id="{DBFCBE90-67AD-467A-9A43-BA25509D7B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BD55FBF-58D8-84F4-F03A-7973BF1FD3FD}"/>
              </a:ext>
            </a:extLst>
          </p:cNvPr>
          <p:cNvSpPr txBox="1"/>
          <p:nvPr/>
        </p:nvSpPr>
        <p:spPr>
          <a:xfrm>
            <a:off x="3088173" y="3140908"/>
            <a:ext cx="2967653" cy="132802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MA" sz="7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أَقْرَأُ إِنْتاجي</a:t>
            </a:r>
            <a:endParaRPr lang="fr-FR" sz="72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763175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19FBE6-F74A-0E7C-F9A3-7F93B54F6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CF7451-468A-3778-4942-AC55AC7C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البداية، من يذكرنا بتعريف النعت الحقيقي؟ </a:t>
            </a:r>
          </a:p>
        </p:txBody>
      </p:sp>
      <p:pic>
        <p:nvPicPr>
          <p:cNvPr id="5" name="Espace réservé pour une image  4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3B4C835D-B6C0-0973-6F44-24A910E333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E54A330-0557-1060-A1DE-7F1C07661A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AC027C4-0F4F-6423-CDCD-F4EC8110EEB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22EE7C4-A6A5-2DBE-A829-770B9823A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52F6AAA-99F4-1674-FFFB-313D30FD334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8B271D-E932-5CA3-8899-15E96D7532CD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19E5014-EA34-899F-524F-7C336E1C870E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AAA1CCC-4E13-D636-9C36-BC7F4F6E4F63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46C05F0-59DC-678A-EDFD-658E43503625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7CCA514-CD04-6BC4-17EC-0B7BBC31F4AC}"/>
              </a:ext>
            </a:extLst>
          </p:cNvPr>
          <p:cNvSpPr txBox="1"/>
          <p:nvPr/>
        </p:nvSpPr>
        <p:spPr>
          <a:xfrm>
            <a:off x="1886236" y="2736042"/>
            <a:ext cx="5223703" cy="1736646"/>
          </a:xfrm>
          <a:prstGeom prst="roundRect">
            <a:avLst/>
          </a:prstGeom>
          <a:noFill/>
          <a:ln w="38100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9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اَلنَّعْتُ </a:t>
            </a:r>
            <a:r>
              <a:rPr lang="ar-MA" sz="96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ٱلْحَقيقِيُّ</a:t>
            </a:r>
            <a:endParaRPr lang="fr-FR" sz="96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0899243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18D639-0A97-14D0-6887-816E075C7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4B25AE6-52EB-6467-B210-B202EDD6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من يقرأ؟ </a:t>
            </a:r>
          </a:p>
        </p:txBody>
      </p:sp>
      <p:pic>
        <p:nvPicPr>
          <p:cNvPr id="5" name="Espace réservé pour une image  4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BBADEF30-2CBE-853E-21B7-347062409C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5B301DD-BB7B-CB18-01DA-691ED63BC0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4DD301BC-D29C-182C-0867-18D1E75B02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0D07D0E-2429-88C5-C3DE-FBCED3F6B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2B198B0-13EE-55A6-BBB0-9BA83F9ECA0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02B50BB-934A-0384-2D89-B0AAFBC4D3FE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B72D5C-427A-9D48-D76F-0EE1F5175A93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486055E-DE78-F9B4-77F4-5BC9C421E064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C975E53-8CB7-8357-CE8B-D0FE9EDCBFD5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741B06FC-DB9F-C5B0-27EE-05FB7D6555DE}"/>
              </a:ext>
            </a:extLst>
          </p:cNvPr>
          <p:cNvSpPr/>
          <p:nvPr/>
        </p:nvSpPr>
        <p:spPr>
          <a:xfrm>
            <a:off x="860230" y="2484001"/>
            <a:ext cx="7533640" cy="2175200"/>
          </a:xfrm>
          <a:prstGeom prst="roundRect">
            <a:avLst/>
          </a:prstGeom>
          <a:solidFill>
            <a:srgbClr val="E2F8FA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lnSpc>
                <a:spcPct val="150000"/>
              </a:lnSpc>
              <a:defRPr/>
            </a:pPr>
            <a:r>
              <a:rPr kumimoji="0" lang="ar-MA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- اَلنَّعْتُ </a:t>
            </a:r>
            <a:r>
              <a:rPr kumimoji="0" lang="ar-MA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ٱلْحَقيقِيُّ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MA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صِفَةٌ 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تُوَضِّحُ ٱسْماً قَبْلَها وَتُدَقِّقُ مَعْناهُ</a:t>
            </a:r>
            <a:r>
              <a:rPr kumimoji="0" lang="ar-MA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، يُسَمّى </a:t>
            </a:r>
            <a:r>
              <a:rPr lang="ar-MA" sz="3600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ٱ</a:t>
            </a:r>
            <a:r>
              <a:rPr kumimoji="0" lang="ar-MA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لْمَنْعوتَ</a:t>
            </a:r>
            <a:r>
              <a:rPr kumimoji="0" lang="ar-MA" sz="3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439618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F724B9-B98A-BB3A-DE81-AE1721451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BFB490F-1EC1-2404-CFCA-06E3F16B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الأشياء التي يتبع فيها النعت الحقيقي منعوته؟</a:t>
            </a:r>
          </a:p>
        </p:txBody>
      </p:sp>
      <p:pic>
        <p:nvPicPr>
          <p:cNvPr id="5" name="Espace réservé pour une image  4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55F51552-8581-B6AF-DFB7-5CB4E9411AA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46F471A-9F19-0DCF-BC49-2CB5856671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D6C1B72-9116-4829-847A-E766DC93E04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EC22AF-07B1-241D-6C2E-07BBA2202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F68C381-541D-29E6-3274-F85853CE1A1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37E17B6-B3BD-F284-7141-F5FCCAFEB539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D42FE5A-E854-F6B3-4A06-CD70B4428FCD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8C43D22-12DA-6336-6D79-0FD23863E65D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1A67515-8A0B-67BD-EF51-FC93843B14B8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B7BE2FB-3348-9682-94D3-BDFCD8FBE5B3}"/>
              </a:ext>
            </a:extLst>
          </p:cNvPr>
          <p:cNvSpPr txBox="1"/>
          <p:nvPr/>
        </p:nvSpPr>
        <p:spPr>
          <a:xfrm>
            <a:off x="961002" y="3289110"/>
            <a:ext cx="7413247" cy="1021556"/>
          </a:xfrm>
          <a:prstGeom prst="round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يَتْبَعُ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ٱلنَّعْتُ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ٱلْحَقيقيُّ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ٱلْمَنْعوتَ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في ........</a:t>
            </a:r>
            <a:endParaRPr lang="fr-FR" sz="5400" b="1" dirty="0">
              <a:solidFill>
                <a:srgbClr val="005664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3461454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73113B-412F-1144-BE13-624040023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E9C4E5-1537-07B8-8890-CC49FE80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من يقرأ؟</a:t>
            </a:r>
          </a:p>
        </p:txBody>
      </p:sp>
      <p:pic>
        <p:nvPicPr>
          <p:cNvPr id="5" name="Espace réservé pour une image  4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CE418DF1-3DFE-A7BC-FFAA-E693B86114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2F150B4-E2BF-56CD-930C-AA292356BE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7B4C124-8DD3-D3E4-C80C-0B30506BADD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0B09A50-C59B-20FC-A333-2A3495BED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AA5A72F-4CBF-7761-BF63-A02BD28E5E8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0200EFA-413E-0040-9487-C7007C571C7D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44D6863-9BE7-60C5-3427-A7A397C19DEE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23177E0-ACD9-F619-C1EA-B085DABB4715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01235ED-0374-8BAD-7C67-DB9E4D7695F5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7F1F9FAD-D47A-2362-C9DE-81D18B830021}"/>
              </a:ext>
            </a:extLst>
          </p:cNvPr>
          <p:cNvSpPr/>
          <p:nvPr/>
        </p:nvSpPr>
        <p:spPr>
          <a:xfrm>
            <a:off x="632373" y="2265680"/>
            <a:ext cx="7710633" cy="3714214"/>
          </a:xfrm>
          <a:prstGeom prst="roundRect">
            <a:avLst/>
          </a:prstGeom>
          <a:solidFill>
            <a:srgbClr val="E2F8FA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MA" sz="3600" b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 اَلنَّعْتُ</a:t>
            </a: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M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وَٱلْمَنْعوتُ</a:t>
            </a: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 يَكونانِ:</a:t>
            </a:r>
          </a:p>
          <a:p>
            <a:pPr marL="1258888" marR="0" lvl="0" indent="-363538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36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نَكِرَتَيْنِ مَعاً أَوْ مَعْرِفَتَيْنِ مَعاً؛</a:t>
            </a:r>
          </a:p>
          <a:p>
            <a:pPr marL="1258888" marR="0" lvl="0" indent="-363538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36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لَهُما نَفْسُ حالَةِ </a:t>
            </a:r>
            <a:r>
              <a:rPr kumimoji="0" lang="ar-MA" sz="360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ٱلْإِعْرابِ</a:t>
            </a:r>
            <a:r>
              <a:rPr kumimoji="0" lang="ar-MA" sz="36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؛</a:t>
            </a:r>
          </a:p>
          <a:p>
            <a:pPr marL="1258888" marR="0" lvl="0" indent="-363538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36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مِنْ نَفْسِ </a:t>
            </a:r>
            <a:r>
              <a:rPr kumimoji="0" lang="ar-MA" sz="360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ٱلْجِنْسِ</a:t>
            </a:r>
            <a:r>
              <a:rPr kumimoji="0" lang="ar-MA" sz="36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(مُذَكَّرانِ أَو مُؤَنَّثانِ)؛</a:t>
            </a:r>
          </a:p>
          <a:p>
            <a:pPr marL="1258888" marR="0" lvl="0" indent="-363538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36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مِنْ نَفْسِ </a:t>
            </a:r>
            <a:r>
              <a:rPr kumimoji="0" lang="ar-MA" sz="360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ٱلعَدَدِ</a:t>
            </a:r>
            <a:r>
              <a:rPr kumimoji="0" lang="ar-MA" sz="36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Calibri" panose="020F0502020204030204" pitchFamily="34" charset="0"/>
              </a:rPr>
              <a:t> (مُفْرَدانِ أَو مُثَنَّيانِ أَو جَمْعانِ).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084996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9FB220-1A2D-EDCF-C94F-84AB3EAB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هذه </a:t>
            </a:r>
            <a:r>
              <a:rPr lang="ar-MA" sz="27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الحصة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ستتعرفون النعت السببي وستتعلمون كيف تحددونه في جملة. </a:t>
            </a:r>
          </a:p>
        </p:txBody>
      </p:sp>
      <p:pic>
        <p:nvPicPr>
          <p:cNvPr id="5" name="Espace réservé pour une image  4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6691340B-6F15-3211-7C97-3EAEEF419C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ECEAEAB-8F16-B43F-C01E-65DF5482E0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48F76979-7031-ADC8-8EB2-DBEAB7877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9A7497C-EC56-49C3-CE50-505220A9C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23A4DA8-DC16-5FD8-0668-236C5EFDFB1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C205C6-755B-2308-FCEA-807F67FA5FBF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BC13E42-64F2-8187-7FB6-00FBB0C95E8E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30DB68-A5F6-ECF9-CAE0-1786032B375B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68C11DF-83CF-1D89-53A2-F774FB5DD5DD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376A514-AEE3-104B-9668-C4BF1464832F}"/>
              </a:ext>
            </a:extLst>
          </p:cNvPr>
          <p:cNvSpPr txBox="1"/>
          <p:nvPr/>
        </p:nvSpPr>
        <p:spPr>
          <a:xfrm>
            <a:off x="1886236" y="2736042"/>
            <a:ext cx="5223703" cy="1736646"/>
          </a:xfrm>
          <a:prstGeom prst="roundRect">
            <a:avLst/>
          </a:prstGeom>
          <a:noFill/>
          <a:ln w="38100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9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اَلنَّعْتُ </a:t>
            </a:r>
            <a:r>
              <a:rPr lang="ar-MA" sz="96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ٱلسَّبَبِيُّ</a:t>
            </a:r>
            <a:endParaRPr lang="fr-FR" sz="96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60380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52E584-D7D3-E186-AED1-87877558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DDA6DD-F179-1D9C-0D4B-27033582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قبل أن نشرع في درسنا. من يقدم صفات أخرى لسكان البلد؟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3DB340A-6188-DF60-031C-1209260354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9215476-FFB9-6C3A-CA5C-8AF0467C84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F32AA83-CC6D-5511-90BD-2A09BF92F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38A09A9-4525-29D7-4507-82D9644DF79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A689F2-8C02-D211-FB47-B09B8D9E4CA9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C34B966-7C4D-B8EE-9A03-7208FDDA9749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60E3B7-E654-EE1E-54FE-E4146B24F396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931240-467B-D09F-13DC-D1A98756DAD3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701C2F0F-CD05-0B52-24B0-5944A8AA162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1F85984E-67D5-44FD-A329-47C09A404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857880"/>
              </p:ext>
            </p:extLst>
          </p:nvPr>
        </p:nvGraphicFramePr>
        <p:xfrm>
          <a:off x="716056" y="2061294"/>
          <a:ext cx="78900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86129002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65BD6B-513F-30F6-1AB7-47B4B0AC0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20710B-7FA8-FF52-2731-C86AA961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هذه صفات أخرى لسكان البلد. من يقرأ؟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341AB48-A06F-90C1-14AE-A8BA078B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118C683-650E-3256-BF2F-87F2B0B65A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27C5748-59AE-AC17-F6BA-2C87DB070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4B9F536-DC47-A3A5-93AB-8BE052FB059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66A8792-216E-6B29-9986-705F315AAC70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C809273-2E46-7255-75E1-D9E87EE04387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55FB7D-2B18-B8AF-8851-84D7D7120111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A8A831D-FCCF-17CE-9A65-96F5E9DEB50E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A1A62D97-44E9-AB41-6A3C-474C2056EB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0F2D528F-FAD1-937B-FDF4-A04DD7E72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44072"/>
              </p:ext>
            </p:extLst>
          </p:nvPr>
        </p:nvGraphicFramePr>
        <p:xfrm>
          <a:off x="613577" y="2087245"/>
          <a:ext cx="7781731" cy="401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9854809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FEC22D-D0A4-C5AC-41C6-A02A123E4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82E56D-13A1-8A77-3889-65E8BFC5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لاحظوا معي الجملة التالية.  من يقرؤها؟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6783541-30EB-D90F-7FB0-41241191F3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6D7C1D3-1962-DCE5-937B-F612F0BFA5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4237850-29A0-84A5-7D2D-740A9D3F8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B184436-25B2-A1AE-2C60-1BA83DD51EC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112E5D7-6570-6BC9-7470-6A6E9BB6DAED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2649BB2-6601-A214-A6F7-3407C804C642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8C3CDE7-2904-9EE5-6B82-A3B64E6100B9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364977F-8DB3-FF13-8888-D2E456228557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4C94664E-E25D-FA6B-B7C9-5E9E5C5F7A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94160"/>
            <a:ext cx="900000" cy="90000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BFD988F-17AA-C3E6-F71F-5293C2B03586}"/>
              </a:ext>
            </a:extLst>
          </p:cNvPr>
          <p:cNvSpPr txBox="1"/>
          <p:nvPr/>
        </p:nvSpPr>
        <p:spPr>
          <a:xfrm>
            <a:off x="1163846" y="2969299"/>
            <a:ext cx="7026723" cy="1123712"/>
          </a:xfrm>
          <a:prstGeom prst="round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زارَ </a:t>
            </a:r>
            <a:r>
              <a:rPr lang="ar-M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ٱلرَّحّالَةُ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ٱلْبَلَدَ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ٱلْمُثَقَّفَ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سُكّانُهُ.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1000550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32ADFD-942A-47C4-1ED5-AE76C6584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E21B6F-A8C5-3E18-C9A6-3E7F9D5A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ماذا تصف صفة " المثقف"  في الجملة؟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4939EB4-A170-004C-13EC-7F2C338F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E9D4010-C40C-151C-6D7C-9F7C15F520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BFCD694-2D1E-5EE2-EFB1-61C672438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1D233FF-E9DC-D525-9171-F2F5061E1FA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C4BCD5B-7B6B-81E9-71B4-0F77F0D2FF83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A4C9D33-FEB0-2F2A-E793-2F358CCA4DFA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E9CF54-FB1F-2D1D-2DDE-1F0A5AB75231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886ADD6-EE7C-77CD-2326-FB6B1D70BC4E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68A30A94-6275-77E4-B9A3-313617E1F7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94160"/>
            <a:ext cx="900000" cy="9000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8CE6E93-CCFA-F135-8E45-877FC1D1BC1D}"/>
              </a:ext>
            </a:extLst>
          </p:cNvPr>
          <p:cNvSpPr txBox="1"/>
          <p:nvPr/>
        </p:nvSpPr>
        <p:spPr>
          <a:xfrm>
            <a:off x="1163846" y="2969299"/>
            <a:ext cx="7026723" cy="1123712"/>
          </a:xfrm>
          <a:prstGeom prst="round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زارَ </a:t>
            </a:r>
            <a:r>
              <a:rPr lang="ar-M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ٱلرَّحّالَةُ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ٱلْبَلَدَ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ٱلْمُثَقَّفَ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سُكّانُهُ.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7720905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B514BF-0B0D-9DFE-B8D0-BB862F613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B90181-FFF0-F1CD-3880-62428241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تصف سكان البلد وليس البلد كله. تصف عنصرا من البلد وهو " سكانه".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8394A93-AF26-8059-FE0C-C6F8BF5FA7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0805C06-BD81-DE62-68BA-D09E560342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6962A5B2-D34F-C746-FAF3-669EAE5FD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0760DC9-BA0D-6BFA-876B-DB29C361611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172965D-68B4-F25F-D3D3-AFDBA1E6FAAA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B021749-4F27-ADE9-A082-B973EC5172D2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08B6A5-402B-048B-5AAF-100EDD6E7177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414C79C-07BA-86FB-4A6F-22DE85135B97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5C41D743-287B-7D1D-0B7B-8CD84B3139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94160"/>
            <a:ext cx="900000" cy="9000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021FF1E-12B4-620B-017B-82FAB97382B1}"/>
              </a:ext>
            </a:extLst>
          </p:cNvPr>
          <p:cNvSpPr txBox="1"/>
          <p:nvPr/>
        </p:nvSpPr>
        <p:spPr>
          <a:xfrm>
            <a:off x="1163846" y="2969299"/>
            <a:ext cx="7026723" cy="1123712"/>
          </a:xfrm>
          <a:prstGeom prst="round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زارَ </a:t>
            </a:r>
            <a:r>
              <a:rPr lang="ar-M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ٱلرَّحّالَةُ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ٱلْبَلَدَ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ٱلْمُثَقَّفَ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سُكّانُـــ</a:t>
            </a:r>
            <a:r>
              <a:rPr lang="ar-MA" sz="60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ـهُ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5" name="Flèche : courbe vers le haut 4">
            <a:extLst>
              <a:ext uri="{FF2B5EF4-FFF2-40B4-BE49-F238E27FC236}">
                <a16:creationId xmlns:a16="http://schemas.microsoft.com/office/drawing/2014/main" xmlns="" id="{71B42D6A-C940-9A3B-2439-9D5B89A65072}"/>
              </a:ext>
            </a:extLst>
          </p:cNvPr>
          <p:cNvSpPr/>
          <p:nvPr/>
        </p:nvSpPr>
        <p:spPr>
          <a:xfrm rot="10961760">
            <a:off x="2437293" y="2556072"/>
            <a:ext cx="1790587" cy="670248"/>
          </a:xfrm>
          <a:prstGeom prst="curvedUp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73345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E948D4-EDE8-3C81-0C2F-5D5604112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B77F14-EE37-C4DE-0DEA-355B67F2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في هذه الحصة هم ...........................................................................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CAB2448-7813-852C-C568-A60691F5E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ECAEAC6-C60E-EF49-2586-E285BDD546E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266170D-B86A-CCEE-E85E-77F5954DA87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2C354B7-D8DF-5BDA-24F0-1AC4B604143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4BCF6B-F7BF-0B1B-82EB-37F09F3F1EDA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0385A2-9246-1760-1D16-1EF8AB531595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19BE812-0EE1-364C-D293-F4A49BC045EF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390B42-5A17-8E15-1644-507CF4F6444D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1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475CE2FB-D809-D8AD-9100-F0850F4F40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Espace réservé pour une image  15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46D1D9FD-B793-4F01-0C42-6078DBABF7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5319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B6AF74-6AD4-D691-8C5B-098843B06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9369E5-A9EC-2CCE-6D62-D184609D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الاحظ أن العنصر " أي السكان" متصل بضمير يعود على " البلد".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BB909E-FD95-6FF6-29E3-B23E275E0C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470242A8-42BE-EA77-4715-99AB55FB8F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956D4AC-F2A2-A79F-258A-F887946DB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788E6D4-429C-B6A8-03AF-7EF9F99B63B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7D938BB-4E0A-800A-684D-AFE726591E0A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861808D-DC78-E5F5-B584-BC9F5FAAF6BF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926A16-EE20-A451-05D7-B4B8F0142B4C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FA09358-E0A2-82E6-79C4-E568BC05C0C2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41DE5B88-FB27-81F4-F695-D09650434E5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94160"/>
            <a:ext cx="900000" cy="900000"/>
          </a:xfrm>
        </p:spPr>
      </p:pic>
      <p:sp>
        <p:nvSpPr>
          <p:cNvPr id="5" name="Flèche : courbe vers le haut 4">
            <a:extLst>
              <a:ext uri="{FF2B5EF4-FFF2-40B4-BE49-F238E27FC236}">
                <a16:creationId xmlns:a16="http://schemas.microsoft.com/office/drawing/2014/main" xmlns="" id="{0EEF8311-8A1B-1B4E-3C87-813EE207E54C}"/>
              </a:ext>
            </a:extLst>
          </p:cNvPr>
          <p:cNvSpPr/>
          <p:nvPr/>
        </p:nvSpPr>
        <p:spPr>
          <a:xfrm>
            <a:off x="1912568" y="3794249"/>
            <a:ext cx="3309672" cy="75373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A537EFA0-42DE-C733-43A4-410ED11F0662}"/>
              </a:ext>
            </a:extLst>
          </p:cNvPr>
          <p:cNvGrpSpPr/>
          <p:nvPr/>
        </p:nvGrpSpPr>
        <p:grpSpPr>
          <a:xfrm>
            <a:off x="1163846" y="2556072"/>
            <a:ext cx="7026723" cy="1536939"/>
            <a:chOff x="1163846" y="2556072"/>
            <a:chExt cx="7026723" cy="1536939"/>
          </a:xfrm>
        </p:grpSpPr>
        <p:sp>
          <p:nvSpPr>
            <p:cNvPr id="4" name="Flèche : courbe vers le haut 3">
              <a:extLst>
                <a:ext uri="{FF2B5EF4-FFF2-40B4-BE49-F238E27FC236}">
                  <a16:creationId xmlns:a16="http://schemas.microsoft.com/office/drawing/2014/main" xmlns="" id="{4FCD2FA5-ACCB-3EF5-3526-E47E887C5553}"/>
                </a:ext>
              </a:extLst>
            </p:cNvPr>
            <p:cNvSpPr/>
            <p:nvPr/>
          </p:nvSpPr>
          <p:spPr>
            <a:xfrm rot="10961760">
              <a:off x="2437293" y="2556072"/>
              <a:ext cx="1790587" cy="670248"/>
            </a:xfrm>
            <a:prstGeom prst="curved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3884F82D-75F4-40B5-EA4F-C39331831AAE}"/>
                </a:ext>
              </a:extLst>
            </p:cNvPr>
            <p:cNvSpPr txBox="1"/>
            <p:nvPr/>
          </p:nvSpPr>
          <p:spPr>
            <a:xfrm>
              <a:off x="1163846" y="2969299"/>
              <a:ext cx="7026723" cy="1123712"/>
            </a:xfrm>
            <a:prstGeom prst="roundRect">
              <a:avLst/>
            </a:prstGeom>
            <a:noFill/>
            <a:ln w="28575">
              <a:solidFill>
                <a:srgbClr val="48B2DC"/>
              </a:solidFill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MA" sz="6000" b="1" dirty="0">
                  <a:solidFill>
                    <a:schemeClr val="accent5">
                      <a:lumMod val="50000"/>
                    </a:schemeClr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زارَ </a:t>
              </a:r>
              <a:r>
                <a:rPr lang="ar-MA" sz="6000" b="1" dirty="0" err="1">
                  <a:solidFill>
                    <a:schemeClr val="accent5">
                      <a:lumMod val="50000"/>
                    </a:schemeClr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ٱلرَّحّالَةُ</a:t>
              </a:r>
              <a:r>
                <a:rPr lang="ar-MA" sz="6000" b="1" dirty="0">
                  <a:solidFill>
                    <a:schemeClr val="accent5">
                      <a:lumMod val="50000"/>
                    </a:schemeClr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60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ٱلْبَلَدَ</a:t>
              </a:r>
              <a:r>
                <a:rPr lang="ar-MA" sz="6000" b="1" dirty="0">
                  <a:solidFill>
                    <a:schemeClr val="accent5">
                      <a:lumMod val="50000"/>
                    </a:schemeClr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6000" b="1" dirty="0" err="1">
                  <a:solidFill>
                    <a:srgbClr val="00B05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ٱلْمُثَقَّفَ</a:t>
              </a:r>
              <a:r>
                <a:rPr lang="ar-MA" sz="6000" b="1" dirty="0">
                  <a:solidFill>
                    <a:schemeClr val="accent5">
                      <a:lumMod val="50000"/>
                    </a:schemeClr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سُكّانُـــ</a:t>
              </a:r>
              <a:r>
                <a:rPr lang="ar-MA" sz="60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ـهُ</a:t>
              </a:r>
              <a:r>
                <a:rPr lang="ar-MA" sz="6000" b="1" dirty="0">
                  <a:solidFill>
                    <a:schemeClr val="accent5">
                      <a:lumMod val="50000"/>
                    </a:schemeClr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.</a:t>
              </a:r>
              <a:endParaRPr lang="fr-FR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758482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32E43E-2C57-27EE-FE9A-4FCA8D97F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1738D4-8B57-48D4-A371-DF6B16F4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أقول أن المثقف نعت سببي للبلد لأنه يصف عنصرا مرتبطا به وهو " سكانه".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AF97B15-F4CD-3D5E-524D-4B79FBF4B1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DEE2153-07CD-1D9E-6FB7-E1CC7790A0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19E9A38-EF1C-BCC3-3D85-E5735AFE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9412387-A645-699E-2013-31E5C257312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F6DD1DD-DF24-F234-88F2-C095043ED922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19984A6-27B9-FECA-1252-93894FB925AE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E628C6A-D1A7-287A-AFE1-61581F9663E6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948320C-7192-46FB-4ABC-353C9E309B5F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AFED08FE-39FC-4972-4FCC-23F4FEDDA0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94160"/>
            <a:ext cx="900000" cy="900000"/>
          </a:xfr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xmlns="" id="{59A7FF59-DCB3-5718-8245-D438C8CF3FE8}"/>
              </a:ext>
            </a:extLst>
          </p:cNvPr>
          <p:cNvSpPr/>
          <p:nvPr/>
        </p:nvSpPr>
        <p:spPr>
          <a:xfrm>
            <a:off x="2386009" y="1410311"/>
            <a:ext cx="3456370" cy="1248482"/>
          </a:xfrm>
          <a:prstGeom prst="wedgeEllipseCallout">
            <a:avLst>
              <a:gd name="adj1" fmla="val -1223"/>
              <a:gd name="adj2" fmla="val 10055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نَعْتٌ سَبَبِيٌّ   </a:t>
            </a:r>
            <a:endParaRPr lang="fr-FR" sz="54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xmlns="" id="{8E4C76EF-EE0A-7EDE-2139-A8064C2381D4}"/>
              </a:ext>
            </a:extLst>
          </p:cNvPr>
          <p:cNvSpPr/>
          <p:nvPr/>
        </p:nvSpPr>
        <p:spPr>
          <a:xfrm>
            <a:off x="4677207" y="4347153"/>
            <a:ext cx="3786475" cy="1251022"/>
          </a:xfrm>
          <a:prstGeom prst="wedgeEllipseCallout">
            <a:avLst>
              <a:gd name="adj1" fmla="val -37392"/>
              <a:gd name="adj2" fmla="val -1046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مَنْعوتٌ 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71C539F-D99D-0883-C9B0-B2A28D2182DF}"/>
              </a:ext>
            </a:extLst>
          </p:cNvPr>
          <p:cNvSpPr txBox="1"/>
          <p:nvPr/>
        </p:nvSpPr>
        <p:spPr>
          <a:xfrm>
            <a:off x="1163846" y="2969299"/>
            <a:ext cx="7026723" cy="1123712"/>
          </a:xfrm>
          <a:prstGeom prst="round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زارَ </a:t>
            </a:r>
            <a:r>
              <a:rPr lang="ar-M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ٱلرَّحّالَةُ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ٱلْبَلَدَ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ٱلْمُثَقَّفَ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سُكّانُـــ</a:t>
            </a:r>
            <a:r>
              <a:rPr lang="ar-MA" sz="60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ـهُ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941739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A214C8-B094-D9A2-399D-CBD97DC64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8DD643-91BF-51F4-B561-F1F396B5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لنحدد جماعة النعت السببي في الجملة التالية. من يقرؤها؟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2B8CEC7-B2F5-8257-4457-9E6A1CEB73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F51BD0A-5E1A-08CC-1850-439BF2E574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1D9286F-3B16-80D8-2A6E-9B711918D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F0749F0-E9CA-9112-080D-9A75B8FD748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9978122-F3F9-9EBF-223A-D34279361B5E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72C6D83-9435-D596-CD0B-260974638074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A959E5E-D3F5-38FB-4FC8-8728CA253ACF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14A2BC1-2D0B-A841-AC0F-AE674C6CED41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E821579B-D6A7-7586-EF58-C7E6F59CB9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83FB0D-A015-78CB-2FBA-88D0B833DA2C}"/>
              </a:ext>
            </a:extLst>
          </p:cNvPr>
          <p:cNvSpPr/>
          <p:nvPr/>
        </p:nvSpPr>
        <p:spPr>
          <a:xfrm>
            <a:off x="416560" y="3204794"/>
            <a:ext cx="8331199" cy="1430303"/>
          </a:xfrm>
          <a:prstGeom prst="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زارَ ٱلطِّفْلُ </a:t>
            </a:r>
            <a:r>
              <a:rPr lang="ar-M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ٱلشُّجاعُ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ٱلْمَدينَ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ةَ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ٱلْجَميلَ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مَدْخَلُ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ها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3121374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8204F0-3435-6654-0AA2-5F8802A55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515E3-E949-C7B2-C4BF-C52353C4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يحدد الصفات الواردة في الجملة؟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5CC995D-4765-2C2B-D3F3-B85079E16D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BCA597F-9F05-38AE-2725-9868F2B7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1CD0E2AD-9A15-AEEA-ACBF-201A46EEE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CE7DA06-4766-8453-E9F9-44E827C4B6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279EC58-392F-CAB2-53B3-941B4580F66E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81C689-75F2-9BD9-D3EC-191CE9BAF86E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E225238-AB70-87C2-A53D-71F2E0DE02CE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EB841D9-61CC-ED06-559F-EDFD11440C3D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F68EF220-8B66-D9DE-A063-7774410CCE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F35124-EC20-F2EF-B0B3-55FDA4B2C62D}"/>
              </a:ext>
            </a:extLst>
          </p:cNvPr>
          <p:cNvSpPr/>
          <p:nvPr/>
        </p:nvSpPr>
        <p:spPr>
          <a:xfrm>
            <a:off x="416560" y="3204794"/>
            <a:ext cx="8331199" cy="1015663"/>
          </a:xfrm>
          <a:prstGeom prst="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زارَ ٱلطِّفْلُ </a:t>
            </a:r>
            <a:r>
              <a:rPr lang="ar-M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ٱلشُّجاعُ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ٱلْمَدينَ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ةَ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ٱلْجَميلَ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مَدْخَلُ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ها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5898104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3C99A92-2265-4B7D-4D6C-FFC4E73F8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1AEAD7-65CC-CA81-33F3-BA98687C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من يقرأ الصفات المكتوبة بلون أخضر؟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F145947-97F8-2BF3-BE1D-AFAE1FE4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B46E362-AC91-72E2-0470-F665437504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EFB969E-7B5C-4F79-E1BB-2DE8D511E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DDCAD60D-F081-4258-EB8A-E6CE0144651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57863BC-10EC-9123-F5A6-F5754EA022EF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5FB2259-9736-FA5F-3C23-55A1190FD627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4CC1B1F-7E56-37A0-8473-6A027AA044BB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DA6F3AF-7F1A-D88A-5790-D6544A253911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8FEEC3F4-183E-D3E9-54FE-EBF27EEE3B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F7C067-414D-0B32-1EE3-E0D1FFB0B383}"/>
              </a:ext>
            </a:extLst>
          </p:cNvPr>
          <p:cNvSpPr/>
          <p:nvPr/>
        </p:nvSpPr>
        <p:spPr>
          <a:xfrm>
            <a:off x="416560" y="3204794"/>
            <a:ext cx="8331199" cy="1015663"/>
          </a:xfrm>
          <a:prstGeom prst="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زارَ ٱلطِّفْلُ </a:t>
            </a:r>
            <a:r>
              <a:rPr lang="ar-M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ٱلشُّجاعُ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ٱلْمَدينَ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ةَ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ٱلْجَميلَ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مَدْخَلُ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ها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6699560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2623A69-FC7A-3BE4-FE8B-452D7F0F8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EA3953-0643-1423-B943-2FE5D901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الصفة التي تصف جزءا من اسم قبلها أو شيئا مرتبطا به؟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5A3D2F3-9C0C-A82C-F64E-46EC7BAA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44B0DB8-ABE7-6441-A01C-4A59F2D7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C4D8801-D343-DB39-8DD7-296170636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11C559B-4FFE-F13B-89F1-65AB9C4BBF6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A6D2779-D5B6-BFBD-EB72-2D630E5BBD2E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7DBB41-C437-AD6F-DCFF-C6B71356C369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ED193A1-E382-039F-78EB-A8A64FDC8E8B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664CEAF-B7E4-4E73-F234-DFD8D122850F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546A2D48-F50B-F3ED-21D6-EAAF70C01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3E2829-DB39-05E7-CA7C-91AE47BEB0BB}"/>
              </a:ext>
            </a:extLst>
          </p:cNvPr>
          <p:cNvSpPr/>
          <p:nvPr/>
        </p:nvSpPr>
        <p:spPr>
          <a:xfrm>
            <a:off x="416560" y="3204794"/>
            <a:ext cx="8331199" cy="1015663"/>
          </a:xfrm>
          <a:prstGeom prst="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زارَ ٱلطِّفْلُ </a:t>
            </a:r>
            <a:r>
              <a:rPr lang="ar-M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ٱلشُّجاعُ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ٱلْمَدينَ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ةَ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ٱلْجَميلَ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مَدْخَلُ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ها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0434053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865D8D-B95D-1F8B-D8EA-1038F13D1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E0364B-A706-42D4-372F-3B0ABA89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الشجاع تصف الطفل والجميل تصف مدخل المدينة ( أي عنصرا أو جزءا من المدينة).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C1E399B-D734-66BC-1127-0DB28E4965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F1D1DE2B-B961-77A2-89AC-36EF7FDBC2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4419F4B-7617-ACCD-16AD-BDFAA9187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8820B68-2F7D-8283-71B4-F9D71F393C2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73D676F-9FA5-D91D-93FE-3957D069C2B6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F132610-DEDD-5CCE-815E-99F3432349BD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7D2A86E-E628-9AD3-2CF5-7858E6BB8940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B4AFC01-A365-0B08-30B8-B1103C95117A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991A7435-5FE9-9204-AA48-C14C8BE4D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0ABDD1-CD2A-4A57-1B8F-D892EB7B014C}"/>
              </a:ext>
            </a:extLst>
          </p:cNvPr>
          <p:cNvSpPr/>
          <p:nvPr/>
        </p:nvSpPr>
        <p:spPr>
          <a:xfrm>
            <a:off x="416560" y="3204794"/>
            <a:ext cx="8331199" cy="1015663"/>
          </a:xfrm>
          <a:prstGeom prst="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زارَ </a:t>
            </a:r>
            <a:r>
              <a:rPr lang="ar-SA" sz="60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ٱلطِّفْلُ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ٱلشُّجاعُ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ٱلْمَدينَ</a:t>
            </a:r>
            <a:r>
              <a:rPr lang="ar-MA" sz="60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ةَ</a:t>
            </a:r>
            <a:r>
              <a:rPr lang="ar-SA" sz="60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ٱلْجَميلَ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مَدْخَلُـــ</a:t>
            </a:r>
            <a:r>
              <a:rPr lang="ar-SA" sz="60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ها</a:t>
            </a:r>
            <a:r>
              <a:rPr lang="ar-MA" sz="60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7" name="Flèche : courbe vers le haut 6">
            <a:extLst>
              <a:ext uri="{FF2B5EF4-FFF2-40B4-BE49-F238E27FC236}">
                <a16:creationId xmlns:a16="http://schemas.microsoft.com/office/drawing/2014/main" xmlns="" id="{E917A775-B80B-225C-82B5-06DB7922408C}"/>
              </a:ext>
            </a:extLst>
          </p:cNvPr>
          <p:cNvSpPr/>
          <p:nvPr/>
        </p:nvSpPr>
        <p:spPr>
          <a:xfrm>
            <a:off x="5842379" y="4138528"/>
            <a:ext cx="1972446" cy="75373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 : courbe vers le haut 7">
            <a:extLst>
              <a:ext uri="{FF2B5EF4-FFF2-40B4-BE49-F238E27FC236}">
                <a16:creationId xmlns:a16="http://schemas.microsoft.com/office/drawing/2014/main" xmlns="" id="{F4E509B3-293D-1585-8851-5F88AEAE7CC8}"/>
              </a:ext>
            </a:extLst>
          </p:cNvPr>
          <p:cNvSpPr/>
          <p:nvPr/>
        </p:nvSpPr>
        <p:spPr>
          <a:xfrm rot="10961760">
            <a:off x="1447927" y="2980286"/>
            <a:ext cx="1868522" cy="670248"/>
          </a:xfrm>
          <a:prstGeom prst="curvedUp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Flèche : courbe vers le haut 9">
            <a:extLst>
              <a:ext uri="{FF2B5EF4-FFF2-40B4-BE49-F238E27FC236}">
                <a16:creationId xmlns:a16="http://schemas.microsoft.com/office/drawing/2014/main" xmlns="" id="{334F07E4-4603-C6F2-21CE-08EBF2FEBD68}"/>
              </a:ext>
            </a:extLst>
          </p:cNvPr>
          <p:cNvSpPr/>
          <p:nvPr/>
        </p:nvSpPr>
        <p:spPr>
          <a:xfrm>
            <a:off x="901266" y="4138528"/>
            <a:ext cx="3603887" cy="75373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0701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B210ED-5209-D803-6FA2-C39F0416E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1A81AB-57C1-22F3-565B-6319AD92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النعت السببي في الجملة؟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6747B8A-B208-1314-3956-9A7EB6EBC5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E18E9F8-6612-5A9E-604C-B5B86C1265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0DF6E39-ADAF-B8CE-E262-CC32D30E9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C490F44-82E3-626C-FA07-907E9EE9504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1069F08-0272-409A-2A2F-E98B5CC8C513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5D2A82C-678F-EBBA-FD1B-BE87FF009DE3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50DA5A-04E9-AC34-E5B3-0B677C0AE0F5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F2C5FE6-50EF-B50C-BF55-676BED85C7A9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1A52A1E9-B0A7-AD2B-ABA5-C0F31C516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29B12F-C4CC-11C3-5156-89F654EE64A4}"/>
              </a:ext>
            </a:extLst>
          </p:cNvPr>
          <p:cNvSpPr/>
          <p:nvPr/>
        </p:nvSpPr>
        <p:spPr>
          <a:xfrm>
            <a:off x="416560" y="3204794"/>
            <a:ext cx="8331199" cy="1015663"/>
          </a:xfrm>
          <a:prstGeom prst="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زارَ </a:t>
            </a:r>
            <a:r>
              <a:rPr lang="ar-SA" sz="60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ٱلطِّفْلُ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ٱلشُّجاعُ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ٱلْمَدينَ</a:t>
            </a:r>
            <a:r>
              <a:rPr lang="ar-MA" sz="60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ةَ</a:t>
            </a:r>
            <a:r>
              <a:rPr lang="ar-SA" sz="60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ٱلْجَميلَ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مَدْخَلُـــ</a:t>
            </a:r>
            <a:r>
              <a:rPr lang="ar-SA" sz="60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ها</a:t>
            </a:r>
            <a:r>
              <a:rPr lang="ar-MA" sz="60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7" name="Flèche : courbe vers le haut 6">
            <a:extLst>
              <a:ext uri="{FF2B5EF4-FFF2-40B4-BE49-F238E27FC236}">
                <a16:creationId xmlns:a16="http://schemas.microsoft.com/office/drawing/2014/main" xmlns="" id="{9810BFBB-FBFF-2BB0-FD17-A0C1757E8F16}"/>
              </a:ext>
            </a:extLst>
          </p:cNvPr>
          <p:cNvSpPr/>
          <p:nvPr/>
        </p:nvSpPr>
        <p:spPr>
          <a:xfrm>
            <a:off x="5842379" y="4138528"/>
            <a:ext cx="1972446" cy="75373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 : courbe vers le haut 7">
            <a:extLst>
              <a:ext uri="{FF2B5EF4-FFF2-40B4-BE49-F238E27FC236}">
                <a16:creationId xmlns:a16="http://schemas.microsoft.com/office/drawing/2014/main" xmlns="" id="{55BFFE23-1118-C6E1-5129-0AC1406DF223}"/>
              </a:ext>
            </a:extLst>
          </p:cNvPr>
          <p:cNvSpPr/>
          <p:nvPr/>
        </p:nvSpPr>
        <p:spPr>
          <a:xfrm rot="10961760">
            <a:off x="1447927" y="2980286"/>
            <a:ext cx="1868522" cy="670248"/>
          </a:xfrm>
          <a:prstGeom prst="curvedUp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Flèche : courbe vers le haut 9">
            <a:extLst>
              <a:ext uri="{FF2B5EF4-FFF2-40B4-BE49-F238E27FC236}">
                <a16:creationId xmlns:a16="http://schemas.microsoft.com/office/drawing/2014/main" xmlns="" id="{0F581137-9758-78AF-AC5C-6487D38A0B4D}"/>
              </a:ext>
            </a:extLst>
          </p:cNvPr>
          <p:cNvSpPr/>
          <p:nvPr/>
        </p:nvSpPr>
        <p:spPr>
          <a:xfrm>
            <a:off x="901266" y="4138528"/>
            <a:ext cx="3603887" cy="75373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13501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1AA968-3D24-55B8-6659-C21B95C77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CBF4D5F-239F-2053-D2F1-0E8B3C21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جميل هو النعت السببي بينما الشجاع نعت حقيقي.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B3903CA-8590-F72B-537B-C704F471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ED2C7A5-7C22-A750-2DC7-754FD94ED0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3DE7B8E-2DB1-454A-72C1-A59D078F0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F100393-993B-C407-C0DB-0E31D52E870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1383BF7-A28E-14E8-BDD2-1BBE01436C00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2DDB01D-9771-BD55-7675-2728A8213071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4E9F628-F0A5-92B0-ED11-FAF2434AEAA0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00DCB6D-D776-CF5E-A78F-916E91B51E6A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A8A310C8-A57C-5C9F-190D-79524C131AD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261FF2-60A1-5270-7995-8474612A8AC1}"/>
              </a:ext>
            </a:extLst>
          </p:cNvPr>
          <p:cNvSpPr/>
          <p:nvPr/>
        </p:nvSpPr>
        <p:spPr>
          <a:xfrm>
            <a:off x="416560" y="3204794"/>
            <a:ext cx="8331199" cy="1430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زارَ ٱلطِّفْلُ </a:t>
            </a:r>
            <a:r>
              <a:rPr lang="ar-MA" sz="6000" b="1" dirty="0" err="1">
                <a:solidFill>
                  <a:srgbClr val="00B050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ٱلشُّجاعُ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ٱلْمَدينَ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ةَ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6000" b="1" dirty="0" err="1">
                <a:solidFill>
                  <a:srgbClr val="00B05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ٱلْجَميلَ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مَدْخَلُ</a:t>
            </a:r>
            <a:r>
              <a:rPr lang="ar-S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ها</a:t>
            </a:r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xmlns="" id="{775F2554-35E1-678A-5D90-38DE07E67980}"/>
              </a:ext>
            </a:extLst>
          </p:cNvPr>
          <p:cNvSpPr/>
          <p:nvPr/>
        </p:nvSpPr>
        <p:spPr>
          <a:xfrm>
            <a:off x="1166668" y="1770156"/>
            <a:ext cx="3456370" cy="1248482"/>
          </a:xfrm>
          <a:prstGeom prst="wedgeEllipseCallout">
            <a:avLst>
              <a:gd name="adj1" fmla="val -1223"/>
              <a:gd name="adj2" fmla="val 10055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نَعْتٌ سَبَبِيٌّ   </a:t>
            </a:r>
            <a:endParaRPr lang="fr-FR" sz="54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xmlns="" id="{E280835F-3586-CA9D-E11E-B476C1AB46D0}"/>
              </a:ext>
            </a:extLst>
          </p:cNvPr>
          <p:cNvSpPr/>
          <p:nvPr/>
        </p:nvSpPr>
        <p:spPr>
          <a:xfrm>
            <a:off x="3949141" y="4855432"/>
            <a:ext cx="3786475" cy="1251022"/>
          </a:xfrm>
          <a:prstGeom prst="wedgeEllipseCallout">
            <a:avLst>
              <a:gd name="adj1" fmla="val -37392"/>
              <a:gd name="adj2" fmla="val -1046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6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مَنْعوتٌ </a:t>
            </a:r>
            <a:endParaRPr lang="fr-FR" sz="60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3" name="Flèche : courbe vers le haut 2">
            <a:extLst>
              <a:ext uri="{FF2B5EF4-FFF2-40B4-BE49-F238E27FC236}">
                <a16:creationId xmlns:a16="http://schemas.microsoft.com/office/drawing/2014/main" xmlns="" id="{185817DE-D5D3-B938-11C2-8C2EFD84972C}"/>
              </a:ext>
            </a:extLst>
          </p:cNvPr>
          <p:cNvSpPr/>
          <p:nvPr/>
        </p:nvSpPr>
        <p:spPr>
          <a:xfrm rot="10961760">
            <a:off x="1004733" y="3093875"/>
            <a:ext cx="1790587" cy="670248"/>
          </a:xfrm>
          <a:prstGeom prst="curvedUp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" name="Flèche : courbe vers le haut 4">
            <a:extLst>
              <a:ext uri="{FF2B5EF4-FFF2-40B4-BE49-F238E27FC236}">
                <a16:creationId xmlns:a16="http://schemas.microsoft.com/office/drawing/2014/main" xmlns="" id="{E4B0E3B8-1952-A844-8330-1F78673C2414}"/>
              </a:ext>
            </a:extLst>
          </p:cNvPr>
          <p:cNvSpPr/>
          <p:nvPr/>
        </p:nvSpPr>
        <p:spPr>
          <a:xfrm>
            <a:off x="1083676" y="4138528"/>
            <a:ext cx="3158976" cy="813667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71013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E711AA-4BA4-7BF2-10D2-71661356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58C0C5-E682-ABF8-B9E6-B80EBC58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كراساتكم الصفحة 100.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7B4E679-3602-DF44-D8FE-D677CD933D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E85E342-A831-EF4B-B1D0-8B7E39CA4E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3D864F1-2B91-4311-CA89-44503F16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3FEE793-165B-69FF-51C9-589967DA850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64F48B8-2DFE-DF67-B26B-32C0E1D3CA68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47EE40-E707-FB6E-D68C-1D5C546C7747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B584E8-2FB9-0A07-832F-726EDBCEF0C8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2727087-09C5-7E0A-965E-36F89C254CAB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1109A2A9-2BB2-071A-7D66-99F3D90A3B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 4" descr="Une image contenant texte, lettr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xmlns="" id="{13A7D05A-9BA9-7672-CFE1-75F9BA0A56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4854" y="1524896"/>
            <a:ext cx="3622340" cy="5089540"/>
          </a:xfrm>
          <a:prstGeom prst="rect">
            <a:avLst/>
          </a:prstGeom>
          <a:ln>
            <a:solidFill>
              <a:srgbClr val="48B2DC"/>
            </a:solidFill>
          </a:ln>
        </p:spPr>
      </p:pic>
    </p:spTree>
    <p:extLst>
      <p:ext uri="{BB962C8B-B14F-4D97-AF65-F5344CB8AC3E}">
        <p14:creationId xmlns:p14="http://schemas.microsoft.com/office/powerpoint/2010/main" val="159037175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39279E-CCAF-2276-5334-D64F0B7C2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F47AA045-7EBB-BD56-F288-644AB5620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7053" y="1790694"/>
            <a:ext cx="7789894" cy="4824000"/>
          </a:xfrm>
          <a:prstGeom prst="rect">
            <a:avLst/>
          </a:prstGeom>
        </p:spPr>
      </p:pic>
      <p:sp>
        <p:nvSpPr>
          <p:cNvPr id="29" name="Titre 3">
            <a:extLst>
              <a:ext uri="{FF2B5EF4-FFF2-40B4-BE49-F238E27FC236}">
                <a16:creationId xmlns:a16="http://schemas.microsoft.com/office/drawing/2014/main" xmlns="" id="{3ADA30E0-9A4A-0C5D-C512-B697F41F4749}"/>
              </a:ext>
            </a:extLst>
          </p:cNvPr>
          <p:cNvSpPr txBox="1">
            <a:spLocks/>
          </p:cNvSpPr>
          <p:nvPr/>
        </p:nvSpPr>
        <p:spPr>
          <a:xfrm>
            <a:off x="900501" y="861591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36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ar-MA" dirty="0">
                <a:solidFill>
                  <a:srgbClr val="424D7B"/>
                </a:solidFill>
              </a:rPr>
              <a:t>قراءة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xmlns="" id="{684BBA62-3AE3-3767-6055-42EB11CCBB80}"/>
              </a:ext>
            </a:extLst>
          </p:cNvPr>
          <p:cNvSpPr txBox="1">
            <a:spLocks/>
          </p:cNvSpPr>
          <p:nvPr/>
        </p:nvSpPr>
        <p:spPr>
          <a:xfrm>
            <a:off x="2762911" y="3238137"/>
            <a:ext cx="4500000" cy="540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24D7B"/>
              </a:buClr>
              <a:buFont typeface="Wingdings" panose="05000000000000000000" pitchFamily="2" charset="2"/>
              <a:buChar char="l"/>
            </a:pPr>
            <a:r>
              <a:rPr lang="ar-MA" sz="2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تحديد أفكار النص.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F0B5FEFE-70F2-7405-13AA-80939378AA6D}"/>
              </a:ext>
            </a:extLst>
          </p:cNvPr>
          <p:cNvSpPr txBox="1"/>
          <p:nvPr/>
        </p:nvSpPr>
        <p:spPr>
          <a:xfrm>
            <a:off x="2047165" y="1771950"/>
            <a:ext cx="5051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3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شواهد من تاريخ البشرية( ح3).</a:t>
            </a:r>
          </a:p>
        </p:txBody>
      </p:sp>
      <p:pic>
        <p:nvPicPr>
          <p:cNvPr id="35" name="Image 34" descr="Une image contenant horloge, cercle, symbole, Police&#10;&#10;Le contenu généré par l’IA peut être incorrect.">
            <a:extLst>
              <a:ext uri="{FF2B5EF4-FFF2-40B4-BE49-F238E27FC236}">
                <a16:creationId xmlns:a16="http://schemas.microsoft.com/office/drawing/2014/main" xmlns="" id="{34944446-B603-0F67-24D0-F01A01896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7" y="1790694"/>
            <a:ext cx="469078" cy="54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EAA765F-7CFD-C1F7-6114-73F4184430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  <p:pic>
        <p:nvPicPr>
          <p:cNvPr id="3" name="Image 8">
            <a:extLst>
              <a:ext uri="{FF2B5EF4-FFF2-40B4-BE49-F238E27FC236}">
                <a16:creationId xmlns:a16="http://schemas.microsoft.com/office/drawing/2014/main" xmlns="" id="{60ECD07F-3F16-BA5D-FD99-E9EC1FBE5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3412" y="1041591"/>
            <a:ext cx="360000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018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B5CB1D-8AD2-CF71-4E70-66E91DD0B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D3133E-7F84-2591-0339-8A1B4B3F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أجيبوا عن السؤال الثاني من نشاط " أنجز بمفردي". من يقرأ التعليمة؟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E4968D9-12BF-C987-BE26-48D38A77A8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C229BFB-0A31-ADBF-7FF2-47F5507A13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61DDA8E-E577-3361-B7B4-8290FEA15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852EFF-241D-255B-F619-EB76B621A90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1D4EA2B-2781-69DA-2E66-5331DC1BAE4A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907A2D-C056-AE62-607D-D9F8F3947462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835447E-A53F-167E-0DFB-AB8B91FB8286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A98DBB-44D5-1367-443D-94D893C63B5D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D4BBD53-BCE4-00D7-2CB0-7355103BB6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 4" descr="Une image contenant horloge, cercle&#10;&#10;Le contenu généré par l’IA peut être incorrect.">
            <a:extLst>
              <a:ext uri="{FF2B5EF4-FFF2-40B4-BE49-F238E27FC236}">
                <a16:creationId xmlns:a16="http://schemas.microsoft.com/office/drawing/2014/main" xmlns="" id="{03E6DDF1-9901-4667-7E9C-BF8B1C16C3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4" y="1368000"/>
            <a:ext cx="840614" cy="967422"/>
          </a:xfrm>
          <a:prstGeom prst="rect">
            <a:avLst/>
          </a:prstGeom>
        </p:spPr>
      </p:pic>
      <p:pic>
        <p:nvPicPr>
          <p:cNvPr id="16" name="Image 15" descr="Une image contenant texte, lettr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xmlns="" id="{F28E4D50-D663-B946-07AE-5AD563ED5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4853" y="1584000"/>
            <a:ext cx="3622340" cy="5089540"/>
          </a:xfrm>
          <a:prstGeom prst="rect">
            <a:avLst/>
          </a:prstGeom>
          <a:ln>
            <a:solidFill>
              <a:srgbClr val="48B2DC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A5F3BA74-3AC3-6C6C-1C15-66E2C71DCC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4853" y="4592320"/>
            <a:ext cx="3622340" cy="6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53199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52993E-816C-2D6F-2803-2728BCE3C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B1D8A5-E282-9DBD-EC74-1D7DD5B3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جماعة.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8607079-1160-CE16-5705-1E69A2956E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47DE349-1999-5E2B-1F5F-F5BD659DF6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3EF42B0-555D-83A7-969C-647CB4628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E948F52-19A2-244D-8028-580A53A89AF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A2C2EB-9656-A6E6-A4E0-E535832F9F4E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2C771F-B92E-A036-7C60-CE71DF4A8499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293DAE-5B9F-8D12-539D-37449E36DBE7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603DA0-EC58-2A88-7371-C45380212AE6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60D35A6B-63AA-9B98-3A6D-0B3B04C997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 4" descr="Une image contenant texte, Police, écriture manuscrite, blanc&#10;&#10;Le contenu généré par l’IA peut être incorrect.">
            <a:extLst>
              <a:ext uri="{FF2B5EF4-FFF2-40B4-BE49-F238E27FC236}">
                <a16:creationId xmlns:a16="http://schemas.microsoft.com/office/drawing/2014/main" xmlns="" id="{2FBE58B1-FD68-A4BE-8750-5F123B9D9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400" y="2343056"/>
            <a:ext cx="6492240" cy="3275424"/>
          </a:xfrm>
          <a:prstGeom prst="roundRect">
            <a:avLst>
              <a:gd name="adj" fmla="val 16667"/>
            </a:avLst>
          </a:prstGeom>
          <a:ln>
            <a:solidFill>
              <a:srgbClr val="48B2D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7494647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58AC14-74E6-908B-FD82-5AFFBA4F8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B89E7A-3904-1CDA-BB96-89A6867B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 على كراساتكم.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FBE2CAF-8964-B34C-C2E7-064A86E3B7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99C156-B87A-13BA-E56F-57E47F4238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3B17A81-E8DE-78A3-1246-5AE0B503C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1A48C0E-1E67-A0DA-A7C7-0550539398D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7A865D3-51C9-0BC9-B57E-E9EF3D4B1166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A5A81A-6233-2E38-2855-6ABEE2DB40AA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E65AF0-5F9D-C8E0-A7EC-15FE42A3FBE8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A9519E0-FC87-9DA9-5514-D2BB8C6E3337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FEE41C71-11FA-0213-B9C2-0598B63DD3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 4" descr="Une image contenant texte, Police, écriture manuscrite, blanc&#10;&#10;Le contenu généré par l’IA peut être incorrect.">
            <a:extLst>
              <a:ext uri="{FF2B5EF4-FFF2-40B4-BE49-F238E27FC236}">
                <a16:creationId xmlns:a16="http://schemas.microsoft.com/office/drawing/2014/main" xmlns="" id="{B03FE169-C4A6-FCF5-D64D-98F71D969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61" y="2343056"/>
            <a:ext cx="7202888" cy="3275424"/>
          </a:xfrm>
          <a:prstGeom prst="roundRect">
            <a:avLst>
              <a:gd name="adj" fmla="val 16667"/>
            </a:avLst>
          </a:prstGeom>
          <a:ln>
            <a:solidFill>
              <a:srgbClr val="48B2D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FEF7B243-5CB4-FA08-CA1B-552EFDF14D24}"/>
              </a:ext>
            </a:extLst>
          </p:cNvPr>
          <p:cNvCxnSpPr/>
          <p:nvPr/>
        </p:nvCxnSpPr>
        <p:spPr>
          <a:xfrm>
            <a:off x="4643120" y="3942080"/>
            <a:ext cx="75184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7B0AA93D-B3AA-5636-8CB6-33034B860CC0}"/>
              </a:ext>
            </a:extLst>
          </p:cNvPr>
          <p:cNvCxnSpPr>
            <a:cxnSpLocks/>
          </p:cNvCxnSpPr>
          <p:nvPr/>
        </p:nvCxnSpPr>
        <p:spPr>
          <a:xfrm>
            <a:off x="3159760" y="4754880"/>
            <a:ext cx="10673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BBE95AB4-F499-F03E-7530-86B9B5CF35E0}"/>
              </a:ext>
            </a:extLst>
          </p:cNvPr>
          <p:cNvCxnSpPr/>
          <p:nvPr/>
        </p:nvCxnSpPr>
        <p:spPr>
          <a:xfrm>
            <a:off x="4505153" y="5506720"/>
            <a:ext cx="75184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983332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5182E4-EEB5-F952-9174-9F1659A80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A8BF5239-5C3D-95BC-484F-07883C2C6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6B59BFC9-5120-AA06-2828-5D4433ABD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403CC685-9232-CF85-B60A-F8A2E630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399"/>
            <a:ext cx="7886700" cy="720000"/>
          </a:xfrm>
        </p:spPr>
        <p:txBody>
          <a:bodyPr>
            <a:normAutofit/>
          </a:bodyPr>
          <a:lstStyle/>
          <a:p>
            <a:r>
              <a:rPr lang="ar-MA" dirty="0">
                <a:solidFill>
                  <a:srgbClr val="424D7C"/>
                </a:solidFill>
              </a:rPr>
              <a:t>اختتام الحصة</a:t>
            </a:r>
            <a:endParaRPr lang="fr-MA" dirty="0">
              <a:solidFill>
                <a:srgbClr val="424D7C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5B36EE5-C0D7-DBD2-E065-434165B944F8}"/>
              </a:ext>
            </a:extLst>
          </p:cNvPr>
          <p:cNvSpPr txBox="1"/>
          <p:nvPr/>
        </p:nvSpPr>
        <p:spPr>
          <a:xfrm>
            <a:off x="5076825" y="1808769"/>
            <a:ext cx="2066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MA" sz="36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اختتام الحصة</a:t>
            </a:r>
            <a:endParaRPr lang="fr-MA" sz="36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8EE504C-8CD3-5CB6-57E7-CFD362C56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5600" y="961283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60E0E01-7B59-1BCA-4B70-88B4CCB8D6F2}"/>
              </a:ext>
            </a:extLst>
          </p:cNvPr>
          <p:cNvSpPr txBox="1"/>
          <p:nvPr/>
        </p:nvSpPr>
        <p:spPr>
          <a:xfrm>
            <a:off x="3517132" y="2738130"/>
            <a:ext cx="349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4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ماذا تعلمت اليوم؟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9D24109-5D4C-429C-61FC-ED62F46F6AC3}"/>
              </a:ext>
            </a:extLst>
          </p:cNvPr>
          <p:cNvSpPr txBox="1"/>
          <p:nvPr/>
        </p:nvSpPr>
        <p:spPr>
          <a:xfrm>
            <a:off x="3612381" y="3227774"/>
            <a:ext cx="33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4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الواجب المنزلي</a:t>
            </a:r>
          </a:p>
        </p:txBody>
      </p:sp>
    </p:spTree>
    <p:extLst>
      <p:ext uri="{BB962C8B-B14F-4D97-AF65-F5344CB8AC3E}">
        <p14:creationId xmlns:p14="http://schemas.microsoft.com/office/powerpoint/2010/main" val="3334451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1683F4-B21B-4011-6DB3-9E98810B5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5527F1A-5259-57FC-90DA-A67BEF09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يذكرنا بخطوات صياغة الفكرة الأساسية لفقرة؟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589DE87-9413-48F0-D61C-EE2511BD09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1236C1C-98F1-20E3-1355-F300235E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E0E1126-240A-540C-F5C6-6BA082E340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25A0321-6C82-15B6-71E0-498FC2358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EC063E0-7A8A-2045-142E-9DE28DC10150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9E6E43-8B10-559A-DF8E-41273D3104F6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1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80BFAD-5F98-8D2C-8320-2B54A51F2A75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1235C9-95CC-6DE2-CFA0-A37A1AC51008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اختــتام</a:t>
            </a: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الحــصة</a:t>
            </a:r>
          </a:p>
        </p:txBody>
      </p: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5C7E20FD-805A-9213-5F0A-A04B3ADA5F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8D5DAC3-8134-9F41-56F5-2E48EEF1C1BF}"/>
              </a:ext>
            </a:extLst>
          </p:cNvPr>
          <p:cNvSpPr txBox="1"/>
          <p:nvPr/>
        </p:nvSpPr>
        <p:spPr>
          <a:xfrm>
            <a:off x="798529" y="2631440"/>
            <a:ext cx="7413247" cy="1940957"/>
          </a:xfrm>
          <a:prstGeom prst="round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5400" b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ما </a:t>
            </a:r>
            <a:r>
              <a:rPr lang="ar-MA" dirty="0" err="1"/>
              <a:t>ٱلْخُطُواتُ</a:t>
            </a:r>
            <a:r>
              <a:rPr lang="ar-MA" dirty="0"/>
              <a:t> ٱلَّتي نَسْلُكُها لِتَحْديدِ ٱلْفِكْرَةِ </a:t>
            </a:r>
            <a:r>
              <a:rPr lang="ar-MA" dirty="0" err="1"/>
              <a:t>ٱلرَّئيسَةِ</a:t>
            </a:r>
            <a:r>
              <a:rPr lang="ar-MA" dirty="0"/>
              <a:t> لِفِقْرَةٍ؟</a:t>
            </a:r>
          </a:p>
        </p:txBody>
      </p:sp>
    </p:spTree>
    <p:extLst>
      <p:ext uri="{BB962C8B-B14F-4D97-AF65-F5344CB8AC3E}">
        <p14:creationId xmlns:p14="http://schemas.microsoft.com/office/powerpoint/2010/main" val="869302336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35FB21-1096-2BB6-D4AB-52631AADD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1B088908-938F-70F1-9FEE-9C16E834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الفرق بين النعت الحقيقي والنعت السببي؟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E06BD91-D668-0635-E5E5-FA5FD5A5E9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0A6CB2C-D2C7-1A60-8621-EA1D7EF0DE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E56B8C4-C503-99B9-B5CF-E502031663F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7ED8AFE-B748-B1B3-84AD-AC7256E6F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01581F-7042-DBF9-257F-5EA931CC58E3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5BA95A-A50B-02BD-7B3A-1761365C5AC5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1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11B213-316E-5FD9-03EA-2F7A5D28B22F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B16C2FB-1140-507C-FD23-53A62B74524B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اختــتام</a:t>
            </a: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الحــصة</a:t>
            </a:r>
          </a:p>
        </p:txBody>
      </p:sp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xmlns="" id="{B2D0F739-5609-B9B5-464A-4864EA4F62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351EF01-34D1-A4FD-CAA9-8AC167BB22B1}"/>
              </a:ext>
            </a:extLst>
          </p:cNvPr>
          <p:cNvSpPr txBox="1"/>
          <p:nvPr/>
        </p:nvSpPr>
        <p:spPr>
          <a:xfrm>
            <a:off x="961002" y="3289110"/>
            <a:ext cx="7413247" cy="1940957"/>
          </a:xfrm>
          <a:prstGeom prst="roundRect">
            <a:avLst/>
          </a:prstGeom>
          <a:noFill/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ٱلْفَرْقُ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بَيْنَ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ٱلنَّعْتِ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ٱلْحَقيقِيِّ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وَٱلنَّعْتِ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5400" b="1" dirty="0" err="1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ٱلسَّبَبِيِّ</a:t>
            </a:r>
            <a:r>
              <a:rPr lang="ar-MA" sz="5400" b="1" dirty="0">
                <a:solidFill>
                  <a:srgbClr val="005664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  <a:endParaRPr lang="fr-FR" sz="5400" b="1" dirty="0">
              <a:solidFill>
                <a:srgbClr val="005664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8146858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579124-591C-9E04-9CBA-7140F2D1B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01DD0F3E-A6A7-305A-A95F-53A3523B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أجيبوا عن سؤالي " أنجز بمفردي" . الأول على الكراسة والثاني على دفاتر البحث.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01A70D9-BD68-CC44-DBA2-F6B4EC2EFD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5D8B210-7D69-0846-5FF5-B8C88C59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D28F7C8-BA2C-2B8E-9E57-46250477E8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885E43C-EA85-E24C-2AC6-8BA16DC26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160CA8-4A59-38AD-3633-40BD92C833D7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B80FAA-8FCF-61B0-EF57-7F8596CEDA4F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1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870F0B-B220-D2C6-5953-71F4B46C6E3A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D1D6544-3765-0EBA-71A1-EB0CBF9380FB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اختــتام</a:t>
            </a: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الحــصة</a:t>
            </a:r>
          </a:p>
        </p:txBody>
      </p:sp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xmlns="" id="{D9567878-2602-A399-CFD3-F7FC20F3DCE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D035F49D-A08E-5ECB-CC18-784F7E6CF3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9" y="1062000"/>
            <a:ext cx="913440" cy="913440"/>
          </a:xfrm>
          <a:prstGeom prst="rect">
            <a:avLst/>
          </a:prstGeom>
        </p:spPr>
      </p:pic>
      <p:pic>
        <p:nvPicPr>
          <p:cNvPr id="15" name="Image 14" descr="Une image contenant texte, lettr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xmlns="" id="{F983F8D4-9311-C14F-5669-A3042ED60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456" y="1498198"/>
            <a:ext cx="3198923" cy="4494621"/>
          </a:xfrm>
          <a:prstGeom prst="rect">
            <a:avLst/>
          </a:prstGeom>
          <a:ln>
            <a:solidFill>
              <a:srgbClr val="48B2DC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5121516-C280-307A-8D37-4A694CB44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6784" y="4747644"/>
            <a:ext cx="3209761" cy="9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23359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7FFD03-F53C-20F2-3EB8-1A02D8089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DC944313-B10F-1251-C37E-F49F0179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السلوك هم: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4" name="Espace réservé pour une image  1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24CC711-A8A9-B9FD-4251-DEA68637D4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56023D0-5A36-D904-FC28-F665CD4F210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368BE5B-4319-131E-0867-9D8D843B0DA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CC58D63-2675-F3D1-BDF5-EA0E41D55CB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B85C324-1427-28A6-E59D-891D1475C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FE003B-EBDF-424F-E411-E3FB74271A7D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FEB5E71-956D-0DAD-54A4-8818683771EB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1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AC14FBF-D253-B923-7D19-8DB3641F7BDF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AE35A5-0320-0CB1-B19D-4133DC176832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اختــتام</a:t>
            </a: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الحــصة</a:t>
            </a:r>
          </a:p>
        </p:txBody>
      </p:sp>
      <p:pic>
        <p:nvPicPr>
          <p:cNvPr id="5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69FC1EA3-BBB5-1D5E-BBF0-1E49C04770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22027" r="21803"/>
          <a:stretch>
            <a:fillRect/>
          </a:stretch>
        </p:blipFill>
        <p:spPr>
          <a:xfrm>
            <a:off x="2574039" y="2146352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6243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7FFD03-F53C-20F2-3EB8-1A02D8089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DC944313-B10F-1251-C37E-F49F0179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إلى اللقاء في الحصة المقبلة.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4" name="Espace réservé pour une image  1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24CC711-A8A9-B9FD-4251-DEA68637D4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56023D0-5A36-D904-FC28-F665CD4F210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368BE5B-4319-131E-0867-9D8D843B0DA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CC58D63-2675-F3D1-BDF5-EA0E41D55CB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B85C324-1427-28A6-E59D-891D1475C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FE003B-EBDF-424F-E411-E3FB74271A7D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FEB5E71-956D-0DAD-54A4-8818683771EB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1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AC14FBF-D253-B923-7D19-8DB3641F7BDF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>
                  <a:alpha val="2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AE35A5-0320-0CB1-B19D-4133DC176832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اختــتام</a:t>
            </a: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الحــصة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4717E34A-4F5D-AFA5-4E4C-06C45828A8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اختتام الحصة6_1">
            <a:hlinkClick r:id="" action="ppaction://media"/>
            <a:extLst>
              <a:ext uri="{FF2B5EF4-FFF2-40B4-BE49-F238E27FC236}">
                <a16:creationId xmlns:a16="http://schemas.microsoft.com/office/drawing/2014/main" xmlns="" id="{D69310F6-7813-8C44-034C-ABE0813D6B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2512" y="1920227"/>
            <a:ext cx="7038975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8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B4AE278-DF46-4A21-C1D7-E90EB0C3EB7B}"/>
              </a:ext>
            </a:extLst>
          </p:cNvPr>
          <p:cNvSpPr txBox="1"/>
          <p:nvPr/>
        </p:nvSpPr>
        <p:spPr>
          <a:xfrm>
            <a:off x="1681258" y="140194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بناء على إنجازات المتعلمين خلال الممارسة المستقلة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47C1E3-1B7F-A87E-8B36-0B2CCD4ED51E}"/>
              </a:ext>
            </a:extLst>
          </p:cNvPr>
          <p:cNvSpPr txBox="1"/>
          <p:nvPr/>
        </p:nvSpPr>
        <p:spPr>
          <a:xfrm>
            <a:off x="1749352" y="402546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تسجل النسبة على صفحة اليوم من مذكرة الأستاذ.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4FFAC5B-3A94-CF60-E0F3-FB44EA96AD01}"/>
              </a:ext>
            </a:extLst>
          </p:cNvPr>
          <p:cNvGrpSpPr/>
          <p:nvPr/>
        </p:nvGrpSpPr>
        <p:grpSpPr>
          <a:xfrm>
            <a:off x="1292094" y="2839748"/>
            <a:ext cx="6696000" cy="890781"/>
            <a:chOff x="1331545" y="2851205"/>
            <a:chExt cx="6696000" cy="89078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29A9D9E-DA16-02EB-A182-E2D45A811C0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545" y="2851205"/>
              <a:ext cx="6696000" cy="8907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450F678-FB89-B61B-431D-D2EE915D0630}"/>
                </a:ext>
              </a:extLst>
            </p:cNvPr>
            <p:cNvSpPr/>
            <p:nvPr/>
          </p:nvSpPr>
          <p:spPr>
            <a:xfrm>
              <a:off x="1438551" y="3070709"/>
              <a:ext cx="4896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ما تقديرك لنسبة التحكم في هدف الدرس؟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7983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7EBAD60-330F-D646-6CBB-8FDC90E61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61739E-7D28-87F0-BB31-6622F28C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نبدأ حصتنا في القراءة بتصحيح الواجب المنزلي . خذوا دفاتر البحث.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0EC9968-9BC9-80C6-BF7E-53B3372F49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FDE1CD1-D14E-1AFD-C232-BA3BD4D32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E5570D2-01AE-BB7C-85EA-F09623A036C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C858A42-AC34-87DD-2C8C-57848470591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69C720F-DF9D-11EE-CEF1-9E0E681CAFA6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92E736-3CAA-072B-D566-BF3B56AF08DB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5DA672-190D-37B9-1EDA-BC818BDB6CB5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75330A-190D-B53D-DFBE-E7B2F932EF03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EF0F87E-F107-93B2-B143-C466FEE6C6AB}"/>
              </a:ext>
            </a:extLst>
          </p:cNvPr>
          <p:cNvSpPr txBox="1"/>
          <p:nvPr/>
        </p:nvSpPr>
        <p:spPr>
          <a:xfrm>
            <a:off x="1560446" y="2912129"/>
            <a:ext cx="5713523" cy="1328023"/>
          </a:xfrm>
          <a:prstGeom prst="roundRect">
            <a:avLst/>
          </a:prstGeom>
          <a:noFill/>
          <a:ln w="38100">
            <a:solidFill>
              <a:srgbClr val="48B2DC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MA" sz="7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أُصَحِّحُ </a:t>
            </a:r>
            <a:r>
              <a:rPr lang="ar-MA" sz="7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ٱلْواجِبَ</a:t>
            </a:r>
            <a:r>
              <a:rPr lang="ar-MA" sz="7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7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ٱلْمَنْزِلِيَّ</a:t>
            </a:r>
            <a:r>
              <a:rPr lang="ar-MA" sz="7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fr-FR" sz="72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6" name="Espace réservé pour une image  15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B5DF3E20-F3AC-332D-130C-B56014C4CA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094447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C4333E-2E36-63E7-7663-B15955F1F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EB0F26-D3D2-4FA1-B24E-5CB6D1D1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51" y="756000"/>
            <a:ext cx="7152622" cy="612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التعريف الأول ويحدد المفردة المناسبة له. </a:t>
            </a:r>
            <a:r>
              <a:rPr lang="ar-MA" sz="24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( مناقشة الجواب ثم الانتقال إلى التعريف  الموالي.)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6807FBA-68E1-788C-351C-60087925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B799A76-A803-4F58-F529-15B7937AD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FDC56F3-C422-A23E-1902-E6863B13DDE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087FFAB-67FB-D255-C4FC-BE4EF2A229B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DD1F5B1-2CF7-A724-664E-4DE1F34167F3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80C2F7-DBE9-BD39-5C7B-4AFD4E4EA87E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19ED798-BEF6-62BE-F808-290E1C6FACD0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403E0E9-DE3E-A1F7-25CE-8F342887EDFD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15" name="Espace réservé pour une image  14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36799D3D-9D0F-D862-2085-825A88F8E2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 descr="Une image contenant texte, lettre, ciel, Histoire&#10;&#10;Le contenu généré par l’IA peut être incorrect.">
            <a:extLst>
              <a:ext uri="{FF2B5EF4-FFF2-40B4-BE49-F238E27FC236}">
                <a16:creationId xmlns:a16="http://schemas.microsoft.com/office/drawing/2014/main" xmlns="" id="{9767341D-AFFB-0515-C7B0-FE19624E2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8160" y="1492283"/>
            <a:ext cx="3775880" cy="4908639"/>
          </a:xfrm>
          <a:prstGeom prst="rect">
            <a:avLst/>
          </a:prstGeom>
          <a:ln w="19050">
            <a:solidFill>
              <a:srgbClr val="48B2DC"/>
            </a:solidFill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9C615494-66A4-C4FA-511E-4F217217CBCC}"/>
              </a:ext>
            </a:extLst>
          </p:cNvPr>
          <p:cNvSpPr/>
          <p:nvPr/>
        </p:nvSpPr>
        <p:spPr>
          <a:xfrm>
            <a:off x="3058159" y="3520654"/>
            <a:ext cx="3775881" cy="10310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079788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F730A1-D81A-0282-49A6-A514F64C7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978FEC-8E76-873E-B69C-8412A0BB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50" y="756000"/>
            <a:ext cx="7310410" cy="612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الجملة التي وردت  فيها كلمة " الصرح "؟ </a:t>
            </a:r>
            <a:r>
              <a:rPr lang="ar-MA" sz="24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( مناقشة الجواب ثم الانتقال إلى المفردة الموالية.)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F6AD664-03C8-C28B-AD1B-E699B909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EBF795C-DE0E-9D70-1AB7-1192256F3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46BDF25-ADE5-1D98-ED1B-0A7FE7C0F8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9F06F90-7667-907C-3069-CB115C6AA41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2EF5F2-6F06-529A-1C30-BE756213BF12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B3191E-CABC-E7BF-E69F-91C50FED6B12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443834-8944-40E4-3AB9-F7FC30AFFEE0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0F70F3-846C-3DD4-7818-D34BDCCA5B0A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15" name="Espace réservé pour une image  14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98EAE4A2-7683-B3C2-6FEE-BE4D1ECAAE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 4" descr="Une image contenant texte, lettre, ciel, Histoire&#10;&#10;Le contenu généré par l’IA peut être incorrect.">
            <a:extLst>
              <a:ext uri="{FF2B5EF4-FFF2-40B4-BE49-F238E27FC236}">
                <a16:creationId xmlns:a16="http://schemas.microsoft.com/office/drawing/2014/main" xmlns="" id="{0B173657-0B13-14A1-7268-5F10245D0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8160" y="1492283"/>
            <a:ext cx="3775880" cy="4908639"/>
          </a:xfrm>
          <a:prstGeom prst="rect">
            <a:avLst/>
          </a:prstGeom>
          <a:ln w="19050">
            <a:solidFill>
              <a:srgbClr val="48B2DC"/>
            </a:solidFill>
          </a:ln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54C9F38C-0DA0-84FE-0AE6-2F97979E73AA}"/>
              </a:ext>
            </a:extLst>
          </p:cNvPr>
          <p:cNvSpPr/>
          <p:nvPr/>
        </p:nvSpPr>
        <p:spPr>
          <a:xfrm>
            <a:off x="3058159" y="3520654"/>
            <a:ext cx="3775881" cy="10310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63293308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59FFE0-0A16-D2F7-F1E0-101628AD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CBB223-EB0E-5E27-31BC-9EC218BC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كراستكم  الصفحة -94-. من يقرأ النص مستحضرا ضوابط الطلاقة؟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5043D07-14E5-3617-22A6-FAE7D05FC0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969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E58C4FC-2B99-0025-37D3-4A64F9DB4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310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2BE5327-17D6-3ED1-3BAC-A35DC18ECB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084" y="156197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DABD4D6-23AC-501E-5B37-16BEEBD25E6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84" y="156197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030747-743A-06E1-5E4D-D1FA3F0A9C0A}"/>
              </a:ext>
            </a:extLst>
          </p:cNvPr>
          <p:cNvSpPr>
            <a:spLocks/>
          </p:cNvSpPr>
          <p:nvPr/>
        </p:nvSpPr>
        <p:spPr>
          <a:xfrm>
            <a:off x="5927193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EC766B-684A-1EB7-A35D-831443D0C6DC}"/>
              </a:ext>
            </a:extLst>
          </p:cNvPr>
          <p:cNvSpPr>
            <a:spLocks/>
          </p:cNvSpPr>
          <p:nvPr/>
        </p:nvSpPr>
        <p:spPr>
          <a:xfrm>
            <a:off x="2982652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تراكيب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D531089-1700-BABF-3B4A-CABCEB92317B}"/>
              </a:ext>
            </a:extLst>
          </p:cNvPr>
          <p:cNvSpPr>
            <a:spLocks/>
          </p:cNvSpPr>
          <p:nvPr/>
        </p:nvSpPr>
        <p:spPr>
          <a:xfrm>
            <a:off x="4354837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  <a:latin typeface="Arial" panose="020B0604020202020204" pitchFamily="34" charset="0"/>
              </a:rPr>
              <a:t>قراءة ح3</a:t>
            </a:r>
            <a:r>
              <a:rPr lang="fr-FR" sz="1600" b="1" dirty="0">
                <a:solidFill>
                  <a:srgbClr val="565F88"/>
                </a:solidFill>
                <a:latin typeface="Arial" panose="020B0604020202020204" pitchFamily="34" charset="0"/>
              </a:rPr>
              <a:t>  </a:t>
            </a:r>
            <a:endParaRPr lang="ar-MA" sz="1600" b="1" dirty="0">
              <a:solidFill>
                <a:srgbClr val="565F88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BFFA7B-B656-DA92-BB95-7806ACA22D0F}"/>
              </a:ext>
            </a:extLst>
          </p:cNvPr>
          <p:cNvSpPr>
            <a:spLocks/>
          </p:cNvSpPr>
          <p:nvPr/>
        </p:nvSpPr>
        <p:spPr>
          <a:xfrm>
            <a:off x="1256236" y="14626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  <a:latin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17" name="Espace réservé pour une image  1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6E74C05-6BB4-7369-6D61-B9D04152DF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Image 7" descr="Une image contenant texte, lettre, ciel, Histoire&#10;&#10;Le contenu généré par l’IA peut être incorrect.">
            <a:extLst>
              <a:ext uri="{FF2B5EF4-FFF2-40B4-BE49-F238E27FC236}">
                <a16:creationId xmlns:a16="http://schemas.microsoft.com/office/drawing/2014/main" xmlns="" id="{A085525A-34AA-B0D3-7858-0AF194C0C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998" y="1960880"/>
            <a:ext cx="2495282" cy="3531138"/>
          </a:xfrm>
          <a:prstGeom prst="rect">
            <a:avLst/>
          </a:prstGeom>
          <a:ln w="19050">
            <a:solidFill>
              <a:srgbClr val="48B2DC"/>
            </a:solidFill>
          </a:ln>
        </p:spPr>
      </p:pic>
      <p:pic>
        <p:nvPicPr>
          <p:cNvPr id="13" name="Image 12" descr="Une image contenant texte, ciel, arbre, nuage&#10;&#10;Le contenu généré par l’IA peut être incorrect.">
            <a:extLst>
              <a:ext uri="{FF2B5EF4-FFF2-40B4-BE49-F238E27FC236}">
                <a16:creationId xmlns:a16="http://schemas.microsoft.com/office/drawing/2014/main" xmlns="" id="{6DC51F6B-454B-26DC-30EF-C34A4C5FA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815" y="2267484"/>
            <a:ext cx="2495282" cy="3531139"/>
          </a:xfrm>
          <a:prstGeom prst="rect">
            <a:avLst/>
          </a:prstGeom>
          <a:ln>
            <a:solidFill>
              <a:srgbClr val="48B2DC"/>
            </a:solidFill>
          </a:ln>
        </p:spPr>
      </p:pic>
      <p:pic>
        <p:nvPicPr>
          <p:cNvPr id="14" name="Image 13" descr="Une image contenant texte, bâtiment, chat, plein air&#10;&#10;Le contenu généré par l’IA peut être incorrect.">
            <a:extLst>
              <a:ext uri="{FF2B5EF4-FFF2-40B4-BE49-F238E27FC236}">
                <a16:creationId xmlns:a16="http://schemas.microsoft.com/office/drawing/2014/main" xmlns="" id="{2806D90B-0B39-A41C-D3EF-A6B04E2082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484" y="2673884"/>
            <a:ext cx="2495282" cy="3531138"/>
          </a:xfrm>
          <a:prstGeom prst="rect">
            <a:avLst/>
          </a:prstGeom>
          <a:ln>
            <a:solidFill>
              <a:srgbClr val="48B2DC"/>
            </a:solidFill>
          </a:ln>
        </p:spPr>
      </p:pic>
      <p:pic>
        <p:nvPicPr>
          <p:cNvPr id="19" name="Image 18" descr="Une image contenant horloge, cercle, symbole, Graphique&#10;&#10;Le contenu généré par l’IA peut être incorrect.">
            <a:extLst>
              <a:ext uri="{FF2B5EF4-FFF2-40B4-BE49-F238E27FC236}">
                <a16:creationId xmlns:a16="http://schemas.microsoft.com/office/drawing/2014/main" xmlns="" id="{99EF6C2B-7582-8DC5-9793-DCBD257B4D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6" y="1419511"/>
            <a:ext cx="754159" cy="8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139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افتتاح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قراءة الحرف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صرف وتحوي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9.xml><?xml version="1.0" encoding="utf-8"?>
<a:theme xmlns:a="http://schemas.openxmlformats.org/drawingml/2006/main" name="3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18109</TotalTime>
  <Words>1519</Words>
  <Application>Microsoft Office PowerPoint</Application>
  <PresentationFormat>Affichage à l'écran (4:3)</PresentationFormat>
  <Paragraphs>347</Paragraphs>
  <Slides>59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19</vt:i4>
      </vt:variant>
      <vt:variant>
        <vt:lpstr>Titres des diapositives</vt:lpstr>
      </vt:variant>
      <vt:variant>
        <vt:i4>59</vt:i4>
      </vt:variant>
    </vt:vector>
  </HeadingPairs>
  <TitlesOfParts>
    <vt:vector size="89" baseType="lpstr">
      <vt:lpstr>Wingdings</vt:lpstr>
      <vt:lpstr>Microsoft Uighur</vt:lpstr>
      <vt:lpstr>Modern Love</vt:lpstr>
      <vt:lpstr>Arial</vt:lpstr>
      <vt:lpstr>Aptos Display</vt:lpstr>
      <vt:lpstr>Dosis SemiBold</vt:lpstr>
      <vt:lpstr>Calibri Light</vt:lpstr>
      <vt:lpstr>Dosis Medium</vt:lpstr>
      <vt:lpstr>Aptos</vt:lpstr>
      <vt:lpstr>Dosis</vt:lpstr>
      <vt:lpstr>Calibri</vt:lpstr>
      <vt:lpstr>00_Env-Enseignant</vt:lpstr>
      <vt:lpstr>2_Env-Apprenant_Tmplt</vt:lpstr>
      <vt:lpstr>01- نشاط اعتيادي</vt:lpstr>
      <vt:lpstr>02- معــــــــــجم</vt:lpstr>
      <vt:lpstr>03- استماع وتحدث</vt:lpstr>
      <vt:lpstr>04- قراءة/ كتابة</vt:lpstr>
      <vt:lpstr>6_04- قراءة/ كتابة</vt:lpstr>
      <vt:lpstr>1_04- قراءة/ كتابة</vt:lpstr>
      <vt:lpstr>2_04- قراءة/ كتابة</vt:lpstr>
      <vt:lpstr>3_04- قراءة/ كتابة</vt:lpstr>
      <vt:lpstr>4_04- قراءة/ كتابة</vt:lpstr>
      <vt:lpstr>1_01- نشاط اعتيادي</vt:lpstr>
      <vt:lpstr>افتتاح الحصة</vt:lpstr>
      <vt:lpstr>نشاط اعتيادي</vt:lpstr>
      <vt:lpstr>قراءة الحرف3</vt:lpstr>
      <vt:lpstr>صرف وتحويل</vt:lpstr>
      <vt:lpstr>اختتام الحصة</vt:lpstr>
      <vt:lpstr>1_Conception personnalisée</vt:lpstr>
      <vt:lpstr>3_Env-Apprenant_Tmplt</vt:lpstr>
      <vt:lpstr>Présentation PowerPoint</vt:lpstr>
      <vt:lpstr>خذوا دفاتر البحث واكتبوا تفسيرا للفكرة التالية مستعملين الأساليب المقترحة.</vt:lpstr>
      <vt:lpstr>من يقرأ عمله؟ </vt:lpstr>
      <vt:lpstr>الفائزون في هذه الحصة هم ........................................................................... </vt:lpstr>
      <vt:lpstr>Présentation PowerPoint</vt:lpstr>
      <vt:lpstr>نبدأ حصتنا في القراءة بتصحيح الواجب المنزلي . خذوا دفاتر البحث. </vt:lpstr>
      <vt:lpstr>من يقرأ التعريف الأول ويحدد المفردة المناسبة له. ( مناقشة الجواب ثم الانتقال إلى التعريف  الموالي.)</vt:lpstr>
      <vt:lpstr>من يقرأ الجملة التي وردت  فيها كلمة " الصرح "؟ ( مناقشة الجواب ثم الانتقال إلى المفردة الموالية.)</vt:lpstr>
      <vt:lpstr>خذوا كراستكم  الصفحة -94-. من يقرأ النص مستحضرا ضوابط الطلاقة؟</vt:lpstr>
      <vt:lpstr>ننتقل إلى أسئلة الفهم. من يجيب عن السؤال التالي؟</vt:lpstr>
      <vt:lpstr>من يجيب عن السؤال التالي؟</vt:lpstr>
      <vt:lpstr>من يجيب عن السؤال التالي؟</vt:lpstr>
      <vt:lpstr>من يجيب عن السؤال التالي؟</vt:lpstr>
      <vt:lpstr>ننتقل إلى التدرب على صياغة الفكرة الرئيسة / الأساسية  لفقرة. من يذكرنا بخطوات تحديدها؟</vt:lpstr>
      <vt:lpstr>نتذكر جماعة. من يقرأ؟ </vt:lpstr>
      <vt:lpstr>انتبهوا. سنقوم جماعة بتحديد الفكرة الرئيسة/ الأساسية للفقرة الأولى. من يقرأ؟ </vt:lpstr>
      <vt:lpstr>من يحدد الكلمات المفاتيح في الفقرة ثم يصوغ فكرتها الرئيسة ؟</vt:lpstr>
      <vt:lpstr>نصحح. من يقرأ الكلمات المفاتيح؟ </vt:lpstr>
      <vt:lpstr>انتبهوا معي. يمكن أن نستعين بالعلاقة بين الكلمات المفاتيح لتحديد الفكرة الرئيسة.</vt:lpstr>
      <vt:lpstr>العلاقة بين الكلمات المفاتيح  في هذه الفقرة هي أن المباني والمنشآت تشهد على عبقرية الإنسان. </vt:lpstr>
      <vt:lpstr>نستعين بالكلمات المفاتيح  والعلاقة بينها لصياغة الفكرة الرئيسة. من يحاول؟</vt:lpstr>
      <vt:lpstr>هذا مقترح آخر. من يقرؤهُ؟ </vt:lpstr>
      <vt:lpstr>خذوا كراساتكم ص: 97. أنجزوا بشكل ثنائي نشاط أتدرب مع زملائي". من يقرأ التعليمة؟  </vt:lpstr>
      <vt:lpstr>نصحح جماعة. من يقرأ الفقرة؟</vt:lpstr>
      <vt:lpstr>من يحدد العلاقة بين الكلمات المفاتيح في الفقرة؟ </vt:lpstr>
      <vt:lpstr>نصحح جماعة. من يقرأ؟ </vt:lpstr>
      <vt:lpstr>من يصوغ الفكرة الرئيسة / الأساسية للفقرة انطلاقا من العلاقة بين الكلمات المفاتيح؟ </vt:lpstr>
      <vt:lpstr>هذان  مقترحان. من يقرؤهما؟ </vt:lpstr>
      <vt:lpstr>Présentation PowerPoint</vt:lpstr>
      <vt:lpstr>في البداية، من يذكرنا بتعريف النعت الحقيقي؟ </vt:lpstr>
      <vt:lpstr>نصحح. من يقرأ؟ </vt:lpstr>
      <vt:lpstr>ما الأشياء التي يتبع فيها النعت الحقيقي منعوته؟</vt:lpstr>
      <vt:lpstr>نصحح. من يقرأ؟</vt:lpstr>
      <vt:lpstr>في هذه الحصة ستتعرفون النعت السببي وستتعلمون كيف تحددونه في جملة. </vt:lpstr>
      <vt:lpstr>قبل أن نشرع في درسنا. من يقدم صفات أخرى لسكان البلد؟</vt:lpstr>
      <vt:lpstr>هذه صفات أخرى لسكان البلد. من يقرأ؟</vt:lpstr>
      <vt:lpstr>لاحظوا معي الجملة التالية.  من يقرؤها؟</vt:lpstr>
      <vt:lpstr>ماذا تصف صفة " المثقف"  في الجملة؟ </vt:lpstr>
      <vt:lpstr>تصف سكان البلد وليس البلد كله. تصف عنصرا من البلد وهو " سكانه".</vt:lpstr>
      <vt:lpstr>الاحظ أن العنصر " أي السكان" متصل بضمير يعود على " البلد". </vt:lpstr>
      <vt:lpstr>أقول أن المثقف نعت سببي للبلد لأنه يصف عنصرا مرتبطا به وهو " سكانه". </vt:lpstr>
      <vt:lpstr>لنحدد جماعة النعت السببي في الجملة التالية. من يقرؤها؟</vt:lpstr>
      <vt:lpstr>من يحدد الصفات الواردة في الجملة؟</vt:lpstr>
      <vt:lpstr>نصحح. من يقرأ الصفات المكتوبة بلون أخضر؟</vt:lpstr>
      <vt:lpstr>ما الصفة التي تصف جزءا من اسم قبلها أو شيئا مرتبطا به؟ </vt:lpstr>
      <vt:lpstr>الشجاع تصف الطفل والجميل تصف مدخل المدينة ( أي عنصرا أو جزءا من المدينة).</vt:lpstr>
      <vt:lpstr>ما النعت السببي في الجملة؟ </vt:lpstr>
      <vt:lpstr>جميل هو النعت السببي بينما الشجاع نعت حقيقي. </vt:lpstr>
      <vt:lpstr>خذوا كراساتكم الصفحة 100. </vt:lpstr>
      <vt:lpstr>أجيبوا عن السؤال الثاني من نشاط " أنجز بمفردي". من يقرأ التعليمة؟ </vt:lpstr>
      <vt:lpstr>نصحح جماعة. </vt:lpstr>
      <vt:lpstr>صححوا على كراساتكم. </vt:lpstr>
      <vt:lpstr>اختتام الحصة</vt:lpstr>
      <vt:lpstr>من يذكرنا بخطوات صياغة الفكرة الأساسية لفقرة؟</vt:lpstr>
      <vt:lpstr>ما الفرق بين النعت الحقيقي والنعت السببي؟</vt:lpstr>
      <vt:lpstr>أجيبوا عن سؤالي " أنجز بمفردي" . الأول على الكراسة والثاني على دفاتر البحث. </vt:lpstr>
      <vt:lpstr>الفائزون بنجمة السلوك هم: </vt:lpstr>
      <vt:lpstr>إلى اللقاء في الحصة المقبلة.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HP</cp:lastModifiedBy>
  <cp:revision>213</cp:revision>
  <dcterms:created xsi:type="dcterms:W3CDTF">2023-09-20T21:35:22Z</dcterms:created>
  <dcterms:modified xsi:type="dcterms:W3CDTF">2025-12-30T08:01:34Z</dcterms:modified>
</cp:coreProperties>
</file>